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10" r:id="rId2"/>
    <p:sldId id="504" r:id="rId3"/>
    <p:sldId id="505" r:id="rId4"/>
    <p:sldId id="506" r:id="rId5"/>
    <p:sldId id="507" r:id="rId6"/>
    <p:sldId id="511" r:id="rId7"/>
    <p:sldId id="508" r:id="rId8"/>
    <p:sldId id="509" r:id="rId9"/>
    <p:sldId id="51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80" autoAdjust="0"/>
  </p:normalViewPr>
  <p:slideViewPr>
    <p:cSldViewPr>
      <p:cViewPr varScale="1">
        <p:scale>
          <a:sx n="86" d="100"/>
          <a:sy n="86" d="100"/>
        </p:scale>
        <p:origin x="8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83EE-1744-469F-83FE-FBC2DC0C5805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C8FA-F2FD-492F-9BC3-A0D2A7098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63EB-1B48-4CFA-A8ED-114090E63D4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6B-277F-4E11-9D08-5C89D2D24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0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143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58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74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0754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78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613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83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64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279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199" y="1166400"/>
            <a:ext cx="8991600" cy="510000"/>
          </a:xfrm>
          <a:prstGeom prst="rect">
            <a:avLst/>
          </a:prstGeom>
        </p:spPr>
        <p:txBody>
          <a:bodyPr/>
          <a:lstStyle>
            <a:lvl1pPr>
              <a:defRPr sz="2400" b="1" i="0" baseline="0">
                <a:solidFill>
                  <a:srgbClr val="7030A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8574" y="1828800"/>
            <a:ext cx="9039225" cy="814800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890586" y="3429000"/>
            <a:ext cx="731520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dirty="0" smtClean="0"/>
              <a:t>Module &lt;NUMBER&gt;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7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048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036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618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249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6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470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34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82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3908-2689-42EA-85FA-685E69EBFF6B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1" y="6321623"/>
            <a:ext cx="762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ABDC92-1E8F-40A8-919F-579B32FE4B66}" type="slidenum">
              <a:rPr lang="en-US" sz="1400" b="1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chemeClr val="bg1"/>
                </a:solidFill>
              </a:rPr>
              <a:t>    | </a:t>
            </a:r>
            <a:r>
              <a:rPr lang="en-US" sz="1400" b="1" dirty="0" smtClean="0">
                <a:solidFill>
                  <a:schemeClr val="bg1"/>
                </a:solidFill>
              </a:rPr>
              <a:t>   © Forest</a:t>
            </a:r>
            <a:r>
              <a:rPr lang="en-US" sz="1400" b="1" baseline="0" dirty="0" smtClean="0">
                <a:solidFill>
                  <a:schemeClr val="bg1"/>
                </a:solidFill>
              </a:rPr>
              <a:t> Technologies Ltd</a:t>
            </a:r>
            <a:r>
              <a:rPr lang="en-US" sz="1400" b="1" dirty="0" smtClean="0">
                <a:solidFill>
                  <a:schemeClr val="bg1"/>
                </a:solidFill>
              </a:rPr>
              <a:t>. All rights reserved		              t: @</a:t>
            </a:r>
            <a:r>
              <a:rPr lang="en-US" sz="1400" b="1" dirty="0" err="1" smtClean="0">
                <a:solidFill>
                  <a:schemeClr val="bg1"/>
                </a:solidFill>
              </a:rPr>
              <a:t>ForestTechLLP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5" r:id="rId18"/>
    <p:sldLayoutId id="2147483656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 err="1" smtClean="0">
                <a:solidFill>
                  <a:srgbClr val="7E5E96"/>
                </a:solidFill>
              </a:rPr>
              <a:t>Devops</a:t>
            </a:r>
            <a:r>
              <a:rPr lang="en-GB" sz="6600" b="1" dirty="0" smtClean="0">
                <a:solidFill>
                  <a:srgbClr val="7E5E96"/>
                </a:solidFill>
              </a:rPr>
              <a:t> Playground</a:t>
            </a:r>
            <a:endParaRPr lang="en-GB" sz="6600" b="1" dirty="0">
              <a:solidFill>
                <a:srgbClr val="7E5E96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07282"/>
          </a:xfrm>
        </p:spPr>
        <p:txBody>
          <a:bodyPr>
            <a:normAutofit fontScale="62500" lnSpcReduction="20000"/>
          </a:bodyPr>
          <a:lstStyle/>
          <a:p>
            <a:endParaRPr lang="en-GB" dirty="0" smtClean="0">
              <a:solidFill>
                <a:srgbClr val="7E5E96"/>
              </a:solidFill>
            </a:endParaRPr>
          </a:p>
          <a:p>
            <a:r>
              <a:rPr lang="en-GB" sz="5800" b="1" dirty="0" err="1" smtClean="0">
                <a:solidFill>
                  <a:srgbClr val="7E5E96"/>
                </a:solidFill>
              </a:rPr>
              <a:t>ChatOps</a:t>
            </a:r>
            <a:r>
              <a:rPr lang="en-GB" sz="5800" b="1" dirty="0" smtClean="0">
                <a:solidFill>
                  <a:srgbClr val="7E5E96"/>
                </a:solidFill>
              </a:rPr>
              <a:t> Introduction</a:t>
            </a:r>
          </a:p>
          <a:p>
            <a:endParaRPr lang="en-GB" sz="3200" b="1" dirty="0">
              <a:solidFill>
                <a:srgbClr val="7E5E96"/>
              </a:solidFill>
            </a:endParaRPr>
          </a:p>
          <a:p>
            <a:endParaRPr lang="en-GB" sz="3200" b="1" dirty="0" smtClean="0">
              <a:solidFill>
                <a:srgbClr val="7E5E96"/>
              </a:solidFill>
            </a:endParaRPr>
          </a:p>
          <a:p>
            <a:endParaRPr lang="en-GB" sz="3200" b="1" dirty="0">
              <a:solidFill>
                <a:srgbClr val="7E5E96"/>
              </a:solidFill>
            </a:endParaRPr>
          </a:p>
          <a:p>
            <a:endParaRPr lang="en-GB" sz="3200" b="1" dirty="0" smtClean="0">
              <a:solidFill>
                <a:srgbClr val="7E5E96"/>
              </a:solidFill>
            </a:endParaRPr>
          </a:p>
          <a:p>
            <a:endParaRPr lang="en-GB" sz="3200" b="1" dirty="0" smtClean="0">
              <a:solidFill>
                <a:srgbClr val="7E5E96"/>
              </a:solidFill>
            </a:endParaRPr>
          </a:p>
          <a:p>
            <a:r>
              <a:rPr lang="en-GB" sz="3200" b="1" dirty="0">
                <a:solidFill>
                  <a:srgbClr val="7E5E96"/>
                </a:solidFill>
              </a:rPr>
              <a:t>M</a:t>
            </a:r>
            <a:r>
              <a:rPr lang="en-GB" sz="3200" b="1" dirty="0" smtClean="0">
                <a:solidFill>
                  <a:srgbClr val="7E5E96"/>
                </a:solidFill>
              </a:rPr>
              <a:t>ourad@forest-technologies.co.uk</a:t>
            </a:r>
          </a:p>
          <a:p>
            <a:endParaRPr lang="en-GB" dirty="0">
              <a:solidFill>
                <a:srgbClr val="7E5E96"/>
              </a:solidFill>
            </a:endParaRPr>
          </a:p>
          <a:p>
            <a:endParaRPr lang="en-GB" dirty="0">
              <a:solidFill>
                <a:srgbClr val="7E5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Agenda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Devops</a:t>
            </a:r>
            <a:r>
              <a:rPr lang="en-US" dirty="0" smtClean="0"/>
              <a:t> Playground 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r>
              <a:rPr lang="en-US" dirty="0" err="1" smtClean="0"/>
              <a:t>ChatOps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An example of a </a:t>
            </a:r>
            <a:r>
              <a:rPr lang="en-US" dirty="0" err="1" smtClean="0"/>
              <a:t>ChatOps</a:t>
            </a:r>
            <a:r>
              <a:rPr lang="en-US" dirty="0" smtClean="0"/>
              <a:t> implementation</a:t>
            </a:r>
          </a:p>
          <a:p>
            <a:endParaRPr lang="en-US" dirty="0"/>
          </a:p>
          <a:p>
            <a:r>
              <a:rPr lang="en-US" dirty="0" smtClean="0"/>
              <a:t>For practical </a:t>
            </a:r>
            <a:r>
              <a:rPr lang="en-US" dirty="0" smtClean="0"/>
              <a:t>session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944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>
                <a:solidFill>
                  <a:srgbClr val="7E5E96"/>
                </a:solidFill>
              </a:rPr>
              <a:t>D</a:t>
            </a:r>
            <a:r>
              <a:rPr lang="en-GB" sz="2900" dirty="0" err="1" smtClean="0"/>
              <a:t>evops</a:t>
            </a:r>
            <a:r>
              <a:rPr lang="en-GB" sz="2900" dirty="0" smtClean="0"/>
              <a:t> Playground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Monthly </a:t>
            </a:r>
            <a:r>
              <a:rPr lang="en-GB" b="1" dirty="0" smtClean="0"/>
              <a:t>Hands-on</a:t>
            </a:r>
            <a:r>
              <a:rPr lang="en-GB" dirty="0" smtClean="0"/>
              <a:t> meetup to show </a:t>
            </a:r>
            <a:r>
              <a:rPr lang="en-GB" b="1" dirty="0" smtClean="0"/>
              <a:t>and</a:t>
            </a:r>
            <a:r>
              <a:rPr lang="en-GB" dirty="0" smtClean="0"/>
              <a:t> teach you technologies and </a:t>
            </a:r>
            <a:r>
              <a:rPr lang="en-GB" dirty="0" err="1" smtClean="0"/>
              <a:t>usecases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Format : 15 min introduction and 45 min practical session.</a:t>
            </a:r>
          </a:p>
          <a:p>
            <a:endParaRPr lang="en-GB" dirty="0"/>
          </a:p>
          <a:p>
            <a:r>
              <a:rPr lang="en-GB" dirty="0" smtClean="0"/>
              <a:t>As many </a:t>
            </a:r>
            <a:r>
              <a:rPr lang="en-GB" b="1" dirty="0" smtClean="0"/>
              <a:t>different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-related topic. Feedback, ideas and volunteers welcomed.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69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/>
              <a:t>Chatops</a:t>
            </a:r>
            <a:r>
              <a:rPr lang="en-GB" sz="2900" dirty="0" smtClean="0"/>
              <a:t> Introduction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err="1" smtClean="0"/>
              <a:t>ChatOps</a:t>
            </a:r>
            <a:r>
              <a:rPr lang="en-GB" dirty="0" smtClean="0"/>
              <a:t> is the natural evolution of Instant Messaging</a:t>
            </a:r>
          </a:p>
          <a:p>
            <a:endParaRPr lang="en-GB" dirty="0"/>
          </a:p>
          <a:p>
            <a:r>
              <a:rPr lang="en-GB" dirty="0" smtClean="0"/>
              <a:t>Principle </a:t>
            </a:r>
            <a:r>
              <a:rPr lang="en-GB" dirty="0"/>
              <a:t>: M</a:t>
            </a:r>
            <a:r>
              <a:rPr lang="en-GB" dirty="0" smtClean="0"/>
              <a:t>ake the chat smart by </a:t>
            </a:r>
            <a:r>
              <a:rPr lang="en-GB" b="1" dirty="0" smtClean="0"/>
              <a:t>automating</a:t>
            </a:r>
            <a:r>
              <a:rPr lang="en-GB" dirty="0" smtClean="0"/>
              <a:t> task via a scriptable chat </a:t>
            </a:r>
            <a:r>
              <a:rPr lang="en-GB" dirty="0" smtClean="0"/>
              <a:t>bot or hidden logic.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From day-to-day </a:t>
            </a:r>
            <a:r>
              <a:rPr lang="en-GB" dirty="0" smtClean="0"/>
              <a:t>tasks </a:t>
            </a:r>
            <a:r>
              <a:rPr lang="en-GB" dirty="0" smtClean="0"/>
              <a:t>to application deployment, If it can be </a:t>
            </a:r>
            <a:r>
              <a:rPr lang="en-GB" b="1" dirty="0" smtClean="0"/>
              <a:t>scripted</a:t>
            </a:r>
            <a:r>
              <a:rPr lang="en-GB" dirty="0" smtClean="0"/>
              <a:t> it can be automated.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smtClean="0"/>
              <a:t>Slack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Slack is a very popular IM tool.</a:t>
            </a:r>
          </a:p>
          <a:p>
            <a:endParaRPr lang="en-GB" dirty="0"/>
          </a:p>
          <a:p>
            <a:r>
              <a:rPr lang="en-GB" dirty="0" smtClean="0"/>
              <a:t>Available on all platform –ideal for automation.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High number of native integrations.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(</a:t>
            </a:r>
            <a:r>
              <a:rPr lang="en-GB" dirty="0"/>
              <a:t>D</a:t>
            </a:r>
            <a:r>
              <a:rPr lang="en-GB" dirty="0" smtClean="0"/>
              <a:t>ropbox, </a:t>
            </a:r>
            <a:r>
              <a:rPr lang="en-GB" dirty="0" err="1" smtClean="0"/>
              <a:t>Github</a:t>
            </a:r>
            <a:r>
              <a:rPr lang="en-GB" dirty="0" smtClean="0"/>
              <a:t>, Twitter, etc.)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Good choice for </a:t>
            </a:r>
            <a:r>
              <a:rPr lang="en-GB" dirty="0" err="1" smtClean="0"/>
              <a:t>ChatOps</a:t>
            </a:r>
            <a:r>
              <a:rPr lang="en-GB" dirty="0" smtClean="0"/>
              <a:t>, but not the only one.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9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Github’s</a:t>
            </a:r>
            <a:r>
              <a:rPr lang="en-GB" dirty="0" smtClean="0"/>
              <a:t> </a:t>
            </a:r>
            <a:r>
              <a:rPr lang="en-GB" dirty="0" err="1" smtClean="0"/>
              <a:t>Hubot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Github’s</a:t>
            </a:r>
            <a:r>
              <a:rPr lang="en-GB" dirty="0" smtClean="0"/>
              <a:t> </a:t>
            </a:r>
            <a:r>
              <a:rPr lang="en-GB" dirty="0" err="1" smtClean="0"/>
              <a:t>opensource</a:t>
            </a:r>
            <a:r>
              <a:rPr lang="en-GB" dirty="0" smtClean="0"/>
              <a:t> chat bot</a:t>
            </a:r>
          </a:p>
          <a:p>
            <a:endParaRPr lang="en-GB" dirty="0"/>
          </a:p>
          <a:p>
            <a:r>
              <a:rPr lang="en-GB" dirty="0" smtClean="0"/>
              <a:t>Large community of developers</a:t>
            </a:r>
          </a:p>
          <a:p>
            <a:endParaRPr lang="en-GB" dirty="0"/>
          </a:p>
          <a:p>
            <a:r>
              <a:rPr lang="en-GB" dirty="0" smtClean="0"/>
              <a:t>Large amount of modules an custom integration</a:t>
            </a:r>
          </a:p>
          <a:p>
            <a:endParaRPr lang="en-GB" dirty="0"/>
          </a:p>
          <a:p>
            <a:r>
              <a:rPr lang="en-GB" dirty="0" smtClean="0"/>
              <a:t>It requires mainly: </a:t>
            </a:r>
            <a:r>
              <a:rPr lang="en-GB" dirty="0" err="1" smtClean="0"/>
              <a:t>NodeJS</a:t>
            </a:r>
            <a:r>
              <a:rPr lang="en-GB" dirty="0" smtClean="0"/>
              <a:t> and </a:t>
            </a:r>
            <a:r>
              <a:rPr lang="en-GB" dirty="0" err="1" smtClean="0"/>
              <a:t>Redis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117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Life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Issue</a:t>
            </a:r>
            <a:r>
              <a:rPr lang="en-GB" b="1" i="1" dirty="0" smtClean="0"/>
              <a:t>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i="1" dirty="0" smtClean="0"/>
              <a:t>Give customer control over AWS EC2 instances, without giving them access to our AWS console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One solution amongst many: </a:t>
            </a:r>
          </a:p>
          <a:p>
            <a:pPr marL="0" indent="0">
              <a:buNone/>
            </a:pPr>
            <a:r>
              <a:rPr lang="en-GB" i="1" dirty="0" smtClean="0"/>
              <a:t>A slack team + </a:t>
            </a:r>
            <a:r>
              <a:rPr lang="en-GB" i="1" dirty="0" err="1" smtClean="0"/>
              <a:t>hubot</a:t>
            </a:r>
            <a:r>
              <a:rPr lang="en-GB" i="1" dirty="0" smtClean="0"/>
              <a:t> + AWS API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(DEMO)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6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goal of the next 45 min is to </a:t>
            </a:r>
            <a:r>
              <a:rPr lang="en-GB" dirty="0" smtClean="0"/>
              <a:t>script a chat bot to call the Google Maps Distance Matrix API.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Step by step we will :</a:t>
            </a:r>
          </a:p>
          <a:p>
            <a:r>
              <a:rPr lang="en-GB" dirty="0" smtClean="0"/>
              <a:t>Create a slack team</a:t>
            </a:r>
          </a:p>
          <a:p>
            <a:r>
              <a:rPr lang="en-GB" dirty="0" smtClean="0"/>
              <a:t>Install </a:t>
            </a:r>
            <a:r>
              <a:rPr lang="en-GB" dirty="0" err="1" smtClean="0"/>
              <a:t>Hubot</a:t>
            </a:r>
            <a:r>
              <a:rPr lang="en-GB" dirty="0" smtClean="0"/>
              <a:t> </a:t>
            </a:r>
          </a:p>
          <a:p>
            <a:r>
              <a:rPr lang="en-GB" dirty="0" smtClean="0"/>
              <a:t>Get to know </a:t>
            </a:r>
            <a:r>
              <a:rPr lang="en-GB" dirty="0" err="1" smtClean="0"/>
              <a:t>Hubot’s</a:t>
            </a:r>
            <a:r>
              <a:rPr lang="en-GB" dirty="0" smtClean="0"/>
              <a:t> scripting</a:t>
            </a:r>
          </a:p>
          <a:p>
            <a:r>
              <a:rPr lang="en-GB" dirty="0" smtClean="0"/>
              <a:t>Integrate with </a:t>
            </a:r>
            <a:r>
              <a:rPr lang="en-GB" dirty="0" err="1" smtClean="0"/>
              <a:t>Gmaps</a:t>
            </a:r>
            <a:r>
              <a:rPr lang="en-GB" dirty="0" smtClean="0"/>
              <a:t> Distance Matrix API.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the 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Ubuntu Server, already provisioned.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If you are using </a:t>
            </a:r>
            <a:r>
              <a:rPr lang="en-GB" dirty="0" err="1" smtClean="0"/>
              <a:t>VirtualBox</a:t>
            </a:r>
            <a:r>
              <a:rPr lang="en-GB" dirty="0" smtClean="0"/>
              <a:t>, you can simply open the OVA file or “Import the appliance”  and the VM will be imported.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If you are using VMWare (Workstation, Fusion or Player),  you have </a:t>
            </a:r>
            <a:r>
              <a:rPr lang="en-GB" smtClean="0"/>
              <a:t>to “Import</a:t>
            </a:r>
            <a:r>
              <a:rPr lang="en-GB" dirty="0" smtClean="0"/>
              <a:t>” the OVA file.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916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svVCRLXyaA8LMNKa5Kg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295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Office Theme</vt:lpstr>
      <vt:lpstr>Devops Playground</vt:lpstr>
      <vt:lpstr>Agenda</vt:lpstr>
      <vt:lpstr>Devops Playground</vt:lpstr>
      <vt:lpstr>Chatops Introduction</vt:lpstr>
      <vt:lpstr>Slack</vt:lpstr>
      <vt:lpstr>Github’s Hubot</vt:lpstr>
      <vt:lpstr>Real Life Example</vt:lpstr>
      <vt:lpstr>Practical session</vt:lpstr>
      <vt:lpstr>Import the 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Forest</dc:creator>
  <cp:lastModifiedBy>Forest</cp:lastModifiedBy>
  <cp:revision>27</cp:revision>
  <dcterms:created xsi:type="dcterms:W3CDTF">2016-01-05T09:42:26Z</dcterms:created>
  <dcterms:modified xsi:type="dcterms:W3CDTF">2016-01-13T13:12:56Z</dcterms:modified>
</cp:coreProperties>
</file>