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9"/>
  </p:notesMasterIdLst>
  <p:handoutMasterIdLst>
    <p:handoutMasterId r:id="rId10"/>
  </p:handoutMasterIdLst>
  <p:sldIdLst>
    <p:sldId id="510" r:id="rId2"/>
    <p:sldId id="504" r:id="rId3"/>
    <p:sldId id="505" r:id="rId4"/>
    <p:sldId id="506" r:id="rId5"/>
    <p:sldId id="507" r:id="rId6"/>
    <p:sldId id="508" r:id="rId7"/>
    <p:sldId id="50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E5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80" autoAdjust="0"/>
  </p:normalViewPr>
  <p:slideViewPr>
    <p:cSldViewPr>
      <p:cViewPr varScale="1">
        <p:scale>
          <a:sx n="86" d="100"/>
          <a:sy n="86" d="100"/>
        </p:scale>
        <p:origin x="8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583EE-1744-469F-83FE-FBC2DC0C5805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4C8FA-F2FD-492F-9BC3-A0D2A7098E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09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563EB-1B48-4CFA-A8ED-114090E63D4B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CA46B-277F-4E11-9D08-5C89D2D24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60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9143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258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6744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328200"/>
            <a:ext cx="8991600" cy="510000"/>
          </a:xfrm>
          <a:prstGeom prst="rect">
            <a:avLst/>
          </a:prstGeom>
        </p:spPr>
        <p:txBody>
          <a:bodyPr/>
          <a:lstStyle>
            <a:lvl1pPr algn="ctr">
              <a:defRPr sz="2400" b="1" i="0" baseline="0">
                <a:solidFill>
                  <a:srgbClr val="7030A0"/>
                </a:solidFill>
                <a:latin typeface="Comfortaa" panose="020F06030702000600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" y="838200"/>
            <a:ext cx="8991600" cy="5105399"/>
          </a:xfrm>
          <a:prstGeom prst="rect">
            <a:avLst/>
          </a:prstGeom>
        </p:spPr>
        <p:txBody>
          <a:bodyPr/>
          <a:lstStyle>
            <a:lvl1pPr marL="225425" indent="-225425" algn="l">
              <a:buFont typeface="Arial" pitchFamily="34" charset="0"/>
              <a:buChar char="•"/>
              <a:defRPr sz="3000" b="0" i="0" baseline="0">
                <a:latin typeface="+mn-lt"/>
              </a:defRPr>
            </a:lvl1pPr>
            <a:lvl2pPr algn="l">
              <a:defRPr>
                <a:latin typeface="+mn-lt"/>
              </a:defRPr>
            </a:lvl2pPr>
            <a:lvl3pPr algn="l">
              <a:defRPr>
                <a:latin typeface="+mn-lt"/>
              </a:defRPr>
            </a:lvl3pPr>
            <a:lvl4pPr algn="l">
              <a:defRPr>
                <a:latin typeface="+mn-lt"/>
              </a:defRPr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07545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328200"/>
            <a:ext cx="8991600" cy="510000"/>
          </a:xfrm>
          <a:prstGeom prst="rect">
            <a:avLst/>
          </a:prstGeom>
        </p:spPr>
        <p:txBody>
          <a:bodyPr/>
          <a:lstStyle>
            <a:lvl1pPr algn="ctr">
              <a:defRPr sz="2400" b="1" i="0" baseline="0">
                <a:solidFill>
                  <a:srgbClr val="7030A0"/>
                </a:solidFill>
                <a:latin typeface="Comfortaa" panose="020F06030702000600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" y="838200"/>
            <a:ext cx="8991600" cy="5105399"/>
          </a:xfrm>
          <a:prstGeom prst="rect">
            <a:avLst/>
          </a:prstGeom>
        </p:spPr>
        <p:txBody>
          <a:bodyPr/>
          <a:lstStyle>
            <a:lvl1pPr marL="225425" indent="-225425" algn="l">
              <a:buFont typeface="Arial" pitchFamily="34" charset="0"/>
              <a:buChar char="•"/>
              <a:defRPr sz="3000" b="0" i="0" baseline="0">
                <a:latin typeface="+mn-lt"/>
              </a:defRPr>
            </a:lvl1pPr>
            <a:lvl2pPr algn="l">
              <a:defRPr>
                <a:latin typeface="+mn-lt"/>
              </a:defRPr>
            </a:lvl2pPr>
            <a:lvl3pPr algn="l">
              <a:defRPr>
                <a:latin typeface="+mn-lt"/>
              </a:defRPr>
            </a:lvl3pPr>
            <a:lvl4pPr algn="l">
              <a:defRPr>
                <a:latin typeface="+mn-lt"/>
              </a:defRPr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99784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328200"/>
            <a:ext cx="8991600" cy="510000"/>
          </a:xfrm>
          <a:prstGeom prst="rect">
            <a:avLst/>
          </a:prstGeom>
        </p:spPr>
        <p:txBody>
          <a:bodyPr/>
          <a:lstStyle>
            <a:lvl1pPr algn="ctr">
              <a:defRPr sz="2400" b="1" i="0" baseline="0">
                <a:solidFill>
                  <a:srgbClr val="7030A0"/>
                </a:solidFill>
                <a:latin typeface="Comfortaa" panose="020F06030702000600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" y="838200"/>
            <a:ext cx="8991600" cy="5105399"/>
          </a:xfrm>
          <a:prstGeom prst="rect">
            <a:avLst/>
          </a:prstGeom>
        </p:spPr>
        <p:txBody>
          <a:bodyPr/>
          <a:lstStyle>
            <a:lvl1pPr marL="225425" indent="-225425" algn="l">
              <a:buFont typeface="Arial" pitchFamily="34" charset="0"/>
              <a:buChar char="•"/>
              <a:defRPr sz="3000" b="0" i="0" baseline="0">
                <a:latin typeface="+mn-lt"/>
              </a:defRPr>
            </a:lvl1pPr>
            <a:lvl2pPr algn="l">
              <a:defRPr>
                <a:latin typeface="+mn-lt"/>
              </a:defRPr>
            </a:lvl2pPr>
            <a:lvl3pPr algn="l">
              <a:defRPr>
                <a:latin typeface="+mn-lt"/>
              </a:defRPr>
            </a:lvl3pPr>
            <a:lvl4pPr algn="l">
              <a:defRPr>
                <a:latin typeface="+mn-lt"/>
              </a:defRPr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66137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328200"/>
            <a:ext cx="8991600" cy="510000"/>
          </a:xfrm>
          <a:prstGeom prst="rect">
            <a:avLst/>
          </a:prstGeom>
        </p:spPr>
        <p:txBody>
          <a:bodyPr/>
          <a:lstStyle>
            <a:lvl1pPr algn="ctr">
              <a:defRPr sz="2400" b="1" i="0" baseline="0">
                <a:solidFill>
                  <a:srgbClr val="7030A0"/>
                </a:solidFill>
                <a:latin typeface="Comfortaa" panose="020F06030702000600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" y="838200"/>
            <a:ext cx="8991600" cy="5105399"/>
          </a:xfrm>
          <a:prstGeom prst="rect">
            <a:avLst/>
          </a:prstGeom>
        </p:spPr>
        <p:txBody>
          <a:bodyPr/>
          <a:lstStyle>
            <a:lvl1pPr marL="225425" indent="-225425" algn="l">
              <a:buFont typeface="Arial" pitchFamily="34" charset="0"/>
              <a:buChar char="•"/>
              <a:defRPr sz="3000" b="0" i="0" baseline="0">
                <a:latin typeface="+mn-lt"/>
              </a:defRPr>
            </a:lvl1pPr>
            <a:lvl2pPr algn="l">
              <a:defRPr>
                <a:latin typeface="+mn-lt"/>
              </a:defRPr>
            </a:lvl2pPr>
            <a:lvl3pPr algn="l">
              <a:defRPr>
                <a:latin typeface="+mn-lt"/>
              </a:defRPr>
            </a:lvl3pPr>
            <a:lvl4pPr algn="l">
              <a:defRPr>
                <a:latin typeface="+mn-lt"/>
              </a:defRPr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48330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328200"/>
            <a:ext cx="8991600" cy="510000"/>
          </a:xfrm>
          <a:prstGeom prst="rect">
            <a:avLst/>
          </a:prstGeom>
        </p:spPr>
        <p:txBody>
          <a:bodyPr/>
          <a:lstStyle>
            <a:lvl1pPr algn="ctr">
              <a:defRPr sz="2400" b="1" i="0" baseline="0">
                <a:solidFill>
                  <a:srgbClr val="7030A0"/>
                </a:solidFill>
                <a:latin typeface="Comfortaa" panose="020F06030702000600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" y="838200"/>
            <a:ext cx="8991600" cy="5105399"/>
          </a:xfrm>
          <a:prstGeom prst="rect">
            <a:avLst/>
          </a:prstGeom>
        </p:spPr>
        <p:txBody>
          <a:bodyPr/>
          <a:lstStyle>
            <a:lvl1pPr marL="225425" indent="-225425" algn="l">
              <a:buFont typeface="Arial" pitchFamily="34" charset="0"/>
              <a:buChar char="•"/>
              <a:defRPr sz="3000" b="0" i="0" baseline="0">
                <a:latin typeface="+mn-lt"/>
              </a:defRPr>
            </a:lvl1pPr>
            <a:lvl2pPr algn="l">
              <a:defRPr>
                <a:latin typeface="+mn-lt"/>
              </a:defRPr>
            </a:lvl2pPr>
            <a:lvl3pPr algn="l">
              <a:defRPr>
                <a:latin typeface="+mn-lt"/>
              </a:defRPr>
            </a:lvl3pPr>
            <a:lvl4pPr algn="l">
              <a:defRPr>
                <a:latin typeface="+mn-lt"/>
              </a:defRPr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50647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328200"/>
            <a:ext cx="8991600" cy="510000"/>
          </a:xfrm>
          <a:prstGeom prst="rect">
            <a:avLst/>
          </a:prstGeom>
        </p:spPr>
        <p:txBody>
          <a:bodyPr/>
          <a:lstStyle>
            <a:lvl1pPr algn="ctr">
              <a:defRPr sz="2400" b="1" i="0" baseline="0">
                <a:solidFill>
                  <a:srgbClr val="7030A0"/>
                </a:solidFill>
                <a:latin typeface="Comfortaa" panose="020F06030702000600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" y="838200"/>
            <a:ext cx="8991600" cy="5105399"/>
          </a:xfrm>
          <a:prstGeom prst="rect">
            <a:avLst/>
          </a:prstGeom>
        </p:spPr>
        <p:txBody>
          <a:bodyPr/>
          <a:lstStyle>
            <a:lvl1pPr marL="225425" indent="-225425" algn="l">
              <a:buFont typeface="Arial" pitchFamily="34" charset="0"/>
              <a:buChar char="•"/>
              <a:defRPr sz="3000" b="0" i="0" baseline="0">
                <a:latin typeface="+mn-lt"/>
              </a:defRPr>
            </a:lvl1pPr>
            <a:lvl2pPr algn="l">
              <a:defRPr>
                <a:latin typeface="+mn-lt"/>
              </a:defRPr>
            </a:lvl2pPr>
            <a:lvl3pPr algn="l">
              <a:defRPr>
                <a:latin typeface="+mn-lt"/>
              </a:defRPr>
            </a:lvl3pPr>
            <a:lvl4pPr algn="l">
              <a:defRPr>
                <a:latin typeface="+mn-lt"/>
              </a:defRPr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12792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76199" y="1166400"/>
            <a:ext cx="8991600" cy="510000"/>
          </a:xfrm>
          <a:prstGeom prst="rect">
            <a:avLst/>
          </a:prstGeom>
        </p:spPr>
        <p:txBody>
          <a:bodyPr/>
          <a:lstStyle>
            <a:lvl1pPr>
              <a:defRPr sz="2400" b="1" i="0" baseline="0">
                <a:solidFill>
                  <a:srgbClr val="7030A0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23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28574" y="1828800"/>
            <a:ext cx="9039225" cy="814800"/>
          </a:xfrm>
          <a:prstGeom prst="rect">
            <a:avLst/>
          </a:prstGeom>
        </p:spPr>
        <p:txBody>
          <a:bodyPr/>
          <a:lstStyle>
            <a:lvl1pPr>
              <a:defRPr sz="4800" b="1" i="0" baseline="0">
                <a:solidFill>
                  <a:srgbClr val="7030A0"/>
                </a:solidFill>
                <a:latin typeface="Comfortaa" panose="020F0603070200060003" pitchFamily="34" charset="0"/>
              </a:defRPr>
            </a:lvl1pPr>
          </a:lstStyle>
          <a:p>
            <a:r>
              <a:rPr lang="en-US" dirty="0" smtClean="0"/>
              <a:t>Module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890586" y="3429000"/>
            <a:ext cx="7315200" cy="1371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en-US" dirty="0" smtClean="0"/>
              <a:t>Module &lt;NUMBER&gt;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272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5048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1036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7618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9249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64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1470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2346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3908-2689-42EA-85FA-685E69EBFF6B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6823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23908-2689-42EA-85FA-685E69EBFF6B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7BC5E-5705-4547-84A2-DF79DB49C5E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5"/>
          <p:cNvSpPr>
            <a:spLocks noChangeArrowheads="1"/>
          </p:cNvSpPr>
          <p:nvPr userDrawn="1">
            <p:custDataLst>
              <p:tags r:id="rId21"/>
            </p:custDataLst>
          </p:nvPr>
        </p:nvSpPr>
        <p:spPr bwMode="auto">
          <a:xfrm>
            <a:off x="1" y="6321623"/>
            <a:ext cx="7620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ABDC92-1E8F-40A8-919F-579B32FE4B66}" type="slidenum">
              <a:rPr lang="en-US" sz="1400" b="1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400" b="1" dirty="0">
                <a:solidFill>
                  <a:schemeClr val="bg1"/>
                </a:solidFill>
              </a:rPr>
              <a:t>    | </a:t>
            </a:r>
            <a:r>
              <a:rPr lang="en-US" sz="1400" b="1" dirty="0" smtClean="0">
                <a:solidFill>
                  <a:schemeClr val="bg1"/>
                </a:solidFill>
              </a:rPr>
              <a:t>   © Forest</a:t>
            </a:r>
            <a:r>
              <a:rPr lang="en-US" sz="1400" b="1" baseline="0" dirty="0" smtClean="0">
                <a:solidFill>
                  <a:schemeClr val="bg1"/>
                </a:solidFill>
              </a:rPr>
              <a:t> Technologies Ltd</a:t>
            </a:r>
            <a:r>
              <a:rPr lang="en-US" sz="1400" b="1" dirty="0" smtClean="0">
                <a:solidFill>
                  <a:schemeClr val="bg1"/>
                </a:solidFill>
              </a:rPr>
              <a:t>. All rights reserved		              t: @</a:t>
            </a:r>
            <a:r>
              <a:rPr lang="en-US" sz="1400" b="1" dirty="0" err="1" smtClean="0">
                <a:solidFill>
                  <a:schemeClr val="bg1"/>
                </a:solidFill>
              </a:rPr>
              <a:t>ForestTechLLP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46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55" r:id="rId18"/>
    <p:sldLayoutId id="2147483656" r:id="rId1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b="1" dirty="0" err="1" smtClean="0">
                <a:solidFill>
                  <a:srgbClr val="7E5E96"/>
                </a:solidFill>
              </a:rPr>
              <a:t>Devops</a:t>
            </a:r>
            <a:r>
              <a:rPr lang="en-GB" sz="6600" b="1" dirty="0" smtClean="0">
                <a:solidFill>
                  <a:srgbClr val="7E5E96"/>
                </a:solidFill>
              </a:rPr>
              <a:t> Playground</a:t>
            </a:r>
            <a:endParaRPr lang="en-GB" sz="6600" b="1" dirty="0">
              <a:solidFill>
                <a:srgbClr val="7E5E96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>
              <a:solidFill>
                <a:srgbClr val="7E5E96"/>
              </a:solidFill>
            </a:endParaRPr>
          </a:p>
          <a:p>
            <a:r>
              <a:rPr lang="en-GB" sz="3200" b="1" dirty="0" err="1" smtClean="0">
                <a:solidFill>
                  <a:srgbClr val="7E5E96"/>
                </a:solidFill>
              </a:rPr>
              <a:t>ChatOps</a:t>
            </a:r>
            <a:r>
              <a:rPr lang="en-GB" sz="3200" b="1" dirty="0" smtClean="0">
                <a:solidFill>
                  <a:srgbClr val="7E5E96"/>
                </a:solidFill>
              </a:rPr>
              <a:t> Introduction</a:t>
            </a:r>
          </a:p>
          <a:p>
            <a:endParaRPr lang="en-GB" dirty="0">
              <a:solidFill>
                <a:srgbClr val="7E5E96"/>
              </a:solidFill>
            </a:endParaRPr>
          </a:p>
          <a:p>
            <a:endParaRPr lang="en-GB" dirty="0">
              <a:solidFill>
                <a:srgbClr val="7E5E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13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Agenda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err="1" smtClean="0"/>
              <a:t>Devops</a:t>
            </a:r>
            <a:r>
              <a:rPr lang="en-US" sz="2400" dirty="0" smtClean="0"/>
              <a:t> Playground – what is it ?</a:t>
            </a:r>
          </a:p>
          <a:p>
            <a:endParaRPr lang="en-US" sz="2400" dirty="0"/>
          </a:p>
          <a:p>
            <a:r>
              <a:rPr lang="en-US" sz="2400" dirty="0" err="1" smtClean="0"/>
              <a:t>ChatOps</a:t>
            </a:r>
            <a:r>
              <a:rPr lang="en-US" sz="2400" dirty="0" smtClean="0"/>
              <a:t> introduction</a:t>
            </a:r>
          </a:p>
          <a:p>
            <a:endParaRPr lang="en-US" sz="2400" dirty="0" smtClean="0"/>
          </a:p>
          <a:p>
            <a:r>
              <a:rPr lang="en-US" sz="2400" dirty="0" smtClean="0"/>
              <a:t>An example of a </a:t>
            </a:r>
            <a:r>
              <a:rPr lang="en-US" sz="2400" dirty="0" err="1" smtClean="0"/>
              <a:t>ChatOps</a:t>
            </a:r>
            <a:r>
              <a:rPr lang="en-US" sz="2400" dirty="0" smtClean="0"/>
              <a:t> implementation</a:t>
            </a:r>
          </a:p>
          <a:p>
            <a:endParaRPr lang="en-US" sz="2400" dirty="0"/>
          </a:p>
          <a:p>
            <a:r>
              <a:rPr lang="en-US" sz="2400" dirty="0" smtClean="0"/>
              <a:t>Practical session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200" dirty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39440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900" dirty="0" err="1" smtClean="0">
                <a:solidFill>
                  <a:srgbClr val="7E5E96"/>
                </a:solidFill>
              </a:rPr>
              <a:t>D</a:t>
            </a:r>
            <a:r>
              <a:rPr lang="en-GB" sz="2900" dirty="0" err="1" smtClean="0"/>
              <a:t>evops</a:t>
            </a:r>
            <a:r>
              <a:rPr lang="en-GB" sz="2900" dirty="0" smtClean="0"/>
              <a:t> Playground</a:t>
            </a:r>
            <a:endParaRPr lang="en-GB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Monthly </a:t>
            </a:r>
            <a:r>
              <a:rPr lang="en-GB" b="1" dirty="0" smtClean="0"/>
              <a:t>Hands-on</a:t>
            </a:r>
            <a:r>
              <a:rPr lang="en-GB" dirty="0" smtClean="0"/>
              <a:t> meetup to show </a:t>
            </a:r>
            <a:r>
              <a:rPr lang="en-GB" b="1" dirty="0" smtClean="0"/>
              <a:t>and</a:t>
            </a:r>
            <a:r>
              <a:rPr lang="en-GB" dirty="0" smtClean="0"/>
              <a:t> teach you technologies and </a:t>
            </a:r>
            <a:r>
              <a:rPr lang="en-GB" dirty="0" err="1" smtClean="0"/>
              <a:t>usecases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Format : 15 min introduction and 45 min practical session.</a:t>
            </a:r>
          </a:p>
          <a:p>
            <a:endParaRPr lang="en-GB" dirty="0"/>
          </a:p>
          <a:p>
            <a:r>
              <a:rPr lang="en-GB" b="1" dirty="0" smtClean="0"/>
              <a:t>Different</a:t>
            </a:r>
            <a:r>
              <a:rPr lang="en-GB" dirty="0" smtClean="0"/>
              <a:t> topic </a:t>
            </a:r>
            <a:r>
              <a:rPr lang="en-GB" dirty="0" err="1" smtClean="0"/>
              <a:t>everytime</a:t>
            </a:r>
            <a:r>
              <a:rPr lang="en-GB" dirty="0" smtClean="0"/>
              <a:t>. Ideas and volunteers welcomed.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8694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900" dirty="0" err="1" smtClean="0"/>
              <a:t>Chatops</a:t>
            </a:r>
            <a:r>
              <a:rPr lang="en-GB" sz="2900" dirty="0" smtClean="0"/>
              <a:t> Introduction</a:t>
            </a:r>
            <a:endParaRPr lang="en-GB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 err="1" smtClean="0"/>
              <a:t>ChatOps</a:t>
            </a:r>
            <a:r>
              <a:rPr lang="en-GB" dirty="0" smtClean="0"/>
              <a:t> is the natural evolution of Instant Messaging</a:t>
            </a:r>
          </a:p>
          <a:p>
            <a:endParaRPr lang="en-GB" dirty="0"/>
          </a:p>
          <a:p>
            <a:r>
              <a:rPr lang="en-GB" dirty="0" smtClean="0"/>
              <a:t>Principle </a:t>
            </a:r>
            <a:r>
              <a:rPr lang="en-GB" dirty="0"/>
              <a:t>: M</a:t>
            </a:r>
            <a:r>
              <a:rPr lang="en-GB" dirty="0" smtClean="0"/>
              <a:t>ake the chat smart by </a:t>
            </a:r>
            <a:r>
              <a:rPr lang="en-GB" b="1" dirty="0" smtClean="0"/>
              <a:t>automating</a:t>
            </a:r>
            <a:r>
              <a:rPr lang="en-GB" dirty="0" smtClean="0"/>
              <a:t> task via a scriptable chat bot.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From day-to-day task to application deployment, If it can be </a:t>
            </a:r>
            <a:r>
              <a:rPr lang="en-GB" b="1" dirty="0" smtClean="0"/>
              <a:t>scripted</a:t>
            </a:r>
            <a:r>
              <a:rPr lang="en-GB" dirty="0" smtClean="0"/>
              <a:t> it can be automated.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4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900" dirty="0" smtClean="0"/>
              <a:t>Slack</a:t>
            </a:r>
            <a:endParaRPr lang="en-GB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Slack is a very popular IM tool.</a:t>
            </a:r>
          </a:p>
          <a:p>
            <a:endParaRPr lang="en-GB" dirty="0" smtClean="0"/>
          </a:p>
          <a:p>
            <a:r>
              <a:rPr lang="en-GB" dirty="0"/>
              <a:t>Based on IRC </a:t>
            </a:r>
          </a:p>
          <a:p>
            <a:endParaRPr lang="en-GB" dirty="0"/>
          </a:p>
          <a:p>
            <a:r>
              <a:rPr lang="en-GB" dirty="0" smtClean="0"/>
              <a:t>High number of native integrations. 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(</a:t>
            </a:r>
            <a:r>
              <a:rPr lang="en-GB" dirty="0"/>
              <a:t>D</a:t>
            </a:r>
            <a:r>
              <a:rPr lang="en-GB" dirty="0" smtClean="0"/>
              <a:t>ropbox, </a:t>
            </a:r>
            <a:r>
              <a:rPr lang="en-GB" dirty="0" err="1" smtClean="0"/>
              <a:t>Github</a:t>
            </a:r>
            <a:r>
              <a:rPr lang="en-GB" dirty="0" smtClean="0"/>
              <a:t>, Twitter, etc.)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 smtClean="0"/>
              <a:t>Compatible with </a:t>
            </a:r>
            <a:r>
              <a:rPr lang="en-GB" dirty="0" err="1" smtClean="0"/>
              <a:t>Hubot</a:t>
            </a:r>
            <a:r>
              <a:rPr lang="en-GB" dirty="0"/>
              <a:t> </a:t>
            </a:r>
            <a:r>
              <a:rPr lang="en-GB" dirty="0" smtClean="0"/>
              <a:t>– </a:t>
            </a:r>
            <a:r>
              <a:rPr lang="en-GB" dirty="0" err="1" smtClean="0"/>
              <a:t>Github</a:t>
            </a:r>
            <a:r>
              <a:rPr lang="en-GB" dirty="0" smtClean="0"/>
              <a:t> chat bot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95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 Life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i="1" dirty="0" smtClean="0"/>
              <a:t>Issue :</a:t>
            </a:r>
            <a:r>
              <a:rPr lang="en-GB" dirty="0" smtClean="0"/>
              <a:t>  </a:t>
            </a:r>
          </a:p>
          <a:p>
            <a:pPr marL="0" indent="0">
              <a:buNone/>
            </a:pPr>
            <a:r>
              <a:rPr lang="en-GB" dirty="0" smtClean="0"/>
              <a:t>Give customer control over AWS instance, without giving them access to our AWS console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i="1" dirty="0" smtClean="0"/>
              <a:t>One solution : </a:t>
            </a:r>
          </a:p>
          <a:p>
            <a:pPr marL="0" indent="0">
              <a:buNone/>
            </a:pPr>
            <a:r>
              <a:rPr lang="en-GB" i="1" dirty="0" smtClean="0"/>
              <a:t>A slack team + </a:t>
            </a:r>
            <a:r>
              <a:rPr lang="en-GB" i="1" dirty="0" err="1" smtClean="0"/>
              <a:t>hubot</a:t>
            </a:r>
            <a:r>
              <a:rPr lang="en-GB" i="1" dirty="0" smtClean="0"/>
              <a:t> + AWS API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(DEMO)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65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Practical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The goal of the next 45 min is to implement a </a:t>
            </a:r>
            <a:r>
              <a:rPr lang="en-GB" dirty="0" err="1" smtClean="0"/>
              <a:t>ChatOps</a:t>
            </a:r>
            <a:r>
              <a:rPr lang="en-GB" dirty="0" smtClean="0"/>
              <a:t> solution end-to-end.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We will: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Create a new </a:t>
            </a:r>
            <a:r>
              <a:rPr lang="en-GB" dirty="0"/>
              <a:t>S</a:t>
            </a:r>
            <a:r>
              <a:rPr lang="en-GB" dirty="0" smtClean="0"/>
              <a:t>lack team.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Install </a:t>
            </a:r>
            <a:r>
              <a:rPr lang="en-GB" dirty="0" err="1"/>
              <a:t>H</a:t>
            </a:r>
            <a:r>
              <a:rPr lang="en-GB" dirty="0" err="1" smtClean="0"/>
              <a:t>ubot</a:t>
            </a:r>
            <a:r>
              <a:rPr lang="en-GB" dirty="0" smtClean="0"/>
              <a:t> on the provided VM.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Develop a new feature.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4037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EsvVCRLXyaA8LMNKa5Kg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OuWX8A5cPDeI6Ccp5Uh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OuWX8A5cPDeI6Ccp5Uh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OuWX8A5cPDeI6Ccp5Uh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OuWX8A5cPDeI6Ccp5Uh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OuWX8A5cPDeI6Ccp5Uh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OuWX8A5cPDeI6Ccp5Uh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</TotalTime>
  <Words>188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Comfortaa</vt:lpstr>
      <vt:lpstr>Office Theme</vt:lpstr>
      <vt:lpstr>Devops Playground</vt:lpstr>
      <vt:lpstr>Agenda</vt:lpstr>
      <vt:lpstr>Devops Playground</vt:lpstr>
      <vt:lpstr>Chatops Introduction</vt:lpstr>
      <vt:lpstr>Slack</vt:lpstr>
      <vt:lpstr>Real Life Example</vt:lpstr>
      <vt:lpstr>Practical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Forest</dc:creator>
  <cp:lastModifiedBy>Forest</cp:lastModifiedBy>
  <cp:revision>16</cp:revision>
  <dcterms:created xsi:type="dcterms:W3CDTF">2016-01-05T09:42:26Z</dcterms:created>
  <dcterms:modified xsi:type="dcterms:W3CDTF">2016-01-08T11:14:31Z</dcterms:modified>
</cp:coreProperties>
</file>