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510" r:id="rId2"/>
    <p:sldId id="504" r:id="rId3"/>
    <p:sldId id="505" r:id="rId4"/>
    <p:sldId id="506" r:id="rId5"/>
    <p:sldId id="507" r:id="rId6"/>
    <p:sldId id="508" r:id="rId7"/>
    <p:sldId id="50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780" autoAdjust="0"/>
  </p:normalViewPr>
  <p:slideViewPr>
    <p:cSldViewPr>
      <p:cViewPr varScale="1">
        <p:scale>
          <a:sx n="86" d="100"/>
          <a:sy n="86" d="100"/>
        </p:scale>
        <p:origin x="8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83EE-1744-469F-83FE-FBC2DC0C5805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8FA-F2FD-492F-9BC3-A0D2A7098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63EB-1B48-4CFA-A8ED-114090E63D4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6B-277F-4E11-9D08-5C89D2D24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14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5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4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0754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78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613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83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6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79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199" y="1166400"/>
            <a:ext cx="8991600" cy="510000"/>
          </a:xfrm>
          <a:prstGeom prst="rect">
            <a:avLst/>
          </a:prstGeom>
        </p:spPr>
        <p:txBody>
          <a:bodyPr/>
          <a:lstStyle>
            <a:lvl1pPr>
              <a:defRPr sz="2400" b="1" i="0" baseline="0">
                <a:solidFill>
                  <a:srgbClr val="7030A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574" y="1828800"/>
            <a:ext cx="9039225" cy="814800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90586" y="3429000"/>
            <a:ext cx="731520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 smtClean="0"/>
              <a:t>Module &lt;NUMBER&gt;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04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03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61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4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6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470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34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1" y="6321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BDC92-1E8F-40A8-919F-579B32FE4B66}" type="slidenum">
              <a:rPr lang="en-US" sz="1400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chemeClr val="bg1"/>
                </a:solidFill>
              </a:rPr>
              <a:t>    | </a:t>
            </a:r>
            <a:r>
              <a:rPr lang="en-US" sz="1400" b="1" dirty="0" smtClean="0">
                <a:solidFill>
                  <a:schemeClr val="bg1"/>
                </a:solidFill>
              </a:rPr>
              <a:t>   © Forest</a:t>
            </a:r>
            <a:r>
              <a:rPr lang="en-US" sz="1400" b="1" baseline="0" dirty="0" smtClean="0">
                <a:solidFill>
                  <a:schemeClr val="bg1"/>
                </a:solidFill>
              </a:rPr>
              <a:t> Technologies Ltd</a:t>
            </a:r>
            <a:r>
              <a:rPr lang="en-US" sz="1400" b="1" dirty="0" smtClean="0">
                <a:solidFill>
                  <a:schemeClr val="bg1"/>
                </a:solidFill>
              </a:rPr>
              <a:t>. All rights reserved		              t: @</a:t>
            </a:r>
            <a:r>
              <a:rPr lang="en-US" sz="1400" b="1" dirty="0" err="1" smtClean="0">
                <a:solidFill>
                  <a:schemeClr val="bg1"/>
                </a:solidFill>
              </a:rPr>
              <a:t>ForestTechLLP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5" r:id="rId18"/>
    <p:sldLayoutId id="2147483656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 err="1" smtClean="0">
                <a:solidFill>
                  <a:srgbClr val="7E5E96"/>
                </a:solidFill>
              </a:rPr>
              <a:t>Devops</a:t>
            </a:r>
            <a:r>
              <a:rPr lang="en-GB" sz="6600" b="1" dirty="0" smtClean="0">
                <a:solidFill>
                  <a:srgbClr val="7E5E96"/>
                </a:solidFill>
              </a:rPr>
              <a:t> Playground</a:t>
            </a:r>
            <a:endParaRPr lang="en-GB" sz="6600" b="1" dirty="0">
              <a:solidFill>
                <a:srgbClr val="7E5E9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7E5E96"/>
              </a:solidFill>
            </a:endParaRPr>
          </a:p>
          <a:p>
            <a:r>
              <a:rPr lang="en-GB" sz="3200" b="1" dirty="0" err="1" smtClean="0">
                <a:solidFill>
                  <a:srgbClr val="7E5E96"/>
                </a:solidFill>
              </a:rPr>
              <a:t>ChatOps</a:t>
            </a:r>
            <a:r>
              <a:rPr lang="en-GB" sz="3200" b="1" dirty="0" smtClean="0">
                <a:solidFill>
                  <a:srgbClr val="7E5E96"/>
                </a:solidFill>
              </a:rPr>
              <a:t> Introduction</a:t>
            </a:r>
          </a:p>
          <a:p>
            <a:endParaRPr lang="en-GB" dirty="0">
              <a:solidFill>
                <a:srgbClr val="7E5E96"/>
              </a:solidFill>
            </a:endParaRPr>
          </a:p>
          <a:p>
            <a:endParaRPr lang="en-GB" dirty="0">
              <a:solidFill>
                <a:srgbClr val="7E5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Agenda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Devops</a:t>
            </a:r>
            <a:r>
              <a:rPr lang="en-US" sz="2400" dirty="0" smtClean="0"/>
              <a:t> Playground – what is it ?</a:t>
            </a:r>
          </a:p>
          <a:p>
            <a:endParaRPr lang="en-US" sz="2400" dirty="0"/>
          </a:p>
          <a:p>
            <a:r>
              <a:rPr lang="en-US" sz="2400" dirty="0" err="1" smtClean="0"/>
              <a:t>ChatOps</a:t>
            </a:r>
            <a:r>
              <a:rPr lang="en-US" sz="2400" dirty="0" smtClean="0"/>
              <a:t>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An example of a </a:t>
            </a:r>
            <a:r>
              <a:rPr lang="en-US" sz="2400" dirty="0" err="1" smtClean="0"/>
              <a:t>ChatOps</a:t>
            </a:r>
            <a:r>
              <a:rPr lang="en-US" sz="2400" dirty="0" smtClean="0"/>
              <a:t> implementation</a:t>
            </a:r>
          </a:p>
          <a:p>
            <a:endParaRPr lang="en-US" sz="2400" dirty="0"/>
          </a:p>
          <a:p>
            <a:r>
              <a:rPr lang="en-US" sz="2400" dirty="0" smtClean="0"/>
              <a:t>Practical session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44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>
                <a:solidFill>
                  <a:srgbClr val="7E5E96"/>
                </a:solidFill>
              </a:rPr>
              <a:t>D</a:t>
            </a:r>
            <a:r>
              <a:rPr lang="en-GB" sz="2900" dirty="0" err="1" smtClean="0"/>
              <a:t>evops</a:t>
            </a:r>
            <a:r>
              <a:rPr lang="en-GB" sz="2900" dirty="0" smtClean="0"/>
              <a:t> Playground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Monthly </a:t>
            </a:r>
            <a:r>
              <a:rPr lang="en-GB" b="1" dirty="0" smtClean="0"/>
              <a:t>Hands-on</a:t>
            </a:r>
            <a:r>
              <a:rPr lang="en-GB" dirty="0" smtClean="0"/>
              <a:t> meetup to show </a:t>
            </a:r>
            <a:r>
              <a:rPr lang="en-GB" b="1" dirty="0" smtClean="0"/>
              <a:t>and</a:t>
            </a:r>
            <a:r>
              <a:rPr lang="en-GB" dirty="0" smtClean="0"/>
              <a:t> teach you technologies and </a:t>
            </a:r>
            <a:r>
              <a:rPr lang="en-GB" dirty="0" err="1" smtClean="0"/>
              <a:t>usecases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Format : 15 min introduction and 45 min practical session.</a:t>
            </a:r>
          </a:p>
          <a:p>
            <a:endParaRPr lang="en-GB" dirty="0"/>
          </a:p>
          <a:p>
            <a:r>
              <a:rPr lang="en-GB" b="1" dirty="0" smtClean="0"/>
              <a:t>Different</a:t>
            </a:r>
            <a:r>
              <a:rPr lang="en-GB" dirty="0" smtClean="0"/>
              <a:t> topic </a:t>
            </a:r>
            <a:r>
              <a:rPr lang="en-GB" dirty="0" err="1" smtClean="0"/>
              <a:t>everytime</a:t>
            </a:r>
            <a:r>
              <a:rPr lang="en-GB" dirty="0" smtClean="0"/>
              <a:t>. Ideas and volunteers welcomed.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6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/>
              <a:t>Chatops</a:t>
            </a:r>
            <a:r>
              <a:rPr lang="en-GB" sz="2900" dirty="0" smtClean="0"/>
              <a:t> Introduction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 smtClean="0"/>
              <a:t>ChatOps</a:t>
            </a:r>
            <a:r>
              <a:rPr lang="en-GB" dirty="0" smtClean="0"/>
              <a:t> is the natural evolution of Instant Messaging</a:t>
            </a:r>
          </a:p>
          <a:p>
            <a:endParaRPr lang="en-GB" dirty="0"/>
          </a:p>
          <a:p>
            <a:r>
              <a:rPr lang="en-GB" dirty="0" smtClean="0"/>
              <a:t>Principle </a:t>
            </a:r>
            <a:r>
              <a:rPr lang="en-GB" dirty="0"/>
              <a:t>: M</a:t>
            </a:r>
            <a:r>
              <a:rPr lang="en-GB" dirty="0" smtClean="0"/>
              <a:t>ake the chat smart by </a:t>
            </a:r>
            <a:r>
              <a:rPr lang="en-GB" b="1" dirty="0" smtClean="0"/>
              <a:t>automating</a:t>
            </a:r>
            <a:r>
              <a:rPr lang="en-GB" dirty="0" smtClean="0"/>
              <a:t> task via a scriptable chat bot.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From day-to-day task to application deployment, If it can be </a:t>
            </a:r>
            <a:r>
              <a:rPr lang="en-GB" b="1" dirty="0" smtClean="0"/>
              <a:t>scripted</a:t>
            </a:r>
            <a:r>
              <a:rPr lang="en-GB" dirty="0" smtClean="0"/>
              <a:t> it can be automated.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Slack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Slack is a very popular IM tool.</a:t>
            </a:r>
          </a:p>
          <a:p>
            <a:endParaRPr lang="en-GB" dirty="0" smtClean="0"/>
          </a:p>
          <a:p>
            <a:r>
              <a:rPr lang="en-GB" dirty="0"/>
              <a:t>Based on IRC </a:t>
            </a:r>
          </a:p>
          <a:p>
            <a:endParaRPr lang="en-GB" dirty="0"/>
          </a:p>
          <a:p>
            <a:r>
              <a:rPr lang="en-GB" dirty="0" smtClean="0"/>
              <a:t>High number of native integrations.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(</a:t>
            </a:r>
            <a:r>
              <a:rPr lang="en-GB" dirty="0"/>
              <a:t>D</a:t>
            </a:r>
            <a:r>
              <a:rPr lang="en-GB" dirty="0" smtClean="0"/>
              <a:t>ropbox, </a:t>
            </a:r>
            <a:r>
              <a:rPr lang="en-GB" dirty="0" err="1" smtClean="0"/>
              <a:t>Github</a:t>
            </a:r>
            <a:r>
              <a:rPr lang="en-GB" dirty="0" smtClean="0"/>
              <a:t>, Twitter, etc.)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Compatible with </a:t>
            </a:r>
            <a:r>
              <a:rPr lang="en-GB" dirty="0" err="1" smtClean="0"/>
              <a:t>Hubot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Github</a:t>
            </a:r>
            <a:r>
              <a:rPr lang="en-GB" dirty="0" smtClean="0"/>
              <a:t> chat bot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Issue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Give customer control over AWS instance, without giving them access to our AWS console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One solution : </a:t>
            </a:r>
          </a:p>
          <a:p>
            <a:pPr marL="0" indent="0">
              <a:buNone/>
            </a:pPr>
            <a:r>
              <a:rPr lang="en-GB" i="1" dirty="0" smtClean="0"/>
              <a:t>A slack team + </a:t>
            </a:r>
            <a:r>
              <a:rPr lang="en-GB" i="1" dirty="0" err="1" smtClean="0"/>
              <a:t>hubot</a:t>
            </a:r>
            <a:r>
              <a:rPr lang="en-GB" i="1" dirty="0" smtClean="0"/>
              <a:t> + AWS API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(DEMO)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goal of the next 45 min is to implement a </a:t>
            </a:r>
            <a:r>
              <a:rPr lang="en-GB" dirty="0" err="1" smtClean="0"/>
              <a:t>ChatOps</a:t>
            </a:r>
            <a:r>
              <a:rPr lang="en-GB" dirty="0" smtClean="0"/>
              <a:t> solution end-to-end.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will: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new </a:t>
            </a:r>
            <a:r>
              <a:rPr lang="en-GB" dirty="0"/>
              <a:t>S</a:t>
            </a:r>
            <a:r>
              <a:rPr lang="en-GB" dirty="0" smtClean="0"/>
              <a:t>lack team.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Install </a:t>
            </a:r>
            <a:r>
              <a:rPr lang="en-GB" dirty="0" err="1"/>
              <a:t>H</a:t>
            </a:r>
            <a:r>
              <a:rPr lang="en-GB" dirty="0" err="1" smtClean="0"/>
              <a:t>ubot</a:t>
            </a:r>
            <a:r>
              <a:rPr lang="en-GB" dirty="0" smtClean="0"/>
              <a:t> on the provided VM.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Develop a new feature.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svVCRLXyaA8LMNKa5Kg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188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Office Theme</vt:lpstr>
      <vt:lpstr>Devops Playground</vt:lpstr>
      <vt:lpstr>Agenda</vt:lpstr>
      <vt:lpstr>Devops Playground</vt:lpstr>
      <vt:lpstr>Chatops Introduction</vt:lpstr>
      <vt:lpstr>Slack</vt:lpstr>
      <vt:lpstr>Real Life Example</vt:lpstr>
      <vt:lpstr>Practical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Forest</dc:creator>
  <cp:lastModifiedBy>Forest</cp:lastModifiedBy>
  <cp:revision>16</cp:revision>
  <dcterms:created xsi:type="dcterms:W3CDTF">2016-01-05T09:42:26Z</dcterms:created>
  <dcterms:modified xsi:type="dcterms:W3CDTF">2016-01-08T13:26:25Z</dcterms:modified>
</cp:coreProperties>
</file>