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04" r:id="rId2"/>
    <p:sldId id="505" r:id="rId3"/>
    <p:sldId id="506" r:id="rId4"/>
    <p:sldId id="507" r:id="rId5"/>
    <p:sldId id="508" r:id="rId6"/>
    <p:sldId id="50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5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80" autoAdjust="0"/>
  </p:normalViewPr>
  <p:slideViewPr>
    <p:cSldViewPr>
      <p:cViewPr varScale="1">
        <p:scale>
          <a:sx n="86" d="100"/>
          <a:sy n="86" d="100"/>
        </p:scale>
        <p:origin x="8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583EE-1744-469F-83FE-FBC2DC0C5805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C8FA-F2FD-492F-9BC3-A0D2A7098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9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63EB-1B48-4CFA-A8ED-114090E63D4B}" type="datetimeFigureOut">
              <a:rPr lang="en-GB" smtClean="0"/>
              <a:t>05/01/2016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A46B-277F-4E11-9D08-5C89D2D24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0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199" y="1166400"/>
            <a:ext cx="8991600" cy="510000"/>
          </a:xfrm>
          <a:prstGeom prst="rect">
            <a:avLst/>
          </a:prstGeom>
        </p:spPr>
        <p:txBody>
          <a:bodyPr/>
          <a:lstStyle>
            <a:lvl1pPr>
              <a:defRPr sz="2400" b="1" i="0" baseline="0">
                <a:solidFill>
                  <a:srgbClr val="7030A0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8574" y="1828800"/>
            <a:ext cx="9039225" cy="814800"/>
          </a:xfrm>
          <a:prstGeom prst="rect">
            <a:avLst/>
          </a:prstGeom>
        </p:spPr>
        <p:txBody>
          <a:bodyPr/>
          <a:lstStyle>
            <a:lvl1pPr>
              <a:defRPr sz="48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890586" y="3429000"/>
            <a:ext cx="7315200" cy="1371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dirty="0" smtClean="0"/>
              <a:t>Module &lt;NUMBER&gt;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27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328200"/>
            <a:ext cx="8991600" cy="510000"/>
          </a:xfrm>
          <a:prstGeom prst="rect">
            <a:avLst/>
          </a:prstGeom>
        </p:spPr>
        <p:txBody>
          <a:bodyPr/>
          <a:lstStyle>
            <a:lvl1pPr algn="ctr">
              <a:defRPr sz="2400" b="1" i="0" baseline="0">
                <a:solidFill>
                  <a:srgbClr val="7030A0"/>
                </a:solidFill>
                <a:latin typeface="Comfortaa" panose="020F06030702000600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838200"/>
            <a:ext cx="8991600" cy="5105399"/>
          </a:xfrm>
          <a:prstGeom prst="rect">
            <a:avLst/>
          </a:prstGeom>
        </p:spPr>
        <p:txBody>
          <a:bodyPr/>
          <a:lstStyle>
            <a:lvl1pPr marL="225425" indent="-225425" algn="l">
              <a:buFont typeface="Arial" pitchFamily="34" charset="0"/>
              <a:buChar char="•"/>
              <a:defRPr sz="3000" b="0" i="0" baseline="0">
                <a:latin typeface="+mn-lt"/>
              </a:defRPr>
            </a:lvl1pPr>
            <a:lvl2pPr algn="l">
              <a:defRPr>
                <a:latin typeface="+mn-lt"/>
              </a:defRPr>
            </a:lvl2pPr>
            <a:lvl3pPr algn="l">
              <a:defRPr>
                <a:latin typeface="+mn-lt"/>
              </a:defRPr>
            </a:lvl3pPr>
            <a:lvl4pPr algn="l">
              <a:defRPr>
                <a:latin typeface="+mn-lt"/>
              </a:defRPr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" y="6321623"/>
            <a:ext cx="7620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ABDC92-1E8F-40A8-919F-579B32FE4B66}" type="slidenum">
              <a:rPr lang="en-US" sz="1400" b="1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400" b="1" dirty="0">
                <a:solidFill>
                  <a:schemeClr val="bg1"/>
                </a:solidFill>
              </a:rPr>
              <a:t>    | </a:t>
            </a:r>
            <a:r>
              <a:rPr lang="en-US" sz="1400" b="1" dirty="0" smtClean="0">
                <a:solidFill>
                  <a:schemeClr val="bg1"/>
                </a:solidFill>
              </a:rPr>
              <a:t>   © Forest</a:t>
            </a:r>
            <a:r>
              <a:rPr lang="en-US" sz="1400" b="1" baseline="0" dirty="0" smtClean="0">
                <a:solidFill>
                  <a:schemeClr val="bg1"/>
                </a:solidFill>
              </a:rPr>
              <a:t> Technologies Ltd</a:t>
            </a:r>
            <a:r>
              <a:rPr lang="en-US" sz="1400" b="1" dirty="0" smtClean="0">
                <a:solidFill>
                  <a:schemeClr val="bg1"/>
                </a:solidFill>
              </a:rPr>
              <a:t>. All rights reserved		              t: @</a:t>
            </a:r>
            <a:r>
              <a:rPr lang="en-US" sz="1400" b="1" dirty="0" err="1" smtClean="0">
                <a:solidFill>
                  <a:schemeClr val="bg1"/>
                </a:solidFill>
              </a:rPr>
              <a:t>ForestTechLLP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4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err="1" smtClean="0"/>
              <a:t>Devops</a:t>
            </a:r>
            <a:r>
              <a:rPr lang="en-US" sz="2400" dirty="0" smtClean="0"/>
              <a:t> Playground – what is it ?</a:t>
            </a:r>
          </a:p>
          <a:p>
            <a:endParaRPr lang="en-US" sz="2400" dirty="0"/>
          </a:p>
          <a:p>
            <a:r>
              <a:rPr lang="en-US" sz="2400" dirty="0" err="1" smtClean="0"/>
              <a:t>Chatops</a:t>
            </a:r>
            <a:r>
              <a:rPr lang="en-US" sz="2400" dirty="0" smtClean="0"/>
              <a:t> introduction</a:t>
            </a:r>
          </a:p>
          <a:p>
            <a:endParaRPr lang="en-US" sz="2400" dirty="0"/>
          </a:p>
          <a:p>
            <a:r>
              <a:rPr lang="en-US" sz="2200" dirty="0" smtClean="0"/>
              <a:t>We are using Slack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An example of a </a:t>
            </a:r>
            <a:r>
              <a:rPr lang="en-US" sz="2200" dirty="0" err="1" smtClean="0"/>
              <a:t>Chatops</a:t>
            </a:r>
            <a:r>
              <a:rPr lang="en-US" sz="2200" dirty="0" smtClean="0"/>
              <a:t> implementation</a:t>
            </a:r>
          </a:p>
          <a:p>
            <a:endParaRPr lang="en-US" sz="2200" dirty="0"/>
          </a:p>
          <a:p>
            <a:r>
              <a:rPr lang="en-US" sz="2200" dirty="0" smtClean="0"/>
              <a:t>Plan for this session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944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Devops</a:t>
            </a:r>
            <a:r>
              <a:rPr lang="en-GB" dirty="0" smtClean="0"/>
              <a:t> Playground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Monthly Hands-on meetup to show AND teach you technologies.</a:t>
            </a:r>
          </a:p>
          <a:p>
            <a:endParaRPr lang="en-GB" dirty="0"/>
          </a:p>
          <a:p>
            <a:r>
              <a:rPr lang="en-GB" dirty="0" smtClean="0"/>
              <a:t>Format : 15 min introduction and 45 min practical session</a:t>
            </a:r>
          </a:p>
          <a:p>
            <a:endParaRPr lang="en-GB" dirty="0"/>
          </a:p>
          <a:p>
            <a:r>
              <a:rPr lang="en-GB" dirty="0" smtClean="0"/>
              <a:t>This session will be oriented towards </a:t>
            </a:r>
            <a:r>
              <a:rPr lang="en-GB" dirty="0" err="1" smtClean="0"/>
              <a:t>Chatops</a:t>
            </a:r>
            <a:endParaRPr lang="en-GB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869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Chatops</a:t>
            </a:r>
            <a:r>
              <a:rPr lang="en-GB" dirty="0" smtClean="0"/>
              <a:t>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 smtClean="0"/>
              <a:t>Chatops</a:t>
            </a:r>
            <a:r>
              <a:rPr lang="en-GB" dirty="0" smtClean="0"/>
              <a:t> is the natural evolution of Instant Messaging</a:t>
            </a:r>
          </a:p>
          <a:p>
            <a:endParaRPr lang="en-GB" dirty="0"/>
          </a:p>
          <a:p>
            <a:r>
              <a:rPr lang="en-GB" dirty="0" smtClean="0"/>
              <a:t>Having a scriptable bot monitoring the conversation, enables task automation from the chat itself.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From day-to-day task to </a:t>
            </a:r>
            <a:r>
              <a:rPr lang="en-GB" smtClean="0"/>
              <a:t>application deployment, </a:t>
            </a:r>
            <a:r>
              <a:rPr lang="en-GB" dirty="0" smtClean="0"/>
              <a:t>If it can be scripted it can be automated.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Slack is a very popular IM tool.</a:t>
            </a:r>
          </a:p>
          <a:p>
            <a:endParaRPr lang="en-GB" dirty="0"/>
          </a:p>
          <a:p>
            <a:r>
              <a:rPr lang="en-GB" dirty="0" smtClean="0"/>
              <a:t>High number of OOTB integrations.</a:t>
            </a:r>
          </a:p>
          <a:p>
            <a:endParaRPr lang="en-GB" dirty="0"/>
          </a:p>
          <a:p>
            <a:r>
              <a:rPr lang="en-GB" dirty="0" smtClean="0"/>
              <a:t>Based on IRC </a:t>
            </a:r>
          </a:p>
          <a:p>
            <a:endParaRPr lang="en-GB" dirty="0"/>
          </a:p>
          <a:p>
            <a:r>
              <a:rPr lang="en-GB" dirty="0" smtClean="0"/>
              <a:t>Compatible with </a:t>
            </a:r>
            <a:r>
              <a:rPr lang="en-GB" dirty="0" err="1" smtClean="0"/>
              <a:t>Hubot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Github</a:t>
            </a:r>
            <a:r>
              <a:rPr lang="en-GB" dirty="0" smtClean="0"/>
              <a:t> chat bot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9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AWS EC2 Instances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use </a:t>
            </a:r>
            <a:r>
              <a:rPr lang="en-GB" dirty="0" err="1" smtClean="0"/>
              <a:t>Hubot</a:t>
            </a:r>
            <a:r>
              <a:rPr lang="en-GB" dirty="0" smtClean="0"/>
              <a:t> to have easier control over AWS instances.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wanted to be able to : </a:t>
            </a:r>
          </a:p>
          <a:p>
            <a:pPr lvl="1"/>
            <a:r>
              <a:rPr lang="en-GB" dirty="0" smtClean="0"/>
              <a:t>Check the status of some instances</a:t>
            </a:r>
          </a:p>
          <a:p>
            <a:pPr lvl="1"/>
            <a:r>
              <a:rPr lang="en-GB" dirty="0" smtClean="0"/>
              <a:t>Start or stop instances</a:t>
            </a:r>
          </a:p>
          <a:p>
            <a:pPr lvl="1"/>
            <a:r>
              <a:rPr lang="en-GB" dirty="0" smtClean="0"/>
              <a:t>Manage permissions (within the chat)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/>
              <a:t>	</a:t>
            </a:r>
            <a:r>
              <a:rPr lang="en-GB" dirty="0" smtClean="0"/>
              <a:t>	(DEMO)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6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The goal of the next 45 min is to implement a </a:t>
            </a:r>
            <a:r>
              <a:rPr lang="en-GB" dirty="0" err="1" smtClean="0"/>
              <a:t>chatops</a:t>
            </a:r>
            <a:r>
              <a:rPr lang="en-GB" dirty="0" smtClean="0"/>
              <a:t> solution end-to-end.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We will need a new slack team</a:t>
            </a:r>
          </a:p>
          <a:p>
            <a:pPr marL="0" indent="0">
              <a:buNone/>
            </a:pPr>
            <a:r>
              <a:rPr lang="en-GB" dirty="0"/>
              <a:t>	I</a:t>
            </a:r>
            <a:r>
              <a:rPr lang="en-GB" dirty="0" smtClean="0"/>
              <a:t>nstall </a:t>
            </a:r>
            <a:r>
              <a:rPr lang="en-GB" dirty="0" err="1"/>
              <a:t>H</a:t>
            </a:r>
            <a:r>
              <a:rPr lang="en-GB" dirty="0" err="1" smtClean="0"/>
              <a:t>ubot</a:t>
            </a:r>
            <a:r>
              <a:rPr lang="en-GB" dirty="0" smtClean="0"/>
              <a:t> on the provided VM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Develop a new feature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03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svVCRLXyaA8LMNKa5Kg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KBBpkoWFiSOHoJVi03Z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OuWX8A5cPDeI6Ccp5Uh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80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50515_ForestTechnologiesTemplate" id="{E4861CCB-0DDC-844C-8A26-3C66A24CD8F8}" vid="{EFC8A8BE-B9B3-184D-A48B-01E024B92B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20150515_ForestTechnologiesTemplate</Template>
  <TotalTime>43</TotalTime>
  <Words>177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Comfortaa</vt:lpstr>
      <vt:lpstr>Office Theme</vt:lpstr>
      <vt:lpstr>Agenda</vt:lpstr>
      <vt:lpstr>Devops Playground</vt:lpstr>
      <vt:lpstr>Chatops Introduction</vt:lpstr>
      <vt:lpstr>Slack</vt:lpstr>
      <vt:lpstr>AWS EC2 Instances control</vt:lpstr>
      <vt:lpstr>Practical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Forest</dc:creator>
  <cp:lastModifiedBy>Forest</cp:lastModifiedBy>
  <cp:revision>6</cp:revision>
  <dcterms:created xsi:type="dcterms:W3CDTF">2016-01-05T09:42:26Z</dcterms:created>
  <dcterms:modified xsi:type="dcterms:W3CDTF">2016-01-05T10:26:05Z</dcterms:modified>
</cp:coreProperties>
</file>