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7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4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9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85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7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6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D1A2-64F4-41BC-8323-32DED3A37DFF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DF0E-038D-4E80-B9A1-F05E83C4F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7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2807"/>
            <a:ext cx="9144000" cy="2147155"/>
          </a:xfrm>
        </p:spPr>
        <p:txBody>
          <a:bodyPr/>
          <a:lstStyle/>
          <a:p>
            <a:r>
              <a:rPr lang="en-GB" b="1" dirty="0"/>
              <a:t>DevOps Playground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b="1" dirty="0"/>
              <a:t>Terraform and AWS</a:t>
            </a:r>
          </a:p>
          <a:p>
            <a:endParaRPr lang="en-GB" dirty="0"/>
          </a:p>
          <a:p>
            <a:r>
              <a:rPr lang="en-GB" dirty="0" err="1"/>
              <a:t>Mourad</a:t>
            </a:r>
            <a:r>
              <a:rPr lang="en-GB" dirty="0"/>
              <a:t> </a:t>
            </a:r>
            <a:r>
              <a:rPr lang="en-GB" dirty="0" err="1"/>
              <a:t>Trabelsi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35419"/>
            <a:ext cx="1803039" cy="2028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95" y="4781593"/>
            <a:ext cx="3022781" cy="1136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57" y="526144"/>
            <a:ext cx="2450051" cy="12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DevOps Playground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Monthly event</a:t>
            </a:r>
          </a:p>
          <a:p>
            <a:endParaRPr lang="en-GB" dirty="0"/>
          </a:p>
          <a:p>
            <a:r>
              <a:rPr lang="en-GB" dirty="0"/>
              <a:t>Hands-on session</a:t>
            </a:r>
          </a:p>
          <a:p>
            <a:endParaRPr lang="en-GB" dirty="0"/>
          </a:p>
          <a:p>
            <a:r>
              <a:rPr lang="en-GB" dirty="0"/>
              <a:t>Interesting use cases or technologies</a:t>
            </a:r>
          </a:p>
          <a:p>
            <a:endParaRPr lang="en-GB" dirty="0"/>
          </a:p>
          <a:p>
            <a:r>
              <a:rPr lang="en-GB" dirty="0"/>
              <a:t>External speaker accepted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65" y="4871343"/>
            <a:ext cx="2574535" cy="13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Terraform – 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Automate the creation of infrastructures </a:t>
            </a:r>
          </a:p>
          <a:p>
            <a:endParaRPr lang="en-GB" dirty="0"/>
          </a:p>
          <a:p>
            <a:r>
              <a:rPr lang="en-GB" dirty="0"/>
              <a:t>All in one template</a:t>
            </a:r>
          </a:p>
          <a:p>
            <a:endParaRPr lang="en-GB" dirty="0"/>
          </a:p>
          <a:p>
            <a:r>
              <a:rPr lang="en-GB" dirty="0"/>
              <a:t>Support all public cloud providers</a:t>
            </a:r>
          </a:p>
          <a:p>
            <a:endParaRPr lang="en-GB" dirty="0"/>
          </a:p>
          <a:p>
            <a:r>
              <a:rPr lang="en-GB" dirty="0"/>
              <a:t>One-command deploy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26" y="3621494"/>
            <a:ext cx="2270974" cy="25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8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AWS – Simplified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EC2</a:t>
            </a:r>
            <a:r>
              <a:rPr lang="en-GB" dirty="0"/>
              <a:t> :  Machines, server</a:t>
            </a:r>
          </a:p>
          <a:p>
            <a:endParaRPr lang="en-GB" dirty="0"/>
          </a:p>
          <a:p>
            <a:r>
              <a:rPr lang="en-GB" b="1" dirty="0"/>
              <a:t>AMI : </a:t>
            </a:r>
            <a:r>
              <a:rPr lang="en-GB" dirty="0"/>
              <a:t>Machine</a:t>
            </a:r>
            <a:r>
              <a:rPr lang="en-GB" b="1" dirty="0"/>
              <a:t> </a:t>
            </a:r>
            <a:r>
              <a:rPr lang="en-GB" dirty="0"/>
              <a:t>images</a:t>
            </a:r>
          </a:p>
          <a:p>
            <a:endParaRPr lang="en-GB" dirty="0"/>
          </a:p>
          <a:p>
            <a:r>
              <a:rPr lang="en-GB" b="1" dirty="0"/>
              <a:t>Security Group </a:t>
            </a:r>
            <a:r>
              <a:rPr lang="en-GB" dirty="0"/>
              <a:t>: AWS-Level firewall</a:t>
            </a:r>
          </a:p>
          <a:p>
            <a:endParaRPr lang="en-GB" dirty="0"/>
          </a:p>
          <a:p>
            <a:r>
              <a:rPr lang="en-GB" b="1" dirty="0"/>
              <a:t>ELB</a:t>
            </a:r>
            <a:r>
              <a:rPr lang="en-GB" dirty="0"/>
              <a:t> : AWS load balancer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4684967"/>
            <a:ext cx="3486150" cy="13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5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Plan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461776"/>
            <a:ext cx="7182083" cy="4726930"/>
          </a:xfrm>
        </p:spPr>
      </p:pic>
    </p:spTree>
    <p:extLst>
      <p:ext uri="{BB962C8B-B14F-4D97-AF65-F5344CB8AC3E}">
        <p14:creationId xmlns:p14="http://schemas.microsoft.com/office/powerpoint/2010/main" val="25852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we need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b="1" dirty="0"/>
              <a:t>Virtual Machine : </a:t>
            </a:r>
            <a:r>
              <a:rPr lang="en-GB" dirty="0"/>
              <a:t>in the USB key</a:t>
            </a:r>
          </a:p>
          <a:p>
            <a:endParaRPr lang="en-GB" dirty="0"/>
          </a:p>
          <a:p>
            <a:r>
              <a:rPr lang="en-GB" b="1" dirty="0"/>
              <a:t>AWS access keys :</a:t>
            </a:r>
            <a:r>
              <a:rPr lang="en-GB" dirty="0"/>
              <a:t> Store in the Virtual Machine</a:t>
            </a:r>
          </a:p>
          <a:p>
            <a:endParaRPr lang="en-GB" dirty="0"/>
          </a:p>
          <a:p>
            <a:r>
              <a:rPr lang="en-GB" b="1" dirty="0"/>
              <a:t>Access to our </a:t>
            </a:r>
            <a:r>
              <a:rPr lang="en-GB" b="1" dirty="0" err="1"/>
              <a:t>Github</a:t>
            </a:r>
            <a:r>
              <a:rPr lang="en-GB" b="1" dirty="0"/>
              <a:t> : </a:t>
            </a:r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https://github.com/ForestTechnologiesLtd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71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Hands-on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5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96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DevOps Playground 6</vt:lpstr>
      <vt:lpstr>DevOps Playground</vt:lpstr>
      <vt:lpstr>Terraform – Infrastructure as Code</vt:lpstr>
      <vt:lpstr>AWS – Simplified concept</vt:lpstr>
      <vt:lpstr>Plan</vt:lpstr>
      <vt:lpstr>What we need 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Playground 6</dc:title>
  <dc:creator>moo</dc:creator>
  <cp:lastModifiedBy>moo</cp:lastModifiedBy>
  <cp:revision>10</cp:revision>
  <dcterms:created xsi:type="dcterms:W3CDTF">2016-08-23T16:09:33Z</dcterms:created>
  <dcterms:modified xsi:type="dcterms:W3CDTF">2016-08-24T16:08:47Z</dcterms:modified>
</cp:coreProperties>
</file>