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282" r:id="rId6"/>
    <p:sldId id="267" r:id="rId7"/>
    <p:sldId id="260" r:id="rId8"/>
    <p:sldId id="275" r:id="rId9"/>
    <p:sldId id="280" r:id="rId10"/>
    <p:sldId id="269" r:id="rId11"/>
    <p:sldId id="262" r:id="rId12"/>
    <p:sldId id="281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70B7"/>
    <a:srgbClr val="006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1" autoAdjust="0"/>
    <p:restoredTop sz="70501"/>
  </p:normalViewPr>
  <p:slideViewPr>
    <p:cSldViewPr>
      <p:cViewPr varScale="1">
        <p:scale>
          <a:sx n="102" d="100"/>
          <a:sy n="102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3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94CCD-B965-4F1A-9017-84B1EA84E2E2}" type="datetimeFigureOut">
              <a:rPr lang="en-GB" smtClean="0"/>
              <a:t>27/09/2017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07E9C-E9CF-45CC-A225-331D202598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8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6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81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9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05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en-US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Nomad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 platform for managing microservices, making it easier to adopt the paradigm.</a:t>
            </a:r>
          </a:p>
          <a:p>
            <a:endParaRPr lang="en-US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</a:t>
            </a:r>
            <a:r>
              <a:rPr lang="en-US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handle multi-datacenter and multi-region deployments and is cloud agnostic</a:t>
            </a:r>
          </a:p>
          <a:p>
            <a:endParaRPr lang="en-US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balancer, web frontends, API servers, and OLTP databases. Batch processing using Hadoop or Spark .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workloads to share an underlying cluster, increasing utilization, reducing cost, simplifying scaling and providing a clean abstraction for developers.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6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96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10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80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28"/>
            <a:ext cx="9144000" cy="686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69901"/>
            <a:ext cx="7772400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5157192"/>
            <a:ext cx="7848872" cy="648072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  <a:endParaRPr lang="en-GB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Commercial In Confidence - ECS 2016  </a:t>
            </a:r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535360" y="6400098"/>
            <a:ext cx="6400800" cy="9109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4812"/>
            <a:ext cx="1991838" cy="8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28652" y="1783447"/>
            <a:ext cx="7821384" cy="1498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0" cap="none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11560" y="6381329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</a:p>
        </p:txBody>
      </p:sp>
    </p:spTree>
    <p:extLst>
      <p:ext uri="{BB962C8B-B14F-4D97-AF65-F5344CB8AC3E}">
        <p14:creationId xmlns:p14="http://schemas.microsoft.com/office/powerpoint/2010/main" val="17746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33426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- ECS 2016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692696"/>
            <a:ext cx="6988175" cy="575716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GB" sz="2800" dirty="0">
                <a:solidFill>
                  <a:srgbClr val="0070B7"/>
                </a:solidFill>
                <a:latin typeface="Beirut" charset="-78"/>
                <a:ea typeface="Beirut" charset="-78"/>
                <a:cs typeface="Beirut" charset="-78"/>
              </a:rPr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Commercial In Confidence - ECS 2016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1412776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692696"/>
            <a:ext cx="6988175" cy="575716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GB" sz="2800" dirty="0">
                <a:solidFill>
                  <a:srgbClr val="0070B7"/>
                </a:solidFill>
                <a:latin typeface="Beirut" charset="-78"/>
                <a:ea typeface="Beirut" charset="-78"/>
                <a:cs typeface="Beirut" charset="-78"/>
              </a:rPr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6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Commercial In Confidence - ECS 2016 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692696"/>
            <a:ext cx="6988175" cy="575716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GB" sz="2800" dirty="0">
                <a:solidFill>
                  <a:srgbClr val="0070B7"/>
                </a:solidFill>
                <a:latin typeface="Beirut" charset="-78"/>
                <a:ea typeface="Beirut" charset="-78"/>
                <a:cs typeface="Beirut" charset="-78"/>
              </a:rPr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8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Commercial In Confidence - ECS 2016 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692696"/>
            <a:ext cx="6988175" cy="575716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GB" sz="2800" dirty="0">
                <a:solidFill>
                  <a:srgbClr val="0070B7"/>
                </a:solidFill>
                <a:latin typeface="Beirut" charset="-78"/>
                <a:ea typeface="Beirut" charset="-78"/>
                <a:cs typeface="Beirut" charset="-78"/>
              </a:rPr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Commercial In Confidence - ECS 2016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1561" y="1700809"/>
            <a:ext cx="7903027" cy="43924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tables, graphs and charts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692696"/>
            <a:ext cx="6988175" cy="575716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GB" sz="2800" dirty="0">
                <a:solidFill>
                  <a:srgbClr val="0070B7"/>
                </a:solidFill>
                <a:latin typeface="Beirut" charset="-78"/>
                <a:ea typeface="Beirut" charset="-78"/>
                <a:cs typeface="Beirut" charset="-78"/>
              </a:rPr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0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Commercial In Confidence - ECS 2016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1557" y="1628800"/>
            <a:ext cx="3820884" cy="43204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graphs and charts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634334" y="1628800"/>
            <a:ext cx="3690255" cy="43204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692696"/>
            <a:ext cx="6988175" cy="575716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GB" sz="2800" dirty="0">
                <a:solidFill>
                  <a:srgbClr val="0070B7"/>
                </a:solidFill>
                <a:latin typeface="Beirut" charset="-78"/>
                <a:ea typeface="Beirut" charset="-78"/>
                <a:cs typeface="Beirut" charset="-78"/>
              </a:rPr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2192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Commercial In Confidence - ECS 2016 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692696"/>
            <a:ext cx="6988175" cy="575716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GB" sz="2800" dirty="0">
                <a:solidFill>
                  <a:srgbClr val="0070B7"/>
                </a:solidFill>
                <a:latin typeface="Beirut" charset="-78"/>
                <a:ea typeface="Beirut" charset="-78"/>
                <a:cs typeface="Beirut" charset="-78"/>
              </a:rPr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4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704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Commercial In Confidence - ECS 2016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692696"/>
            <a:ext cx="6988175" cy="575716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GB" sz="2800" dirty="0">
                <a:solidFill>
                  <a:srgbClr val="0070B7"/>
                </a:solidFill>
                <a:latin typeface="Beirut" charset="-78"/>
                <a:ea typeface="Beirut" charset="-78"/>
                <a:cs typeface="Beirut" charset="-78"/>
              </a:rPr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CS-ppt-template-content-slide.jpg"/>
          <p:cNvPicPr>
            <a:picLocks noChangeAspect="1"/>
          </p:cNvPicPr>
          <p:nvPr userDrawn="1"/>
        </p:nvPicPr>
        <p:blipFill>
          <a:blip r:embed="rId13" cstate="print"/>
          <a:srcRect b="81500"/>
          <a:stretch>
            <a:fillRect/>
          </a:stretch>
        </p:blipFill>
        <p:spPr>
          <a:xfrm>
            <a:off x="0" y="0"/>
            <a:ext cx="9144000" cy="12687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197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- ECS 2016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62" y="338323"/>
            <a:ext cx="1991838" cy="8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3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tiff"/><Relationship Id="rId3" Type="http://schemas.openxmlformats.org/officeDocument/2006/relationships/hyperlink" Target="https://conferences.oreilly.com/velocity/vl-e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16024" y="242088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DevOps Playground: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Nomad</a:t>
            </a:r>
            <a:br>
              <a:rPr lang="en-US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SSID: ECSD-HOTSPOT</a:t>
            </a:r>
            <a:br>
              <a:rPr lang="en-US" sz="3100" dirty="0" smtClean="0"/>
            </a:br>
            <a:r>
              <a:rPr lang="en-US" sz="3100" dirty="0" smtClean="0"/>
              <a:t>PW: entry-ind2x&amp;creed=blade</a:t>
            </a:r>
            <a:endParaRPr lang="en-US" sz="3100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Monteiro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ECS 2017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187624" y="2276872"/>
            <a:ext cx="7821384" cy="1498597"/>
          </a:xfrm>
        </p:spPr>
        <p:txBody>
          <a:bodyPr>
            <a:normAutofit fontScale="92500"/>
          </a:bodyPr>
          <a:lstStyle/>
          <a:p>
            <a:r>
              <a:rPr lang="en-GB" dirty="0"/>
              <a:t>Thank you everyone</a:t>
            </a:r>
            <a:r>
              <a:rPr lang="en-GB" dirty="0" smtClean="0"/>
              <a:t>!</a:t>
            </a:r>
          </a:p>
          <a:p>
            <a:r>
              <a:rPr lang="en-GB" dirty="0"/>
              <a:t>I</a:t>
            </a:r>
            <a:r>
              <a:rPr lang="en-GB" dirty="0" smtClean="0"/>
              <a:t>t’s pizza and drinks </a:t>
            </a:r>
            <a:r>
              <a:rPr lang="en-GB" dirty="0" smtClean="0"/>
              <a:t>time at 8pm! </a:t>
            </a:r>
            <a:r>
              <a:rPr lang="en-GB" smtClean="0"/>
              <a:t>Enjoy!d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457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ECS 2017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5934" y="1916832"/>
            <a:ext cx="591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5 minutes presentation about Nomad + 45 minutes hands-on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2780928"/>
            <a:ext cx="249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is Nomad?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Why Nomad?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Nomad vs other tools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Cases to use Nomad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3728" y="2383612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53442" y="41604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Hands-On: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87824" y="4579541"/>
            <a:ext cx="2703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Set up our </a:t>
            </a:r>
            <a:r>
              <a:rPr lang="en-US" dirty="0" smtClean="0"/>
              <a:t>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Web APP </a:t>
            </a:r>
            <a:r>
              <a:rPr lang="en-US" dirty="0" smtClean="0"/>
              <a:t>Job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Cluster Job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2080" y="5338599"/>
            <a:ext cx="32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GIT Repo</a:t>
            </a:r>
            <a:r>
              <a:rPr lang="en-US" dirty="0" smtClean="0"/>
              <a:t>: https</a:t>
            </a:r>
            <a:r>
              <a:rPr lang="en-US" dirty="0"/>
              <a:t>://goo.gl/XYMsx8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ECS </a:t>
            </a:r>
            <a:r>
              <a:rPr lang="en-GB" dirty="0" smtClean="0"/>
              <a:t>2017 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is Nomad?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33253"/>
            <a:ext cx="1607517" cy="16075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50" y="455546"/>
            <a:ext cx="2123728" cy="47429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923928" y="1628800"/>
            <a:ext cx="4816270" cy="4536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819474" y="3374992"/>
            <a:ext cx="792088" cy="3240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38451" y="2008516"/>
            <a:ext cx="4179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Manage highly available and distributed clusters and applications;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36950" y="4189971"/>
            <a:ext cx="3171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Monitor your jobs and </a:t>
            </a:r>
            <a:r>
              <a:rPr lang="en-US" sz="2400" dirty="0" smtClean="0">
                <a:solidFill>
                  <a:schemeClr val="bg1"/>
                </a:solidFill>
              </a:rPr>
              <a:t>resources </a:t>
            </a:r>
            <a:r>
              <a:rPr lang="en-US" sz="2400" dirty="0">
                <a:solidFill>
                  <a:schemeClr val="bg1"/>
                </a:solidFill>
              </a:rPr>
              <a:t>allocation.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36950" y="3208087"/>
            <a:ext cx="3000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Deploy applications;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6950" y="3699029"/>
            <a:ext cx="432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Declare and run </a:t>
            </a:r>
            <a:r>
              <a:rPr lang="en-US" sz="2400" dirty="0" smtClean="0">
                <a:solidFill>
                  <a:schemeClr val="bg1"/>
                </a:solidFill>
              </a:rPr>
              <a:t>jobs;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5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ECS 2017  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Nomad?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16832"/>
            <a:ext cx="1282117" cy="1282117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19562338">
            <a:off x="2130523" y="3241432"/>
            <a:ext cx="1780620" cy="43204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6200000">
            <a:off x="3742471" y="3751599"/>
            <a:ext cx="1371025" cy="43204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3364742">
            <a:off x="4770167" y="3375915"/>
            <a:ext cx="1780620" cy="43204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69423" y="4133984"/>
            <a:ext cx="145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Simple &amp;</a:t>
            </a:r>
          </a:p>
          <a:p>
            <a:pPr algn="ctr"/>
            <a:r>
              <a:rPr lang="en-US" dirty="0" smtClean="0"/>
              <a:t>Built for scale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4867" y="4845120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Supports Docker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68144" y="4354875"/>
            <a:ext cx="27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binary </a:t>
            </a:r>
            <a:r>
              <a:rPr lang="en-US" smtClean="0"/>
              <a:t>to rule them all!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ECS 2017  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Nomad vs other tools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99950"/>
            <a:ext cx="1282117" cy="12821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4" y="1531493"/>
            <a:ext cx="1194593" cy="1194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73" y="2820966"/>
            <a:ext cx="1811397" cy="17848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70" y="4700920"/>
            <a:ext cx="1628800" cy="1628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716016" y="1334111"/>
            <a:ext cx="3448892" cy="15893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16016" y="3044132"/>
            <a:ext cx="3448892" cy="15893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16016" y="4720643"/>
            <a:ext cx="3448892" cy="15893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475656" y="2449515"/>
            <a:ext cx="1129814" cy="75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70799" y="3883909"/>
            <a:ext cx="743374" cy="3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75656" y="4597786"/>
            <a:ext cx="1017379" cy="9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2040" y="1369395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Management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Scheduling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Service discovery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Monitoring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Secrets management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12822"/>
            <a:ext cx="327762" cy="3277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17" y="1399706"/>
            <a:ext cx="326371" cy="3263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70" y="1678942"/>
            <a:ext cx="327762" cy="32776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44" y="1658241"/>
            <a:ext cx="326371" cy="3263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29" y="1947087"/>
            <a:ext cx="326371" cy="3263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80" y="2263528"/>
            <a:ext cx="326371" cy="3263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00" y="2486806"/>
            <a:ext cx="326371" cy="3263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872293" y="336063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Docker containers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Other containers/applications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47" y="3364911"/>
            <a:ext cx="327762" cy="32776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509" y="3265398"/>
            <a:ext cx="478537" cy="4715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25" y="3674928"/>
            <a:ext cx="327762" cy="3277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880164"/>
            <a:ext cx="478537" cy="47151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842024" y="4945282"/>
            <a:ext cx="294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Management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 internal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Environment agnostic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Support Docker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80" y="4925589"/>
            <a:ext cx="389272" cy="3560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11" y="4946032"/>
            <a:ext cx="327762" cy="3277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51" y="5221639"/>
            <a:ext cx="389272" cy="3560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54" y="5501915"/>
            <a:ext cx="327762" cy="32776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75" y="5809234"/>
            <a:ext cx="389272" cy="3560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06" y="5829677"/>
            <a:ext cx="327762" cy="327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789" y="2867766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Nomad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971574" y="1314765"/>
            <a:ext cx="896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Kubernetes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921104" y="2768629"/>
            <a:ext cx="108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Docker Swarm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051980" y="4628686"/>
            <a:ext cx="73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AWS ECS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072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2" grpId="0"/>
      <p:bldP spid="31" grpId="0"/>
      <p:bldP spid="39" grpId="0"/>
      <p:bldP spid="36" grpId="0"/>
      <p:bldP spid="41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ECS 2017  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Cases when Nomad would be the best choice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3897341" cy="1512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56792"/>
            <a:ext cx="3638550" cy="2562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593074"/>
            <a:ext cx="3275856" cy="24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ECS 2017  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Q&amp;A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780928"/>
            <a:ext cx="1841500" cy="1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ECS 2017 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Hands-On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14175" y="3356992"/>
            <a:ext cx="611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Let’s try now Nomad by performing a hands-on use case!</a:t>
            </a:r>
          </a:p>
        </p:txBody>
      </p:sp>
    </p:spTree>
    <p:extLst>
      <p:ext uri="{BB962C8B-B14F-4D97-AF65-F5344CB8AC3E}">
        <p14:creationId xmlns:p14="http://schemas.microsoft.com/office/powerpoint/2010/main" val="38005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450" y="1556792"/>
            <a:ext cx="4483100" cy="1206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ECS 2017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2996952"/>
            <a:ext cx="525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conferences.oreilly.com/velocity/vl-eu</a:t>
            </a:r>
            <a:endParaRPr lang="en-US" dirty="0" smtClean="0"/>
          </a:p>
          <a:p>
            <a:pPr algn="ctr"/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of October 2017</a:t>
            </a:r>
          </a:p>
          <a:p>
            <a:pPr algn="ctr"/>
            <a:r>
              <a:rPr lang="en-US" dirty="0"/>
              <a:t>Promo </a:t>
            </a:r>
            <a:r>
              <a:rPr lang="en-US" dirty="0" smtClean="0"/>
              <a:t>code for 25% off: DOPLAY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DevOps Playground </a:t>
            </a:r>
            <a:r>
              <a:rPr lang="mr-IN" b="1" dirty="0" smtClean="0"/>
              <a:t>–</a:t>
            </a:r>
            <a:r>
              <a:rPr lang="en-US" b="1" dirty="0" smtClean="0"/>
              <a:t> Hands on HashiCorp Consul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6A84B2C3A81848A91BCFD7CBAED357" ma:contentTypeVersion="1" ma:contentTypeDescription="Create a new document." ma:contentTypeScope="" ma:versionID="0296cfb7ba8e106d54ca2ecb072d52f8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3B5CD9-841F-44FE-B239-F6092E6A35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A310F-8172-420C-8B07-5B368A43E2D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4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DA69C4-3B08-4C3D-A34D-BC83D1A537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282</Words>
  <Application>Microsoft Macintosh PowerPoint</Application>
  <PresentationFormat>On-screen Show (4:3)</PresentationFormat>
  <Paragraphs>74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Beirut</vt:lpstr>
      <vt:lpstr>Calibri</vt:lpstr>
      <vt:lpstr>Mangal</vt:lpstr>
      <vt:lpstr>Arial</vt:lpstr>
      <vt:lpstr>Office Theme</vt:lpstr>
      <vt:lpstr>DevOps Playground: Nomad  SSID: ECSD-HOTSPOT PW: entry-ind2x&amp;creed=blade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ECS Group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Bryony Unwin</dc:creator>
  <cp:lastModifiedBy>Daniel Monteiro</cp:lastModifiedBy>
  <cp:revision>207</cp:revision>
  <dcterms:created xsi:type="dcterms:W3CDTF">2014-07-24T08:08:48Z</dcterms:created>
  <dcterms:modified xsi:type="dcterms:W3CDTF">2017-09-27T19:35:34Z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0x010100FE6A84B2C3A81848A91BCFD7CBAED357</vt:lpwstr>
  </property>
</Properties>
</file>