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2"/>
  </p:notesMasterIdLst>
  <p:sldIdLst>
    <p:sldId id="256" r:id="rId2"/>
    <p:sldId id="258" r:id="rId3"/>
    <p:sldId id="269" r:id="rId4"/>
    <p:sldId id="268" r:id="rId5"/>
    <p:sldId id="267" r:id="rId6"/>
    <p:sldId id="257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2193" autoAdjust="0"/>
  </p:normalViewPr>
  <p:slideViewPr>
    <p:cSldViewPr snapToGrid="0">
      <p:cViewPr varScale="1">
        <p:scale>
          <a:sx n="71" d="100"/>
          <a:sy n="71" d="100"/>
        </p:scale>
        <p:origin x="114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73FCB-0A87-46D6-94A2-104110771B95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AA4CA-B2C1-4388-A8FA-A46A2921A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92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Beginning present yourself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looking at the screen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Slow down</a:t>
            </a:r>
          </a:p>
          <a:p>
            <a:pPr rtl="0" fontAlgn="base"/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box has path, otherwise restart</a:t>
            </a:r>
          </a:p>
          <a:p>
            <a:pPr rtl="0"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collegues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be helping during </a:t>
            </a:r>
            <a:r>
              <a:rPr lang="en-GB" sz="12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playground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AA4CA-B2C1-4388-A8FA-A46A2921A1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59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PACKER is not here to replace puppet, chef or vagrant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AA4CA-B2C1-4388-A8FA-A46A2921A1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00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575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836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81065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176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61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52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43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0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5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8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3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9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7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19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PACKER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creating machine and container images for multiple platforms from a single source configuration</a:t>
            </a:r>
          </a:p>
          <a:p>
            <a:endParaRPr lang="en-GB" dirty="0"/>
          </a:p>
        </p:txBody>
      </p:sp>
      <p:pic>
        <p:nvPicPr>
          <p:cNvPr id="4" name="Picture 4" descr="http://static1.squarespace.com/static/53eb0624e4b022b28bd6cc45/t/55a8afd6e4b04c495aebb363/1437118423350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456" y="2110053"/>
            <a:ext cx="30003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46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TEMPLATE: Builder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455008" cy="43304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	"builders": [{</a:t>
            </a:r>
          </a:p>
          <a:p>
            <a:pPr marL="0" indent="0">
              <a:buNone/>
            </a:pPr>
            <a:r>
              <a:rPr lang="en-GB" dirty="0"/>
              <a:t>		"type": "</a:t>
            </a:r>
            <a:r>
              <a:rPr lang="en-GB" dirty="0" err="1"/>
              <a:t>virtualbox-iso</a:t>
            </a:r>
            <a:r>
              <a:rPr lang="en-GB" dirty="0"/>
              <a:t>",</a:t>
            </a:r>
          </a:p>
          <a:p>
            <a:pPr marL="0" indent="0">
              <a:buNone/>
            </a:pPr>
            <a:r>
              <a:rPr lang="en-GB" dirty="0"/>
              <a:t>		"</a:t>
            </a:r>
            <a:r>
              <a:rPr lang="en-GB" dirty="0" err="1"/>
              <a:t>boot_command</a:t>
            </a:r>
            <a:r>
              <a:rPr lang="en-GB" dirty="0"/>
              <a:t>":</a:t>
            </a:r>
          </a:p>
          <a:p>
            <a:pPr marL="0" indent="0">
              <a:buNone/>
            </a:pPr>
            <a:r>
              <a:rPr lang="en-GB" dirty="0"/>
              <a:t>		"</a:t>
            </a:r>
            <a:r>
              <a:rPr lang="en-GB" dirty="0" err="1"/>
              <a:t>iso_url</a:t>
            </a:r>
            <a:r>
              <a:rPr lang="en-GB" dirty="0"/>
              <a:t>":</a:t>
            </a:r>
          </a:p>
          <a:p>
            <a:pPr marL="0" indent="0">
              <a:buNone/>
            </a:pPr>
            <a:r>
              <a:rPr lang="en-GB" dirty="0"/>
              <a:t>		"</a:t>
            </a:r>
            <a:r>
              <a:rPr lang="en-GB" dirty="0" err="1"/>
              <a:t>iso_checksum</a:t>
            </a:r>
            <a:r>
              <a:rPr lang="en-GB" dirty="0"/>
              <a:t>":</a:t>
            </a:r>
          </a:p>
          <a:p>
            <a:pPr marL="0" indent="0">
              <a:buNone/>
            </a:pPr>
            <a:r>
              <a:rPr lang="en-GB" dirty="0"/>
              <a:t>		"</a:t>
            </a:r>
            <a:r>
              <a:rPr lang="en-GB" dirty="0" err="1"/>
              <a:t>iso_checksum_type</a:t>
            </a:r>
            <a:r>
              <a:rPr lang="en-GB" dirty="0"/>
              <a:t>":</a:t>
            </a:r>
          </a:p>
          <a:p>
            <a:pPr marL="0" indent="0">
              <a:buNone/>
            </a:pPr>
            <a:r>
              <a:rPr lang="en-GB" dirty="0"/>
              <a:t>		"</a:t>
            </a:r>
            <a:r>
              <a:rPr lang="en-GB" dirty="0" err="1"/>
              <a:t>ssh_username</a:t>
            </a:r>
            <a:r>
              <a:rPr lang="en-GB" dirty="0"/>
              <a:t>":</a:t>
            </a:r>
          </a:p>
          <a:p>
            <a:pPr marL="0" indent="0">
              <a:buNone/>
            </a:pPr>
            <a:r>
              <a:rPr lang="en-GB" dirty="0"/>
              <a:t>		"</a:t>
            </a:r>
            <a:r>
              <a:rPr lang="en-GB" dirty="0" err="1"/>
              <a:t>ssh_password</a:t>
            </a:r>
            <a:r>
              <a:rPr lang="en-GB" dirty="0"/>
              <a:t>":</a:t>
            </a:r>
          </a:p>
          <a:p>
            <a:pPr marL="0" indent="0">
              <a:buNone/>
            </a:pPr>
            <a:r>
              <a:rPr lang="en-GB" dirty="0"/>
              <a:t>		"</a:t>
            </a:r>
            <a:r>
              <a:rPr lang="en-GB" dirty="0" err="1"/>
              <a:t>vboxmanage</a:t>
            </a:r>
            <a:r>
              <a:rPr lang="en-GB" dirty="0"/>
              <a:t>": [</a:t>
            </a:r>
          </a:p>
          <a:p>
            <a:pPr marL="0" indent="0">
              <a:buNone/>
            </a:pPr>
            <a:r>
              <a:rPr lang="en-GB" dirty="0"/>
              <a:t>			[ "</a:t>
            </a:r>
            <a:r>
              <a:rPr lang="en-GB" dirty="0" err="1"/>
              <a:t>modifyvm</a:t>
            </a:r>
            <a:r>
              <a:rPr lang="en-GB" dirty="0"/>
              <a:t>", "{{.Name}}", "--memory", 512],</a:t>
            </a:r>
          </a:p>
          <a:p>
            <a:pPr marL="0" indent="0">
              <a:buNone/>
            </a:pPr>
            <a:r>
              <a:rPr lang="en-GB" dirty="0"/>
              <a:t>			[ "</a:t>
            </a:r>
            <a:r>
              <a:rPr lang="en-GB" dirty="0" err="1"/>
              <a:t>modifyvm</a:t>
            </a:r>
            <a:r>
              <a:rPr lang="en-GB" dirty="0"/>
              <a:t>", "{{.Name}}", "--</a:t>
            </a:r>
            <a:r>
              <a:rPr lang="en-GB" dirty="0" err="1"/>
              <a:t>cpus</a:t>
            </a:r>
            <a:r>
              <a:rPr lang="en-GB" dirty="0"/>
              <a:t>", 2],</a:t>
            </a:r>
          </a:p>
          <a:p>
            <a:pPr marL="0" indent="0">
              <a:buNone/>
            </a:pPr>
            <a:r>
              <a:rPr lang="en-GB" dirty="0"/>
              <a:t>			[ "</a:t>
            </a:r>
            <a:r>
              <a:rPr lang="en-GB" dirty="0" err="1"/>
              <a:t>modifyvm</a:t>
            </a:r>
            <a:r>
              <a:rPr lang="en-GB" dirty="0"/>
              <a:t>", "{{.Name}}", "--natpf1", "</a:t>
            </a:r>
            <a:r>
              <a:rPr lang="en-GB" dirty="0" err="1"/>
              <a:t>GUEST_SSH,tcp</a:t>
            </a:r>
            <a:r>
              <a:rPr lang="en-GB" dirty="0"/>
              <a:t>, 127.0.0.1,8080, 10.0.2.15,80" ]</a:t>
            </a:r>
          </a:p>
          <a:p>
            <a:pPr marL="0" indent="0">
              <a:buNone/>
            </a:pPr>
            <a:r>
              <a:rPr lang="en-GB" dirty="0"/>
              <a:t>		]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4139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000" dirty="0"/>
              <a:t>What Is Packer?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0673" y="2994285"/>
            <a:ext cx="9613861" cy="2436770"/>
          </a:xfrm>
        </p:spPr>
        <p:txBody>
          <a:bodyPr/>
          <a:lstStyle/>
          <a:p>
            <a:r>
              <a:rPr lang="en-GB" dirty="0"/>
              <a:t>Used to automate the creation of machine images</a:t>
            </a:r>
          </a:p>
          <a:p>
            <a:r>
              <a:rPr lang="en-GB" dirty="0"/>
              <a:t>Open source</a:t>
            </a:r>
          </a:p>
          <a:p>
            <a:r>
              <a:rPr lang="en-GB" dirty="0"/>
              <a:t>Integrates with Puppet and Chef</a:t>
            </a:r>
          </a:p>
          <a:p>
            <a:r>
              <a:rPr lang="en-GB" dirty="0"/>
              <a:t>The images can easily be turned into Vagrant boxes</a:t>
            </a:r>
          </a:p>
          <a:p>
            <a:r>
              <a:rPr lang="en-GB" dirty="0"/>
              <a:t>Introduced by </a:t>
            </a:r>
            <a:r>
              <a:rPr lang="en-GB" dirty="0" err="1"/>
              <a:t>Hashicorp</a:t>
            </a:r>
            <a:r>
              <a:rPr lang="en-GB" dirty="0"/>
              <a:t> on June 28, 2013</a:t>
            </a:r>
          </a:p>
          <a:p>
            <a:endParaRPr lang="en-GB" dirty="0"/>
          </a:p>
        </p:txBody>
      </p:sp>
      <p:pic>
        <p:nvPicPr>
          <p:cNvPr id="1028" name="Picture 4" descr="http://codeconf.com/images/speakers/speaker--mitchell-hashimo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743" y="2693471"/>
            <a:ext cx="2737583" cy="273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68559" y="5551088"/>
            <a:ext cx="216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Mitchell Hashimoto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62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Hashicorp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975" y="3258684"/>
            <a:ext cx="7476565" cy="21141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HASHICORP is an open-source software company based in San Francisco, California. </a:t>
            </a:r>
            <a:r>
              <a:rPr lang="en-GB" dirty="0" err="1"/>
              <a:t>HashiCorp</a:t>
            </a:r>
            <a:r>
              <a:rPr lang="en-GB" dirty="0"/>
              <a:t> provides open source tools and commercial products for </a:t>
            </a:r>
            <a:r>
              <a:rPr lang="en-GB" dirty="0" err="1"/>
              <a:t>datacenter</a:t>
            </a:r>
            <a:r>
              <a:rPr lang="en-GB" dirty="0"/>
              <a:t> management: application development, delivery, and maintenance.</a:t>
            </a:r>
          </a:p>
        </p:txBody>
      </p:sp>
      <p:pic>
        <p:nvPicPr>
          <p:cNvPr id="3074" name="Picture 2" descr="https://www.hashicorp.com/images/hashicorp-black-large-34b357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81" y="2526832"/>
            <a:ext cx="285750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72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://pankajmalhotra.com/public/images/HashiCorp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2" y="780423"/>
            <a:ext cx="5969581" cy="101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static1.squarespace.com/static/53eb0624e4b022b28bd6cc45/t/55a8afd6e4b04c495aebb363/1437118423350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55" y="3031643"/>
            <a:ext cx="179999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s://www.hashicorp.com/images/v2/logos/vagrant-logo-cfd7466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53" y="3141000"/>
            <a:ext cx="16038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https://www.hashicorp.com/images/blog/vault/list-c8bf47c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562" y="3140999"/>
            <a:ext cx="1527172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https://www.serfdom.io/assets/images/logo_large-f5b622c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046" y="3140999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https://www.consul.io/assets/images/logo_large-475cebb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200" y="3141000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https://www.terraform.io/assets/images/logo_large-3e11db1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517" y="3140999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03675" y="4942253"/>
            <a:ext cx="119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</a:schemeClr>
                </a:solidFill>
              </a:rPr>
              <a:t>VAGRANT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2806" y="4942253"/>
            <a:ext cx="152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</a:schemeClr>
                </a:solidFill>
              </a:rPr>
              <a:t>TERRAFORM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34938" y="4927689"/>
            <a:ext cx="89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</a:schemeClr>
                </a:solidFill>
              </a:rPr>
              <a:t>SERF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4725" y="4930300"/>
            <a:ext cx="86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</a:schemeClr>
                </a:solidFill>
              </a:rPr>
              <a:t>VAULT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3581" y="4942253"/>
            <a:ext cx="100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</a:schemeClr>
                </a:solidFill>
              </a:rPr>
              <a:t>PACKER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01505" y="4927689"/>
            <a:ext cx="103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</a:schemeClr>
                </a:solidFill>
              </a:rPr>
              <a:t>CONSUL</a:t>
            </a:r>
          </a:p>
        </p:txBody>
      </p:sp>
    </p:spTree>
    <p:extLst>
      <p:ext uri="{BB962C8B-B14F-4D97-AF65-F5344CB8AC3E}">
        <p14:creationId xmlns:p14="http://schemas.microsoft.com/office/powerpoint/2010/main" val="407222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Advantages of Packer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676902"/>
            <a:ext cx="11133359" cy="3599316"/>
          </a:xfrm>
        </p:spPr>
        <p:txBody>
          <a:bodyPr>
            <a:normAutofit/>
          </a:bodyPr>
          <a:lstStyle/>
          <a:p>
            <a:r>
              <a:rPr lang="en-GB" sz="4500" b="1" i="1" dirty="0"/>
              <a:t>Super fast infrastructure deployment</a:t>
            </a:r>
          </a:p>
          <a:p>
            <a:r>
              <a:rPr lang="en-GB" sz="4500" b="1" i="1" dirty="0"/>
              <a:t>Multi-provider portability</a:t>
            </a:r>
          </a:p>
          <a:p>
            <a:r>
              <a:rPr lang="en-GB" sz="4500" b="1" i="1" dirty="0"/>
              <a:t>Improved stability</a:t>
            </a:r>
          </a:p>
          <a:p>
            <a:r>
              <a:rPr lang="en-GB" sz="4500" b="1" i="1" dirty="0"/>
              <a:t>Greater testability</a:t>
            </a:r>
            <a:endParaRPr lang="en-GB" sz="4500" dirty="0"/>
          </a:p>
          <a:p>
            <a:endParaRPr lang="en-GB" sz="4500" dirty="0"/>
          </a:p>
        </p:txBody>
      </p:sp>
    </p:spTree>
    <p:extLst>
      <p:ext uri="{BB962C8B-B14F-4D97-AF65-F5344CB8AC3E}">
        <p14:creationId xmlns:p14="http://schemas.microsoft.com/office/powerpoint/2010/main" val="104345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000" dirty="0"/>
              <a:t>Works Great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7136467" cy="4192653"/>
          </a:xfrm>
        </p:spPr>
        <p:txBody>
          <a:bodyPr>
            <a:normAutofit/>
          </a:bodyPr>
          <a:lstStyle/>
          <a:p>
            <a:r>
              <a:rPr lang="en-GB" dirty="0"/>
              <a:t>Amazon EC2</a:t>
            </a:r>
          </a:p>
          <a:p>
            <a:r>
              <a:rPr lang="en-GB" dirty="0" err="1"/>
              <a:t>DigitalOcean</a:t>
            </a:r>
            <a:endParaRPr lang="en-GB" dirty="0"/>
          </a:p>
          <a:p>
            <a:r>
              <a:rPr lang="en-GB" dirty="0"/>
              <a:t>Docker</a:t>
            </a:r>
          </a:p>
          <a:p>
            <a:r>
              <a:rPr lang="en-GB" dirty="0"/>
              <a:t>Google Compute Engine</a:t>
            </a:r>
          </a:p>
          <a:p>
            <a:r>
              <a:rPr lang="en-GB" dirty="0" err="1"/>
              <a:t>VirtualBox</a:t>
            </a:r>
            <a:endParaRPr lang="en-GB" dirty="0"/>
          </a:p>
          <a:p>
            <a:r>
              <a:rPr lang="en-GB" dirty="0"/>
              <a:t>VMware, and more. </a:t>
            </a:r>
          </a:p>
          <a:p>
            <a:pPr marL="0" indent="0">
              <a:buNone/>
            </a:pPr>
            <a:r>
              <a:rPr lang="en-GB" dirty="0"/>
              <a:t>Support for more platforms is on the way, and anyone can add new platforms via plugins.</a:t>
            </a:r>
          </a:p>
        </p:txBody>
      </p:sp>
      <p:pic>
        <p:nvPicPr>
          <p:cNvPr id="1028" name="Picture 4" descr="https://www.packer.io/assets/images/screenshots/works_with-a1a499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02" y="3249427"/>
            <a:ext cx="4000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plainicon.com/dboard/userprod/2800_a1826/prod_thumb/plainicon.com-50348-512px-05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824" y="2118209"/>
            <a:ext cx="1829341" cy="182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4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Usage of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7624739" cy="4254797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Builders</a:t>
            </a:r>
          </a:p>
          <a:p>
            <a:pPr marL="457200" lvl="1" indent="0">
              <a:buNone/>
            </a:pPr>
            <a:r>
              <a:rPr lang="en-GB" b="1" dirty="0"/>
              <a:t>Used to generate an image for a specific platform</a:t>
            </a:r>
            <a:endParaRPr lang="en-GB" dirty="0"/>
          </a:p>
          <a:p>
            <a:r>
              <a:rPr lang="en-GB" b="1" dirty="0">
                <a:solidFill>
                  <a:schemeClr val="bg1"/>
                </a:solidFill>
              </a:rPr>
              <a:t>Description</a:t>
            </a:r>
            <a:endParaRPr lang="en-GB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GB" dirty="0"/>
              <a:t>Description of what the template does.</a:t>
            </a:r>
          </a:p>
          <a:p>
            <a:r>
              <a:rPr lang="en-GB" b="1" dirty="0" err="1">
                <a:solidFill>
                  <a:schemeClr val="bg1"/>
                </a:solidFill>
              </a:rPr>
              <a:t>min_packer_version</a:t>
            </a:r>
            <a:endParaRPr lang="en-GB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GB" dirty="0"/>
              <a:t>Minimum Packer version required to parse the template to ensure that proper versions of Packer are used with the template.</a:t>
            </a:r>
          </a:p>
          <a:p>
            <a:r>
              <a:rPr lang="en-GB" b="1" dirty="0">
                <a:solidFill>
                  <a:schemeClr val="bg1"/>
                </a:solidFill>
              </a:rPr>
              <a:t>post-processors</a:t>
            </a:r>
            <a:endParaRPr lang="en-GB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GB" dirty="0"/>
              <a:t>Defines the various post-processing steps to take with the built images. For instance, the built image can be converted to Vagrant box format.</a:t>
            </a:r>
          </a:p>
          <a:p>
            <a:r>
              <a:rPr lang="en-GB" b="1" dirty="0" err="1">
                <a:solidFill>
                  <a:schemeClr val="bg1"/>
                </a:solidFill>
              </a:rPr>
              <a:t>provisioners</a:t>
            </a:r>
            <a:endParaRPr lang="en-GB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GB" dirty="0"/>
              <a:t>To install additional software beyond the base operating system software. Typical example of </a:t>
            </a:r>
            <a:r>
              <a:rPr lang="en-GB" dirty="0" err="1"/>
              <a:t>provisioners</a:t>
            </a:r>
            <a:r>
              <a:rPr lang="en-GB" dirty="0"/>
              <a:t> can be Shell.</a:t>
            </a:r>
          </a:p>
          <a:p>
            <a:r>
              <a:rPr lang="en-GB" b="1" dirty="0">
                <a:solidFill>
                  <a:schemeClr val="bg1"/>
                </a:solidFill>
              </a:rPr>
              <a:t>variables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 descr="http://sahinerbay.com/wordpress/wp-content/uploads/2016/03/J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848" y="2591193"/>
            <a:ext cx="3367970" cy="336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99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TEMPLATE: Variables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	"variables": {</a:t>
            </a:r>
          </a:p>
          <a:p>
            <a:pPr marL="0" indent="0">
              <a:buNone/>
            </a:pPr>
            <a:r>
              <a:rPr lang="en-GB" dirty="0"/>
              <a:t>		"USER": "forest",</a:t>
            </a:r>
          </a:p>
          <a:p>
            <a:pPr marL="0" indent="0">
              <a:buNone/>
            </a:pPr>
            <a:r>
              <a:rPr lang="en-GB" dirty="0"/>
              <a:t>		"PASS": "forest",</a:t>
            </a:r>
          </a:p>
          <a:p>
            <a:pPr marL="0" indent="0">
              <a:buNone/>
            </a:pPr>
            <a:r>
              <a:rPr lang="en-GB" dirty="0"/>
              <a:t>		"OUTPUT_FOLDER": "MY_VM",</a:t>
            </a:r>
          </a:p>
          <a:p>
            <a:pPr marL="0" indent="0">
              <a:buNone/>
            </a:pPr>
            <a:r>
              <a:rPr lang="en-GB" dirty="0"/>
              <a:t>		…</a:t>
            </a:r>
          </a:p>
          <a:p>
            <a:pPr marL="0" indent="0">
              <a:buNone/>
            </a:pPr>
            <a:r>
              <a:rPr lang="en-GB" dirty="0"/>
              <a:t>		…</a:t>
            </a:r>
          </a:p>
          <a:p>
            <a:pPr marL="0" indent="0">
              <a:buNone/>
            </a:pPr>
            <a:r>
              <a:rPr lang="en-GB" dirty="0"/>
              <a:t>	},</a:t>
            </a:r>
          </a:p>
        </p:txBody>
      </p:sp>
    </p:spTree>
    <p:extLst>
      <p:ext uri="{BB962C8B-B14F-4D97-AF65-F5344CB8AC3E}">
        <p14:creationId xmlns:p14="http://schemas.microsoft.com/office/powerpoint/2010/main" val="306558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TEMPLATE: </a:t>
            </a:r>
            <a:r>
              <a:rPr lang="en-GB" dirty="0" err="1"/>
              <a:t>Provisioner</a:t>
            </a:r>
            <a:r>
              <a:rPr lang="en-GB" dirty="0"/>
              <a:t>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70847"/>
            <a:ext cx="10599072" cy="49485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	"</a:t>
            </a:r>
            <a:r>
              <a:rPr lang="en-GB" dirty="0" err="1"/>
              <a:t>provisioners</a:t>
            </a:r>
            <a:r>
              <a:rPr lang="en-GB" dirty="0"/>
              <a:t>": [{</a:t>
            </a:r>
          </a:p>
          <a:p>
            <a:pPr marL="0" indent="0">
              <a:buNone/>
            </a:pPr>
            <a:r>
              <a:rPr lang="en-GB" dirty="0"/>
              <a:t>		"type": "file",</a:t>
            </a:r>
          </a:p>
          <a:p>
            <a:pPr marL="0" indent="0">
              <a:buNone/>
            </a:pPr>
            <a:r>
              <a:rPr lang="en-GB" dirty="0"/>
              <a:t>		"source": "</a:t>
            </a:r>
            <a:r>
              <a:rPr lang="en-GB" dirty="0" err="1"/>
              <a:t>img</a:t>
            </a:r>
            <a:r>
              <a:rPr lang="en-GB" dirty="0"/>
              <a:t>/forest.png",</a:t>
            </a:r>
          </a:p>
          <a:p>
            <a:pPr marL="0" indent="0">
              <a:buNone/>
            </a:pPr>
            <a:r>
              <a:rPr lang="en-GB" dirty="0"/>
              <a:t>		"destination": "/</a:t>
            </a:r>
            <a:r>
              <a:rPr lang="en-GB" dirty="0" err="1"/>
              <a:t>tmp</a:t>
            </a:r>
            <a:r>
              <a:rPr lang="en-GB" dirty="0"/>
              <a:t>/forest.png"</a:t>
            </a:r>
          </a:p>
          <a:p>
            <a:pPr marL="0" indent="0">
              <a:buNone/>
            </a:pPr>
            <a:r>
              <a:rPr lang="en-GB" dirty="0"/>
              <a:t>	},{</a:t>
            </a:r>
          </a:p>
          <a:p>
            <a:pPr marL="0" indent="0">
              <a:buNone/>
            </a:pPr>
            <a:r>
              <a:rPr lang="en-GB" dirty="0"/>
              <a:t>		"type": "shell",</a:t>
            </a:r>
          </a:p>
          <a:p>
            <a:pPr marL="0" indent="0">
              <a:buNone/>
            </a:pPr>
            <a:r>
              <a:rPr lang="en-GB" dirty="0"/>
              <a:t>		"inline": [</a:t>
            </a:r>
          </a:p>
          <a:p>
            <a:pPr marL="0" indent="0">
              <a:buNone/>
            </a:pPr>
            <a:r>
              <a:rPr lang="en-GB" dirty="0"/>
              <a:t>			"echo '{{user `PASS`}}'|</a:t>
            </a:r>
            <a:r>
              <a:rPr lang="en-GB" dirty="0" err="1"/>
              <a:t>sudo</a:t>
            </a:r>
            <a:r>
              <a:rPr lang="en-GB" dirty="0"/>
              <a:t> -S apt-get update",</a:t>
            </a:r>
          </a:p>
          <a:p>
            <a:pPr marL="0" indent="0">
              <a:buNone/>
            </a:pPr>
            <a:r>
              <a:rPr lang="en-GB" dirty="0"/>
              <a:t>			…</a:t>
            </a:r>
          </a:p>
          <a:p>
            <a:pPr marL="0" indent="0">
              <a:buNone/>
            </a:pPr>
            <a:r>
              <a:rPr lang="en-GB" dirty="0"/>
              <a:t>		]</a:t>
            </a:r>
          </a:p>
          <a:p>
            <a:pPr marL="0" indent="0">
              <a:buNone/>
            </a:pPr>
            <a:r>
              <a:rPr lang="en-GB" dirty="0"/>
              <a:t>	},{</a:t>
            </a:r>
          </a:p>
          <a:p>
            <a:pPr marL="0" indent="0">
              <a:buNone/>
            </a:pPr>
            <a:r>
              <a:rPr lang="en-GB" dirty="0"/>
              <a:t>		"type": "shell",</a:t>
            </a:r>
          </a:p>
          <a:p>
            <a:pPr marL="0" indent="0">
              <a:buNone/>
            </a:pPr>
            <a:r>
              <a:rPr lang="en-GB" dirty="0"/>
              <a:t>		"</a:t>
            </a:r>
            <a:r>
              <a:rPr lang="en-GB" dirty="0" err="1"/>
              <a:t>execute_command</a:t>
            </a:r>
            <a:r>
              <a:rPr lang="en-GB" dirty="0"/>
              <a:t>": "echo '{{user `PASS`}}'|</a:t>
            </a:r>
            <a:r>
              <a:rPr lang="en-GB" dirty="0" err="1"/>
              <a:t>sudo</a:t>
            </a:r>
            <a:r>
              <a:rPr lang="en-GB" dirty="0"/>
              <a:t> -S </a:t>
            </a:r>
            <a:r>
              <a:rPr lang="en-GB" dirty="0" err="1"/>
              <a:t>sh</a:t>
            </a:r>
            <a:r>
              <a:rPr lang="en-GB" dirty="0"/>
              <a:t> '{{.Path}}' {{user `NAME`}}",</a:t>
            </a:r>
          </a:p>
          <a:p>
            <a:pPr marL="0" indent="0">
              <a:buNone/>
            </a:pPr>
            <a:r>
              <a:rPr lang="en-GB" dirty="0"/>
              <a:t>		"script": "scripts/Create_HTML.sh"</a:t>
            </a:r>
          </a:p>
          <a:p>
            <a:pPr marL="0" indent="0">
              <a:buNone/>
            </a:pPr>
            <a:r>
              <a:rPr lang="en-GB" dirty="0"/>
              <a:t>	}]</a:t>
            </a:r>
          </a:p>
        </p:txBody>
      </p:sp>
    </p:spTree>
    <p:extLst>
      <p:ext uri="{BB962C8B-B14F-4D97-AF65-F5344CB8AC3E}">
        <p14:creationId xmlns:p14="http://schemas.microsoft.com/office/powerpoint/2010/main" val="33286643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1988</TotalTime>
  <Words>223</Words>
  <Application>Microsoft Office PowerPoint</Application>
  <PresentationFormat>Widescreen</PresentationFormat>
  <Paragraphs>90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PACKER</vt:lpstr>
      <vt:lpstr>What Is Packer?</vt:lpstr>
      <vt:lpstr>What is Hashicorp</vt:lpstr>
      <vt:lpstr>PowerPoint Presentation</vt:lpstr>
      <vt:lpstr>Advantages of Packer</vt:lpstr>
      <vt:lpstr>Works Great With</vt:lpstr>
      <vt:lpstr>Usage of keys</vt:lpstr>
      <vt:lpstr>OUR TEMPLATE: Variables Key</vt:lpstr>
      <vt:lpstr>OUR TEMPLATE: Provisioner Key</vt:lpstr>
      <vt:lpstr>OUR TEMPLATE: Builder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PACKER</dc:title>
  <dc:creator>ivan.audisio</dc:creator>
  <cp:lastModifiedBy>ivan.audisio</cp:lastModifiedBy>
  <cp:revision>50</cp:revision>
  <dcterms:created xsi:type="dcterms:W3CDTF">2016-06-13T08:44:24Z</dcterms:created>
  <dcterms:modified xsi:type="dcterms:W3CDTF">2016-06-16T12:01:43Z</dcterms:modified>
</cp:coreProperties>
</file>