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8" r:id="rId5"/>
    <p:sldId id="259" r:id="rId6"/>
    <p:sldId id="372" r:id="rId7"/>
    <p:sldId id="326" r:id="rId8"/>
    <p:sldId id="333" r:id="rId9"/>
    <p:sldId id="330" r:id="rId10"/>
    <p:sldId id="275" r:id="rId11"/>
    <p:sldId id="298" r:id="rId12"/>
    <p:sldId id="335" r:id="rId13"/>
    <p:sldId id="312" r:id="rId14"/>
    <p:sldId id="315" r:id="rId15"/>
    <p:sldId id="321" r:id="rId16"/>
    <p:sldId id="313" r:id="rId17"/>
    <p:sldId id="302" r:id="rId18"/>
    <p:sldId id="318" r:id="rId19"/>
    <p:sldId id="346" r:id="rId20"/>
    <p:sldId id="344" r:id="rId21"/>
    <p:sldId id="305" r:id="rId22"/>
    <p:sldId id="316" r:id="rId23"/>
    <p:sldId id="276" r:id="rId24"/>
    <p:sldId id="359" r:id="rId25"/>
    <p:sldId id="286" r:id="rId26"/>
    <p:sldId id="287" r:id="rId27"/>
    <p:sldId id="292" r:id="rId28"/>
    <p:sldId id="306" r:id="rId29"/>
    <p:sldId id="308" r:id="rId30"/>
    <p:sldId id="307" r:id="rId31"/>
    <p:sldId id="311" r:id="rId32"/>
    <p:sldId id="349" r:id="rId33"/>
    <p:sldId id="278" r:id="rId34"/>
    <p:sldId id="27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allation" id="{B3B32D82-7DB9-5643-AFD6-D4B2FFAB1666}">
          <p14:sldIdLst>
            <p14:sldId id="258"/>
            <p14:sldId id="259"/>
            <p14:sldId id="372"/>
            <p14:sldId id="326"/>
            <p14:sldId id="333"/>
            <p14:sldId id="330"/>
            <p14:sldId id="275"/>
            <p14:sldId id="298"/>
            <p14:sldId id="335"/>
            <p14:sldId id="312"/>
            <p14:sldId id="315"/>
            <p14:sldId id="321"/>
            <p14:sldId id="313"/>
            <p14:sldId id="302"/>
            <p14:sldId id="318"/>
            <p14:sldId id="346"/>
            <p14:sldId id="344"/>
            <p14:sldId id="305"/>
            <p14:sldId id="316"/>
          </p14:sldIdLst>
        </p14:section>
        <p14:section name="Jenkins Setup" id="{7E31B275-070D-BD48-97F6-54347920C824}">
          <p14:sldIdLst>
            <p14:sldId id="276"/>
            <p14:sldId id="359"/>
          </p14:sldIdLst>
        </p14:section>
        <p14:section name="Jenkins Jobs" id="{69CC8278-3795-5E43-AE01-5E41DE84EC17}">
          <p14:sldIdLst>
            <p14:sldId id="286"/>
            <p14:sldId id="287"/>
            <p14:sldId id="292"/>
            <p14:sldId id="306"/>
            <p14:sldId id="308"/>
            <p14:sldId id="307"/>
            <p14:sldId id="311"/>
            <p14:sldId id="349"/>
          </p14:sldIdLst>
        </p14:section>
        <p14:section name="Conclusion" id="{119C93C4-EDE1-A148-9B8A-6C0A1B19965E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B7"/>
    <a:srgbClr val="00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86425"/>
  </p:normalViewPr>
  <p:slideViewPr>
    <p:cSldViewPr>
      <p:cViewPr varScale="1">
        <p:scale>
          <a:sx n="114" d="100"/>
          <a:sy n="114" d="100"/>
        </p:scale>
        <p:origin x="1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F40-3085-A94C-86F1-8086CB7D320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4AC06-0B82-CF4D-9DE4-20DB7B54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02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0,'56'0,"8"0,5 2,18 0,11 3,-6-3,-2 1,-17-3,0 0,-6 1,1 0,-8 0,5 0,-7 0,7 1,-7-1,-6 0,-10 0,-9 0,-4 0,-2 0,-1-1,0 2,1-1,-3 0,-4-1,-1 1,-3-1,-2 1,4-2,-4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52.1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23,'61'-4,"4"1,-10-1,20 4,7-3,6 4,-10 0,-6-1,-4-1,0-2,4 3,-3 1,5 0,-1 0,1-1,3 0,-3 6,9 1,-8 1,2-3,-17-4,-12-1,-14-1,-13 0,-4-1,0 1,4 0,5 1,0-3,2 3,-4-2,-1 0,-4-1,1 1,-4-1,-1 2,0-1,-1 1,5 0,3 1,-1 0,4 0,-3 0,0 0,-2 0,-1-1,6 1,-3-1,4-1,-4 1,-2-2,-6 2,-1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6:12:0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2112 7524 24575,'-51'1'0,"-6"2"0,-20 2 0,-19 0 0,43 2 0,-2-1 0,0-1 0,-1-1 0,4 1 0,1-2 0,-43-6 0,8-4 0,-1-12 0,11-3 0,-5-12 0,-4-13 0,7-7 0,32 18 0,2-3 0,-19-26 0,25 24 0,2-2 0,6 3 0,2-3 0,-7-10 0,1-3 0,-3-3 0,1-3-480,-2-8 1,-2-2 479,-1-2 0,0-3 0,-1-4 0,1-1 0,6 3 0,3-3 0,0-9 0,4-3-826,7 1 1,3-3 825,4 24 0,1-1 0,2-1 0,3-3 0,1 0 0,1 2 0,0 3 0,-1 2 0,2-1 0,2-9 0,2-2 0,0 3 0,-1-17 0,1-3 0,1 6 0,1-5 0,0 3 0,0 18 0,-1 3 0,1-2 0,1-14 0,0-4 0,1 3 0,0 13 0,0 3 0,1 0 0,1 4 0,0 1 0,0 0 0,3-28 0,1 2-382,1 9 0,-1 3 382,0 7 0,0 1 0,-2 3 0,1 1 0,3 2 0,-1 1-75,-1 5 0,0 0 75,3 3 0,0 0 0,-1 6 0,0 0 416,-2 2 1,1 2-417,6-46 1644,-4 4-1644,6-1 868,-3 8-868,-3 36 0,0 0 179,11-42-179,-11 38 0,-2-1 0,-1 4 0,-1-1 0,5-44 0,-7 11 0,1 8 0,-2 2 0,-2-4 0,2 3 0,-5-4 0,0 5 0,-3 0 0,-1 2 0,-1 4 0,2 9 0,-1 4 0,-2 10 0,0 4 0,-2 0 0,2 3 0,-2-2 0,-5-4 0,-3-5 0,-3 0 0,-1 6 0,6 9 0,0 6 0,8 6 0,1 7 0,4 8 0,1 5 0</inkml:trace>
  <inkml:trace contextRef="#ctx0" brushRef="#br0" timeOffset="18137">2000 7294 24575,'9'6'0,"4"-1"0,7 1 0,8-1 0,7 2 0,6-1 0,1 2 0,2-2 0,-11-1 0,-6-1 0,-15-2 0,-5 1 0,-7 0 0,3 3 0,-3-1 0,2 1 0,-1 0 0,-4 2 0,-3 8 0,-8 3 0,-3 5 0,-5 0 0,-8 1 0,-4 3 0,-9 1 0,-6 3 0,2 0 0,0-2 0,10-3 0,11-8 0,11-6 0,7-9 0,8-8 0,1 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6:12:1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6754 24575,'18'-21'0,"8"-2"0,15-2 0,19-2 0,21-3 0,-30 15 0,2 1 0,-4-1 0,2 2 0,11 0 0,2 1 0,-5 1 0,0 2 0,8 1 0,3 1 0,6 1 0,1 1-268,8 0 0,1 0 268,-5 2 0,0 1 0,8 0 0,2 0 0,5 5 0,2 1-818,-29-1 0,2 2 0,1 0 818,10 2 0,2 0 0,0 1 0,-3 0 0,-1 1 0,1-1 0,2 0 0,0 1 0,0-1 0,2 1 0,-1 1 0,1-1 0,4-1 0,1 0 0,0 0 0,-2 2 0,-1 1 0,-1-1 0,-6 0 0,-1-1 0,2-1 0,5 0 0,2 0 0,1-1 0,3 1 0,2-1 0,3 0-907,-8-2 1,4-1 0,2 0 0,0 1 906,-14 0 0,1 0 0,1 0 0,-1 0 0,1-1 0,-2-1 0,1 0 0,0-1 0,-1 1 0,0-2 0,19 2 0,1-1 0,-2-1 0,-5-1-507,-15-1 0,-3-1 0,-2 0 0,3-1 507,6 0 0,1 0 0,0-1 0,-2-1 0,11-1 0,-2-2 0,1 0 0,-16 1 0,1 0 0,0 0 0,-3-1-340,12-2 1,-3-2 0,0 0 339,5-3 0,1-1 0,-1 0 0,-8 1 0,0 0 0,0-1 0,8-3 0,2-1 0,-3 0 0,-11 3 0,-2 1 0,0-2 187,2-4 0,0-1 0,-3 0-187,17-7 0,-2-3 0,-22 3 0,1-3 0,-2-1 0,18-10 0,-1-4 0,-17 5 0,1-4 0,-1 1 0,-7 4 0,0 0 0,0-1 0,4-2 0,2-1 0,-3 3 0,17-12 0,-3 2 0,-3-2 0,-6-2 1173,-14 7 0,-4-3-1173,6-17 0,-4-3 0,-12 7 0,-2-3 0,11-15 0,0-4 586,-6 7 0,0-2-586,-11 20 0,1-1 0,-3 0 0,9-18 0,-4-1 479,-5-5 0,-4 0-479,-7 9 0,-2 0 0,0-10 0,-2 0 0,-3 8 0,-2 0 0,0-13 0,-2 0 0,-3 7 0,0 1 0,-1-8 0,-1 2 0,0 13 0,-2 3 491,0 3 1,-3 2-492,1 8 0,-3 0 0,-4-8 0,-2 1 0,-1 8 0,-2 2 0,-3-8 0,-3 2 0,2 15 0,-2 1 0,-2-7 0,-1 2 771,-16-27-771,17 37 0,1 0 1396,-16-25-1396,-4-5 1057,6 13-1057,-2-2 417,3 8-417,-4-11 0,-2-1 0,11 20 0,-3-2-306,-3 0 1,-2-2 305,-9-14 0,-2-2 0,5 10 0,-1 1 0,-4-10 0,-1 2 0,5 6 0,-2 2 0,-5-3 0,0 2 0,8 9 0,-1 3 0,-3 1 0,1 3 0,-26-26 0,30 31 0,0 1 0,-30-24 0,31 27 0,-1 2 0,-31-22 0,0-2 0,15 11 611,10 5-611,6 9 0,4 7 0,5 3 0,8 8 0,4 1 0,6 3 0,5 1 0,7 4 0,1 2 0,2 0 0,-1 0 0,-1-1 0,2 0 0,-1 1 0,2 0 0,-1 1 0</inkml:trace>
  <inkml:trace contextRef="#ctx0" brushRef="#br0" timeOffset="25480">467 6380 24575,'-8'8'0,"-4"4"0,-5 7 0,-8 4 0,-2 3 0,-9 6 0,-2 3 0,-2 1 0,-7 4 0,4 0 0,-1 0 0,5-1 0,11-10 0,6-4 0,7-10 0,4-4 0,4-2 0,0-4 0,7-2 0,4 1 0,15 3 0,19 8 0,18 3 0,17 4 0,4 1 0,5-6 0,-6-5 0,-8-3 0,-12-5 0,-20 1 0,-13-4 0,-14-1 0,-4 0 0,-5-1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1:54:5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2105 0 24575,'0'30'0,"0"9"0,6 14 0,1 15 0,8 25 0,-6-40 0,1 1 0,0 5 0,1 2 0,0 8 0,0 1 0,-2-8 0,-1 1 0,1 7 0,1 1-525,0 4 1,0 3 524,1 13 0,-1 4-492,-2-2 1,-1 0 491,-3-26 0,0 1 0,-1-1 0,-2 27 0,0 1 0,-1-26 0,0 1 0,0 1-646,-1 6 1,0 3-1,0 1 646,1 4 0,-1 1 0,0 0 0,-2-2 0,-1 0 0,0 0 0,-1-1 0,-1 1 0,-1-2 0,-1-4 0,-1-2 0,-1 0-394,-1-2 1,1-2-1,-2 0 394,-1-5 0,-1 0 0,-1-2 0,-10 28 0,-4-4 0,-1-9 0,-2-1 0,-6 9 0,-1-1 0,0-7 0,2-1 0,0 4 0,2-2 69,4-6 0,0-3-69,5-11 0,0-2 0,1-2 0,-2-3 464,-3-3 0,-3-1-464,-2-2 0,-2 0 0,-6 2 0,-3 0 0,0 1 0,0 0 0,-1 1 0,1-1 0,7-6 0,2-1 1923,-19 27-1923,21-23 1411,10-10-1411,3-10 610,-3 1-610,0-6 140,-5-3-140,-1-4 0,-7-2 0,-1-3 0,-1 0 0,5-3 0,2 0 0,3-2 0,-1 1 0,0-2 0,-11 1 0,-1 1 0,-4 0 0,5 1 0,11-2 0,7-2 0,9 0 0,6-4 0,-1 2 0,1-1 0,-2 2 0,3-1 0,2 0 0,4-1 0,-1-1 0,1 0 0,0 0 0,1 0 0</inkml:trace>
  <inkml:trace contextRef="#ctx0" brushRef="#br0" timeOffset="743">449 5610 24575,'-28'34'0,"-9"7"0,-16 11 0,-10 4 0,-10 7 0,7-12 0,9 2 0,21-20 0,12-7 0,17-14 0,2-3 0,10-6 0,11 4 0,24 5 0,33 7 0,-23-7 0,3-1 0,9 1 0,2 0 0,1-1 0,-2 0 0,-8-1 0,-2 0 0,-1 1 0,-4 0 0,27 6 0,-10 0 0,-23-8 0,-21-5 0,-15-3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09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4005 27,'-62'0,"-6"1,-6 2,-23-1,41 2,-3-1,-9-1,-5 0,-13 2,-1 0,7 1,0-2,-12-1,2-1,23 1,0-1,-28-5,0-2,24 4,1 0,-16-2,-1 0,13 2,1 0,7 1,-1 0,-4-1,-1 0,4 1,1 0,11 0,0 0,-1 1,2 0,-39 0,-6-1,8-1,42 0,0-1,-2 1,0 0,-2 0,1 0,-44-1,17 3,8-2,9 2,1-1,9 1,10-2,3 0,1 1,5-1,1 2,8 1,-3-1,0 2,-6-1,4 1,-5-2,7 2,-3-2,5 0,10 0,3 0,8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13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3607 38,'-87'2,"35"-1,-2 0,-46 0,41 0,-1 0,5-1,-4 0,-37-3,-6-1,9 0,-3-1,10 1,-5-1,3 1,16 0,2 0,1 1,0 1,0 1,2 0,-18 1,3 1,0 0,2-1,14 2,3 0,3-2,3 0,6 0,0 1,-1-1,-2 1,-3-1,0 1,2-1,0 0,-3 0,0 0,0 1,1 0,-3-1,0 0,-6 1,1 0,7-1,2 0,4 0,3 0,-35 0,24 0,14 0,12 0,13 0,4 0,4 0,-1 0,-5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1:55:18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5835 1,'-76'1,"-1"1,-1 0,28-1,-3 1,-10-1,-3 0,-4-1,-2 0,0 1,-1-1,2 0,2 0,12 0,2 1,0 0,2-1,-31 2,-13 0,41-1,-1 0,-4 0,-2 1,-3 0,-1 0,8 0,0 0,0 1,0-1,4-1,0 0,-6 0,-2 0,-3-1,-1 0,-5-1,0 2,0-1,1 1,6 0,1 0,-1 0,2 0,5 0,1 0,-2-2,0 0,3 1,2 0,-44-3,9 1,6-2,4 1,1 1,5 1,-2-1,-1 2,0-2,6 1,-2 1,4-2,-8 2,4 0,-1 0,2-1,-3-1,6 0,4 0,14 2,6 0,5 0,0 0,4 0,0 0,6 0,1 0,1-1,-1 1,-4-1,-2 1,-1 0,3 0,2 0,2 0,0 0,4 0,3 0,1 0,-2 1,3-1,-2 1,3 0,0 1,-2-1,-1 2,-2-3,-3 1,1-1,6 0,5 0,-1 0,-8 1,-16 0,-7 1,-5 0,1-1,7 1,6-2,14 0,5 0,9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18:10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0,'84'0,"-12"0,-9 0,-11 0,20 0,-13 5,13-3,-6 8,0-9,-1 10,7-10,-17 9,15-4,-3 0,-6 4,11-9,-15 10,0-10,0 4,1-5,-1 0,-7 0,6 0,-13 0,13 0,-12 0,11 0,-11 0,5 0,-7 0,0 0,0 0,-5 0,3 0,-9 0,10 0,-11 0,11 0,-11 0,5 0,0-5,-4 4,4-4,-1 5,-3 0,10 0,-11 4,5-2,0 2,1-4,1 4,3-3,-9 4,4-5,-6 0,0 4,6-3,-5 3,5-4,-6 0,0 0,0 0,0 0,0-4,0 3,-5-8,4 8,-9-7,9 7,-9-6,8 6,-3-3,0 4,23-5,-18 4,18-4,-17 5,-1 0,0 0,0-4,-5 2,3-2,-8 4,4 0,-5 0,-1 0,6 0,-4 0,4 0,-10 0,4 0,-4 0,5 0,3 0,-7 0,6 0,-6 0,7 0,-7 0,6 0,-6 0,7 0,-7 0,6 0,-7 0,4 0,0 0,1 0,-1 0,1 0,0 0,-1 0,1 0,0-4,-1 3,1-3,0 4,-1 0,1 0,0 0,-1 0,-3 0,2 0,1 0,1 0,-2 0,1 0,-4 0,5 0,-1-4,-3 3,2-10,-4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5:26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6025 491 24575,'42'-27'0,"5"9"0,25-5 0,17-2 0,10-3 0,5 0 0,-3 1 0,-10 3 0,-15 3-3277,19-6 0,-13 3 0,15-2 3111,-25 7 1,11-3-1,9-3 1,5 0-1,2 0 1,-3 1-1,-4 4 1,-10 4-1,-11 5 166,23 5 0,-15 9 0,-3 1 689,-7 0 1,-2 2 0,4 3-690,5 3 0,7 2 0,-1 4 0,-8 2 0,-7 5 0,-7 3 0,3 2 12,19 7 0,3 4 0,-5 0-12,-20-7 0,-5 0 0,3 5 0,14 11 0,3 5 0,1 11 0,-16 0 0,2 12 0,-1 4 0,-1-1 0,-4-6 0,-1-9 0,-4-6 0,-2 3 0,-1 13 0,-13-7 0,0 12 0,1 7 0,-2 3 0,-3 2 0,-2-4 0,-5-7 0,-6-10 0,0 23 0,-10-12 0,-3 10 0,-3-13 0,-1 10 0,-2 5 0,-2-2 0,-1-6 0,-2-11 0,-2-1 0,-4-11 0,-7 7 0,-5-1 0,-6 7 0,-5 3 0,-3-1 0,1-7 0,-6 1 0,-3-5 0,-1-1 0,-1 1 0,-4 9 0,-1 2 0,-2-1 0,-1-4 0,4-12 0,-1-2 0,-2-3 0,-1 0 0,-5 2 0,-2 0 0,-1-2 0,4-2 0,-3 0 0,4-2 0,-11 7 0,5-5 0,-9 8 0,-6 3 0,-2 2 0,1-3 0,6-5 0,5-4 0,3-3 0,1-2 0,-2 0 0,-2 2-509,0-1 1,-3 2 0,-2 0 0,0 0 0,2-2 0,3-3 508,-15 10 0,4-4 0,1-3 0,1 0 0,6-5 0,1-1 0,1-1 0,1-1 695,6-4 1,1-1-1,-1 0 1,-3 2-696,-1 1 0,-4 3 0,-1 1 0,1-2 0,3-2 0,0-1 0,5-3 0,-1 0 0,-6 2 0,-8 2 0,-7 2 0,-2 0 0,3-1 0,8-6 0,-2 1 0,8-4 0,-10 1 0,-4-1 0,-11 3 0,-4 0 0,4-1 0,13-6 0,10-2 0,10-3 0,-6 1 0,-7 0 0,-7 3 0,1-1 0,11-4 0,-2 2 0,3-2-1,-3 2 0,-6 1 0,1-2 1,9-6 0,0-2 0,-1 2 0,-8 4 0,-2 1 0,4-3 871,-19 1 0,5-3-871,14-5 0,5-1 0,20-2 0,-3 0 0,-12 1 0,-8 2 0,9 0 0,-26 13 0,17-10 0,-14 0 0,12 0 0,26-3 0,0 0 0,-25 4 0,-12 1 0,12-3 0,25-6 0,-1 1 0,-31 6 0,-13 3 0,12-4 0,27-8 0,0 0 0,-21 4 0,-11 2 0,10-2 0,14-5 0,0 0 0,-9 2 0,-7 1 0,8-1 0,10-2 0,0-1 0,-5 1 0,-5-1 0,10 1 0,-19 7 0,-13-6 0,0-1 0,16 3 0,-11-1 0,3-2 0,26-5 4728,-25 9-4728,54-10 2044,-12 5-2044,14-2 972,-4 0-972,22 2 0,6-3 0,5 0 0,0 0 0</inkml:trace>
  <inkml:trace contextRef="#ctx0" brushRef="#br0" timeOffset="2181">383 7591 24575,'-12'6'0,"-8"11"0,-9 4 0,-15 14 0,7-4 0,-3 0 0,2 3 0,11-4 0,-16 6 0,16-6 0,-5-5 0,16-7 0,7-9 0,4 3 0,4-3 0,-2 0 0,3-1 0,0-2 0,0 0 0,3 0 0,15 0 0,-2-3 0,10 0 0,-6 0 0,13 1 0,-8 0 0,18 5 0,-16-4 0,15 5 0,-13-2 0,25-1 0,-23-3 0,22 2 0,-29-6 0,10 3 0,-23-3 0,4 0 0,-12 3 0,-1-3 0,-2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5:3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2396 24575,'20'1'0,"11"0"0,24 4 0,45-3 0,-36 1 0,5 0-1586,24-3 1,5-3 1585,-27 3 0,1-1 0,3-1-841,16-3 1,3-3 0,2 0 840,-18 0 0,0 0 0,2-1 0,0-1-474,8-3 1,2 0 0,0-2-1,2-1 474,-14 3 0,2-2 0,-1 0 0,2 0 0,-2-2 0,2 0 0,0-2 0,0 0 0,-1 0 0,-1 0 0,9-1 0,-2 0 0,-1 0 0,3-1 0,7-1 0,2-1 0,0 1 0,-2-1 0,-8 2 0,-2 1 0,1-1 0,2 0 0,-9 3 0,3-1 0,0 1 0,0-1 0,-2 1 0,11-4 0,-2 1 0,-1-1 0,2-2-559,4-2 1,2-2-1,-1 0 1,-4-1 558,-16 4 0,-2 0 0,-2-1 0,1-2-130,7-2 0,2-2 1,-2 0-1,-3-1 130,7-5 0,-4 0 0,0-1 213,1 1 1,0 0-1,-3 0-213,-13 5 0,-2 0 0,0 1 0,3-3 0,0 1 0,-2 0 978,18-8 1,-2 0-979,2-5 0,-2 1 0,-16 11 0,-2 0 1255,4-4 0,-3-1-1255,-14 9 0,-3 1 2186,31-23-2186,-7 2 1812,-15 10-1812,4-6 1021,6-6-1021,-9 0 213,3-5-213,-22 19 0,-11 3 0,-11 13 0,-5-1 0,-3 6 0,-3 6 0,-2 4 0,-1 2 0,0 3 0,0-1 0</inkml:trace>
  <inkml:trace contextRef="#ctx0" brushRef="#br0" timeOffset="1462">443 2146 24575,'-8'11'0,"-5"1"0,-5 4 0,-12 7 0,-8 7 0,-4-1 0,-11 4 0,6-3 0,-5 0 0,10-1 0,8-7 0,11-5 0,5-4 0,8-4 0,3-2 0,3-2 0,2-1 0,2-2 0,-1 2 0,2-1 0,4 2 0,8 2 0,17 1 0,20 6 0,33 2 0,-34-6 0,4 0 0,22 3 0,2-1 0,-15-1 0,0-2 0,14 1 0,-2-2 0,14 1 0,-17-5 0,-38-4 0,-22-3 0,-11-2 0,-2-1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12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15,'72'-3,"1"0,-3 2,13-1,8 2,-36 1,2 0,0-1,0 0,2 1,-2 0,-6-1,-1 0,34-3,-18 2,-4-2,-5 3,-8 0,-3 0,-13 0,-9 0,-4 0,0 0,1 0,7-1,2 1,-4-1,1 2,-9-1,0 1,-5-1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7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24575,'15'0'0,"6"0"0,19 2 0,17 1 0,31 2 0,-36 0 0,3 0 0,9 1 0,2-1 0,3 1 0,2 0-373,0 2 1,1 0 372,7-1 0,0 0 0,0 1 0,0 2 0,7 0 0,0 1 0,1 0 0,0 0-549,4 2 0,0 0 549,-3 0 0,1 1 0,0 0 0,0 1 0,-7-1 0,-1 0 0,-1 1 0,-2 1-205,-10-2 0,-1-1 205,4 1 0,-2 0 0,-10-1 0,-1 1 0,3-2 0,0 1 0,-3 0 0,-1 0 0,-2 1 0,0-2 0,4 1 0,-1 0 0,-1 1 0,0-1 0,3 0 0,1 0 0,1 2 0,0 0 0,-3-2 0,1 0 0,1 2 0,0 0 0,-3-3 0,-1 1 0,-2 1 0,-1 1 0,6 0 0,-1-1 0,-4 0 0,0 1 0,4 0 0,0-1 0,-6-1 0,-2-1 0,-1 0 0,-1 0-2789,2 0 0,1-1 2789,1 2 0,0-1 0,-3-1 0,0 0 746,47 13-746,-20-6 301,0-2-301,-2-1 0,-3-1 0,6 2 6784,2 2-6784,6-1 0,-6 0 0,-2-2 0,-7-1 0,3 0 0,-1-1 0,2 1 0,1 0 0,0 1 0,10 1 0,-7-3 0,2-3 0,-14-4 0,-10-3 0,-10-2 0,-2 2 0,0-2 0,3 2 0,-1-1 0,-8-1 0,-9-1 0,-11-1 0,-4 1 0,-5-2 0,6 1 0,5 0 0,1 1 0,7-2 0,-6 1 0,-2-2 0,-6 2 0,1 0 0,3 1 0,6 0 0,-2 0 0,-5-1 0,-9 1 0,0-1 0,-3 1 0,8 0 0,0 0 0,1 0 0,-3 0 0,-6 0 0,-2 0 0</inkml:trace>
  <inkml:trace contextRef="#ctx0" brushRef="#br0" timeOffset="876">7027 1035 24575,'20'3'0,"9"3"0,16 3 0,6 3 0,2-2 0,-11 0 0,-6-2 0,-14-1 0,-3-3 0,-8-1 0,-3-1 0,-5 3 0,-4 1 0,-7 5 0,-5 3 0,-7 5 0,-6 4 0,-4 2 0,-1 1 0,-4 2 0,3-4 0,3-2 0,3-3 0,10-7 0,4-6 0,6-1 0,2-4 0,3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27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24575,'27'-2'0,"7"1"0,29 3 0,-9 3 0,5 1 0,12 0 0,5-1-1389,20 4 0,4 1 1389,-33-4 0,1 0 0,1 0 0,4 0 0,1-1 0,0 1 0,1 2 0,0 0 0,0 0 0,2 0 0,0 1 0,0 0-513,3 1 1,0 0 0,0 1 512,0 1 0,0 0 0,-1-1 0,-6 0 0,-2-1 0,2 0 0,8 1 0,1 0 0,-2 0 0,-11-2 0,-1 0 0,1 0 0,10 0 0,2 1 0,-2 0 0,-3-1 0,-1 0 0,-1 1 0,0-1 0,0 0 0,0 0 0,-1 1 0,-1-1 0,1 0 0,0 0 0,0 1 0,-1-1 0,-5 0 0,-1 0 0,0 0 0,28 4 0,-3-1 0,-5-2 0,-3-1 0,-9-1 0,-1-2-198,2 0 0,-1-1 198,-4-3 0,-1 0 0,-2 0 0,1-1 0,-3 0 0,0-2 0,-3 2 0,-2 0 1192,38-1-1192,-4 0 1870,-26-1-1870,0-4 1147,-2 0-1147,1 0 502,4 1-502,0-2 0,2 0 0,-1-3 0,2 2 0,0 0 0,1 2 0,-4-1 0,1-1 0,-5-2 0,2-2 0,-2-2 0,-7 1 0,1-3 0,-5 1 0,5-1 0,5 1 0,-4 3-6784,8-3 6784,-5 2 0,-8-2 0,4-4 0,-13 1 0,4-2 0,-8 3 0,-2 1 6784,-7 4-6784,-3-1 0,-8 2 0,-4-1 0,-10 5 0,-2-1 0,-4 4 0,-1 2 0,-1-4 0,1 4 0,1-4 0,0 4 0,2-1 0,2-2 0,4 0 0,-1-1 0,0 1 0,0 2 0,-5 1 0,2-3 0,-2 2 0,0-1 0,-1-1 0,-1 3 0,-1-2 0,-1 3 0,1-2 0,-2 1 0,1-1 0,-1 1 0,0 1 0,0 0 0</inkml:trace>
  <inkml:trace contextRef="#ctx0" brushRef="#br0" timeOffset="764">7277 98 24575,'20'-1'0,"11"-4"0,14-1 0,14-4 0,1 0 0,6-2 0,-3 0 0,-6 0 0,-4-1 0,-18 5 0,-13 3 0,-10 2 0,-14 7 0,-7 12 0,-8 13 0,-6 6 0,3 0 0,-3-3 0,4-3 0,1 1 0,5-4 0,3-4 0,5-9 0,2-5 0,1-5 0,2-2 0,1 0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27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1,'95'6,"-39"-4,0 0,-7 0,2-1,12-1,3 0,10 2,1 0,0-1,1 0,3 2,-2-1,-5 0,-2-1,-2 1,-1-1,-3-1,-1 0,0 1,0 0,-5-2,-1 1,-7 0,-2 1,37-3,-20 2,-4-1,-10 1,5-2,4 2,3 2,-2-2,-10 1,-14-1,-8 0,-2 0,0 0,3 0,10-1,-5 1,9-3,-16 2,-2-1,-13 0,-1 0,5 1,-1 0,3 1,-9-3,-3-1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29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16,'68'-9,"7"2,-1 7,-24 0,3 0,7 1,3 0,7 2,3 0,7-1,1 0,7 2,1 0,3-3,0 0,0 0,-2 0,-3 0,-4 1,-10 1,-1 0,8 1,0 0,-12-1,-1 0,5-2,-2 0,-13-1,-1-1,-2 0,0 1,34 0,0 1,1-1,-17 3,13-3,-23 2,-5-5,-17 1,-5-3,-5 3,-4 0,1 2,-1-1,-9-1,-3 1,-8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33.2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1,'82'3,"17"1,-46-2,2 0,19 1,4 1,13 3,3 1,-24-4,1 0,2-1,4 2,1 0,1-2,-1-1,1-2,-1 0,-3 0,-1-1,-2 0,27 0,-5-1,-20 0,-6 0,-12 2,-4 0,25 0,-23 0,-11 0,-22 0,-8 0,-8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34.8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30,'85'0,"13"1,-44 0,1-1,7 1,3-1,5 0,2-1,11-1,3-1,3 0,2 0,-21 1,3-1,-2 1,-2 1,-2-1,0 1,28 0,-3 0,-8 1,-4 0,-17 0,-3 0,37 0,-26 0,-28 0,-11-1,-12 1,-11-1,13 1,-9 0,7 0,0 0,-5 0,10-2,-6 2,1-2,-7 2,-4-2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6:20:3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2496 24575,'41'-52'0,"5"8"0,9-18 0,12-15 0,-17 22 0,4-5 0,3-2 0,2-1-1882,-3 4 0,2-1 0,1-2 0,0 1 1,-1 0 1881,8-12 0,-2 0 0,0 0 0,5-1 0,-2 6 0,6-5 0,1 2 0,-6 4 0,-10 9 1031,7-9 0,-4 4-1031,-8 11 0,7-6 0,-2 2 0,-8 8 0,-2 3 0,-6 5 0,6-4 0,-2 1 0,23-20 0,-10 8 1543,-16 12-1543,0 0 0,3-3 0,25-21 0,-23 22 0,-2 1 0,12-10 5285,-9 6-5285,-30 32 519,5-11-519,-18 27 0,2-8 0,-4 4 0,4-2 0,-7 4 0,1 2 0</inkml:trace>
  <inkml:trace contextRef="#ctx0" brushRef="#br0" timeOffset="1603">1966 2354 24575,'-12'-21'0,"-2"-5"0,-18-30 0,-7-8 0,12 21 0,-1-2-637,-2 1 0,-1 0 637,-7-9 0,-1 0 0,5 5 0,-2-2 0,-3-3 0,-4-4 0,1 0 155,-15-21 1,-4-5-156,12 17 0,-6-8 0,0 0 0,5 7 0,8 10 0,5 4 0,-4-2 0,-19-24 0,-3-4 0,11 15 0,3-3 0,3 16 0,3 5 0,14 16 0,-22-24 0,27 36 0,-1-5 0,8 9 963,-2-4-963,7 3 0,-3 1 0,9 9 0,0 3 0,0-3 0,-6-10 0,1 4 0,-6-10 0,3 7 0,-17-24 0,13 15 0,-14-15 0,14 20 0,-1-1 0,-1 1 0,2 3 0,-1-4 0,4 12 0,0-7 0,6 14 0,5-4 0,2 7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3T16:20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0 535 24575,'16'-23'0,"10"-6"0,23-24 0,3-8 0,2-1 0,-10 8 0,2 3 0,-14 12 0,3 2 0,-15 7 0,-2 11 0,-8 5 0,-1 5 0,-3 6 0,-3-2 0,0 4 0,-3-1 0</inkml:trace>
  <inkml:trace contextRef="#ctx0" brushRef="#br0" timeOffset="1156">18 0 24575,'8'22'0,"5"0"0,13 21 0,1-4 0,3 4 0,19 43 0,-21-33 0,20 33 0,-26-47 0,17 29 0,-15-27 0,13 28 0,-17-36 0,-1-5 0,-1-5 0,-11-12 0,1 2 0,-8-6 0,3 1 0,0-5 0,-3 2 0,3-4 0,-3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8:55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8,'94'-4,"-40"2,4 1,12 0,6 2,14 0,7 0,-18-1,4 0,0 0,-2 1,0 1,3-1,9 0,2 1,1 0,-2 2,0 1,2 0,-19-3,1-1,0 1,1 0,3 1,0 0,0 1,-1-2,-4-1,-1-1,0 0,-2 0,18 1,-3 0,-1-1,-10 0,-2 0,-4 0,17 0,-6 0,-16 0,-6 0,20-2,-36 0,-24-1,-9 2,-8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29:04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41,'82'-9,"13"-1,-41 6,2 1,10-1,4 0,18 0,5 2,2 2,3 0,-25 0,1 0,1 1,-1 1,0 0,0 0,2 0,0 0,0 0,-2-1,-1 0,1 0,0 1,0-1,-1 0,2-1,-1 0,-2 0,22-1,-2 1,0 0,-5 1,-24 0,-3 0,2-1,-1 1,36-1,-18 3,-20-3,-28 1,-12-2,-8-1,-5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16.4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58,'57'-6,"13"-2,3 2,24-3,-43 6,3 1,5-1,1 1,3 0,1 0,-4 1,1 0,3 0,0 0,-3 1,-1 0,4-2,1-1,-4 3,-2-1,-9-2,-2 1,39 5,-19-1,0 1,-1-2,-1-1,4 3,-2 2,-2 2,1-3,-1 1,0-5,3 3,-8-3,5 3,-5-3,-1 1,1-1,-11 0,4 0,-3 0,7 2,2-1,5 4,0-2,2 0,-3 0,-10-2,-5 0,-16 0,0-1,-3 3,6-3,6 2,-6 0,-1 0,-10-1,0-1,-1 0,0 0,4 0,0 0,0 0,-4 1,-2-1,-5 1,9-1,-4 1,15 0,-7 0,-2-1,-11 0,-10 0,6 0,2-2,0 1,-1-2,-3 1,0 1,4 0,-4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33:06.9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0,'48'5,"10"0,-1-5,21 3,21-1,-39 0,4 0,7-1,2 0,8 1,2 0,5-2,1 0,3 1,1-2,-2-1,1 0,-1 0,-1 1,-1-2,-2 0,-7 2,0 1,-3-1,0 0,-4 1,-3 0,-9 0,-2 0,-2 0,-3 0,32 0,-5 2,-9-2,7 2,-6-2,-3 0,-11 0,-6 0,-12 0,-1 0,-4 0,-3 0,-9 0,-11 0,1 0,5-1,2 0,4 0,-6 0,3 0,2 0,1 1,-4 0,-2 0,-5 0,5 0,2 0,2 0,3 0,-4 0,1 0,0 0,3 0,-5 0,-2 0,-5 0,3 0,0 1,-2 0,5-1,-8-1,5-1,-6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5T10:33:08.3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15,'58'5,"9"-1,10-3,21 0,-36-1,3 1,2 0,1 0,9-1,-1 1,-3 1,-2 1,-7-2,-2 1,-8 0,-3 0,37-3,-10-1,4-1,-6-2,2 1,-4-3,4 3,-4 1,4-1,-4 4,0-3,-18 1,-5 0,-22 1,2 1,-7 0,5 0,-1 0,3 0,-4 0,-3 0,-3 0,-1 0,2 0,-2 0,-1 0,-5 0,-2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3:3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1202 24575,'153'-5'0,"-61"3"0,6 0 0,-23 2 0,4-1 0,4 1-1681,-8 0 0,3 1 1,2 0-1,2-1 1681,9 0 0,2-1 0,2 0 0,1 1-452,-15 0 1,2 1 0,0-1-1,0 1 1,0-1 451,-3 0 0,0 0 0,0 0 0,0 0 0,1 0 0,6 0 0,1 0 0,1 1 0,-1-1 0,-1 0 0,13-1 0,-1 0 0,-2 0 0,-1-1 0,-8-1 0,-1 1 0,-1-1 0,-2-2 19,-5 0 0,-1-1 0,-1-1 0,-2-1-19,13-2 0,-1-1 0,-1 0 0,3-1 0,0 0 0,0-2 0,-2-4 0,0-1 0,-3-1-240,-12 5 1,-2-1-1,-3-2 240,25-14 0,-5-1 1039,-18 8 1,-4 1-1040,-4-1 0,-2-1 0,-8 3 0,-2 0 1704,0-3 1,-2-2-1705,38-24 1206,-43 23 1,-2-1-1207,33-26 1242,-5 4-1242,4-7 0,3 5 0,-34 22 0,0-1 480,38-27-480,-13 7 0,-16 9 0,-9 10 0,-13 4 0,-2 4 0,-7 3 0,-4 8 0,-7 5 0,-3 5 0,-3 2 0,-1-1 0,2 2 0,-2 0 0,0 1 0</inkml:trace>
  <inkml:trace contextRef="#ctx0" brushRef="#br0" timeOffset="25785">479 999 24575,'-16'2'0,"-11"9"0,-20 8 0,-10 10 0,-8 5 0,6 0 0,3 0 0,14-3 0,5-3 0,13-7 0,3-2 0,8-6 0,3-3 0,6-2 0,6-4 0,15 4 0,16 2 0,27 3 0,27 0 0,-30-7 0,5-1-207,8-1 1,2-1 206,-1-2 0,-2 0 0,-12-3 0,-3 0 0,19-2 0,-44 1 0,-14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3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1560 24575,'130'-2'0,"-54"2"0,5 0 0,-15 1 0,4-1 0,0 2-1188,0 0 0,0 0 0,2 0 1188,11-1 0,2 0 0,-2 0 0,-11 2 0,-1 0 0,1-1 0,7-1 0,2-1 0,-2 1 0,-11 0 0,-1 1 0,1-1 0,6-2 0,1 0 0,-1-2 0,-4 0 0,0-1 0,0 0 0,3-1 0,1-1 0,0 0 0,0-2 0,1-1 0,-1 0 0,0 0 0,1-1 0,-1 1 0,3-2 0,0 1 0,1-1 0,1 0 0,0 0 0,1-1 0,0 1 0,1-1 0,-1-1 0,0 1 0,-1-1 0,-2 0 0,23-3 0,-3-1-164,-2 0 0,-1-1 164,-9 2 0,-1-1 0,7-3 0,-1-2 0,-9 2 0,-1-2 0,3-4 0,-3-2 195,-14 4 1,-2-1-196,4-1 0,-2-1 0,-11 4 0,-1 0 0,-1 0 0,-2-1 0,29-18 1702,-6-1-1702,6-4 1205,-13-1-1205,10-6 594,-17 4-594,-3 1 0,-7-1 0,-2-4 0,3-11 0,-9-5 0,-2 0 0,-2 6 0,-3 9 0,-2 11 0,-10 10 0,-7 4 0,-7 12 0,-5 4 0,1 5 0,-4 3 0,1 2 0,-2 1 0</inkml:trace>
  <inkml:trace contextRef="#ctx0" brushRef="#br0" timeOffset="24841">160 1292 24575,'-15'15'0,"-4"5"0,-7 6 0,-2 8 0,0-4 0,5 3 0,9-9 0,7-3 0,7-5 0,4 0 0,9 4 0,11 7 0,18 4 0,17 5 0,11-5 0,14-3 0,1-9 0,-5-7 0,-6-6 0,-22-10 0,-20-4 0,-19-1 0,-11 2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5T10:35:5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6394 171 24575,'-16'-3'0,"-6"1"0,-8-2 0,-17 2 0,-17 1 0,-20 1 0,32-1 0,-4 0 0,-8-1 0,-4-1-623,-11 2 0,-3 0 623,17-1 0,-2 0 0,-2 0-621,-4-1 1,-2 1 0,-1-1 620,-6 1 0,-1-1 0,-1 0 0,-3-1 0,-1-2 0,0 2 0,1 1 0,0 1 0,0 1 0,5-2 0,1 1 0,0 0 0,-4 2 0,0 1 0,0 0 0,5 0 0,1 0 0,-2 0 0,-6 0 0,-1 0 0,0-1-666,-2 1 1,1 0 0,0 0 665,2-1 0,0 0 0,0 0 0,2 0 0,0 0 0,3 0-291,11 0 0,1 1 0,2 0 291,-26 0 0,4 0 234,15 0 1,2 0-235,4 2 0,0 0 0,-4-2 0,1 0 0,-1 1 0,2 0 0,4 0 0,2 0 802,11-1 0,2 0-802,-38 2 2152,15 1-2152,0 2 1127,4 0-1127,6 4 624,0 0-624,2 2 0,-2 5 0,2-1 0,-2 4 0,0-6 0,4 2 0,-3-5 0,4 3 0,-6-1 0,5 2 0,6-2 0,9 0 0,11-4 0,4 0 0,5-3 0,6-1 0,3-1 0,6-2 0,3 1 0,1-2 0,2 0 0,-1 1 0,-2-2 0,1 1 0,-4 0 0,4 0 0,0 0 0,2 0 0,-3-1 0,1 3 0,-7-3 0,0 2 0,-3 0 0,1 0 0,-4 1 0,6 0 0,-4 1 0,7-2 0,3 0 0,4-2 0,1 1 0,2 0 0,0 0 0</inkml:trace>
  <inkml:trace contextRef="#ctx0" brushRef="#br0" timeOffset="2048">6246 1 24575,'10'1'0,"4"1"0,7 2 0,2 2 0,1-2 0,1 3 0,-8-2 0,0-1 0,-5 0 0,-3-2 0,6 4 0,2-2 0,4 2 0,-6-3 0,-7-1 0,-7 0 0,-1 0 0,-1 1 0,0 1 0,-1 0 0,-1 2 0,-2 2 0,-5 2 0,-9 3 0,-6 4 0,-18 4 0,-12 6 0,-5-1 0,-15 5 0,19-8 0,2 0 0,22-10 0,15-5 0,10-6 0,4-2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2:31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6658 828 24575,'-21'0'0,"-7"0"0,-15 0 0,-15 0 0,-9 0 0,-15 0 0,-11 0-884,33 0 1,-3 0 883,5 0 0,-1 0 0,-12 0 0,0 0 0,9 0 0,0 0 0,-4 0 0,-2 0 0,-4 0 0,0 0 0,4 0 0,-1 0 0,-8 0 0,1 0 0,7 0 0,1 0 0,-4 0 0,1 0 0,3 0 0,2 0 0,-1 0 0,0 0 0,0 0 0,0 0 0,-5 0 0,0 0 0,4 0 0,-1 0 0,-8 0 0,0 0 0,3 0 0,0 0 0,1 0 0,-1 0 0,2 0 0,0 0 0,-1 0 0,1 0 0,4 0 0,0 0 0,-5 0 0,1 0 0,5 0 0,0 0 0,0 0 0,0 0 0,-1 0 0,2 0 0,13 3 0,-1 0 0,-22-3 0,3 1 2,-6 4-2,15-4 0,-1-2 0,-20 1 0,29 0 0,-1 0 0,4 0 0,1 0 0,-4 0 0,1 0 0,4 0 0,1 0 0,-44 0 0,43 0 0,1 0 0,-2 0 0,3 0 0,-23 0 0,-24 0 0,26 0 0,-13 0 0,1 0 0,16-10 0,-6 2 0,13-13 0,-5 8 0,7-9 0,0-1 1310,-1-1-1310,8-3 455,-1-1-455,9 5 0,-4-10 0,2 5 0,-2-6 0,7 0 0,1 1 0,6 2 0,0-1 0,1 0 0,4 2 0,-4-8 0,10 7 0,-5-1 0,7 4 0,5 4 0,-4 0 0,8 2 0,-3 4 0,4 4 0,0-2 0,1 6 0,3-2 0,-2 4 0,3-4 0,-4 3 0,3-2 0,2 2 0,3 1 0,-4 4 0,3-3 0,-3 2 0,4-2 0,4 2 0,9 7 0,-6-1 0,6 3 0</inkml:trace>
  <inkml:trace contextRef="#ctx0" brushRef="#br0" timeOffset="1">6464 481 24575,'24'24'0,"4"-1"0,18 17 0,0-6 0,-1 5 0,-6-10 0,3 3 0,-11-13 0,-2 1 0,-6-6 0,-5-1 0,-5-4 0,4-1 0,-8 0 0,3 1 0,-4-5 0,4 4 0,-3-8 0,4 4 0,-5 0 0,0-3 0,4 2 0,-3-3 0,3 0 0,-4 0 0,0 0 0,-4 4 0,-4 0 0,-8 4 0,-5 0 0,-10 5 0,-1 2 0,0 4 0,-4 0 0,9-5 0,-9 0 0,9-5 0,-4 4 0,9-7 0,-2 5 0,2-10 0,-4 7 0,1-7 0,3 7 0,2-7 0,-1 2 0,4-3 0,-3 4 0,4-3 0,-1 2 0,1-3 0,4 4 0,-3-3 0,2 2 0,-3 0 0,1-2 0,3 2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2:32:12.9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85,'78'0,"-1"0,-4 0,9 0,-6 0,5 5,-14-3,4 3,-4-5,-1 0,-8 0,-3 0,-11 0,12 0,2 0,1 0,12 0,-12 0,6 0,8-6,-5-1,6 0,-9-4,-8 5,-7 0,-1-4,-12 9,-2-9,-6 9,0-3,0 4,0 0,-5 0,4 0,-4 0,-1-4,5 3,-9-3,9 4,-9 0,9 0,-4 0,0 0,3 0,-3 0,0 0,4-4,-9 3,4-4,-6 5,1 0,0 0,4 0,-3-4,9 3,-9-3,4 4,-6 0,1 0,0 4,-1-3,1 3,0-4,-1 0,1 0,5 0,-4 0,-1 0,-1 0,-4 4,5-3,3 3,-3-4,4 0,-9 0,4 0,3 0,-5 0,5 4,-8-4,1 4,5-4,0 0,-5 0,4 0,-1 0,3 4,2-3,-7 3,2-4,-3 0,5 4,0-3,-1 3,6-4,-4 0,-1 0,-1 0,-4-4,5 3,0-3,-5 4,4 0,-4 0,5 0,4 0,-7 0,7 0,-9-4,0 3,7-3,-6 4,3 0,1 0,-8 0,12 3,-5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12:32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5407 3033 24575,'-29'0'0,"-6"0"0,-30 0 0,-18 0 0,-12 0-728,39 0 0,-1 0 728,-3 3 0,-2 1 0,1-3 0,-2-1 0,-3 3 0,-2 1 0,-4 0 0,-1-1-611,0-2 0,-1 0 611,-4 6 0,-1 0 0,-5-6 0,-1 0-1027,0 6 1,-2 0 1026,-4-6 0,0 0 0,-1 6 0,1 0 0,5-2 0,1-1 0,-6 4 0,2 1-684,14-2 0,1 1 684,-4 0 0,1 0 0,8-1 0,3 1 160,8 1 0,1 1-160,1-2 0,1 0 0,-37 5 0,0-1 0,15-11 1229,-3 10-1229,14-9 0,-1 3 0,-22 1 0,26-4 0,-35 4 0,30-1 0,-7-3 0,4 3 0,4-5 2076,1 0-2076,1 0 1714,15 0-1714,-6-5 668,12-1-668,1-9 92,2-1-92,5-5 0,-8-6 0,1 5 0,3-16 0,-3 8 0,2-10 0,0 1 0,-10-3 0,13-4 0,-15-9 0,17 3 0,-5-8 0,-1-6 0,11 6 0,-12-22 0,17 14 0,-6-22 0,8 21 0,-2-19 0,-5 11 0,10 1 0,5 27 0,1 0 0,1-21 0,4 21 0,0-1 0,-2-32 0,1 31 0,2 1 0,0-27 0,0 24 0,-1 0 0,4-10 0,-8-34 0,2 28 0,0-5 0,0 2 0,0 13 0,5-6 0,-2 15 0,8-5 0,-9 5 0,8 0 0,-3-6 0,5 12 0,-4-5 0,2 0 0,-2 5 0,4-30 0,0 25 0,0-13 0,-5 21 0,4 11 0,-8-5 0,8 11 0,-4 1 0,1 5 0,3 5 0,-3-4 0,1 4 0,2 0 0,-3 1 0,4 4 0,-3 4 0,2-3 0,-3 3 0,4-4 0,0 0 0,0 0 0,0 0 0,0 0 0,0 0 0,0 0 0,3 4 0,-2 0 0,2 4 0</inkml:trace>
  <inkml:trace contextRef="#ctx0" brushRef="#br0" timeOffset="2075">5184 2794 24575,'13'17'0,"6"3"0,7 11 0,0-1 0,-1 1 0,-6-2 0,1 0 0,-2-5 0,1-2 0,-2-4 0,-3-5 0,-1 4 0,-5-8 0,0 3 0,0-4 0,0 0 0,0 0 0,0-3 0,0 2 0,3-6 0,-2 2 0,3 1 0,-1-3 0,-2 6 0,3-6 0,-4 2 0,0-3 0,-1 0 0,1 0 0,0 0 0,0 0 0,-1 0 0,-3 3 0,-7 2 0,-12 3 0,-9 1 0,-11 6 0,-1 1 0,-6 5 0,-1 0 0,1 0 0,5-5 0,-3 4 0,9-9 0,1 3 0,7-9 0,6 3 0,-1-7 0,4 6 0,2-6 0,0 3 0,2-1 0,-2-2 0,8 6 0,-3-6 0,3 3 0,-1-4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2:33:27.6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1948 1,'-70'0,"6"0,15 0,-2 0,1 0,-6 0,12 0,-11 0,11 0,-5 4,0-2,5 2,-5-4,13 0,-5 0,10 4,-10-2,5 2,4-4,-2 0,5 0,3 0,-8 0,10 0,-11 0,5 0,-5 0,11 0,-4 0,3-4,1 2,-4-2,9 4,-3 0,4 0,0 0,0 0,5 0,-4 0,-3 0,4 0,-7 0,13 0,-10 4,6-4,-2 4,-4-4,10 0,-14 0,14 0,-10 0,0 3,5-2,-4 3,-1 0,9-3,-16 3,17-4,-11 0,8 0,-9 4,8-3,-2 2,1-3,1 0,-6 4,3-3,5 2,-7-3,6 0,-6 3,3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21.4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3975 18,'-97'4,"2"0,22 1,-12 0,11 2,-4-3,4 0,20-4,-3 0,-39-1,32 0,1 1,-24 2,3-1,8 1,5-4,0-3,2 3,-1-2,4 3,-4 0,5 2,-5 1,0 0,-1-1,-1-1,4-1,7 0,-3-1,6-2,-10 2,-1 0,-3 2,4 0,3 0,7-2,3 2,5-3,2 2,-1-2,-6 0,0 0,5 1,7 0,13 2,-2-1,3 0,-5-2,-1 0,0 2,1-1,3 1,3 1,1-2,2 2,2 0,-1 0,-1 2,5-2,2 2,0-2,3 2,-7 0,1 0,-3 1,2-1,-1 0,-6 0,2-2,-4 3,6-2,0 2,5-2,0 0,4-1,1 0,0 0,-1 1,1 1,0-1,-6 1,4-2,-2 2,5-2,-3 0,4 0,-5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28.6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23,'48'0,"-4"-1,1 4,-6-3,12 2,-9-2,1 0,-2 0,13 0,9 0,15 0,-2 0,7 0,-7 0,8 0,-9 0,6 1,-19 1,3 1,3 0,-8 0,10 0,-11-2,-12 1,1-1,-9-1,-3 3,-4-3,-6 1,2-1,2 0,3 1,3 0,-3 1,1-2,-4 1,2 1,1-2,8 2,4-1,6 0,0-1,-2 0,-10 0,-2 0,-7 0,5 1,7 1,10 1,5-2,-2 1,-5-2,-6 0,-5 1,3-1,4 1,10-1,1-1,1 1,-11-2,-5 1,-7 1,-4-3,-2 3,7-1,11 1,7 0,7 0,-7-1,-3-1,-8 0,4 0,-2 1,10 0,4 1,8 0,-5 0,-3 0,-14 0,2 0,-1 0,17 1,3 0,24 0,9 1,1-2,-14 0,-30 0,-20-3,-9 2,3-1,13 0,12 2,10-2,-7 2,-14-1,-17 0,-5-1,-4 0,5 2,5-2,15 2,7 0,3 0,-17 0,-10-1,-10 0,-1-3,1 1,2 0,-6 0,8 1,0-2,11 1,2-2,-1 0,-11 2,-6 0,0 3,2-1,13 1,0 0,-1 0,-12 0,-10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36.7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60,'78'-2,"1"0,2 1,10 0,-37 1,2 0,4 0,1 0,-1 1,2-1,5 0,1-1,-6 0,0 0,6-1,1 0,0-2,0 1,3 1,1 1,-2-2,0 0,1 0,0 1,-3 0,0 0,2-1,0-1,0 4,-1 0,4-4,0 1,-3 1,-1 1,1-1,0 1,-3-1,-3 2,-6 0,-2 1,40 2,-18 1,-13-1,6 0,-7-3,6 2,-8-2,-8 0,-14 0,-9-2,-7 2,-1-1,-3 1,-1 0,-3 0,-4 0,4 1,-1-1,-1 2,0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1.4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8,'56'-1,"11"1,-2 0,14 2,8-2,-1-3,0 2,-5-2,-3 3,-1 1,3 0,-2 0,9-1,-6 0,-3 0,-5 1,-9 1,4 1,3-1,-2 0,0-1,-8 0,-7-1,-11 0,-9 0,-10 0,0 0,0 1,3 0,4 0,-4-1,0 0,-8 0,-2 0,-4 0,6 0,4 0,8 0,-1 0,-3 0,-7 0,-9-1,5 1,-3-3,6 2,-3 0,1 0,6 1,-1 0,-2 0,-6-6,-4-1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5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48,'58'-3,"3"-1,-2 4,8-3,14 3,-12-2,-17 2,2-1,41-3,-36 1,1 0,-3 1,0 0,43-4,-1 4,-16-1,-2 3,-5 1,-5 1,4 1,-4-3,-1 1,-3-1,-5 0,-10 0,-10 0,2 0,6 2,5-2,0 1,-5-1,-12 2,-4-2,-4 1,-1-1,6 0,2-1,4-1,4 1,0-2,-1 1,-8 0,0 0,-2 0,3 1,-1-1,-2 2,-4-2,-2 2,-7 0,3-1,-1 1,14-1,8 2,6 1,-1-1,-10 1,-9-2,-9 0,-9 0,-7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6T16:11:47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1 137,'48'-3,"6"-1,-6-2,20-5,11-2,-28 4,3 0,3 2,1 1,0 0,0 0,0 2,0 0,-7 0,-2 0,43-1,-1-1,-40 6,2-1,2 0,1 0,8 0,-1 2,-6-1,-2 0,37-2,-17 2,-16-2,-5 2,-9 0,1-1,-2 1,1-3,-11 3,2-2,-10 2,2 0,0 0,-3 0,1 0,-3-1,-2 1,-6-2,1 2,-1-2,7 1,2 0,6-1,-9 1,-3 1,-4-1,10 1,-5-1,10 1,-18 0,10 0,4 1,13-1,7 3,-2-3,-12 0,-9 0,-10-2,0 1,12-2,-10 2,3-1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4CCD-B965-4F1A-9017-84B1EA84E2E2}" type="datetimeFigureOut">
              <a:rPr lang="en-GB" smtClean="0"/>
              <a:t>04/03/2019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7E9C-E9CF-45CC-A225-331D202598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7E9C-E9CF-45CC-A225-331D2025989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6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54"/>
            <a:ext cx="9144000" cy="68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69901"/>
            <a:ext cx="7772400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5157192"/>
            <a:ext cx="7848872" cy="64807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535360" y="6400098"/>
            <a:ext cx="6400800" cy="910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6372200" y="188640"/>
            <a:ext cx="2520280" cy="1224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28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628652" y="1783447"/>
            <a:ext cx="7821384" cy="1498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0" cap="none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1560" y="6381329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www.ecs-digital.co.uk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868-F190-204C-8D03-2302DBC5E9C5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F54B-1CCB-2746-B305-759E5581A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1782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5538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2426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1561" y="1700809"/>
            <a:ext cx="7903027" cy="4392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tables, 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16238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1557" y="1628800"/>
            <a:ext cx="3820884" cy="43204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graphs and charts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34334" y="1628800"/>
            <a:ext cx="3690255" cy="43204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82192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6176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704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Commercial In Confidence  </a:t>
            </a:r>
          </a:p>
        </p:txBody>
      </p:sp>
    </p:spTree>
    <p:extLst>
      <p:ext uri="{BB962C8B-B14F-4D97-AF65-F5344CB8AC3E}">
        <p14:creationId xmlns:p14="http://schemas.microsoft.com/office/powerpoint/2010/main" val="31642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CS-ppt-template-content-slide.jpg"/>
          <p:cNvPicPr>
            <a:picLocks noChangeAspect="1"/>
          </p:cNvPicPr>
          <p:nvPr userDrawn="1"/>
        </p:nvPicPr>
        <p:blipFill>
          <a:blip r:embed="rId13" cstate="print"/>
          <a:srcRect b="81500"/>
          <a:stretch>
            <a:fillRect/>
          </a:stretch>
        </p:blipFill>
        <p:spPr>
          <a:xfrm>
            <a:off x="0" y="0"/>
            <a:ext cx="9144000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Commercial In Confidence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E2FD-7319-46C9-9BE1-706A05A55FA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53200" y="274638"/>
            <a:ext cx="2133600" cy="850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1654"/>
            <a:ext cx="1956320" cy="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5.png"/><Relationship Id="rId7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60.png"/><Relationship Id="rId5" Type="http://schemas.openxmlformats.org/officeDocument/2006/relationships/image" Target="../media/image2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customXml" Target="../ink/ink23.xml"/><Relationship Id="rId1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customXml" Target="../ink/ink20.xml"/><Relationship Id="rId12" Type="http://schemas.openxmlformats.org/officeDocument/2006/relationships/image" Target="../media/image36.png"/><Relationship Id="rId17" Type="http://schemas.openxmlformats.org/officeDocument/2006/relationships/customXml" Target="../ink/ink25.xml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2.xml"/><Relationship Id="rId5" Type="http://schemas.openxmlformats.org/officeDocument/2006/relationships/image" Target="../media/image32.png"/><Relationship Id="rId15" Type="http://schemas.openxmlformats.org/officeDocument/2006/relationships/customXml" Target="../ink/ink24.xml"/><Relationship Id="rId10" Type="http://schemas.openxmlformats.org/officeDocument/2006/relationships/image" Target="../media/image35.png"/><Relationship Id="rId4" Type="http://schemas.openxmlformats.org/officeDocument/2006/relationships/customXml" Target="../ink/ink19.xml"/><Relationship Id="rId9" Type="http://schemas.openxmlformats.org/officeDocument/2006/relationships/customXml" Target="../ink/ink21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42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customXml" Target="../ink/ink28.xml"/><Relationship Id="rId21" Type="http://schemas.openxmlformats.org/officeDocument/2006/relationships/customXml" Target="../ink/ink36.xml"/><Relationship Id="rId7" Type="http://schemas.openxmlformats.org/officeDocument/2006/relationships/customXml" Target="../ink/ink30.xml"/><Relationship Id="rId12" Type="http://schemas.openxmlformats.org/officeDocument/2006/relationships/image" Target="../media/image47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40.png"/><Relationship Id="rId16" Type="http://schemas.openxmlformats.org/officeDocument/2006/relationships/image" Target="../media/image44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customXml" Target="../ink/ink31.xml"/><Relationship Id="rId24" Type="http://schemas.openxmlformats.org/officeDocument/2006/relationships/image" Target="../media/image55.png"/><Relationship Id="rId5" Type="http://schemas.openxmlformats.org/officeDocument/2006/relationships/customXml" Target="../ink/ink29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46.png"/><Relationship Id="rId19" Type="http://schemas.openxmlformats.org/officeDocument/2006/relationships/customXml" Target="../ink/ink35.xml"/><Relationship Id="rId4" Type="http://schemas.openxmlformats.org/officeDocument/2006/relationships/image" Target="../media/image41.png"/><Relationship Id="rId14" Type="http://schemas.openxmlformats.org/officeDocument/2006/relationships/image" Target="../media/image430.png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18" Type="http://schemas.openxmlformats.org/officeDocument/2006/relationships/image" Target="../media/image150.png"/><Relationship Id="rId26" Type="http://schemas.openxmlformats.org/officeDocument/2006/relationships/image" Target="../media/image21.png"/><Relationship Id="rId3" Type="http://schemas.openxmlformats.org/officeDocument/2006/relationships/image" Target="../media/image1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3.png"/><Relationship Id="rId16" Type="http://schemas.openxmlformats.org/officeDocument/2006/relationships/image" Target="../media/image1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4.png"/><Relationship Id="rId10" Type="http://schemas.openxmlformats.org/officeDocument/2006/relationships/image" Target="../media/image140.png"/><Relationship Id="rId19" Type="http://schemas.openxmlformats.org/officeDocument/2006/relationships/customXml" Target="../ink/ink8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DA5A1-636B-554B-8E55-C22F97F9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Playground</a:t>
            </a:r>
          </a:p>
          <a:p>
            <a:pPr algn="ctr"/>
            <a:endParaRPr lang="en-US" sz="2400" b="1" i="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CI/CD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Pipeline</a:t>
            </a:r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Jenkins</a:t>
            </a:r>
            <a:r>
              <a:rPr lang="en-US" sz="2400" b="1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b="1" i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Kubernetes</a:t>
            </a:r>
          </a:p>
        </p:txBody>
      </p:sp>
      <p:pic>
        <p:nvPicPr>
          <p:cNvPr id="1030" name="Picture 6" descr="Jenkins is dead … Long live concourse – Ricardo Espírito Santo ...">
            <a:extLst>
              <a:ext uri="{FF2B5EF4-FFF2-40B4-BE49-F238E27FC236}">
                <a16:creationId xmlns:a16="http://schemas.microsoft.com/office/drawing/2014/main" id="{5C2C60CE-FDA7-2547-9E30-9CBA179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46" y="5304017"/>
            <a:ext cx="1109903" cy="9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 is a big deal, but an overlooked one – ARCHITECHT">
            <a:extLst>
              <a:ext uri="{FF2B5EF4-FFF2-40B4-BE49-F238E27FC236}">
                <a16:creationId xmlns:a16="http://schemas.microsoft.com/office/drawing/2014/main" id="{D0696EE3-E74B-1E4B-9EA3-F41EFBA9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37254"/>
            <a:ext cx="1152128" cy="9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veloper Automation Tools Bootcamp - Intro to Terraform">
            <a:extLst>
              <a:ext uri="{FF2B5EF4-FFF2-40B4-BE49-F238E27FC236}">
                <a16:creationId xmlns:a16="http://schemas.microsoft.com/office/drawing/2014/main" id="{7B8DAAD1-C6C3-C14D-AD3D-7BDEDD28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86587" y="3897973"/>
            <a:ext cx="764703" cy="7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world's leading software development platform · GitHub">
            <a:extLst>
              <a:ext uri="{FF2B5EF4-FFF2-40B4-BE49-F238E27FC236}">
                <a16:creationId xmlns:a16="http://schemas.microsoft.com/office/drawing/2014/main" id="{F3A5C693-3A25-5A4C-87F0-7F8C2BA6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84393"/>
            <a:ext cx="2103154" cy="11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deception - how to start automatic tests using docker-console ...">
            <a:extLst>
              <a:ext uri="{FF2B5EF4-FFF2-40B4-BE49-F238E27FC236}">
                <a16:creationId xmlns:a16="http://schemas.microsoft.com/office/drawing/2014/main" id="{84D0FA31-8ED2-A647-B0C7-0110FC02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53" y="3756877"/>
            <a:ext cx="2271285" cy="1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5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C90BB-7644-D94E-A4E1-97037F773BE7}"/>
              </a:ext>
            </a:extLst>
          </p:cNvPr>
          <p:cNvSpPr txBox="1"/>
          <p:nvPr/>
        </p:nvSpPr>
        <p:spPr>
          <a:xfrm>
            <a:off x="1259632" y="3416424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b="1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rbac.yaml</a:t>
            </a:r>
            <a:endParaRPr lang="en-US" sz="2400" b="1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8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D35D01-B1F4-F643-A35C-B9F82B9DF65B}"/>
              </a:ext>
            </a:extLst>
          </p:cNvPr>
          <p:cNvSpPr txBox="1"/>
          <p:nvPr/>
        </p:nvSpPr>
        <p:spPr>
          <a:xfrm>
            <a:off x="457200" y="1636567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2.2.1) Jenkins service account Secret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4608B3-D3AB-774E-A03E-E63868FC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789040"/>
            <a:ext cx="7452320" cy="26811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8B99F4-3C75-704F-AD83-84085DB7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2564904"/>
            <a:ext cx="5796136" cy="4769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4C5110-3A55-E44B-8962-BDD18D196A2C}"/>
              </a:ext>
            </a:extLst>
          </p:cNvPr>
          <p:cNvSpPr txBox="1"/>
          <p:nvPr/>
        </p:nvSpPr>
        <p:spPr>
          <a:xfrm>
            <a:off x="514069" y="220482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get secrets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D1155-2D4D-BE44-9C65-7FE0FF129386}"/>
              </a:ext>
            </a:extLst>
          </p:cNvPr>
          <p:cNvSpPr txBox="1"/>
          <p:nvPr/>
        </p:nvSpPr>
        <p:spPr>
          <a:xfrm>
            <a:off x="514069" y="3445018"/>
            <a:ext cx="500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describe secret jenkins-token-b28dp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A5FD8A-785E-E44C-B654-841E7007484C}"/>
                  </a:ext>
                </a:extLst>
              </p14:cNvPr>
              <p14:cNvContentPartPr/>
              <p14:nvPr/>
            </p14:nvContentPartPr>
            <p14:xfrm>
              <a:off x="8060724" y="3520326"/>
              <a:ext cx="828000" cy="2246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A5FD8A-785E-E44C-B654-841E700748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724" y="3511326"/>
                <a:ext cx="84564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A13732-CB3F-4546-97BF-C609979A6C79}"/>
                  </a:ext>
                </a:extLst>
              </p14:cNvPr>
              <p14:cNvContentPartPr/>
              <p14:nvPr/>
            </p14:nvContentPartPr>
            <p14:xfrm>
              <a:off x="608724" y="2940366"/>
              <a:ext cx="1441800" cy="24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A13732-CB3F-4546-97BF-C609979A6C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084" y="2832726"/>
                <a:ext cx="154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391D13-FB8B-994A-9202-C0E0AE8E0D61}"/>
                  </a:ext>
                </a:extLst>
              </p14:cNvPr>
              <p14:cNvContentPartPr/>
              <p14:nvPr/>
            </p14:nvContentPartPr>
            <p14:xfrm>
              <a:off x="1568484" y="3847206"/>
              <a:ext cx="1298880" cy="16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391D13-FB8B-994A-9202-C0E0AE8E0D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844" y="3739566"/>
                <a:ext cx="1406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94BEC4-5F1B-234D-BACD-1459A9D710F8}"/>
                  </a:ext>
                </a:extLst>
              </p14:cNvPr>
              <p14:cNvContentPartPr/>
              <p14:nvPr/>
            </p14:nvContentPartPr>
            <p14:xfrm>
              <a:off x="3287484" y="3597366"/>
              <a:ext cx="210060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94BEC4-5F1B-234D-BACD-1459A9D710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3844" y="3489726"/>
                <a:ext cx="220824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0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762C1-91D9-F547-A2F3-604F3325383F}"/>
              </a:ext>
            </a:extLst>
          </p:cNvPr>
          <p:cNvSpPr txBox="1"/>
          <p:nvPr/>
        </p:nvSpPr>
        <p:spPr>
          <a:xfrm>
            <a:off x="1115616" y="5157192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get secrets</a:t>
            </a:r>
          </a:p>
          <a:p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describe secret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-token-xxx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export JENKINS_TOKEN=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yyy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4DEEB-ADA2-6A42-A139-4DD1FAAF871B}"/>
              </a:ext>
            </a:extLst>
          </p:cNvPr>
          <p:cNvSpPr txBox="1"/>
          <p:nvPr/>
        </p:nvSpPr>
        <p:spPr>
          <a:xfrm>
            <a:off x="467544" y="4437112"/>
            <a:ext cx="4251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Equivalent of the manual steps below: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DEB5-0C9F-0E49-A6E1-9483552DACFF}"/>
              </a:ext>
            </a:extLst>
          </p:cNvPr>
          <p:cNvSpPr txBox="1"/>
          <p:nvPr/>
        </p:nvSpPr>
        <p:spPr>
          <a:xfrm>
            <a:off x="1115616" y="2656686"/>
            <a:ext cx="5413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JENKINS_TOKEN=$(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get secrets $(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-r '.secrets[].name') -o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-r '.data.token'|base64 –d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03FC4-E27F-B94B-8466-AA0E35670C67}"/>
              </a:ext>
            </a:extLst>
          </p:cNvPr>
          <p:cNvSpPr txBox="1"/>
          <p:nvPr/>
        </p:nvSpPr>
        <p:spPr>
          <a:xfrm>
            <a:off x="611560" y="1988840"/>
            <a:ext cx="6722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Get Jenkins’ Service Account token (find it in </a:t>
            </a:r>
            <a:r>
              <a:rPr lang="en-US" sz="2000" b="1" dirty="0" err="1"/>
              <a:t>Github</a:t>
            </a:r>
            <a:r>
              <a:rPr lang="en-US" sz="2000" b="1" dirty="0"/>
              <a:t> readme):</a:t>
            </a:r>
          </a:p>
        </p:txBody>
      </p:sp>
    </p:spTree>
    <p:extLst>
      <p:ext uri="{BB962C8B-B14F-4D97-AF65-F5344CB8AC3E}">
        <p14:creationId xmlns:p14="http://schemas.microsoft.com/office/powerpoint/2010/main" val="420175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6838F-48FA-2040-A27F-20C7671D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509120"/>
            <a:ext cx="3829107" cy="1626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5E8E27-4AF8-1940-95B6-C30597CBDF87}"/>
              </a:ext>
            </a:extLst>
          </p:cNvPr>
          <p:cNvSpPr/>
          <p:nvPr/>
        </p:nvSpPr>
        <p:spPr>
          <a:xfrm>
            <a:off x="473013" y="2397017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Build command: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docker build \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--build-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K8S_TOKEN=</a:t>
            </a:r>
            <a:r>
              <a:rPr lang="en-GB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$JENKINS_TOKEN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\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-t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jenkins:docker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-build/.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03FF8B-F4B1-154B-B54E-77EDC8EC3D35}"/>
                  </a:ext>
                </a:extLst>
              </p14:cNvPr>
              <p14:cNvContentPartPr/>
              <p14:nvPr/>
            </p14:nvContentPartPr>
            <p14:xfrm>
              <a:off x="1920387" y="5841632"/>
              <a:ext cx="156348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03FF8B-F4B1-154B-B54E-77EDC8EC3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387" y="5733632"/>
                <a:ext cx="167112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D35D01-B1F4-F643-A35C-B9F82B9DF65B}"/>
              </a:ext>
            </a:extLst>
          </p:cNvPr>
          <p:cNvSpPr txBox="1"/>
          <p:nvPr/>
        </p:nvSpPr>
        <p:spPr>
          <a:xfrm>
            <a:off x="457200" y="163656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2.2.2) Jenkins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8984E3-1D84-C149-B326-5AC77AF15921}"/>
              </a:ext>
            </a:extLst>
          </p:cNvPr>
          <p:cNvSpPr/>
          <p:nvPr/>
        </p:nvSpPr>
        <p:spPr>
          <a:xfrm>
            <a:off x="454861" y="3958065"/>
            <a:ext cx="382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Arguments specified in the </a:t>
            </a:r>
            <a:r>
              <a:rPr lang="en-GB" b="1" dirty="0" err="1"/>
              <a:t>Dockerfile</a:t>
            </a:r>
            <a:r>
              <a:rPr lang="en-GB" b="1" dirty="0"/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885A44-D101-2D42-98FC-8143C6F296AA}"/>
                  </a:ext>
                </a:extLst>
              </p14:cNvPr>
              <p14:cNvContentPartPr/>
              <p14:nvPr/>
            </p14:nvContentPartPr>
            <p14:xfrm>
              <a:off x="4187059" y="2928850"/>
              <a:ext cx="3666960" cy="289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885A44-D101-2D42-98FC-8143C6F296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060" y="2919849"/>
                <a:ext cx="3684598" cy="29163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38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1403648" y="2204864"/>
            <a:ext cx="671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2.3.1) Kubernetes Deployment for Jenkins</a:t>
            </a:r>
          </a:p>
          <a:p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8B309-F236-6A4F-9AFE-F8FF132CAFF1}"/>
              </a:ext>
            </a:extLst>
          </p:cNvPr>
          <p:cNvSpPr txBox="1"/>
          <p:nvPr/>
        </p:nvSpPr>
        <p:spPr>
          <a:xfrm>
            <a:off x="2267744" y="328498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path: </a:t>
            </a:r>
            <a:r>
              <a:rPr lang="en-GB" i="1" dirty="0" err="1"/>
              <a:t>jenkins</a:t>
            </a:r>
            <a:r>
              <a:rPr lang="en-GB" i="1" dirty="0"/>
              <a:t>-build/</a:t>
            </a:r>
            <a:r>
              <a:rPr lang="en-GB" i="1" dirty="0" err="1"/>
              <a:t>deployment.yaml</a:t>
            </a:r>
            <a:endParaRPr lang="en-GB" i="1" dirty="0"/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info (image: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2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457200" y="1636567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2.3.1) Kubernetes Deployment for Jenkins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31DF3-6401-7C45-917C-75B58BB4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" y="2261455"/>
            <a:ext cx="3137397" cy="920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24383-BC95-BA47-A4B5-B9BF3351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4" y="3936719"/>
            <a:ext cx="2895600" cy="1830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71889A-111D-C94D-9C0D-C7B3F3D8EB9E}"/>
                  </a:ext>
                </a:extLst>
              </p14:cNvPr>
              <p14:cNvContentPartPr/>
              <p14:nvPr/>
            </p14:nvContentPartPr>
            <p14:xfrm>
              <a:off x="2862053" y="2155891"/>
              <a:ext cx="2730240" cy="943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71889A-111D-C94D-9C0D-C7B3F3D8E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413" y="2147248"/>
                <a:ext cx="2747880" cy="96156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D378E40-8C88-A841-BE3D-E9C574DDA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665" y="4285651"/>
            <a:ext cx="3570611" cy="12187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B45097-9F2B-874A-A25D-C53EFBBD55D8}"/>
                  </a:ext>
                </a:extLst>
              </p14:cNvPr>
              <p14:cNvContentPartPr/>
              <p14:nvPr/>
            </p14:nvContentPartPr>
            <p14:xfrm>
              <a:off x="2379653" y="4278811"/>
              <a:ext cx="2651760" cy="488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B45097-9F2B-874A-A25D-C53EFBBD55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0654" y="4269818"/>
                <a:ext cx="2669398" cy="506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395ECD-9564-AC43-92B5-8645B4DBF73E}"/>
                  </a:ext>
                </a:extLst>
              </p14:cNvPr>
              <p14:cNvContentPartPr/>
              <p14:nvPr/>
            </p14:nvContentPartPr>
            <p14:xfrm>
              <a:off x="2283893" y="5191771"/>
              <a:ext cx="2808000" cy="204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395ECD-9564-AC43-92B5-8645B4DBF7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5253" y="5183131"/>
                <a:ext cx="28256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D8607F7-9B6F-0548-A6DA-161AD472F357}"/>
              </a:ext>
            </a:extLst>
          </p:cNvPr>
          <p:cNvSpPr txBox="1"/>
          <p:nvPr/>
        </p:nvSpPr>
        <p:spPr>
          <a:xfrm>
            <a:off x="5592293" y="1821233"/>
            <a:ext cx="251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docker image we built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BB5392-06BD-4048-B741-0D2252EC37FF}"/>
                  </a:ext>
                </a:extLst>
              </p14:cNvPr>
              <p14:cNvContentPartPr/>
              <p14:nvPr/>
            </p14:nvContentPartPr>
            <p14:xfrm>
              <a:off x="1348253" y="4260811"/>
              <a:ext cx="96984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BB5392-06BD-4048-B741-0D2252EC37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4613" y="4153171"/>
                <a:ext cx="1077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DFB214-505D-F340-955E-F8EDA39A116A}"/>
                  </a:ext>
                </a:extLst>
              </p14:cNvPr>
              <p14:cNvContentPartPr/>
              <p14:nvPr/>
            </p14:nvContentPartPr>
            <p14:xfrm>
              <a:off x="5761133" y="4649971"/>
              <a:ext cx="1089360" cy="1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DFB214-505D-F340-955E-F8EDA39A1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7493" y="4541971"/>
                <a:ext cx="1197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8DC9F3-AADF-EF4A-9790-58FD2ABFC221}"/>
                  </a:ext>
                </a:extLst>
              </p14:cNvPr>
              <p14:cNvContentPartPr/>
              <p14:nvPr/>
            </p14:nvContentPartPr>
            <p14:xfrm>
              <a:off x="1391093" y="5194651"/>
              <a:ext cx="78768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8DC9F3-AADF-EF4A-9790-58FD2ABFC2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7453" y="5087011"/>
                <a:ext cx="895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0F4998-1E21-B44C-895D-A6E405BABCA1}"/>
                  </a:ext>
                </a:extLst>
              </p14:cNvPr>
              <p14:cNvContentPartPr/>
              <p14:nvPr/>
            </p14:nvContentPartPr>
            <p14:xfrm>
              <a:off x="5766893" y="5126971"/>
              <a:ext cx="809640" cy="1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0F4998-1E21-B44C-895D-A6E405BAB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2893" y="5018971"/>
                <a:ext cx="91728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92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655AA2-BA26-B94F-BF55-8824F4276A70}"/>
              </a:ext>
            </a:extLst>
          </p:cNvPr>
          <p:cNvSpPr txBox="1"/>
          <p:nvPr/>
        </p:nvSpPr>
        <p:spPr>
          <a:xfrm>
            <a:off x="1587048" y="2564904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2.3.2) Kubernetes Service for Jenkins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EB74-E689-7140-9F2C-6B23A9857426}"/>
              </a:ext>
            </a:extLst>
          </p:cNvPr>
          <p:cNvSpPr txBox="1"/>
          <p:nvPr/>
        </p:nvSpPr>
        <p:spPr>
          <a:xfrm>
            <a:off x="2267744" y="328498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path: </a:t>
            </a:r>
            <a:r>
              <a:rPr lang="en-GB" i="1" dirty="0" err="1"/>
              <a:t>jenkins</a:t>
            </a:r>
            <a:r>
              <a:rPr lang="en-GB" i="1" dirty="0"/>
              <a:t>-build/</a:t>
            </a:r>
            <a:r>
              <a:rPr lang="en-GB" i="1" dirty="0" err="1"/>
              <a:t>service.yaml</a:t>
            </a:r>
            <a:endParaRPr lang="en-GB" i="1" dirty="0"/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6428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3C9E0-1FB0-664D-8D19-6A3F5AB66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Commercial In Confidence  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25F010-FDC9-EA4D-A232-A9B16C624512}"/>
              </a:ext>
            </a:extLst>
          </p:cNvPr>
          <p:cNvSpPr/>
          <p:nvPr/>
        </p:nvSpPr>
        <p:spPr>
          <a:xfrm>
            <a:off x="2123728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EBC7E-8A53-ED4E-8C4A-02F137CA992B}"/>
              </a:ext>
            </a:extLst>
          </p:cNvPr>
          <p:cNvSpPr/>
          <p:nvPr/>
        </p:nvSpPr>
        <p:spPr>
          <a:xfrm>
            <a:off x="3850080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CB9BC3-1678-7643-92FB-694A6B4D4818}"/>
              </a:ext>
            </a:extLst>
          </p:cNvPr>
          <p:cNvSpPr/>
          <p:nvPr/>
        </p:nvSpPr>
        <p:spPr>
          <a:xfrm>
            <a:off x="5545407" y="530120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64104D-6434-EB47-8892-9057B559E8CD}"/>
              </a:ext>
            </a:extLst>
          </p:cNvPr>
          <p:cNvSpPr/>
          <p:nvPr/>
        </p:nvSpPr>
        <p:spPr>
          <a:xfrm>
            <a:off x="3090176" y="3809438"/>
            <a:ext cx="2239888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err="1">
                <a:solidFill>
                  <a:prstClr val="black"/>
                </a:solidFill>
              </a:rPr>
              <a:t>jenkins</a:t>
            </a:r>
            <a:r>
              <a:rPr lang="en-US" sz="1400" b="1" dirty="0">
                <a:solidFill>
                  <a:prstClr val="black"/>
                </a:solidFill>
              </a:rPr>
              <a:t> -&gt; </a:t>
            </a:r>
            <a:r>
              <a:rPr lang="en-US" sz="1400" b="1" dirty="0" err="1">
                <a:solidFill>
                  <a:prstClr val="black"/>
                </a:solidFill>
              </a:rPr>
              <a:t>app:jenkins</a:t>
            </a:r>
            <a:endParaRPr lang="en-US" sz="1400" b="1" dirty="0">
              <a:solidFill>
                <a:prstClr val="black"/>
              </a:solidFill>
            </a:endParaRP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326F870-A0F3-D349-80D1-EE125B65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5358" y="1860293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5961E95-4ACB-B547-8640-CDAA65291B18}"/>
              </a:ext>
            </a:extLst>
          </p:cNvPr>
          <p:cNvSpPr/>
          <p:nvPr/>
        </p:nvSpPr>
        <p:spPr>
          <a:xfrm>
            <a:off x="4716016" y="1993457"/>
            <a:ext cx="720080" cy="64807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85F5F-A003-2148-BB31-DF62BEBF39EA}"/>
              </a:ext>
            </a:extLst>
          </p:cNvPr>
          <p:cNvSpPr txBox="1"/>
          <p:nvPr/>
        </p:nvSpPr>
        <p:spPr>
          <a:xfrm>
            <a:off x="6084168" y="51165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79FC0-10E2-2347-A708-568D0E555F74}"/>
              </a:ext>
            </a:extLst>
          </p:cNvPr>
          <p:cNvSpPr txBox="1"/>
          <p:nvPr/>
        </p:nvSpPr>
        <p:spPr>
          <a:xfrm>
            <a:off x="4355976" y="51208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0ADED-6B44-744D-AFCD-DBEB1F9E0090}"/>
              </a:ext>
            </a:extLst>
          </p:cNvPr>
          <p:cNvSpPr txBox="1"/>
          <p:nvPr/>
        </p:nvSpPr>
        <p:spPr>
          <a:xfrm>
            <a:off x="2590362" y="511654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app: </a:t>
            </a:r>
            <a:r>
              <a:rPr lang="en-US" sz="1100" b="1" dirty="0" err="1"/>
              <a:t>jenkins</a:t>
            </a:r>
            <a:endParaRPr lang="en-US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C20578-B1CF-844E-B0DF-0DBE668AF734}"/>
              </a:ext>
            </a:extLst>
          </p:cNvPr>
          <p:cNvCxnSpPr/>
          <p:nvPr/>
        </p:nvCxnSpPr>
        <p:spPr>
          <a:xfrm flipH="1">
            <a:off x="2915816" y="4365104"/>
            <a:ext cx="129430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76DBA-7168-2A4A-B2E1-1C4C9ACD0443}"/>
              </a:ext>
            </a:extLst>
          </p:cNvPr>
          <p:cNvCxnSpPr>
            <a:cxnSpLocks/>
          </p:cNvCxnSpPr>
          <p:nvPr/>
        </p:nvCxnSpPr>
        <p:spPr>
          <a:xfrm>
            <a:off x="4210120" y="4365104"/>
            <a:ext cx="0" cy="84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40CE6D-3E3E-C245-AAAC-3F5827214DF6}"/>
              </a:ext>
            </a:extLst>
          </p:cNvPr>
          <p:cNvCxnSpPr>
            <a:cxnSpLocks/>
          </p:cNvCxnSpPr>
          <p:nvPr/>
        </p:nvCxnSpPr>
        <p:spPr>
          <a:xfrm>
            <a:off x="4210120" y="4365104"/>
            <a:ext cx="1695327" cy="84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24A9E0-0242-E848-B5F3-E60AEA789EB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10120" y="2656476"/>
            <a:ext cx="793008" cy="115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BE63B-14DF-AF4D-9F2D-BA6EB1D1C3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62968" y="2638514"/>
            <a:ext cx="647152" cy="117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83A8B9-7ED8-844A-9E25-E5A5BA168BBF}"/>
              </a:ext>
            </a:extLst>
          </p:cNvPr>
          <p:cNvSpPr txBox="1"/>
          <p:nvPr/>
        </p:nvSpPr>
        <p:spPr>
          <a:xfrm>
            <a:off x="323528" y="3876800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00D17E-AB6F-914F-9FDE-ABFE8DAEC2D4}"/>
              </a:ext>
            </a:extLst>
          </p:cNvPr>
          <p:cNvSpPr txBox="1"/>
          <p:nvPr/>
        </p:nvSpPr>
        <p:spPr>
          <a:xfrm>
            <a:off x="306071" y="5440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E90328-7402-2C44-8AB0-7C9CCD5B511B}"/>
                  </a:ext>
                </a:extLst>
              </p14:cNvPr>
              <p14:cNvContentPartPr/>
              <p14:nvPr/>
            </p14:nvContentPartPr>
            <p14:xfrm>
              <a:off x="5612455" y="5105050"/>
              <a:ext cx="884880" cy="89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E90328-7402-2C44-8AB0-7C9CCD5B5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15" y="5096410"/>
                <a:ext cx="90252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30FFFD-4A47-394F-B130-B1CCC3545396}"/>
                  </a:ext>
                </a:extLst>
              </p14:cNvPr>
              <p14:cNvContentPartPr/>
              <p14:nvPr/>
            </p14:nvContentPartPr>
            <p14:xfrm>
              <a:off x="5047255" y="4709410"/>
              <a:ext cx="162360" cy="26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30FFFD-4A47-394F-B130-B1CCC3545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8255" y="4700410"/>
                <a:ext cx="18000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26083-0C2F-F242-8AF5-2BF56C766195}"/>
              </a:ext>
            </a:extLst>
          </p:cNvPr>
          <p:cNvSpPr txBox="1"/>
          <p:nvPr/>
        </p:nvSpPr>
        <p:spPr>
          <a:xfrm>
            <a:off x="457200" y="1636567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2.3.2) Kubernetes Service for Jenkins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3CDCE-392B-554A-9A10-DFF68E6D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06201"/>
            <a:ext cx="2972420" cy="3391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F2FC7C-9972-C545-A257-8ACB6FD6724F}"/>
                  </a:ext>
                </a:extLst>
              </p14:cNvPr>
              <p14:cNvContentPartPr/>
              <p14:nvPr/>
            </p14:nvContentPartPr>
            <p14:xfrm>
              <a:off x="3286402" y="3083135"/>
              <a:ext cx="125964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F2FC7C-9972-C545-A257-8ACB6FD67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762" y="2975135"/>
                <a:ext cx="1367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5BBCE1-72EA-2345-941E-FF5D13D5163F}"/>
                  </a:ext>
                </a:extLst>
              </p14:cNvPr>
              <p14:cNvContentPartPr/>
              <p14:nvPr/>
            </p14:nvContentPartPr>
            <p14:xfrm>
              <a:off x="3461318" y="5203218"/>
              <a:ext cx="1096920" cy="1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5BBCE1-72EA-2345-941E-FF5D13D516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678" y="5095578"/>
                <a:ext cx="1204560" cy="230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FB3E033-E0E9-D24F-AC20-87BC9EA3D9E1}"/>
              </a:ext>
            </a:extLst>
          </p:cNvPr>
          <p:cNvSpPr txBox="1"/>
          <p:nvPr/>
        </p:nvSpPr>
        <p:spPr>
          <a:xfrm>
            <a:off x="6429480" y="2300260"/>
            <a:ext cx="148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DNS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D16A6-D427-DA4B-98CE-4816FC7FA3CF}"/>
              </a:ext>
            </a:extLst>
          </p:cNvPr>
          <p:cNvSpPr txBox="1"/>
          <p:nvPr/>
        </p:nvSpPr>
        <p:spPr>
          <a:xfrm>
            <a:off x="157006" y="2385221"/>
            <a:ext cx="238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port were Jenkins will be reachable 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B4E5-F8DD-8945-A613-70B3F1149C1D}"/>
              </a:ext>
            </a:extLst>
          </p:cNvPr>
          <p:cNvSpPr txBox="1"/>
          <p:nvPr/>
        </p:nvSpPr>
        <p:spPr>
          <a:xfrm>
            <a:off x="5645862" y="4181619"/>
            <a:ext cx="311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Selector used to identify the pods where to send the requests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627D3F-291A-C049-8583-01499C51DEFE}"/>
                  </a:ext>
                </a:extLst>
              </p14:cNvPr>
              <p14:cNvContentPartPr/>
              <p14:nvPr/>
            </p14:nvContentPartPr>
            <p14:xfrm>
              <a:off x="3674568" y="4519100"/>
              <a:ext cx="1329480" cy="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627D3F-291A-C049-8583-01499C51DE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0928" y="4411100"/>
                <a:ext cx="1437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C3227F-E6C6-6143-8E53-D013EB9943B5}"/>
                  </a:ext>
                </a:extLst>
              </p14:cNvPr>
              <p14:cNvContentPartPr/>
              <p14:nvPr/>
            </p14:nvContentPartPr>
            <p14:xfrm>
              <a:off x="3657829" y="4769300"/>
              <a:ext cx="864720" cy="1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C3227F-E6C6-6143-8E53-D013EB9943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3829" y="4661660"/>
                <a:ext cx="972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35AD6C-9E48-F44E-97A7-38C40BD2D833}"/>
                  </a:ext>
                </a:extLst>
              </p14:cNvPr>
              <p14:cNvContentPartPr/>
              <p14:nvPr/>
            </p14:nvContentPartPr>
            <p14:xfrm>
              <a:off x="4649551" y="2671318"/>
              <a:ext cx="2290320" cy="48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35AD6C-9E48-F44E-97A7-38C40BD2D8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40911" y="2662678"/>
                <a:ext cx="2307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6FFA89-6EF2-8944-9082-0DC28AEE047E}"/>
                  </a:ext>
                </a:extLst>
              </p14:cNvPr>
              <p14:cNvContentPartPr/>
              <p14:nvPr/>
            </p14:nvContentPartPr>
            <p14:xfrm>
              <a:off x="4679791" y="4685217"/>
              <a:ext cx="2229840" cy="625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6FFA89-6EF2-8944-9082-0DC28AEE04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0791" y="4676217"/>
                <a:ext cx="2247480" cy="6429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4D08F39-6A93-9047-8C44-017DFE94DE43}"/>
              </a:ext>
            </a:extLst>
          </p:cNvPr>
          <p:cNvSpPr txBox="1"/>
          <p:nvPr/>
        </p:nvSpPr>
        <p:spPr>
          <a:xfrm>
            <a:off x="157006" y="3765626"/>
            <a:ext cx="1302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Jenkins Pod 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CED3A-C182-F544-A681-828F5136F3BD}"/>
              </a:ext>
            </a:extLst>
          </p:cNvPr>
          <p:cNvSpPr txBox="1"/>
          <p:nvPr/>
        </p:nvSpPr>
        <p:spPr>
          <a:xfrm>
            <a:off x="157006" y="485238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Port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CAD775-4184-6840-AED7-DBD04EC5F3CC}"/>
                  </a:ext>
                </a:extLst>
              </p14:cNvPr>
              <p14:cNvContentPartPr/>
              <p14:nvPr/>
            </p14:nvContentPartPr>
            <p14:xfrm>
              <a:off x="1238000" y="4740860"/>
              <a:ext cx="2338560" cy="15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CAD775-4184-6840-AED7-DBD04EC5F3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9359" y="4732220"/>
                <a:ext cx="235620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266E90-C441-804F-AAD5-857D95AE4C18}"/>
                  </a:ext>
                </a:extLst>
              </p14:cNvPr>
              <p14:cNvContentPartPr/>
              <p14:nvPr/>
            </p14:nvContentPartPr>
            <p14:xfrm>
              <a:off x="1051323" y="4207891"/>
              <a:ext cx="251928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266E90-C441-804F-AAD5-857D95AE4C1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2323" y="4198891"/>
                <a:ext cx="2536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C9366E-6D39-6145-92F0-AC11437608CB}"/>
                  </a:ext>
                </a:extLst>
              </p14:cNvPr>
              <p14:cNvContentPartPr/>
              <p14:nvPr/>
            </p14:nvContentPartPr>
            <p14:xfrm>
              <a:off x="3638643" y="4023211"/>
              <a:ext cx="1257840" cy="3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C9366E-6D39-6145-92F0-AC11437608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84643" y="3915211"/>
                <a:ext cx="1365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195A26-2E1D-0941-A2AC-7A27D970DD96}"/>
                  </a:ext>
                </a:extLst>
              </p14:cNvPr>
              <p14:cNvContentPartPr/>
              <p14:nvPr/>
            </p14:nvContentPartPr>
            <p14:xfrm>
              <a:off x="1587003" y="2929891"/>
              <a:ext cx="2013120" cy="121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195A26-2E1D-0941-A2AC-7A27D970DD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78003" y="2920891"/>
                <a:ext cx="2030760" cy="12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803300-0749-B746-B9E6-9C735101B272}"/>
                  </a:ext>
                </a:extLst>
              </p14:cNvPr>
              <p14:cNvContentPartPr/>
              <p14:nvPr/>
            </p14:nvContentPartPr>
            <p14:xfrm>
              <a:off x="3815763" y="5449531"/>
              <a:ext cx="701640" cy="2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803300-0749-B746-B9E6-9C735101B2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61763" y="5341891"/>
                <a:ext cx="80928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18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E76E6-F31B-984A-9D10-11F0F3346615}"/>
              </a:ext>
            </a:extLst>
          </p:cNvPr>
          <p:cNvSpPr txBox="1"/>
          <p:nvPr/>
        </p:nvSpPr>
        <p:spPr>
          <a:xfrm>
            <a:off x="486586" y="2204864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deployment and service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deployment.yaml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-build/</a:t>
            </a:r>
            <a:r>
              <a:rPr lang="en-GB" sz="2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service.yaml</a:t>
            </a:r>
            <a:endParaRPr lang="en-GB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admin password:</a:t>
            </a:r>
          </a:p>
          <a:p>
            <a:endParaRPr lang="en-GB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get pods</a:t>
            </a:r>
          </a:p>
          <a:p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logs –f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-xxx-xxx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566A98-48BD-5246-9241-8E7D6F19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36678"/>
            <a:ext cx="2808312" cy="280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9D73E-3065-5F4D-A524-EF076004700E}"/>
              </a:ext>
            </a:extLst>
          </p:cNvPr>
          <p:cNvSpPr txBox="1"/>
          <p:nvPr/>
        </p:nvSpPr>
        <p:spPr>
          <a:xfrm>
            <a:off x="4062197" y="2492896"/>
            <a:ext cx="327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Andrea </a:t>
            </a:r>
            <a:r>
              <a:rPr lang="en-US" sz="3600" b="1" dirty="0" err="1"/>
              <a:t>Zorzetto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7566E-F00C-0444-B477-231745AE423D}"/>
              </a:ext>
            </a:extLst>
          </p:cNvPr>
          <p:cNvSpPr txBox="1"/>
          <p:nvPr/>
        </p:nvSpPr>
        <p:spPr>
          <a:xfrm>
            <a:off x="4124649" y="3349442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Consultant – ECS Digital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AD378-AB81-8243-B859-1869BD780063}"/>
              </a:ext>
            </a:extLst>
          </p:cNvPr>
          <p:cNvSpPr txBox="1"/>
          <p:nvPr/>
        </p:nvSpPr>
        <p:spPr>
          <a:xfrm>
            <a:off x="545840" y="5733256"/>
            <a:ext cx="8567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www.linkedin.com</a:t>
            </a:r>
            <a:r>
              <a:rPr lang="en-US" sz="2800" dirty="0"/>
              <a:t>/in/andrea-zorzetto-a985671b/</a:t>
            </a:r>
          </a:p>
        </p:txBody>
      </p:sp>
    </p:spTree>
    <p:extLst>
      <p:ext uri="{BB962C8B-B14F-4D97-AF65-F5344CB8AC3E}">
        <p14:creationId xmlns:p14="http://schemas.microsoft.com/office/powerpoint/2010/main" val="419788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Configure Jenkins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Jenkins Setup Wizard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user, and installation of requirements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Plugins installation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automatically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3.1) Additional required plugins and steps</a:t>
            </a:r>
          </a:p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Plugins: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Pipeline utility steps</a:t>
            </a:r>
          </a:p>
          <a:p>
            <a:pPr marL="0" indent="0"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-xxx-xxx -- 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java -jar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/war/WEB-INF/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jenkins-cli.jar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admin:admin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-s http://127.0.0.1:8080/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install-plugin 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copyartifact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job-</a:t>
            </a:r>
            <a:r>
              <a:rPr lang="en-GB" sz="12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dsl</a:t>
            </a:r>
            <a:r>
              <a:rPr lang="en-GB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pipeline-utility-steps</a:t>
            </a:r>
            <a:endParaRPr lang="en-GB" dirty="0"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 security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's/&lt;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useSecurity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useSecurity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/'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config.xml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Jenkins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java -jar 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jenkins_home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/war/WEB-INF/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jenkins-cli.jar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admin:admin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-s http://127.0.0.1:8080/ \</a:t>
            </a:r>
          </a:p>
          <a:p>
            <a:pPr marL="4572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safe-restart</a:t>
            </a:r>
            <a:endParaRPr lang="en-GB" sz="1200" dirty="0">
              <a:highlight>
                <a:srgbClr val="FFFF00"/>
              </a:highlight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/>
              <a:t>	</a:t>
            </a:r>
            <a:endParaRPr lang="en-GB" sz="12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49011-F857-4643-9A09-0375EF5D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060848"/>
            <a:ext cx="6984776" cy="36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86726-418B-924C-85A2-33B4515B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9967"/>
            <a:ext cx="6372200" cy="168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30C7A-CF77-144A-9931-C9C15182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029366"/>
            <a:ext cx="2380159" cy="210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5AB90-97B6-2545-9AC9-0063A836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0" y="4088395"/>
            <a:ext cx="2376264" cy="137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4A9C-12E6-0544-9790-BDE721FC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49" y="4088395"/>
            <a:ext cx="2203574" cy="14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1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C2F29-AE0B-E64C-96FB-A5C3F37A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3" y="4493914"/>
            <a:ext cx="4203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E9FA48-9796-6544-B95D-3CED184D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7" y="1595736"/>
            <a:ext cx="38100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0EDC8-3B59-6845-AED6-A997BF1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1" y="2399382"/>
            <a:ext cx="33147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837C1-21FC-E749-BCF7-CFB9458E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547591"/>
            <a:ext cx="3898900" cy="147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16E48-DC2C-2148-BB56-91B91B6FE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3" y="4493914"/>
            <a:ext cx="4203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25B6A-20FF-1A4B-A86E-DEFFB728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067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2BA4C-B88E-DE40-B793-BB080B76D430}"/>
              </a:ext>
            </a:extLst>
          </p:cNvPr>
          <p:cNvSpPr txBox="1"/>
          <p:nvPr/>
        </p:nvSpPr>
        <p:spPr>
          <a:xfrm>
            <a:off x="2195736" y="3455773"/>
            <a:ext cx="490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201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Kubernetes Environment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Deploy Jenkins from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Jenkins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Provision Jenkins Jobs from Source Code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the Pipeline</a:t>
            </a:r>
          </a:p>
        </p:txBody>
      </p:sp>
    </p:spTree>
    <p:extLst>
      <p:ext uri="{BB962C8B-B14F-4D97-AF65-F5344CB8AC3E}">
        <p14:creationId xmlns:p14="http://schemas.microsoft.com/office/powerpoint/2010/main" val="3013348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5) Run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371354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 What Next?</a:t>
            </a:r>
          </a:p>
          <a:p>
            <a:pPr marL="0" indent="0" algn="ctr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 HA configuration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Helm Charts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Hashicorp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Consul &amp; Vault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ISTIO Service Mesh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2790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web console via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Wetty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your_hostname_here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.ldn.devopsplayground.com:3000</a:t>
            </a:r>
          </a:p>
          <a:p>
            <a:pPr marL="457200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DevopsPlayground19</a:t>
            </a:r>
          </a:p>
          <a:p>
            <a:pPr marL="0" indent="0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base: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cd /home/centos/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ecs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devops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-playground-resources</a:t>
            </a:r>
          </a:p>
        </p:txBody>
      </p:sp>
    </p:spTree>
    <p:extLst>
      <p:ext uri="{BB962C8B-B14F-4D97-AF65-F5344CB8AC3E}">
        <p14:creationId xmlns:p14="http://schemas.microsoft.com/office/powerpoint/2010/main" val="35875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Setup Kubernetes environment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Kubernetes Cluster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</a:t>
            </a:r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kubectl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command line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Kubernetes Networking (Flannel CNI)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master schedulable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E58D9-D659-254D-8ECF-75A8981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Kubernetes Cluster:</a:t>
            </a:r>
            <a:endParaRPr lang="en-GB" sz="1800" dirty="0"/>
          </a:p>
          <a:p>
            <a:pPr marL="457200" lvl="1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--pod-network-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=10.244.0.0/16</a:t>
            </a:r>
            <a:r>
              <a:rPr lang="en-US" sz="1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Configure </a:t>
            </a:r>
            <a:r>
              <a:rPr lang="en-US" sz="1800" b="1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kubectl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  <a:endParaRPr lang="en-GB" sz="1400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-p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admin.conf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$(id -u):$(id -g) $HOME/.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Configure Kubernetes Network (Flannel CNI)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apply –f \ 	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coreos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/flannel/master/Documentation/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kube-flannel.yml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Make master schedulable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get nodes</a:t>
            </a:r>
          </a:p>
          <a:p>
            <a:pPr marL="457200" lvl="1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taint node 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&lt;your-master-name&gt;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node-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role.kubernetes.io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/master:-</a:t>
            </a:r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2A9B-3CD0-4E42-A839-11BB96D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Build and Deploy Jenkins from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 Jenkins authentication/authorization in Kubernetes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Jenkins Docker image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Jenkins 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0FEDF3-76AE-5743-B162-34BFE38BB024}"/>
              </a:ext>
            </a:extLst>
          </p:cNvPr>
          <p:cNvSpPr txBox="1"/>
          <p:nvPr/>
        </p:nvSpPr>
        <p:spPr>
          <a:xfrm>
            <a:off x="457200" y="1636567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2.1) Jenkins service account authorization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0F469-75B2-814D-AADC-0D0A05CDA0F8}"/>
              </a:ext>
            </a:extLst>
          </p:cNvPr>
          <p:cNvSpPr txBox="1"/>
          <p:nvPr/>
        </p:nvSpPr>
        <p:spPr>
          <a:xfrm>
            <a:off x="1145720" y="2838632"/>
            <a:ext cx="16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Service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B487-C907-2B45-A505-44C654DA4153}"/>
              </a:ext>
            </a:extLst>
          </p:cNvPr>
          <p:cNvSpPr txBox="1"/>
          <p:nvPr/>
        </p:nvSpPr>
        <p:spPr>
          <a:xfrm>
            <a:off x="5791580" y="2863492"/>
            <a:ext cx="23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Kubernetes cluster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A229E-54F8-C542-B6E3-21427922BDB9}"/>
              </a:ext>
            </a:extLst>
          </p:cNvPr>
          <p:cNvSpPr txBox="1"/>
          <p:nvPr/>
        </p:nvSpPr>
        <p:spPr>
          <a:xfrm>
            <a:off x="2699792" y="4581128"/>
            <a:ext cx="311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Kubernetes cluster role binding</a:t>
            </a: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C0F97A85-A3F7-C740-A8BF-1D3DDD90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50" y="2712753"/>
            <a:ext cx="567491" cy="567491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CE84F93-0484-C848-A426-40FF94E4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84" y="2739552"/>
            <a:ext cx="567491" cy="567491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E73FF74-8521-A04D-82FC-ED7BFE43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132" y="4423391"/>
            <a:ext cx="567491" cy="5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5A296A-2A7C-2544-9ADA-799C7C1F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46" y="4293096"/>
            <a:ext cx="4125796" cy="2441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0FEDF3-76AE-5743-B162-34BFE38BB024}"/>
              </a:ext>
            </a:extLst>
          </p:cNvPr>
          <p:cNvSpPr txBox="1"/>
          <p:nvPr/>
        </p:nvSpPr>
        <p:spPr>
          <a:xfrm>
            <a:off x="457200" y="1636567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2.1) Jenkins service account authorization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B59B2-0A38-8B44-BEA9-56C7710B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7063"/>
            <a:ext cx="2550675" cy="1049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0E7B4-6CA7-194F-A3FB-AFE6AB23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452" y="2204395"/>
            <a:ext cx="3254410" cy="2155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341489-512A-7C4D-B2E9-66D55C14CEBC}"/>
                  </a:ext>
                </a:extLst>
              </p14:cNvPr>
              <p14:cNvContentPartPr/>
              <p14:nvPr/>
            </p14:nvContentPartPr>
            <p14:xfrm>
              <a:off x="1312683" y="3063451"/>
              <a:ext cx="551520" cy="1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341489-512A-7C4D-B2E9-66D55C14C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043" y="2955451"/>
                <a:ext cx="659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D7B614-547D-7046-9857-C1FD5064AE12}"/>
                  </a:ext>
                </a:extLst>
              </p14:cNvPr>
              <p14:cNvContentPartPr/>
              <p14:nvPr/>
            </p14:nvContentPartPr>
            <p14:xfrm>
              <a:off x="3132483" y="6430171"/>
              <a:ext cx="531000" cy="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D7B614-547D-7046-9857-C1FD5064AE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8843" y="6322531"/>
                <a:ext cx="638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5A56B9-8481-A045-B5A1-FAA062EDBA89}"/>
                  </a:ext>
                </a:extLst>
              </p14:cNvPr>
              <p14:cNvContentPartPr/>
              <p14:nvPr/>
            </p14:nvContentPartPr>
            <p14:xfrm>
              <a:off x="6221283" y="2948611"/>
              <a:ext cx="1488960" cy="2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5A56B9-8481-A045-B5A1-FAA062EDBA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7283" y="2840611"/>
                <a:ext cx="15966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C9623E-6CF1-D245-A087-586DE555EABF}"/>
                  </a:ext>
                </a:extLst>
              </p14:cNvPr>
              <p14:cNvContentPartPr/>
              <p14:nvPr/>
            </p14:nvContentPartPr>
            <p14:xfrm>
              <a:off x="3014763" y="5805571"/>
              <a:ext cx="143100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C9623E-6CF1-D245-A087-586DE555EA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60763" y="5697571"/>
                <a:ext cx="1538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8E0FB4-ADAC-7542-9D04-8C5C275BAFD8}"/>
                  </a:ext>
                </a:extLst>
              </p14:cNvPr>
              <p14:cNvContentPartPr/>
              <p14:nvPr/>
            </p14:nvContentPartPr>
            <p14:xfrm>
              <a:off x="3013683" y="5009971"/>
              <a:ext cx="2016720" cy="2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8E0FB4-ADAC-7542-9D04-8C5C275BAF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0043" y="4902331"/>
                <a:ext cx="2124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BE769F-8F3A-B441-B632-49FE5EF11731}"/>
                  </a:ext>
                </a:extLst>
              </p14:cNvPr>
              <p14:cNvContentPartPr/>
              <p14:nvPr/>
            </p14:nvContentPartPr>
            <p14:xfrm>
              <a:off x="2848443" y="4583011"/>
              <a:ext cx="1286280" cy="21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BE769F-8F3A-B441-B632-49FE5EF117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94443" y="4475371"/>
                <a:ext cx="1393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C346BB-D29F-4646-94BA-F0573A6D30AF}"/>
                  </a:ext>
                </a:extLst>
              </p14:cNvPr>
              <p14:cNvContentPartPr/>
              <p14:nvPr/>
            </p14:nvContentPartPr>
            <p14:xfrm>
              <a:off x="6051003" y="2540011"/>
              <a:ext cx="841320" cy="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C346BB-D29F-4646-94BA-F0573A6D30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7003" y="2432011"/>
                <a:ext cx="948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90DB85-27A8-284A-BDEC-1B114F011CFE}"/>
                  </a:ext>
                </a:extLst>
              </p14:cNvPr>
              <p14:cNvContentPartPr/>
              <p14:nvPr/>
            </p14:nvContentPartPr>
            <p14:xfrm>
              <a:off x="1161843" y="2608771"/>
              <a:ext cx="1096200" cy="1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90DB85-27A8-284A-BDEC-1B114F011C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7843" y="2501131"/>
                <a:ext cx="1203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CF8AB4-DB09-E444-873F-83DC2A3608C1}"/>
                  </a:ext>
                </a:extLst>
              </p14:cNvPr>
              <p14:cNvContentPartPr/>
              <p14:nvPr/>
            </p14:nvContentPartPr>
            <p14:xfrm>
              <a:off x="3147243" y="6207691"/>
              <a:ext cx="992160" cy="4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CF8AB4-DB09-E444-873F-83DC2A3608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93603" y="6099691"/>
                <a:ext cx="1099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B1CEAC-B03D-0E44-90CE-813000E05AF2}"/>
                  </a:ext>
                </a:extLst>
              </p14:cNvPr>
              <p14:cNvContentPartPr/>
              <p14:nvPr/>
            </p14:nvContentPartPr>
            <p14:xfrm>
              <a:off x="2994963" y="5618731"/>
              <a:ext cx="798480" cy="13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B1CEAC-B03D-0E44-90CE-813000E05A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41323" y="5511091"/>
                <a:ext cx="906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AB2A7F-67B7-8248-8D66-2F45DB6CC491}"/>
                  </a:ext>
                </a:extLst>
              </p14:cNvPr>
              <p14:cNvContentPartPr/>
              <p14:nvPr/>
            </p14:nvContentPartPr>
            <p14:xfrm>
              <a:off x="1574403" y="3592291"/>
              <a:ext cx="834120" cy="277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AB2A7F-67B7-8248-8D66-2F45DB6CC4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5763" y="3583650"/>
                <a:ext cx="851760" cy="2794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37BEC3-5A78-C24C-8FD1-8DBFB10E03BC}"/>
                  </a:ext>
                </a:extLst>
              </p14:cNvPr>
              <p14:cNvContentPartPr/>
              <p14:nvPr/>
            </p14:nvContentPartPr>
            <p14:xfrm>
              <a:off x="4647723" y="3336569"/>
              <a:ext cx="3904460" cy="250716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37BEC3-5A78-C24C-8FD1-8DBFB10E03B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39082" y="3327930"/>
                <a:ext cx="3922101" cy="2524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F7672A-AADF-A644-924C-B348DC30FDA2}"/>
              </a:ext>
            </a:extLst>
          </p:cNvPr>
          <p:cNvSpPr txBox="1"/>
          <p:nvPr/>
        </p:nvSpPr>
        <p:spPr>
          <a:xfrm rot="2027446">
            <a:off x="1643845" y="2446336"/>
            <a:ext cx="1434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E6DBA-97C8-504B-B56F-3FD49FF2B1B8}"/>
              </a:ext>
            </a:extLst>
          </p:cNvPr>
          <p:cNvSpPr txBox="1"/>
          <p:nvPr/>
        </p:nvSpPr>
        <p:spPr>
          <a:xfrm rot="2575167">
            <a:off x="7333680" y="2277239"/>
            <a:ext cx="133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0917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68B525010F846862294E756626199" ma:contentTypeVersion="8" ma:contentTypeDescription="Create a new document." ma:contentTypeScope="" ma:versionID="8038f208134572231f45b2239c7ee116">
  <xsd:schema xmlns:xsd="http://www.w3.org/2001/XMLSchema" xmlns:xs="http://www.w3.org/2001/XMLSchema" xmlns:p="http://schemas.microsoft.com/office/2006/metadata/properties" xmlns:ns2="78610437-699c-4941-bf2e-0011b0af15d9" xmlns:ns3="c7ddc322-a81d-4d45-a8a3-b42cbb00bae7" targetNamespace="http://schemas.microsoft.com/office/2006/metadata/properties" ma:root="true" ma:fieldsID="3bc37508e70c0eb62c75259443266f33" ns2:_="" ns3:_="">
    <xsd:import namespace="78610437-699c-4941-bf2e-0011b0af15d9"/>
    <xsd:import namespace="c7ddc322-a81d-4d45-a8a3-b42cbb00ba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10437-699c-4941-bf2e-0011b0af15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dc322-a81d-4d45-a8a3-b42cbb00b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3B5CD9-841F-44FE-B239-F6092E6A3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D9AEF-63DD-4286-96FE-CAAEA6D0A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10437-699c-4941-bf2e-0011b0af15d9"/>
    <ds:schemaRef ds:uri="c7ddc322-a81d-4d45-a8a3-b42cbb00b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A310F-8172-420C-8B07-5B368A43E2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c7ddc322-a81d-4d45-a8a3-b42cbb00bae7"/>
    <ds:schemaRef ds:uri="http://purl.org/dc/dcmitype/"/>
    <ds:schemaRef ds:uri="http://schemas.microsoft.com/office/infopath/2007/PartnerControls"/>
    <ds:schemaRef ds:uri="78610437-699c-4941-bf2e-0011b0af15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530</Words>
  <Application>Microsoft Macintosh PowerPoint</Application>
  <PresentationFormat>On-screen Show (4:3)</PresentationFormat>
  <Paragraphs>162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Andale Mono</vt:lpstr>
      <vt:lpstr>Arial</vt:lpstr>
      <vt:lpstr>Calibri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ECS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Unwin</dc:creator>
  <cp:lastModifiedBy>Andrea Zorzetto</cp:lastModifiedBy>
  <cp:revision>205</cp:revision>
  <dcterms:created xsi:type="dcterms:W3CDTF">2014-07-24T08:08:48Z</dcterms:created>
  <dcterms:modified xsi:type="dcterms:W3CDTF">2019-03-04T15:09:03Z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0x01010032568B525010F846862294E756626199</vt:lpwstr>
  </property>
</Properties>
</file>