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03" r:id="rId5"/>
    <p:sldId id="257" r:id="rId6"/>
    <p:sldId id="304" r:id="rId7"/>
    <p:sldId id="294" r:id="rId8"/>
    <p:sldId id="309" r:id="rId9"/>
    <p:sldId id="306" r:id="rId10"/>
    <p:sldId id="291" r:id="rId11"/>
    <p:sldId id="295" r:id="rId12"/>
    <p:sldId id="296" r:id="rId13"/>
    <p:sldId id="307" r:id="rId14"/>
    <p:sldId id="292" r:id="rId15"/>
    <p:sldId id="308" r:id="rId16"/>
    <p:sldId id="293" r:id="rId17"/>
    <p:sldId id="297"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4A064-B3F3-5D4D-9974-18D95C58636D}" v="25" dt="2018-07-06T09:11:5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76" autoAdjust="0"/>
    <p:restoredTop sz="86418"/>
  </p:normalViewPr>
  <p:slideViewPr>
    <p:cSldViewPr>
      <p:cViewPr varScale="1">
        <p:scale>
          <a:sx n="112" d="100"/>
          <a:sy n="112" d="100"/>
        </p:scale>
        <p:origin x="352" y="192"/>
      </p:cViewPr>
      <p:guideLst>
        <p:guide orient="horz" pos="2160"/>
        <p:guide pos="2880"/>
      </p:guideLst>
    </p:cSldViewPr>
  </p:slideViewPr>
  <p:notesTextViewPr>
    <p:cViewPr>
      <p:scale>
        <a:sx n="1" d="1"/>
        <a:sy n="1" d="1"/>
      </p:scale>
      <p:origin x="0" y="-277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24/09/2018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start the session, has everyone managed to connect to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Zalando</a:t>
            </a:r>
            <a:r>
              <a:rPr lang="en-US" dirty="0"/>
              <a:t> have provided a nice gif of both of those scenarios play out.</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1654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Setting up your own Selenium Grid can consume a lot of resources on the host machine. Having </a:t>
            </a:r>
            <a:r>
              <a:rPr lang="en-US" dirty="0" err="1"/>
              <a:t>Zalenium</a:t>
            </a:r>
            <a:r>
              <a:rPr lang="en-US" dirty="0"/>
              <a:t> managing the start up and tear down of your Selenium Grid containers is really useful.</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407646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evening’s session will involve getting hands-on with an open source tool called </a:t>
            </a:r>
            <a:r>
              <a:rPr lang="en-US" dirty="0" err="1"/>
              <a:t>Zalenium</a:t>
            </a:r>
            <a:r>
              <a:rPr lang="en-US" dirty="0"/>
              <a:t>, which allows you to create a scalable Selenium Grid infrastructure using Docker.</a:t>
            </a:r>
          </a:p>
          <a:p>
            <a:endParaRPr lang="en-US" dirty="0"/>
          </a:p>
          <a:p>
            <a:r>
              <a:rPr lang="en-US" dirty="0"/>
              <a:t>You can use the #</a:t>
            </a:r>
            <a:r>
              <a:rPr lang="en-US" dirty="0" err="1"/>
              <a:t>DevOpsPlayground</a:t>
            </a:r>
            <a:r>
              <a:rPr lang="en-US" dirty="0"/>
              <a:t> on Twitter/LinkedIn to find our social media posts about our Meetups. All updates are also posted on the </a:t>
            </a:r>
            <a:r>
              <a:rPr lang="en-US" dirty="0" err="1"/>
              <a:t>Meetup.com</a:t>
            </a:r>
            <a:r>
              <a:rPr lang="en-US" dirty="0"/>
              <a:t> website.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should be getting announced soon, and you can follow them on Twitter @</a:t>
            </a:r>
            <a:r>
              <a:rPr lang="en-US" dirty="0" err="1"/>
              <a:t>devopsdaysedi</a:t>
            </a:r>
            <a:r>
              <a:rPr lang="en-US" dirty="0"/>
              <a:t> for further updates.</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I’ll give a high-level overview of what Selenium WebDriver is. </a:t>
            </a:r>
          </a:p>
          <a:p>
            <a:endParaRPr lang="en-US" dirty="0"/>
          </a:p>
          <a:p>
            <a:r>
              <a:rPr lang="en-US" dirty="0"/>
              <a:t>*CLICK* WebDriver is an open source web automation framework that allows you to automate tests against different web browsers. </a:t>
            </a:r>
          </a:p>
          <a:p>
            <a:r>
              <a:rPr lang="en-US" dirty="0"/>
              <a:t>It interacts with page elements and allows you to assert that certain elements are displayed on the page, can be interacted with and text can be input as just a few examples. It allows us to add browser testing to our continuous testing solution.</a:t>
            </a:r>
          </a:p>
          <a:p>
            <a:r>
              <a:rPr lang="en-US" dirty="0"/>
              <a:t>You can write your tests in your language of choice. I know there’s support for C#, Java, JavaScript, Python and many more.</a:t>
            </a:r>
          </a:p>
          <a:p>
            <a:endParaRPr lang="en-US" dirty="0"/>
          </a:p>
          <a:p>
            <a:r>
              <a:rPr lang="en-US" dirty="0"/>
              <a:t>For tonight’s hands-on example we have created a small suite of JavaScript tests which run in parallel. We won’t be delving into the </a:t>
            </a:r>
            <a:r>
              <a:rPr lang="en-US" dirty="0" err="1"/>
              <a:t>Javascript</a:t>
            </a:r>
            <a:r>
              <a:rPr lang="en-US" dirty="0"/>
              <a:t> code itself, but feel free to see how it has been created in our GitHub repo after tonight’s session.</a:t>
            </a:r>
          </a:p>
          <a:p>
            <a:endParaRPr lang="en-US" dirty="0"/>
          </a:p>
          <a:p>
            <a:r>
              <a:rPr lang="en-US" dirty="0"/>
              <a:t>The test we will be running tonight will open </a:t>
            </a:r>
            <a:r>
              <a:rPr lang="en-US" dirty="0" err="1"/>
              <a:t>Google.com</a:t>
            </a:r>
            <a:r>
              <a:rPr lang="en-US" dirty="0"/>
              <a:t> in Chrome web browser. and assert that the ‘Google’ title is displayed on the page.</a:t>
            </a:r>
          </a:p>
          <a:p>
            <a:endParaRPr lang="en-US" dirty="0"/>
          </a:p>
          <a:p>
            <a:r>
              <a:rPr lang="en-US" dirty="0"/>
              <a:t>*CLICK* docker-selenium is a Docker image for Selenium Grid. Selenium Grid allows us to run distributed test cases across multiple machines. Selenium for docker allows us to create pre-made Docker containers which include Selenium Grid, making running tests created in WebDriver easy.</a:t>
            </a:r>
          </a:p>
          <a:p>
            <a:r>
              <a:rPr lang="en-US" dirty="0"/>
              <a:t>It contains configurations for Firefox and Chrome.</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Zalenium</a:t>
            </a:r>
            <a:r>
              <a:rPr lang="en-US" dirty="0"/>
              <a:t> is an open-source tool created by a company called </a:t>
            </a:r>
            <a:r>
              <a:rPr lang="en-US" dirty="0" err="1"/>
              <a:t>Zalando</a:t>
            </a:r>
            <a:r>
              <a:rPr lang="en-US" dirty="0"/>
              <a:t>. </a:t>
            </a:r>
            <a:r>
              <a:rPr lang="en-US" dirty="0" err="1"/>
              <a:t>Zalando</a:t>
            </a:r>
            <a:r>
              <a:rPr lang="en-US" dirty="0"/>
              <a:t> are an ecommerce company based in Germany </a:t>
            </a:r>
            <a:r>
              <a:rPr lang="en-US" dirty="0" err="1"/>
              <a:t>specialising</a:t>
            </a:r>
            <a:r>
              <a:rPr lang="en-US" dirty="0"/>
              <a:t> in fashion and beauty with over 1,000 employees in the tech department. Then Name of </a:t>
            </a:r>
            <a:r>
              <a:rPr lang="en-US" dirty="0" err="1"/>
              <a:t>Zalenium</a:t>
            </a:r>
            <a:r>
              <a:rPr lang="en-US" dirty="0"/>
              <a:t> tool is mixture of </a:t>
            </a:r>
            <a:r>
              <a:rPr lang="en-US" dirty="0" err="1"/>
              <a:t>Zalando</a:t>
            </a:r>
            <a:r>
              <a:rPr lang="en-US" dirty="0"/>
              <a:t> and Selenium.</a:t>
            </a:r>
          </a:p>
          <a:p>
            <a:endParaRPr lang="en-US" dirty="0"/>
          </a:p>
          <a:p>
            <a:r>
              <a:rPr lang="en-US" dirty="0"/>
              <a:t>*CLICK* The main purpose of the tool is to allow you to create dynamic and on-demand docker-selenium instances within seconds. </a:t>
            </a:r>
          </a:p>
          <a:p>
            <a:endParaRPr lang="en-US" dirty="0"/>
          </a:p>
          <a:p>
            <a:r>
              <a:rPr lang="en-US" dirty="0"/>
              <a:t>*CLICK* It can be run out of the box using Docker and Kubernetes. It is apparently the only open source tool which provides complete functionality with both of these tools.</a:t>
            </a:r>
          </a:p>
          <a:p>
            <a:endParaRPr lang="en-US" dirty="0"/>
          </a:p>
          <a:p>
            <a:r>
              <a:rPr lang="en-US" dirty="0"/>
              <a:t>*CLICK* As it is based on docker-selenium, tests can be run on Firefox and Chrome. I’ll discuss a bit later about how it is possible to run tests on other browsers using </a:t>
            </a:r>
            <a:r>
              <a:rPr lang="en-US" dirty="0" err="1"/>
              <a:t>Zalenium</a:t>
            </a:r>
            <a:r>
              <a:rPr lang="en-US" dirty="0"/>
              <a:t>.</a:t>
            </a:r>
          </a:p>
          <a:p>
            <a:endParaRPr lang="en-US" dirty="0"/>
          </a:p>
          <a:p>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a:p>
            <a:endParaRPr lang="en-US" dirty="0"/>
          </a:p>
          <a:p>
            <a:r>
              <a:rPr lang="en-US" dirty="0"/>
              <a:t>*CLICK* It’s really simple to set up and get started with.</a:t>
            </a:r>
          </a:p>
          <a:p>
            <a:endParaRPr lang="en-US" dirty="0"/>
          </a:p>
          <a:p>
            <a:r>
              <a:rPr lang="en-US" dirty="0"/>
              <a:t>*CLICK* It can work in collaboration with cloud testing providers such as Sauce Labs, Testing Bot and Browser Stack, meaning that tests can be run on browsers other than Chrome and Firefox.</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 11,000 users in more than 80 countries. 500 people use it daily and has executed over 4.5 million tests since 2017.</a:t>
            </a: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341547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go into a bit more detail about how </a:t>
            </a:r>
            <a:r>
              <a:rPr lang="en-US" dirty="0" err="1"/>
              <a:t>Zalenium</a:t>
            </a:r>
            <a:r>
              <a:rPr lang="en-US" dirty="0"/>
              <a:t> works behind the scenes.</a:t>
            </a:r>
          </a:p>
          <a:p>
            <a:endParaRPr lang="en-US" dirty="0"/>
          </a:p>
          <a:p>
            <a:r>
              <a:rPr lang="en-US" dirty="0"/>
              <a:t>*CLICK* Upon entering the run command, which we’ll show later, a Selenium Grid Hub is started by </a:t>
            </a:r>
            <a:r>
              <a:rPr lang="en-US" dirty="0" err="1"/>
              <a:t>Zalenium</a:t>
            </a:r>
            <a:r>
              <a:rPr lang="en-US" dirty="0"/>
              <a:t>.</a:t>
            </a:r>
          </a:p>
          <a:p>
            <a:endParaRPr lang="en-US" dirty="0"/>
          </a:p>
          <a:p>
            <a:r>
              <a:rPr lang="en-US" dirty="0"/>
              <a:t>*CLICK* A docker-selenium starter proxy is then started. This Is used to handle incoming requests.</a:t>
            </a:r>
          </a:p>
          <a:p>
            <a:endParaRPr lang="en-US" dirty="0"/>
          </a:p>
          <a:p>
            <a:r>
              <a:rPr lang="en-US" dirty="0"/>
              <a:t>*CLICK* When a test request is triggered by the host machine, a request is sent to the Grid 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sends the request to the docker-selenium proxy, which creates a new container, which will register itself to the Grid 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assigns a new test to the container where it is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Once the test is complete, the node is shut down and a video file is saved to a temporary location on the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2514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an overview of how the main functionality of </a:t>
            </a:r>
            <a:r>
              <a:rPr lang="en-US" dirty="0" err="1"/>
              <a:t>Zalenium</a:t>
            </a:r>
            <a:r>
              <a:rPr lang="en-US" dirty="0"/>
              <a:t> is performed and the process it goes through, but there is also an additional scenario.</a:t>
            </a:r>
          </a:p>
          <a:p>
            <a:endParaRPr lang="en-US" dirty="0"/>
          </a:p>
          <a:p>
            <a:r>
              <a:rPr lang="en-US" dirty="0"/>
              <a:t>*CLICK* If the Grid Hub receives a test that docker-selenium cannot run (i.e. one in a browser other than Chrome or Firefox), then it will check for the availability of a cloud testing provider, such as Sauce Labs, which is where it will run those tests. </a:t>
            </a:r>
          </a:p>
          <a:p>
            <a:r>
              <a:rPr lang="en-US" dirty="0"/>
              <a:t>I’ll cover how to specify the availability of a cloud testing provider later on.</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915370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it.ly/2zrbO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677DF3-8E4B-F040-9C38-E181634D7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188" y="1823726"/>
            <a:ext cx="7921625" cy="4078910"/>
          </a:xfrm>
        </p:spPr>
      </p:pic>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03934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err="1"/>
              <a:t>Zalenium</a:t>
            </a:r>
            <a:r>
              <a:rPr lang="en-US" dirty="0"/>
              <a:t> auto-scales.</a:t>
            </a:r>
          </a:p>
          <a:p>
            <a:r>
              <a:rPr lang="en-US" dirty="0"/>
              <a:t>Selenium Grid can consume a lot of resources when scaling.</a:t>
            </a:r>
          </a:p>
          <a:p>
            <a:r>
              <a:rPr lang="en-US" dirty="0"/>
              <a:t>Difficult to maintain all requirements in Grid (e.g. keeping all browsers up to date, maintaining Selenium drivers).</a:t>
            </a:r>
          </a:p>
          <a:p>
            <a:r>
              <a:rPr lang="en-US" dirty="0"/>
              <a:t>Allows anyone in your team to have </a:t>
            </a:r>
            <a:r>
              <a:rPr lang="en-US" b="1" dirty="0"/>
              <a:t>flexible and disposable Selenium Grid infrastructure created within seconds.</a:t>
            </a:r>
          </a:p>
          <a:p>
            <a:r>
              <a:rPr lang="en-US" dirty="0"/>
              <a:t>Compliments external cloud testing providers which can run tests on browsers other than Firefox and Chrome.</a:t>
            </a:r>
          </a:p>
          <a:p>
            <a:r>
              <a:rPr lang="en-US" dirty="0"/>
              <a:t>Videos recorded (can be disabled) in </a:t>
            </a:r>
            <a:r>
              <a:rPr lang="en-US" i="1" dirty="0"/>
              <a:t>‘</a:t>
            </a:r>
            <a:r>
              <a:rPr lang="en-US" i="1" dirty="0" err="1"/>
              <a:t>tmp</a:t>
            </a:r>
            <a:r>
              <a:rPr lang="en-US" i="1" dirty="0"/>
              <a:t>/videos’ </a:t>
            </a:r>
            <a:r>
              <a:rPr lang="en-US" dirty="0"/>
              <a:t>folder.</a:t>
            </a:r>
          </a:p>
          <a:p>
            <a:r>
              <a:rPr lang="en-US" dirty="0"/>
              <a:t>Dashboard available to see test execution history.</a:t>
            </a:r>
          </a:p>
          <a:p>
            <a:r>
              <a:rPr lang="en-US" dirty="0"/>
              <a:t>Also works with Kubernetes.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r>
              <a:rPr lang="en-US" dirty="0"/>
              <a:t>Everyone should have an IP address to log into over SSH.</a:t>
            </a:r>
          </a:p>
          <a:p>
            <a:endParaRPr lang="en-US" dirty="0"/>
          </a:p>
          <a:p>
            <a:r>
              <a:rPr lang="en-US" dirty="0"/>
              <a:t>Access the Playground ReadMe and GitHub repo here: </a:t>
            </a:r>
            <a:r>
              <a:rPr lang="en-US" dirty="0">
                <a:hlinkClick r:id="rId2"/>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An example of this, to access Sauce Labs,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p>
          <a:p>
            <a:pPr marL="0" indent="0">
              <a:buNone/>
            </a:pPr>
            <a:r>
              <a:rPr lang="en-GB" dirty="0"/>
              <a:t>                </a:t>
            </a:r>
            <a:r>
              <a:rPr lang="en-GB" i="1" dirty="0"/>
              <a:t>--</a:t>
            </a:r>
            <a:r>
              <a:rPr lang="en-GB" i="1" dirty="0" err="1"/>
              <a:t>sauceLabsEnabled</a:t>
            </a:r>
            <a:r>
              <a:rPr lang="en-GB" i="1" dirty="0"/>
              <a:t> true</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Basic </a:t>
            </a:r>
            <a:r>
              <a:rPr lang="en-US" sz="2300" dirty="0" err="1"/>
              <a:t>auth</a:t>
            </a:r>
            <a:r>
              <a:rPr lang="en-US" sz="2300" dirty="0"/>
              <a:t> grid protection can be implemented for deploying </a:t>
            </a:r>
            <a:r>
              <a:rPr lang="en-US" sz="2300" dirty="0" err="1"/>
              <a:t>Zalenium</a:t>
            </a:r>
            <a:r>
              <a:rPr lang="en-US" sz="2300" dirty="0"/>
              <a:t> in the cloud.</a:t>
            </a:r>
          </a:p>
          <a:p>
            <a:endParaRPr lang="en-US" sz="2300" dirty="0"/>
          </a:p>
          <a:p>
            <a:r>
              <a:rPr lang="en-US" sz="2300" dirty="0" err="1"/>
              <a:t>Zalenium</a:t>
            </a:r>
            <a:r>
              <a:rPr lang="en-US" sz="2300" dirty="0"/>
              <a:t> start/stop can be streamlined into one curl command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start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stop</a:t>
            </a:r>
            <a:endParaRPr lang="en-GB" sz="2400" i="1" dirty="0"/>
          </a:p>
          <a:p>
            <a:endParaRPr lang="en-GB" sz="2400" i="1" dirty="0"/>
          </a:p>
          <a:p>
            <a:r>
              <a:rPr lang="en-GB" sz="2400" dirty="0"/>
              <a:t>Set CPU/memory limits, output logs to JSON, set browser screen width/height, time zones and much more…</a:t>
            </a:r>
            <a:br>
              <a:rPr lang="en-GB" sz="2400" dirty="0"/>
            </a:b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t>#</a:t>
            </a:r>
            <a:r>
              <a:rPr lang="en-GB" sz="1600" dirty="0" err="1"/>
              <a:t>DevOpsPlayground</a:t>
            </a:r>
            <a:endParaRPr lang="en-GB" sz="1600" dirty="0"/>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Auto-Scaling Selenium Grid with Docker using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Overview of Selenium WebDriver and docker-selenium</a:t>
            </a:r>
          </a:p>
          <a:p>
            <a:r>
              <a:rPr lang="en-US" sz="2300" dirty="0"/>
              <a:t>What is </a:t>
            </a:r>
            <a:r>
              <a:rPr lang="en-US" sz="2300" dirty="0" err="1"/>
              <a:t>Zalenium</a:t>
            </a:r>
            <a:r>
              <a:rPr lang="en-US" sz="2300" dirty="0"/>
              <a:t>?</a:t>
            </a:r>
          </a:p>
          <a:p>
            <a:r>
              <a:rPr lang="en-US" sz="2300" dirty="0"/>
              <a:t>How does </a:t>
            </a:r>
            <a:r>
              <a:rPr lang="en-US" sz="2300" dirty="0" err="1"/>
              <a:t>Zalenium</a:t>
            </a:r>
            <a:r>
              <a:rPr lang="en-US" sz="2300" dirty="0"/>
              <a:t> work?</a:t>
            </a:r>
          </a:p>
          <a:p>
            <a:r>
              <a:rPr lang="en-US" sz="2300" dirty="0"/>
              <a:t>Why use </a:t>
            </a:r>
            <a:r>
              <a:rPr lang="en-US" sz="2300" dirty="0" err="1"/>
              <a:t>Zalenium</a:t>
            </a:r>
            <a:r>
              <a:rPr lang="en-US" sz="2300" dirty="0"/>
              <a:t>?</a:t>
            </a:r>
          </a:p>
          <a:p>
            <a:r>
              <a:rPr lang="en-US" sz="2300" dirty="0"/>
              <a:t>Hands-on session with </a:t>
            </a:r>
            <a:r>
              <a:rPr lang="en-US" sz="2300" dirty="0" err="1"/>
              <a:t>Zalenium</a:t>
            </a:r>
            <a:r>
              <a:rPr lang="en-US" sz="2300" dirty="0"/>
              <a:t>.</a:t>
            </a:r>
          </a:p>
          <a:p>
            <a:r>
              <a:rPr lang="en-US" sz="2300" dirty="0"/>
              <a:t>How to run </a:t>
            </a:r>
            <a:r>
              <a:rPr lang="en-US" sz="2300" dirty="0" err="1"/>
              <a:t>Zalenium</a:t>
            </a:r>
            <a:r>
              <a:rPr lang="en-US" sz="2300" dirty="0"/>
              <a:t> using a cloud testing provider.</a:t>
            </a:r>
          </a:p>
          <a:p>
            <a:r>
              <a:rPr lang="en-US" sz="2300" dirty="0"/>
              <a:t>Further features of </a:t>
            </a:r>
            <a:r>
              <a:rPr lang="en-US" sz="2300" dirty="0" err="1"/>
              <a:t>Zalenium</a:t>
            </a:r>
            <a:r>
              <a:rPr lang="en-US" sz="2300" dirty="0"/>
              <a:t>.</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a:t>
            </a:r>
          </a:p>
          <a:p>
            <a:pPr lvl="1"/>
            <a:r>
              <a:rPr lang="en-US" sz="2300" dirty="0"/>
              <a:t>Web browser automation library. </a:t>
            </a:r>
          </a:p>
          <a:p>
            <a:pPr lvl="1"/>
            <a:r>
              <a:rPr lang="en-US" sz="2300" dirty="0"/>
              <a:t>Used for automating browser interaction.</a:t>
            </a:r>
          </a:p>
          <a:p>
            <a:pPr lvl="1"/>
            <a:r>
              <a:rPr lang="en-US" sz="2300" dirty="0"/>
              <a:t>Tests can be written in language of choice.</a:t>
            </a:r>
          </a:p>
          <a:p>
            <a:pPr marL="0" indent="0">
              <a:buNone/>
            </a:pPr>
            <a:endParaRPr lang="en-US" sz="2300" dirty="0"/>
          </a:p>
          <a:p>
            <a:r>
              <a:rPr lang="en-US" sz="2300" dirty="0"/>
              <a:t>docker-selenium</a:t>
            </a:r>
          </a:p>
          <a:p>
            <a:pPr lvl="1"/>
            <a:r>
              <a:rPr lang="en-US" sz="2300" dirty="0"/>
              <a:t>Docker images for Selenium Grid server.</a:t>
            </a:r>
          </a:p>
          <a:p>
            <a:pPr lvl="1"/>
            <a:r>
              <a:rPr lang="en-US" sz="2300" dirty="0"/>
              <a:t>Contains hub and node configurations for Firefox and Chrome.</a:t>
            </a:r>
          </a:p>
          <a:p>
            <a:pPr lvl="1"/>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pic>
        <p:nvPicPr>
          <p:cNvPr id="6" name="Picture 5">
            <a:extLst>
              <a:ext uri="{FF2B5EF4-FFF2-40B4-BE49-F238E27FC236}">
                <a16:creationId xmlns:a16="http://schemas.microsoft.com/office/drawing/2014/main" id="{51C27788-2E18-824B-B70D-CBBD54D4C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03639"/>
            <a:ext cx="2095500" cy="1892300"/>
          </a:xfrm>
          <a:prstGeom prst="rect">
            <a:avLst/>
          </a:prstGeom>
        </p:spPr>
      </p:pic>
      <p:pic>
        <p:nvPicPr>
          <p:cNvPr id="9" name="Picture 8">
            <a:extLst>
              <a:ext uri="{FF2B5EF4-FFF2-40B4-BE49-F238E27FC236}">
                <a16:creationId xmlns:a16="http://schemas.microsoft.com/office/drawing/2014/main" id="{B18648BA-231B-184F-B06E-CBA46EB47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132" y="4901948"/>
            <a:ext cx="2133600" cy="181610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Allows you to create a dynamic, on-demand docker-selenium instances within seconds.</a:t>
            </a:r>
          </a:p>
          <a:p>
            <a:r>
              <a:rPr lang="en-US" sz="2300" dirty="0"/>
              <a:t>Can be run out of the box using Docker and Kubernetes.</a:t>
            </a:r>
          </a:p>
          <a:p>
            <a:r>
              <a:rPr lang="en-US" sz="2300" dirty="0"/>
              <a:t>Based on ‘docker-selenium’ so tests can be run in Firefox and Chrome.</a:t>
            </a:r>
          </a:p>
          <a:p>
            <a:r>
              <a:rPr lang="en-US" sz="2300" dirty="0"/>
              <a:t>Auto-scales during run-time and deletes nodes after tests are finished.</a:t>
            </a:r>
          </a:p>
          <a:p>
            <a:r>
              <a:rPr lang="en-US" sz="2300" dirty="0"/>
              <a:t>Simple to set up and run.</a:t>
            </a:r>
          </a:p>
          <a:p>
            <a:r>
              <a:rPr lang="en-US" sz="2300" dirty="0"/>
              <a:t>Tests can be run on other cloud testing providers - Sauce Labs, Testing Bot and Browser Stack</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7370321-58F0-1544-9EDF-BF6AB3D64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95855"/>
            <a:ext cx="2616200" cy="1120061"/>
          </a:xfrm>
          <a:prstGeom prst="rect">
            <a:avLst/>
          </a:prstGeom>
        </p:spPr>
      </p:pic>
    </p:spTree>
    <p:extLst>
      <p:ext uri="{BB962C8B-B14F-4D97-AF65-F5344CB8AC3E}">
        <p14:creationId xmlns:p14="http://schemas.microsoft.com/office/powerpoint/2010/main" val="14377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Upon running the </a:t>
            </a:r>
            <a:r>
              <a:rPr lang="en-US" sz="2300" dirty="0" err="1"/>
              <a:t>Zalenium</a:t>
            </a:r>
            <a:r>
              <a:rPr lang="en-US" sz="2300" dirty="0"/>
              <a:t> start Docker command a Selenium Grid Hub is started.</a:t>
            </a:r>
          </a:p>
          <a:p>
            <a:r>
              <a:rPr lang="en-US" sz="2300" dirty="0"/>
              <a:t>A docker-selenium starter proxy then starts. This handles incoming requests.</a:t>
            </a:r>
          </a:p>
          <a:p>
            <a:r>
              <a:rPr lang="en-US" sz="2300" dirty="0"/>
              <a:t>A test request is sent to the Hub from the host machine.</a:t>
            </a:r>
          </a:p>
          <a:p>
            <a:r>
              <a:rPr lang="en-US" sz="2300" dirty="0"/>
              <a:t>docker-selenium proxy analyses the test and creates a new docker-selenium container which registers itself to the Hub.</a:t>
            </a:r>
          </a:p>
          <a:p>
            <a:r>
              <a:rPr lang="en-US" sz="2300" dirty="0"/>
              <a:t>The Hub then assigns a new test to the container where it is executed.</a:t>
            </a:r>
          </a:p>
          <a:p>
            <a:r>
              <a:rPr lang="en-US" sz="2300" dirty="0"/>
              <a:t>Once the test is complete, the node shuts down, and saves video files to a temporary location on the host machine.</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then it will check for the availability of a cloud testing provider, where it will run the tests.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7939</TotalTime>
  <Words>2127</Words>
  <Application>Microsoft Macintosh PowerPoint</Application>
  <PresentationFormat>On-screen Show (4:3)</PresentationFormat>
  <Paragraphs>199</Paragraphs>
  <Slides>15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Auto-Scaling Selenium Grid with Docker using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192</cp:revision>
  <dcterms:created xsi:type="dcterms:W3CDTF">2014-07-24T08:08:48Z</dcterms:created>
  <dcterms:modified xsi:type="dcterms:W3CDTF">2018-09-27T09:20:55Z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