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0" r:id="rId4"/>
    <p:sldId id="271" r:id="rId5"/>
    <p:sldId id="272" r:id="rId6"/>
    <p:sldId id="266" r:id="rId7"/>
    <p:sldId id="261" r:id="rId8"/>
    <p:sldId id="267" r:id="rId9"/>
    <p:sldId id="27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303E-1C2A-48A7-9C41-C521F6E99A5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8647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99474" y="170513"/>
            <a:ext cx="547258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200"/>
              </a:lnSpc>
            </a:pPr>
            <a:r>
              <a:rPr lang="en-US" sz="4150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4299474" y="978938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4512477" y="1202249"/>
            <a:ext cx="269259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Definition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4512477" y="1662783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0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DevSecOps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is the integration of security practices into the DevOps process. It focuses on embedding security checks at every stage of the software development lifecycle (SDLC), ensuring that security is a shared responsibility across development, operations, and security teams.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8232466" y="978938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8445469" y="1205634"/>
            <a:ext cx="3293983" cy="418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Features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8445468" y="1535028"/>
            <a:ext cx="3293983" cy="4929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Automation of Security Checks:</a:t>
            </a:r>
            <a:r>
              <a:rPr lang="en-US" sz="1500" dirty="0"/>
              <a:t> Security is automated within CI/CD pipelines for continuous security validation.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Shift-Left Security:</a:t>
            </a:r>
            <a:r>
              <a:rPr lang="en-US" sz="1500" dirty="0"/>
              <a:t> Emphasizes integrating security measures early in the SDLC.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Collaboration Across Teams:</a:t>
            </a:r>
            <a:r>
              <a:rPr lang="en-US" sz="1500" dirty="0"/>
              <a:t> Security becomes a responsibility shared by developers, operations, and security teams.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Security as Code:</a:t>
            </a:r>
            <a:r>
              <a:rPr lang="en-US" sz="1500" dirty="0"/>
              <a:t> Security policies and controls are defined in code to ensure consistency.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Real-Time Monitoring &amp; Alerting:</a:t>
            </a:r>
            <a:r>
              <a:rPr lang="en-US" sz="1500" dirty="0"/>
              <a:t> Enables continuous monitoring and alerting of security vulnerabilities and breaches.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Compliance Automation:</a:t>
            </a:r>
            <a:r>
              <a:rPr lang="en-US" sz="1500" dirty="0"/>
              <a:t> Automates compliance checks to ensure adherence to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415816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DevOps vs </a:t>
            </a:r>
            <a:r>
              <a:rPr lang="en-US" b="1" dirty="0" err="1" smtClean="0">
                <a:latin typeface="Arial Black" panose="020B0A04020102020204" pitchFamily="34" charset="0"/>
              </a:rPr>
              <a:t>DevSecOps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84893"/>
              </p:ext>
            </p:extLst>
          </p:nvPr>
        </p:nvGraphicFramePr>
        <p:xfrm>
          <a:off x="2032000" y="1329266"/>
          <a:ext cx="8127999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1512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7415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366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DevSecOps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2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and Operations collaboration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 of Security into DevOps practices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0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Goal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Faster and efficient software delivery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Secure software delivery without compromising speed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674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Integration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is handled later in the development cycle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is embedded throughout the development lifecycle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76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Developers and operations teams manage development and deployment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is a shared responsibility across Dev, Ops, and Security teams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63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Automates CI/CD pipeline for faster releases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Automates security checks (e.g., vulnerability scanning) within CI/CD pipeline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241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Tools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Jenkins, Docker, Kubernetes, Ansible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DevOps, plus security tools (e.g., Snyk, Twistlock, Aqua)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74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Management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Addresses risks after deployment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Proactively manages security risks during development and deployment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83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 Shift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 on collaboration between development and operations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 on integrating security mindset across all teams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45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529" y="0"/>
            <a:ext cx="408647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8737" y="154471"/>
            <a:ext cx="547258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 err="1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208737" y="962896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421740" y="1186207"/>
            <a:ext cx="269259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Advantages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421740" y="1646741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Faster Delivery with Security:</a:t>
            </a:r>
            <a:r>
              <a:rPr lang="en-US" sz="1600" dirty="0"/>
              <a:t> Automating security checks allows for quicker development and delivery without compromising security.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Early Detection of Vulnerabilities:</a:t>
            </a:r>
            <a:r>
              <a:rPr lang="en-US" sz="1600" dirty="0"/>
              <a:t> Shift-left practices help catch vulnerabilities early in development, reducing costs and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Increased Collaboration:</a:t>
            </a:r>
            <a:r>
              <a:rPr lang="en-US" sz="1600" dirty="0"/>
              <a:t> Brings development, security, and operations teams together, fostering collaboration and efficiency.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Continuous Compliance:</a:t>
            </a:r>
            <a:r>
              <a:rPr lang="en-US" sz="1600" dirty="0"/>
              <a:t> Ensures continuous adherence to regulatory and compliance standards.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Improved Security Posture:</a:t>
            </a:r>
            <a:r>
              <a:rPr lang="en-US" sz="1600" dirty="0"/>
              <a:t> Ingrains security into the entire lifecycle, reducing overall risk.</a:t>
            </a:r>
          </a:p>
        </p:txBody>
      </p:sp>
      <p:sp>
        <p:nvSpPr>
          <p:cNvPr id="7" name="Shape 4"/>
          <p:cNvSpPr/>
          <p:nvPr/>
        </p:nvSpPr>
        <p:spPr>
          <a:xfrm>
            <a:off x="4141729" y="962896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354732" y="1189592"/>
            <a:ext cx="3293983" cy="418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Disadvantages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354731" y="1646741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Initial Setup Complexity:</a:t>
            </a:r>
            <a:r>
              <a:rPr lang="en-US" sz="1700" dirty="0"/>
              <a:t> Requires proper tools and processes to be set up, which can be complex and time-consuming.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Training and Culture Shift:</a:t>
            </a:r>
            <a:r>
              <a:rPr lang="en-US" sz="1700" dirty="0"/>
              <a:t> Requires development teams to be trained in security practices, which may face resistance.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Tooling Overhead:</a:t>
            </a:r>
            <a:r>
              <a:rPr lang="en-US" sz="1700" dirty="0"/>
              <a:t> Managing multiple security tools and integrating them with CI/CD pipelines can introduce additional complexity.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Potential for Slower CI/CD:</a:t>
            </a:r>
            <a:r>
              <a:rPr lang="en-US" sz="1700" dirty="0"/>
              <a:t> If not optimized properly, security checks could slow down the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288460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8647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99474" y="170513"/>
            <a:ext cx="547258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200"/>
              </a:lnSpc>
            </a:pPr>
            <a:r>
              <a:rPr lang="en-US" sz="4150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4299474" y="978938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4512477" y="1202249"/>
            <a:ext cx="269259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Working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4512477" y="1662783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Security at Every Stage:</a:t>
            </a:r>
            <a:r>
              <a:rPr lang="en-US" dirty="0"/>
              <a:t> In </a:t>
            </a:r>
            <a:r>
              <a:rPr lang="en-US" dirty="0" err="1"/>
              <a:t>DevSecOps</a:t>
            </a:r>
            <a:r>
              <a:rPr lang="en-US" dirty="0"/>
              <a:t>, security is embedded from the beginning of the development lifecycle to ensure early identification and resolution of vulnerabilities.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Testing:</a:t>
            </a:r>
            <a:r>
              <a:rPr lang="en-US" dirty="0"/>
              <a:t> Tools are integrated into CI/CD pipelines to perform static code analysis, vulnerability scanning, and compliance checks.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Collaboration:</a:t>
            </a:r>
            <a:r>
              <a:rPr lang="en-US" dirty="0"/>
              <a:t> Security teams work in tandem with development and operations to address security concerns proactively.</a:t>
            </a:r>
          </a:p>
        </p:txBody>
      </p:sp>
      <p:sp>
        <p:nvSpPr>
          <p:cNvPr id="7" name="Shape 4"/>
          <p:cNvSpPr/>
          <p:nvPr/>
        </p:nvSpPr>
        <p:spPr>
          <a:xfrm>
            <a:off x="8232466" y="978938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8445469" y="1205634"/>
            <a:ext cx="3293983" cy="418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Workflow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8445468" y="1535028"/>
            <a:ext cx="3293983" cy="4929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Code Development:</a:t>
            </a:r>
            <a:r>
              <a:rPr lang="en-US" sz="1500" dirty="0"/>
              <a:t> Developers write code while integrating security best practices and automated code scans.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Code Scanning:</a:t>
            </a:r>
            <a:r>
              <a:rPr lang="en-US" sz="1500" dirty="0"/>
              <a:t> As code is committed, static analysis tools automatically scan for vulnerabilities.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CI/CD Pipeline:</a:t>
            </a:r>
            <a:r>
              <a:rPr lang="en-US" sz="1500" dirty="0"/>
              <a:t> Security tools are integrated into the CI/CD pipeline to perform automated checks at various stages (build, test, deploy).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Security Testing:</a:t>
            </a:r>
            <a:r>
              <a:rPr lang="en-US" sz="1500" dirty="0"/>
              <a:t> Vulnerability scans, dynamic analysis, and penetration testing are conducted throughout the deployment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Deployment:</a:t>
            </a:r>
            <a:r>
              <a:rPr lang="en-US" sz="1500" dirty="0"/>
              <a:t> Secure and tested code is deployed to production.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Monitoring &amp; Feedback:</a:t>
            </a:r>
            <a:r>
              <a:rPr lang="en-US" sz="1500" dirty="0"/>
              <a:t> Continuous monitoring and alerting are used to detect security incidents in real-time. Feedback loops inform future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82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529" y="0"/>
            <a:ext cx="408647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8737" y="154471"/>
            <a:ext cx="547258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 err="1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208737" y="962896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421740" y="1186207"/>
            <a:ext cx="269259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Architecture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421740" y="1646741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 err="1"/>
              <a:t>DevSecOps</a:t>
            </a:r>
            <a:r>
              <a:rPr lang="en-US" sz="1600" dirty="0"/>
              <a:t> architecture is designed to automate security across the entire SDLC, integrating security tools at different stages of development, testing, and deployment. Core elements include: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CI/CD Pipeline Integration:</a:t>
            </a:r>
            <a:r>
              <a:rPr lang="en-US" sz="1600" dirty="0"/>
              <a:t> Security testing tools are part of the CI/CD pipeline to ensure vulnerabilities are detected early.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Monitoring and Logging:</a:t>
            </a:r>
            <a:r>
              <a:rPr lang="en-US" sz="1600" dirty="0"/>
              <a:t> Continuous monitoring and centralized logging to detect security events in production.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Container Security:</a:t>
            </a:r>
            <a:r>
              <a:rPr lang="en-US" sz="1600" dirty="0"/>
              <a:t> Ensures security of containers and their orchestration.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Infrastructure as Code (</a:t>
            </a:r>
            <a:r>
              <a:rPr lang="en-US" sz="1600" b="1" dirty="0" err="1"/>
              <a:t>IaC</a:t>
            </a:r>
            <a:r>
              <a:rPr lang="en-US" sz="1600" b="1" dirty="0"/>
              <a:t>):</a:t>
            </a:r>
            <a:r>
              <a:rPr lang="en-US" sz="1600" dirty="0"/>
              <a:t> Secures infrastructure by defining security rules and policies in code.</a:t>
            </a:r>
          </a:p>
        </p:txBody>
      </p:sp>
      <p:sp>
        <p:nvSpPr>
          <p:cNvPr id="7" name="Shape 4"/>
          <p:cNvSpPr/>
          <p:nvPr/>
        </p:nvSpPr>
        <p:spPr>
          <a:xfrm>
            <a:off x="4141729" y="962896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354732" y="1189592"/>
            <a:ext cx="3293983" cy="418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Components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354731" y="1646741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CI/CD Tools:</a:t>
            </a:r>
            <a:r>
              <a:rPr lang="en-US" sz="1700" dirty="0"/>
              <a:t> Automates builds, tests, and deployments (e.g., Jenkins, </a:t>
            </a:r>
            <a:r>
              <a:rPr lang="en-US" sz="1700" dirty="0" err="1"/>
              <a:t>CircleCI</a:t>
            </a:r>
            <a:r>
              <a:rPr lang="en-US" sz="1700" dirty="0"/>
              <a:t>, </a:t>
            </a:r>
            <a:r>
              <a:rPr lang="en-US" sz="1700" dirty="0" err="1"/>
              <a:t>GitLab</a:t>
            </a:r>
            <a:r>
              <a:rPr lang="en-US" sz="1700" dirty="0"/>
              <a:t> CI).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Security Tools:</a:t>
            </a:r>
            <a:r>
              <a:rPr lang="en-US" sz="1700" dirty="0"/>
              <a:t> Static and dynamic analysis tools (e.g., </a:t>
            </a:r>
            <a:r>
              <a:rPr lang="en-US" sz="1700" dirty="0" err="1"/>
              <a:t>SonarQube</a:t>
            </a:r>
            <a:r>
              <a:rPr lang="en-US" sz="1700" dirty="0"/>
              <a:t>, </a:t>
            </a:r>
            <a:r>
              <a:rPr lang="en-US" sz="1700" dirty="0" err="1"/>
              <a:t>Checkmarx</a:t>
            </a:r>
            <a:r>
              <a:rPr lang="en-US" sz="1700" dirty="0"/>
              <a:t>, </a:t>
            </a:r>
            <a:r>
              <a:rPr lang="en-US" sz="1700" dirty="0" err="1"/>
              <a:t>Veracode</a:t>
            </a:r>
            <a:r>
              <a:rPr lang="en-US" sz="1700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Monitoring and Alerting:</a:t>
            </a:r>
            <a:r>
              <a:rPr lang="en-US" sz="1700" dirty="0"/>
              <a:t> Real-time monitoring tools (e.g., Prometheus, </a:t>
            </a:r>
            <a:r>
              <a:rPr lang="en-US" sz="1700" dirty="0" err="1"/>
              <a:t>Splunk</a:t>
            </a:r>
            <a:r>
              <a:rPr lang="en-US" sz="1700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Infrastructure as Code (</a:t>
            </a:r>
            <a:r>
              <a:rPr lang="en-US" sz="1700" b="1" dirty="0" err="1"/>
              <a:t>IaC</a:t>
            </a:r>
            <a:r>
              <a:rPr lang="en-US" sz="1700" b="1" dirty="0"/>
              <a:t>):</a:t>
            </a:r>
            <a:r>
              <a:rPr lang="en-US" sz="1700" dirty="0"/>
              <a:t> Tools to secure infrastructure (e.g., Terraform, AWS </a:t>
            </a:r>
            <a:r>
              <a:rPr lang="en-US" sz="1700" dirty="0" err="1"/>
              <a:t>CloudFormation</a:t>
            </a:r>
            <a:r>
              <a:rPr lang="en-US" sz="1700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Policy Enforcement:</a:t>
            </a:r>
            <a:r>
              <a:rPr lang="en-US" sz="1700" dirty="0"/>
              <a:t> Tools for enforcing security policies as code (e.g., Open Policy Agent, </a:t>
            </a:r>
            <a:r>
              <a:rPr lang="en-US" sz="1700" dirty="0" err="1"/>
              <a:t>HashiCorp</a:t>
            </a:r>
            <a:r>
              <a:rPr lang="en-US" sz="1700" dirty="0"/>
              <a:t> Sentinel).</a:t>
            </a:r>
          </a:p>
        </p:txBody>
      </p:sp>
    </p:spTree>
    <p:extLst>
      <p:ext uri="{BB962C8B-B14F-4D97-AF65-F5344CB8AC3E}">
        <p14:creationId xmlns:p14="http://schemas.microsoft.com/office/powerpoint/2010/main" val="130365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8647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99474" y="170513"/>
            <a:ext cx="547258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200"/>
              </a:lnSpc>
            </a:pPr>
            <a:r>
              <a:rPr lang="en-US" sz="4150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4299474" y="978938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4512477" y="1202249"/>
            <a:ext cx="269259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Lifecycle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4512477" y="1662783"/>
            <a:ext cx="3293983" cy="4802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Planning:</a:t>
            </a:r>
            <a:r>
              <a:rPr lang="en-US" sz="1700" dirty="0"/>
              <a:t> Security requirements are incorporated into development plans.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Development:</a:t>
            </a:r>
            <a:r>
              <a:rPr lang="en-US" sz="1700" dirty="0"/>
              <a:t> Secure coding practices are used, and tools perform automated code scans.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Testing:</a:t>
            </a:r>
            <a:r>
              <a:rPr lang="en-US" sz="1700" dirty="0"/>
              <a:t> Security tests are integrated into unit, integration, and end-to-end testing.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Deployment:</a:t>
            </a:r>
            <a:r>
              <a:rPr lang="en-US" sz="1700" dirty="0"/>
              <a:t> Vulnerability scans are conducted during deployment.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Monitoring:</a:t>
            </a:r>
            <a:r>
              <a:rPr lang="en-US" sz="1700" dirty="0"/>
              <a:t> Post-deployment security monitoring is implemented.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Feedback Loop:</a:t>
            </a:r>
            <a:r>
              <a:rPr lang="en-US" sz="1700" dirty="0"/>
              <a:t> Continuous improvement based on security incidents and feedback.</a:t>
            </a:r>
          </a:p>
        </p:txBody>
      </p:sp>
      <p:sp>
        <p:nvSpPr>
          <p:cNvPr id="7" name="Shape 4"/>
          <p:cNvSpPr/>
          <p:nvPr/>
        </p:nvSpPr>
        <p:spPr>
          <a:xfrm>
            <a:off x="8232466" y="978938"/>
            <a:ext cx="3719989" cy="56945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8445469" y="1205634"/>
            <a:ext cx="3293983" cy="418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Framework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8445468" y="1535028"/>
            <a:ext cx="3293983" cy="4929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DevSecOps</a:t>
            </a:r>
            <a:r>
              <a:rPr lang="en-US" b="1" dirty="0"/>
              <a:t> Tools Integration:</a:t>
            </a:r>
            <a:r>
              <a:rPr lang="en-US" dirty="0"/>
              <a:t> A framework where multiple security tools are integrated into the CI/CD pipeline and DevOps workflows.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Security Policies as Code:</a:t>
            </a:r>
            <a:r>
              <a:rPr lang="en-US" dirty="0"/>
              <a:t> Policies are codified and automated to ensure compliance.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Feedback:</a:t>
            </a:r>
            <a:r>
              <a:rPr lang="en-US" dirty="0"/>
              <a:t> Real-time feedback and monitoring ensure that the framework adapts to evolving security challenges.</a:t>
            </a:r>
          </a:p>
        </p:txBody>
      </p:sp>
    </p:spTree>
    <p:extLst>
      <p:ext uri="{BB962C8B-B14F-4D97-AF65-F5344CB8AC3E}">
        <p14:creationId xmlns:p14="http://schemas.microsoft.com/office/powerpoint/2010/main" val="391020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4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7865" y="2803747"/>
            <a:ext cx="5334298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Why </a:t>
            </a:r>
            <a:r>
              <a:rPr lang="en-US" sz="4250" b="1" dirty="0" err="1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r>
              <a:rPr lang="en-US" sz="425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?</a:t>
            </a:r>
            <a:endParaRPr lang="en-US" sz="4250" dirty="0"/>
          </a:p>
        </p:txBody>
      </p:sp>
      <p:sp>
        <p:nvSpPr>
          <p:cNvPr id="4" name="TextBox 3"/>
          <p:cNvSpPr txBox="1"/>
          <p:nvPr/>
        </p:nvSpPr>
        <p:spPr>
          <a:xfrm>
            <a:off x="467865" y="3571525"/>
            <a:ext cx="8317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Faster Security:</a:t>
            </a:r>
            <a:r>
              <a:rPr lang="en-US" dirty="0"/>
              <a:t> Embeds security within the development process, minimizing bottlenecks.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Proactive Risk Mitigation:</a:t>
            </a:r>
            <a:r>
              <a:rPr lang="en-US" dirty="0"/>
              <a:t> Detects and addresses vulnerabilities early, reducing the chances of security breaches.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Scalable Security:</a:t>
            </a:r>
            <a:r>
              <a:rPr lang="en-US" dirty="0"/>
              <a:t> Automation of security tasks enables scaling without compromising security.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Compliance by Default:</a:t>
            </a:r>
            <a:r>
              <a:rPr lang="en-US" dirty="0"/>
              <a:t> Automates compliance checks, ensuring continuous adherence to regulatory standards.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Cost Savings:</a:t>
            </a:r>
            <a:r>
              <a:rPr lang="en-US" dirty="0"/>
              <a:t> Reduces the cost of fixing security issues by catching them earlier 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53907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3523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3038" y="3025698"/>
            <a:ext cx="50021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History of DevOps</a:t>
            </a:r>
            <a:endParaRPr lang="en-US" sz="4450" dirty="0"/>
          </a:p>
        </p:txBody>
      </p:sp>
      <p:sp>
        <p:nvSpPr>
          <p:cNvPr id="6" name="Text 1"/>
          <p:cNvSpPr/>
          <p:nvPr/>
        </p:nvSpPr>
        <p:spPr>
          <a:xfrm>
            <a:off x="483038" y="3886104"/>
            <a:ext cx="8997846" cy="2418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Origins:</a:t>
            </a:r>
            <a:r>
              <a:rPr lang="en-US" dirty="0"/>
              <a:t> The concept of </a:t>
            </a:r>
            <a:r>
              <a:rPr lang="en-US" dirty="0" err="1"/>
              <a:t>DevSecOps</a:t>
            </a:r>
            <a:r>
              <a:rPr lang="en-US" dirty="0"/>
              <a:t> arose from the need to integrate security within the agile development cycle of DevOps.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Evolution:</a:t>
            </a:r>
            <a:r>
              <a:rPr lang="en-US" dirty="0"/>
              <a:t> Initially, security practices were applied after the software was built. However, as cybersecurity threats grew, </a:t>
            </a:r>
            <a:r>
              <a:rPr lang="en-US" dirty="0" err="1"/>
              <a:t>DevSecOps</a:t>
            </a:r>
            <a:r>
              <a:rPr lang="en-US" dirty="0"/>
              <a:t> was introduced to integrate security from the beginning.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Widespread Adoption:</a:t>
            </a:r>
            <a:r>
              <a:rPr lang="en-US" dirty="0"/>
              <a:t> Over time, as organizations moved to the cloud and embraced CI/CD, </a:t>
            </a:r>
            <a:r>
              <a:rPr lang="en-US" dirty="0" err="1"/>
              <a:t>DevSecOps</a:t>
            </a:r>
            <a:r>
              <a:rPr lang="en-US" dirty="0"/>
              <a:t> gained popularity, becoming a standard practice for security integration in agile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0462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7819" y="144379"/>
            <a:ext cx="6191471" cy="1913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en-US" sz="5400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r>
              <a:rPr lang="en-US" sz="54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in DevOps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1295" y="2800423"/>
            <a:ext cx="6117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Security Integration:</a:t>
            </a:r>
            <a:r>
              <a:rPr lang="en-US" dirty="0"/>
              <a:t> </a:t>
            </a:r>
            <a:r>
              <a:rPr lang="en-US" dirty="0" err="1"/>
              <a:t>DevSecOps</a:t>
            </a:r>
            <a:r>
              <a:rPr lang="en-US" dirty="0"/>
              <a:t> extends DevOps by embedding security practices into every step of the CI/CD pipeline.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Collaboration:</a:t>
            </a:r>
            <a:r>
              <a:rPr lang="en-US" dirty="0"/>
              <a:t> Breaks down silos between development, operations, and security teams.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Automation:</a:t>
            </a:r>
            <a:r>
              <a:rPr lang="en-US" dirty="0"/>
              <a:t> Security tasks like vulnerability scanning, compliance checks, and monitoring are automated, similar to DevOps automation for testing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89246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24009" y="0"/>
            <a:ext cx="6191471" cy="1913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en-US" sz="480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Best Practices for Effective </a:t>
            </a:r>
            <a:r>
              <a:rPr lang="en-US" sz="4800" b="1" dirty="0" err="1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DevSecOps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797485" y="2158738"/>
            <a:ext cx="61179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Shift Security Left:</a:t>
            </a:r>
            <a:r>
              <a:rPr lang="en-US" sz="1600" dirty="0"/>
              <a:t> Integrate security early in the SDLC.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Automate Security:</a:t>
            </a:r>
            <a:r>
              <a:rPr lang="en-US" sz="1600" dirty="0"/>
              <a:t> Leverage automation for continuous security testing and validation.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Train Developers:</a:t>
            </a:r>
            <a:r>
              <a:rPr lang="en-US" sz="1600" dirty="0"/>
              <a:t> Provide developers with security training to write secure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Monitor and Alert:</a:t>
            </a:r>
            <a:r>
              <a:rPr lang="en-US" sz="1600" dirty="0"/>
              <a:t> Implement continuous monitoring and real-time alerting for security incidents.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 </a:t>
            </a:r>
            <a:r>
              <a:rPr lang="en-US" sz="1600" b="1" dirty="0" err="1"/>
              <a:t>IaC</a:t>
            </a:r>
            <a:r>
              <a:rPr lang="en-US" sz="1600" b="1" dirty="0"/>
              <a:t> for Security:</a:t>
            </a:r>
            <a:r>
              <a:rPr lang="en-US" sz="1600" dirty="0"/>
              <a:t> Secure infrastructure by defining security rules as code (Infrastructure as Code).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Vulnerability Management:</a:t>
            </a:r>
            <a:r>
              <a:rPr lang="en-US" sz="1600" dirty="0"/>
              <a:t> Regularly update and patch dependencies and libraries.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Access Control:</a:t>
            </a:r>
            <a:r>
              <a:rPr lang="en-US" sz="1600" dirty="0"/>
              <a:t> Implement strong access control policies (e.g., role-based access control, least privilege).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Continuous Compliance:</a:t>
            </a:r>
            <a:r>
              <a:rPr lang="en-US" sz="1600" dirty="0"/>
              <a:t> Automate compliance checks to ensure adherence to regulations like GDPR, HIPAA,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Foster a Security Culture:</a:t>
            </a:r>
            <a:r>
              <a:rPr lang="en-US" sz="1600" dirty="0"/>
              <a:t> Encourage collaboration between development, operations, and security teams to foster a culture of shared security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267212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1304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 vs DevSecOps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13</cp:revision>
  <dcterms:created xsi:type="dcterms:W3CDTF">2024-09-26T07:34:23Z</dcterms:created>
  <dcterms:modified xsi:type="dcterms:W3CDTF">2024-10-09T11:18:14Z</dcterms:modified>
</cp:coreProperties>
</file>