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dirty="0">
                <a:latin typeface="AR CENA" panose="02000000000000000000" pitchFamily="2" charset="0"/>
              </a:rPr>
              <a:t>Stakeholder Analysis</a:t>
            </a:r>
          </a:p>
          <a:p>
            <a:r>
              <a:rPr lang="en-US" sz="2000" dirty="0">
                <a:latin typeface="AR CENA" panose="02000000000000000000" pitchFamily="2" charset="0"/>
              </a:rPr>
              <a:t>PROF. MICHAEL COBB</a:t>
            </a:r>
          </a:p>
          <a:p>
            <a:endParaRPr lang="en-US" sz="2000" dirty="0">
              <a:latin typeface="AR CENA" panose="02000000000000000000" pitchFamily="2" charset="0"/>
            </a:endParaRPr>
          </a:p>
          <a:p>
            <a:pPr algn="r"/>
            <a:r>
              <a:rPr lang="en-US" sz="2000" dirty="0">
                <a:latin typeface="AR CENA" panose="02000000000000000000" pitchFamily="2" charset="0"/>
              </a:rPr>
              <a:t>                    TEAM: A-SQUARE</a:t>
            </a:r>
          </a:p>
          <a:p>
            <a:pPr algn="r"/>
            <a:r>
              <a:rPr lang="en-US" sz="2000" dirty="0">
                <a:latin typeface="AR CENA" panose="02000000000000000000" pitchFamily="2" charset="0"/>
              </a:rPr>
              <a:t>ADITHYA.A</a:t>
            </a:r>
          </a:p>
          <a:p>
            <a:pPr algn="r"/>
            <a:r>
              <a:rPr lang="en-US" sz="2000" dirty="0">
                <a:latin typeface="AR CENA" panose="02000000000000000000" pitchFamily="2" charset="0"/>
              </a:rPr>
              <a:t>ARAVIND.K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AR CENA" panose="02000000000000000000" pitchFamily="2" charset="0"/>
              </a:rPr>
              <a:t>Facility renovation and modernization. Increasing</a:t>
            </a:r>
            <a:br>
              <a:rPr lang="en-US" sz="3600" dirty="0">
                <a:latin typeface="AR CENA" panose="02000000000000000000" pitchFamily="2" charset="0"/>
              </a:rPr>
            </a:br>
            <a:r>
              <a:rPr lang="en-US" sz="3600" dirty="0">
                <a:latin typeface="AR CENA" panose="02000000000000000000" pitchFamily="2" charset="0"/>
              </a:rPr>
              <a:t>capacity from one building to four, state of the art</a:t>
            </a:r>
            <a:br>
              <a:rPr lang="en-US" sz="3600" dirty="0">
                <a:latin typeface="AR CENA" panose="02000000000000000000" pitchFamily="2" charset="0"/>
              </a:rPr>
            </a:br>
            <a:r>
              <a:rPr lang="en-US" sz="3600" dirty="0">
                <a:latin typeface="AR CENA" panose="02000000000000000000" pitchFamily="2" charset="0"/>
              </a:rPr>
              <a:t>auditorium</a:t>
            </a:r>
          </a:p>
        </p:txBody>
      </p:sp>
    </p:spTree>
    <p:extLst>
      <p:ext uri="{BB962C8B-B14F-4D97-AF65-F5344CB8AC3E}">
        <p14:creationId xmlns:p14="http://schemas.microsoft.com/office/powerpoint/2010/main" val="322996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 CHRISTY" panose="02000000000000000000" pitchFamily="2" charset="0"/>
              </a:rPr>
              <a:t>QUICK INTRODUCTION…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 CENA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AR CENA" panose="02000000000000000000" pitchFamily="2" charset="0"/>
              </a:rPr>
              <a:t>PROJECT – LINCOLN HALL RENOVATION</a:t>
            </a:r>
          </a:p>
          <a:p>
            <a:pPr marL="0" indent="0">
              <a:buNone/>
            </a:pPr>
            <a:endParaRPr lang="en-US" dirty="0">
              <a:latin typeface="AR CENA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AR CENA" panose="02000000000000000000" pitchFamily="2" charset="0"/>
              </a:rPr>
              <a:t>PROJECT TAKEN UP BY – A&amp;A CONSTRUCTION LLC.</a:t>
            </a:r>
          </a:p>
          <a:p>
            <a:pPr marL="0" indent="0">
              <a:buNone/>
            </a:pPr>
            <a:endParaRPr lang="en-US" dirty="0">
              <a:latin typeface="AR CENA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AR CENA" panose="02000000000000000000" pitchFamily="2" charset="0"/>
              </a:rPr>
              <a:t>CONSTRUCTION OF THIS BUILDING WAS MADE ON 1960 AND CHANGES NEED TO BE DONE.</a:t>
            </a:r>
          </a:p>
          <a:p>
            <a:pPr marL="0" indent="0">
              <a:buNone/>
            </a:pPr>
            <a:endParaRPr lang="en-US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 CHRISTY" panose="02000000000000000000" pitchFamily="2" charset="0"/>
              </a:rPr>
              <a:t>Stakeholder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 CENA" panose="02000000000000000000" pitchFamily="2" charset="0"/>
              </a:rPr>
              <a:t>Definition</a:t>
            </a:r>
            <a:r>
              <a:rPr lang="en-US" dirty="0">
                <a:latin typeface="AR CENA" panose="02000000000000000000" pitchFamily="2" charset="0"/>
              </a:rPr>
              <a:t>: stakeholder is a person or group or organization who can influence or can be influence by the project</a:t>
            </a:r>
          </a:p>
          <a:p>
            <a:endParaRPr lang="en-US" dirty="0">
              <a:latin typeface="AR CENA" panose="02000000000000000000" pitchFamily="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AR CENA" panose="02000000000000000000" pitchFamily="2" charset="0"/>
              </a:rPr>
              <a:t>Benefits of stakeholder analysis</a:t>
            </a:r>
            <a:r>
              <a:rPr lang="en-US" dirty="0">
                <a:latin typeface="AR CENA" panose="02000000000000000000" pitchFamily="2" charset="0"/>
              </a:rPr>
              <a:t>:</a:t>
            </a:r>
          </a:p>
          <a:p>
            <a:r>
              <a:rPr lang="en-US" dirty="0">
                <a:latin typeface="AR CENA" panose="02000000000000000000" pitchFamily="2" charset="0"/>
              </a:rPr>
              <a:t>Improvements in the project by the brainstorming between stakeholders</a:t>
            </a:r>
          </a:p>
          <a:p>
            <a:r>
              <a:rPr lang="en-US" dirty="0">
                <a:latin typeface="AR CENA" panose="02000000000000000000" pitchFamily="2" charset="0"/>
              </a:rPr>
              <a:t>Feedback on the ongoing project</a:t>
            </a:r>
          </a:p>
          <a:p>
            <a:r>
              <a:rPr lang="en-US" dirty="0">
                <a:latin typeface="AR CENA" panose="02000000000000000000" pitchFamily="2" charset="0"/>
              </a:rPr>
              <a:t>Financial and technical support from key stakeholder</a:t>
            </a:r>
          </a:p>
        </p:txBody>
      </p:sp>
    </p:spTree>
    <p:extLst>
      <p:ext uri="{BB962C8B-B14F-4D97-AF65-F5344CB8AC3E}">
        <p14:creationId xmlns:p14="http://schemas.microsoft.com/office/powerpoint/2010/main" val="219073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 CHRISTY" panose="02000000000000000000" pitchFamily="2" charset="0"/>
              </a:rPr>
              <a:t>LIST OF STAKEHOLDERS &amp; ROLES…..</a:t>
            </a:r>
            <a:endParaRPr lang="en-US" dirty="0">
              <a:latin typeface="AR CHRISTY" panose="02000000000000000000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19439"/>
              </p:ext>
            </p:extLst>
          </p:nvPr>
        </p:nvGraphicFramePr>
        <p:xfrm>
          <a:off x="685800" y="1409700"/>
          <a:ext cx="8001000" cy="4678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4829"/>
                <a:gridCol w="3856171"/>
              </a:tblGrid>
              <a:tr h="269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ROLE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36592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Project Sponsor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Bill Clinton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Project Review Group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Donald Trump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Project Manager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Hillary Clinton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Quality Manager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Mike Cobb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Procurement Manager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Rajesh Chhetry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Communications Manager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Aditya Adibhatta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Project Office Manager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Aravind Kumpatla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Civil Engineer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Thomas jefferson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Architectural Technician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Peterson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53905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CAD or computer-aided design and drafting (CADD) Operator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Mark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Construction Technician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Jon Doe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Roofing Technician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Manaswi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Public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Sound technician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Layman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  <a:tr h="2695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I.T.  technician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Steve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536" marR="50536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05038" y="139207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AR CHRISTY" panose="02000000000000000000" pitchFamily="2" charset="0"/>
              </a:rPr>
              <a:t>POWER/INTEREST GRID</a:t>
            </a:r>
            <a:endParaRPr lang="en-US" sz="3600" dirty="0">
              <a:latin typeface="AR CHRISTY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000" dirty="0">
              <a:latin typeface="AR CENA" panose="02000000000000000000" pitchFamily="2" charset="0"/>
            </a:endParaRPr>
          </a:p>
        </p:txBody>
      </p:sp>
      <p:pic>
        <p:nvPicPr>
          <p:cNvPr id="6" name="Picture 5" descr="C:\Users\surya\Desktop\Aditya\IT project management\Stakeholder-Analysis 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82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93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 CENA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9633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279</TotalTime>
  <Words>174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Facility renovation and modernization. Increasing capacity from one building to four, state of the art auditorium</vt:lpstr>
      <vt:lpstr>QUICK INTRODUCTION…</vt:lpstr>
      <vt:lpstr>Stakeholder</vt:lpstr>
      <vt:lpstr>LIST OF STAKEHOLDERS &amp; ROLES…..</vt:lpstr>
      <vt:lpstr>POWER/INTEREST GRID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Facility renovation and modernization. Increasing capacity from one building to four, state of the art auditorium</dc:title>
  <dc:creator>Aravind Kumpatla</dc:creator>
  <cp:lastModifiedBy>Aravind Kumpatla</cp:lastModifiedBy>
  <cp:revision>14</cp:revision>
  <dcterms:created xsi:type="dcterms:W3CDTF">2006-08-16T00:00:00Z</dcterms:created>
  <dcterms:modified xsi:type="dcterms:W3CDTF">2016-11-09T16:35:46Z</dcterms:modified>
</cp:coreProperties>
</file>