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64" d="100"/>
          <a:sy n="64" d="100"/>
        </p:scale>
        <p:origin x="1392" y="66"/>
      </p:cViewPr>
      <p:guideLst>
        <p:guide orient="horz" pos="2382"/>
        <p:guide pos="317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0588-295F-46D9-AA84-06B159A30412}" type="datetimeFigureOut">
              <a:rPr lang="en-AU" smtClean="0"/>
              <a:t>28/01/2017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8B510-204F-42AC-AE71-BFB3CF41F0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31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28/1/2017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5"/>
            <a:ext cx="8568532" cy="16204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103" y="4283818"/>
            <a:ext cx="7056437" cy="19319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0" y="302741"/>
            <a:ext cx="9072563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40" y="1763930"/>
            <a:ext cx="9072563" cy="49890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8" y="302740"/>
            <a:ext cx="2268141" cy="64502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5" y="302740"/>
            <a:ext cx="6636411" cy="64502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0" y="302741"/>
            <a:ext cx="9072563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40" y="1763930"/>
            <a:ext cx="9072563" cy="49890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1" y="4857796"/>
            <a:ext cx="8568532" cy="1501436"/>
          </a:xfrm>
          <a:prstGeom prst="rect">
            <a:avLst/>
          </a:prstGeo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1" y="3204117"/>
            <a:ext cx="8568532" cy="16536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0" y="302741"/>
            <a:ext cx="9072563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3" y="1763930"/>
            <a:ext cx="4452276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30"/>
            <a:ext cx="4452276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0" y="302741"/>
            <a:ext cx="9072563" cy="12599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9" y="1692180"/>
            <a:ext cx="4454027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9" y="2397403"/>
            <a:ext cx="4454027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0" y="1692180"/>
            <a:ext cx="4455776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0" y="2397403"/>
            <a:ext cx="4455776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0" y="302741"/>
            <a:ext cx="9072563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7" y="300989"/>
            <a:ext cx="3316457" cy="128094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50" cy="645197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7" y="1581932"/>
            <a:ext cx="3316457" cy="5171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82" y="5291774"/>
            <a:ext cx="6048375" cy="62472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82" y="675475"/>
            <a:ext cx="6048375" cy="4535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  <a:lvl2pPr marL="421723" indent="0">
              <a:buNone/>
              <a:defRPr sz="2600"/>
            </a:lvl2pPr>
            <a:lvl3pPr marL="843447" indent="0">
              <a:buNone/>
              <a:defRPr sz="2200"/>
            </a:lvl3pPr>
            <a:lvl4pPr marL="1265171" indent="0">
              <a:buNone/>
              <a:defRPr sz="1800"/>
            </a:lvl4pPr>
            <a:lvl5pPr marL="1686894" indent="0">
              <a:buNone/>
              <a:defRPr sz="1800"/>
            </a:lvl5pPr>
            <a:lvl6pPr marL="2108616" indent="0">
              <a:buNone/>
              <a:defRPr sz="1800"/>
            </a:lvl6pPr>
            <a:lvl7pPr marL="2530340" indent="0">
              <a:buNone/>
              <a:defRPr sz="1800"/>
            </a:lvl7pPr>
            <a:lvl8pPr marL="2952063" indent="0">
              <a:buNone/>
              <a:defRPr sz="1800"/>
            </a:lvl8pPr>
            <a:lvl9pPr marL="3373787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82" y="5916500"/>
            <a:ext cx="6048375" cy="88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2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4215" y="7006702"/>
            <a:ext cx="3192198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9" y="7006702"/>
            <a:ext cx="2352146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151740" y="158773"/>
            <a:ext cx="8155772" cy="7242130"/>
          </a:xfrm>
          <a:prstGeom prst="roundRect">
            <a:avLst>
              <a:gd name="adj" fmla="val 358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309431" y="503237"/>
            <a:ext cx="7812000" cy="1255734"/>
            <a:chOff x="-4503450" y="1371600"/>
            <a:chExt cx="5636997" cy="4166353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-4503450" y="1930401"/>
              <a:ext cx="5636997" cy="360755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ui:automated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309437" y="5075237"/>
            <a:ext cx="4204033" cy="2209800"/>
            <a:chOff x="-6244711" y="1678727"/>
            <a:chExt cx="7387711" cy="2677315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6244711" y="1853192"/>
              <a:ext cx="7387711" cy="250285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::website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754876" y="1678727"/>
              <a:ext cx="1897875" cy="17446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ounded Rectangle 38"/>
          <p:cNvSpPr/>
          <p:nvPr userDrawn="1"/>
        </p:nvSpPr>
        <p:spPr>
          <a:xfrm>
            <a:off x="9514342" y="158773"/>
            <a:ext cx="914400" cy="7284232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9971542" y="-93860"/>
            <a:ext cx="609600" cy="7747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0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322530" y="1874837"/>
            <a:ext cx="7812000" cy="3124201"/>
            <a:chOff x="-4503450" y="1371600"/>
            <a:chExt cx="5636997" cy="10365672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4503450" y="1930398"/>
              <a:ext cx="5636997" cy="980687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5667105" y="5075237"/>
            <a:ext cx="3470567" cy="1066800"/>
            <a:chOff x="5576821" y="5075237"/>
            <a:chExt cx="3470567" cy="1066800"/>
          </a:xfrm>
        </p:grpSpPr>
        <p:sp>
          <p:nvSpPr>
            <p:cNvPr id="22" name="Rectangle 21"/>
            <p:cNvSpPr/>
            <p:nvPr/>
          </p:nvSpPr>
          <p:spPr>
            <a:xfrm>
              <a:off x="5576821" y="5075237"/>
              <a:ext cx="3316931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pagedata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892516" y="5075237"/>
              <a:ext cx="154872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667105" y="6238070"/>
            <a:ext cx="3478669" cy="1066800"/>
            <a:chOff x="5667105" y="6238070"/>
            <a:chExt cx="3478669" cy="106680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667105" y="6238070"/>
              <a:ext cx="3316931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::template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8990902" y="6238070"/>
              <a:ext cx="154872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7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2" indent="-316292" algn="l" defTabSz="84344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01" indent="-263577" algn="l" defTabSz="843447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8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31" indent="-210862" algn="l" defTabSz="84344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55" indent="-210862" algn="l" defTabSz="84344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7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2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26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4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71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94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16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4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6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8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6614112" y="1126069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endParaRPr lang="en-SG" sz="1600" b="1" dirty="0"/>
          </a:p>
        </p:txBody>
      </p:sp>
      <p:sp>
        <p:nvSpPr>
          <p:cNvPr id="68" name="Rectangle 67"/>
          <p:cNvSpPr/>
          <p:nvPr/>
        </p:nvSpPr>
        <p:spPr>
          <a:xfrm>
            <a:off x="4023312" y="1039613"/>
            <a:ext cx="2160000" cy="52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Factory</a:t>
            </a:r>
            <a:endParaRPr lang="en-SG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1432512" y="1120941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AutomatedServlet</a:t>
            </a:r>
            <a:endParaRPr lang="en-SG" sz="1600" b="1" dirty="0"/>
          </a:p>
        </p:txBody>
      </p:sp>
      <p:cxnSp>
        <p:nvCxnSpPr>
          <p:cNvPr id="71" name="Elbow Connector 70"/>
          <p:cNvCxnSpPr>
            <a:stCxn id="68" idx="3"/>
            <a:endCxn id="67" idx="1"/>
          </p:cNvCxnSpPr>
          <p:nvPr/>
        </p:nvCxnSpPr>
        <p:spPr>
          <a:xfrm>
            <a:off x="6183312" y="1300941"/>
            <a:ext cx="4308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26112" y="731837"/>
            <a:ext cx="1169400" cy="26753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69" idx="3"/>
            <a:endCxn id="68" idx="1"/>
          </p:cNvCxnSpPr>
          <p:nvPr/>
        </p:nvCxnSpPr>
        <p:spPr>
          <a:xfrm>
            <a:off x="3592513" y="1300941"/>
            <a:ext cx="43080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350712" y="731840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3" name="Elbow Connector 122"/>
          <p:cNvCxnSpPr/>
          <p:nvPr/>
        </p:nvCxnSpPr>
        <p:spPr>
          <a:xfrm>
            <a:off x="8774113" y="1295814"/>
            <a:ext cx="720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614112" y="2482565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</a:t>
            </a:r>
            <a:endParaRPr lang="en-SG" sz="1600" b="1" dirty="0"/>
          </a:p>
        </p:txBody>
      </p:sp>
      <p:sp>
        <p:nvSpPr>
          <p:cNvPr id="136" name="Rectangle 135"/>
          <p:cNvSpPr/>
          <p:nvPr/>
        </p:nvSpPr>
        <p:spPr>
          <a:xfrm>
            <a:off x="4015520" y="2487411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ActionFactory</a:t>
            </a:r>
            <a:endParaRPr lang="en-SG" sz="1600" b="1" dirty="0"/>
          </a:p>
        </p:txBody>
      </p:sp>
      <p:sp>
        <p:nvSpPr>
          <p:cNvPr id="137" name="Rectangle 136"/>
          <p:cNvSpPr/>
          <p:nvPr/>
        </p:nvSpPr>
        <p:spPr>
          <a:xfrm>
            <a:off x="1416928" y="2487411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ControllerServlet</a:t>
            </a:r>
            <a:endParaRPr lang="en-SG" sz="1600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660211" y="3627437"/>
            <a:ext cx="1551301" cy="531646"/>
            <a:chOff x="1535112" y="3948357"/>
            <a:chExt cx="1551301" cy="531646"/>
          </a:xfrm>
        </p:grpSpPr>
        <p:sp>
          <p:nvSpPr>
            <p:cNvPr id="138" name="Rectangle 137"/>
            <p:cNvSpPr/>
            <p:nvPr/>
          </p:nvSpPr>
          <p:spPr>
            <a:xfrm>
              <a:off x="1535112" y="3948357"/>
              <a:ext cx="1398903" cy="377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611311" y="4020049"/>
              <a:ext cx="1398903" cy="377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687510" y="4102565"/>
              <a:ext cx="1398903" cy="377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*Servlet</a:t>
              </a:r>
              <a:endParaRPr lang="en-SG" sz="1600" b="1" dirty="0"/>
            </a:p>
          </p:txBody>
        </p:sp>
      </p:grpSp>
      <p:cxnSp>
        <p:nvCxnSpPr>
          <p:cNvPr id="142" name="Elbow Connector 141"/>
          <p:cNvCxnSpPr>
            <a:stCxn id="136" idx="3"/>
            <a:endCxn id="124" idx="1"/>
          </p:cNvCxnSpPr>
          <p:nvPr/>
        </p:nvCxnSpPr>
        <p:spPr>
          <a:xfrm flipV="1">
            <a:off x="6175521" y="2662566"/>
            <a:ext cx="438592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010834" y="3079573"/>
            <a:ext cx="2163078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ActionResult</a:t>
            </a:r>
            <a:endParaRPr lang="en-SG" sz="1600" b="1" dirty="0"/>
          </a:p>
        </p:txBody>
      </p:sp>
      <p:sp>
        <p:nvSpPr>
          <p:cNvPr id="146" name="Rectangle 145"/>
          <p:cNvSpPr/>
          <p:nvPr/>
        </p:nvSpPr>
        <p:spPr>
          <a:xfrm>
            <a:off x="6945312" y="4316211"/>
            <a:ext cx="198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ShowPageResult</a:t>
            </a:r>
            <a:endParaRPr lang="en-SG" sz="1600" b="1" dirty="0"/>
          </a:p>
        </p:txBody>
      </p:sp>
      <p:sp>
        <p:nvSpPr>
          <p:cNvPr id="147" name="Isosceles Triangle 146"/>
          <p:cNvSpPr/>
          <p:nvPr/>
        </p:nvSpPr>
        <p:spPr>
          <a:xfrm>
            <a:off x="6119712" y="3449397"/>
            <a:ext cx="216000" cy="21600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49" name="Elbow Connector 148"/>
          <p:cNvCxnSpPr>
            <a:stCxn id="147" idx="3"/>
            <a:endCxn id="146" idx="1"/>
          </p:cNvCxnSpPr>
          <p:nvPr/>
        </p:nvCxnSpPr>
        <p:spPr>
          <a:xfrm rot="16200000" flipH="1">
            <a:off x="6171105" y="3722004"/>
            <a:ext cx="830814" cy="717600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6937642" y="3773119"/>
            <a:ext cx="198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*Result</a:t>
            </a:r>
            <a:endParaRPr lang="en-SG" sz="1600" b="1" dirty="0"/>
          </a:p>
        </p:txBody>
      </p:sp>
      <p:cxnSp>
        <p:nvCxnSpPr>
          <p:cNvPr id="157" name="Elbow Connector 156"/>
          <p:cNvCxnSpPr>
            <a:stCxn id="147" idx="3"/>
            <a:endCxn id="156" idx="1"/>
          </p:cNvCxnSpPr>
          <p:nvPr/>
        </p:nvCxnSpPr>
        <p:spPr>
          <a:xfrm rot="16200000" flipH="1">
            <a:off x="6438816" y="3454293"/>
            <a:ext cx="287722" cy="709930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8" name="TextBox 157"/>
          <p:cNvSpPr txBox="1"/>
          <p:nvPr/>
        </p:nvSpPr>
        <p:spPr>
          <a:xfrm>
            <a:off x="2472828" y="2917067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sends back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1" name="Flowchart: Extract 160"/>
          <p:cNvSpPr/>
          <p:nvPr/>
        </p:nvSpPr>
        <p:spPr>
          <a:xfrm rot="5400000" flipH="1">
            <a:off x="3457633" y="3033398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0" name="Straight Arrow Connector 169"/>
          <p:cNvCxnSpPr>
            <a:stCxn id="137" idx="3"/>
            <a:endCxn id="136" idx="1"/>
          </p:cNvCxnSpPr>
          <p:nvPr/>
        </p:nvCxnSpPr>
        <p:spPr>
          <a:xfrm>
            <a:off x="3576928" y="2667411"/>
            <a:ext cx="438592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39024" y="2186459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726116" y="2179637"/>
            <a:ext cx="1162965" cy="35055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5" name="Elbow Connector 174"/>
          <p:cNvCxnSpPr>
            <a:stCxn id="137" idx="2"/>
            <a:endCxn id="144" idx="1"/>
          </p:cNvCxnSpPr>
          <p:nvPr/>
        </p:nvCxnSpPr>
        <p:spPr>
          <a:xfrm rot="16200000" flipH="1">
            <a:off x="3547800" y="1796539"/>
            <a:ext cx="412162" cy="251390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24" idx="3"/>
          </p:cNvCxnSpPr>
          <p:nvPr/>
        </p:nvCxnSpPr>
        <p:spPr>
          <a:xfrm>
            <a:off x="8774113" y="2662565"/>
            <a:ext cx="720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24" idx="2"/>
            <a:endCxn id="144" idx="3"/>
          </p:cNvCxnSpPr>
          <p:nvPr/>
        </p:nvCxnSpPr>
        <p:spPr>
          <a:xfrm rot="5400000">
            <a:off x="7225508" y="2790969"/>
            <a:ext cx="417008" cy="52020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707316" y="2966654"/>
            <a:ext cx="1193303" cy="26907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453744" y="4317601"/>
            <a:ext cx="198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AjaxResult</a:t>
            </a:r>
            <a:endParaRPr lang="en-SG" sz="1600" b="1" dirty="0"/>
          </a:p>
        </p:txBody>
      </p:sp>
      <p:sp>
        <p:nvSpPr>
          <p:cNvPr id="214" name="Rectangle 213"/>
          <p:cNvSpPr/>
          <p:nvPr/>
        </p:nvSpPr>
        <p:spPr>
          <a:xfrm>
            <a:off x="3446074" y="3774509"/>
            <a:ext cx="198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RedirectResult</a:t>
            </a:r>
            <a:endParaRPr lang="en-SG" sz="1600" b="1" dirty="0"/>
          </a:p>
        </p:txBody>
      </p:sp>
      <p:cxnSp>
        <p:nvCxnSpPr>
          <p:cNvPr id="215" name="Elbow Connector 214"/>
          <p:cNvCxnSpPr>
            <a:stCxn id="147" idx="3"/>
            <a:endCxn id="214" idx="3"/>
          </p:cNvCxnSpPr>
          <p:nvPr/>
        </p:nvCxnSpPr>
        <p:spPr>
          <a:xfrm rot="5400000">
            <a:off x="5682337" y="3409134"/>
            <a:ext cx="289112" cy="801638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8" name="Elbow Connector 217"/>
          <p:cNvCxnSpPr>
            <a:stCxn id="147" idx="3"/>
            <a:endCxn id="213" idx="3"/>
          </p:cNvCxnSpPr>
          <p:nvPr/>
        </p:nvCxnSpPr>
        <p:spPr>
          <a:xfrm rot="5400000">
            <a:off x="5414626" y="3684515"/>
            <a:ext cx="832204" cy="793968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21" name="Diamond 220"/>
          <p:cNvSpPr/>
          <p:nvPr/>
        </p:nvSpPr>
        <p:spPr>
          <a:xfrm>
            <a:off x="7719912" y="4694812"/>
            <a:ext cx="216000" cy="2160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225" name="Rectangle 224"/>
          <p:cNvSpPr/>
          <p:nvPr/>
        </p:nvSpPr>
        <p:spPr>
          <a:xfrm>
            <a:off x="6335712" y="5456237"/>
            <a:ext cx="1980000" cy="3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PageData</a:t>
            </a:r>
            <a:endParaRPr lang="en-SG" sz="1600" b="1" dirty="0"/>
          </a:p>
        </p:txBody>
      </p:sp>
      <p:sp>
        <p:nvSpPr>
          <p:cNvPr id="226" name="Rectangle 225"/>
          <p:cNvSpPr/>
          <p:nvPr/>
        </p:nvSpPr>
        <p:spPr>
          <a:xfrm>
            <a:off x="5760311" y="6605015"/>
            <a:ext cx="3140307" cy="60382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Page objects (panels, tables, rows, forms, etc.)</a:t>
            </a:r>
            <a:endParaRPr lang="en-SG" sz="1600" b="1" dirty="0"/>
          </a:p>
        </p:txBody>
      </p:sp>
      <p:cxnSp>
        <p:nvCxnSpPr>
          <p:cNvPr id="228" name="Elbow Connector 227"/>
          <p:cNvCxnSpPr>
            <a:stCxn id="221" idx="1"/>
          </p:cNvCxnSpPr>
          <p:nvPr/>
        </p:nvCxnSpPr>
        <p:spPr>
          <a:xfrm rot="10800000" flipV="1">
            <a:off x="7325714" y="4802811"/>
            <a:ext cx="394199" cy="653425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1" name="Elbow Connector 230"/>
          <p:cNvCxnSpPr>
            <a:stCxn id="232" idx="2"/>
            <a:endCxn id="226" idx="0"/>
          </p:cNvCxnSpPr>
          <p:nvPr/>
        </p:nvCxnSpPr>
        <p:spPr>
          <a:xfrm rot="5400000">
            <a:off x="7075040" y="6309343"/>
            <a:ext cx="551098" cy="40247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32" name="Diamond 231"/>
          <p:cNvSpPr/>
          <p:nvPr/>
        </p:nvSpPr>
        <p:spPr>
          <a:xfrm>
            <a:off x="7262712" y="5837917"/>
            <a:ext cx="216000" cy="216000"/>
          </a:xfrm>
          <a:prstGeom prst="diamond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119" name="Group 118"/>
          <p:cNvGrpSpPr/>
          <p:nvPr/>
        </p:nvGrpSpPr>
        <p:grpSpPr>
          <a:xfrm>
            <a:off x="4053310" y="5523972"/>
            <a:ext cx="1291797" cy="560547"/>
            <a:chOff x="3174200" y="5727314"/>
            <a:chExt cx="1663512" cy="560547"/>
          </a:xfrm>
        </p:grpSpPr>
        <p:sp>
          <p:nvSpPr>
            <p:cNvPr id="236" name="Folded Corner 235"/>
            <p:cNvSpPr/>
            <p:nvPr/>
          </p:nvSpPr>
          <p:spPr>
            <a:xfrm>
              <a:off x="3174200" y="5727314"/>
              <a:ext cx="1466850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37" name="Folded Corner 236"/>
            <p:cNvSpPr/>
            <p:nvPr/>
          </p:nvSpPr>
          <p:spPr>
            <a:xfrm>
              <a:off x="3266878" y="5802782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38" name="Folded Corner 237"/>
            <p:cNvSpPr/>
            <p:nvPr/>
          </p:nvSpPr>
          <p:spPr>
            <a:xfrm>
              <a:off x="3370863" y="5880868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*.</a:t>
              </a:r>
              <a:r>
                <a:rPr lang="en-US" sz="1600" b="1" dirty="0" err="1"/>
                <a:t>jsp</a:t>
              </a:r>
              <a:endParaRPr lang="en-SG" sz="1600" b="1" dirty="0"/>
            </a:p>
          </p:txBody>
        </p:sp>
      </p:grpSp>
      <p:cxnSp>
        <p:nvCxnSpPr>
          <p:cNvPr id="245" name="Elbow Connector 244"/>
          <p:cNvCxnSpPr>
            <a:stCxn id="238" idx="3"/>
            <a:endCxn id="225" idx="1"/>
          </p:cNvCxnSpPr>
          <p:nvPr/>
        </p:nvCxnSpPr>
        <p:spPr>
          <a:xfrm flipV="1">
            <a:off x="5345107" y="5636237"/>
            <a:ext cx="990605" cy="244786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1" name="Elbow Connector 250"/>
          <p:cNvCxnSpPr>
            <a:stCxn id="244" idx="3"/>
            <a:endCxn id="226" idx="1"/>
          </p:cNvCxnSpPr>
          <p:nvPr/>
        </p:nvCxnSpPr>
        <p:spPr>
          <a:xfrm>
            <a:off x="4811710" y="6742303"/>
            <a:ext cx="948601" cy="164623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54" name="Diamond 253"/>
          <p:cNvSpPr/>
          <p:nvPr/>
        </p:nvSpPr>
        <p:spPr>
          <a:xfrm>
            <a:off x="4908715" y="6114433"/>
            <a:ext cx="216000" cy="216000"/>
          </a:xfrm>
          <a:prstGeom prst="diamond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255" name="Elbow Connector 254"/>
          <p:cNvCxnSpPr>
            <a:stCxn id="254" idx="2"/>
            <a:endCxn id="243" idx="3"/>
          </p:cNvCxnSpPr>
          <p:nvPr/>
        </p:nvCxnSpPr>
        <p:spPr>
          <a:xfrm rot="5400000">
            <a:off x="4709801" y="6356143"/>
            <a:ext cx="332624" cy="281205"/>
          </a:xfrm>
          <a:prstGeom prst="bentConnector2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120" name="Group 119"/>
          <p:cNvGrpSpPr/>
          <p:nvPr/>
        </p:nvGrpSpPr>
        <p:grpSpPr>
          <a:xfrm>
            <a:off x="3520232" y="6370637"/>
            <a:ext cx="1291478" cy="575162"/>
            <a:chOff x="3179250" y="6547958"/>
            <a:chExt cx="1663102" cy="575162"/>
          </a:xfrm>
        </p:grpSpPr>
        <p:sp>
          <p:nvSpPr>
            <p:cNvPr id="242" name="Folded Corner 241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43" name="Folded Corner 242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44" name="Folded Corner 243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*.tag</a:t>
              </a:r>
              <a:endParaRPr lang="en-SG" sz="1600" b="1" dirty="0"/>
            </a:p>
          </p:txBody>
        </p:sp>
      </p:grpSp>
      <p:sp>
        <p:nvSpPr>
          <p:cNvPr id="258" name="Rectangle 257"/>
          <p:cNvSpPr/>
          <p:nvPr/>
        </p:nvSpPr>
        <p:spPr>
          <a:xfrm>
            <a:off x="126002" y="5151437"/>
            <a:ext cx="875710" cy="2035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9" name="TextBox 258"/>
          <p:cNvSpPr txBox="1"/>
          <p:nvPr/>
        </p:nvSpPr>
        <p:spPr>
          <a:xfrm>
            <a:off x="49805" y="518557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60" name="Folded Corner 259"/>
          <p:cNvSpPr/>
          <p:nvPr/>
        </p:nvSpPr>
        <p:spPr>
          <a:xfrm>
            <a:off x="238122" y="5549821"/>
            <a:ext cx="649883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65" name="Elbow Connector 264"/>
          <p:cNvCxnSpPr>
            <a:stCxn id="236" idx="1"/>
          </p:cNvCxnSpPr>
          <p:nvPr/>
        </p:nvCxnSpPr>
        <p:spPr>
          <a:xfrm rot="10800000">
            <a:off x="888006" y="5727469"/>
            <a:ext cx="3165305" cy="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6" name="TextBox 265"/>
          <p:cNvSpPr txBox="1"/>
          <p:nvPr/>
        </p:nvSpPr>
        <p:spPr>
          <a:xfrm>
            <a:off x="2754312" y="5380037"/>
            <a:ext cx="1146280" cy="36177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&lt;&lt;</a:t>
            </a:r>
            <a:r>
              <a:rPr lang="en-US" dirty="0" smtClean="0"/>
              <a:t>creates&gt;&gt;</a:t>
            </a:r>
            <a:endParaRPr lang="en-SG" dirty="0"/>
          </a:p>
        </p:txBody>
      </p:sp>
      <p:grpSp>
        <p:nvGrpSpPr>
          <p:cNvPr id="282" name="Group 281"/>
          <p:cNvGrpSpPr/>
          <p:nvPr/>
        </p:nvGrpSpPr>
        <p:grpSpPr>
          <a:xfrm>
            <a:off x="1905139" y="5872425"/>
            <a:ext cx="1291478" cy="575162"/>
            <a:chOff x="3179250" y="6547958"/>
            <a:chExt cx="1663102" cy="575162"/>
          </a:xfrm>
        </p:grpSpPr>
        <p:sp>
          <p:nvSpPr>
            <p:cNvPr id="283" name="Folded Corner 282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84" name="Folded Corner 283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85" name="Folded Corner 284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css</a:t>
              </a:r>
              <a:endParaRPr lang="en-SG" sz="1600" b="1" dirty="0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933157" y="6599237"/>
            <a:ext cx="1291478" cy="575162"/>
            <a:chOff x="3179250" y="6547958"/>
            <a:chExt cx="1663102" cy="575162"/>
          </a:xfrm>
        </p:grpSpPr>
        <p:sp>
          <p:nvSpPr>
            <p:cNvPr id="287" name="Folded Corner 286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88" name="Folded Corner 287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89" name="Folded Corner 288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js</a:t>
              </a:r>
              <a:endParaRPr lang="en-SG" sz="1600" b="1" dirty="0"/>
            </a:p>
          </p:txBody>
        </p:sp>
      </p:grpSp>
      <p:cxnSp>
        <p:nvCxnSpPr>
          <p:cNvPr id="290" name="Elbow Connector 289"/>
          <p:cNvCxnSpPr>
            <a:endCxn id="285" idx="1"/>
          </p:cNvCxnSpPr>
          <p:nvPr/>
        </p:nvCxnSpPr>
        <p:spPr>
          <a:xfrm flipV="1">
            <a:off x="889599" y="6244091"/>
            <a:ext cx="1167940" cy="2536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endCxn id="289" idx="1"/>
          </p:cNvCxnSpPr>
          <p:nvPr/>
        </p:nvCxnSpPr>
        <p:spPr>
          <a:xfrm>
            <a:off x="889600" y="6497737"/>
            <a:ext cx="1195957" cy="47316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133912" y="2227599"/>
            <a:ext cx="866224" cy="8627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Http</a:t>
            </a:r>
            <a:br>
              <a:rPr lang="en-US" sz="1600" b="1" dirty="0" smtClean="0"/>
            </a:br>
            <a:r>
              <a:rPr lang="en-US" sz="1600" b="1" dirty="0" smtClean="0"/>
              <a:t>Servlet</a:t>
            </a:r>
            <a:br>
              <a:rPr lang="en-US" sz="1600" b="1" dirty="0" smtClean="0"/>
            </a:br>
            <a:r>
              <a:rPr lang="en-US" sz="1600" b="1" dirty="0" smtClean="0"/>
              <a:t>Request</a:t>
            </a:r>
            <a:endParaRPr lang="en-SG" sz="1600" b="1" dirty="0"/>
          </a:p>
        </p:txBody>
      </p:sp>
      <p:cxnSp>
        <p:nvCxnSpPr>
          <p:cNvPr id="297" name="Elbow Connector 296"/>
          <p:cNvCxnSpPr>
            <a:stCxn id="296" idx="0"/>
            <a:endCxn id="69" idx="1"/>
          </p:cNvCxnSpPr>
          <p:nvPr/>
        </p:nvCxnSpPr>
        <p:spPr>
          <a:xfrm rot="5400000" flipH="1" flipV="1">
            <a:off x="536439" y="1331526"/>
            <a:ext cx="926658" cy="865488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199431" y="956933"/>
            <a:ext cx="954683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receives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1" name="Flowchart: Extract 300"/>
          <p:cNvSpPr/>
          <p:nvPr/>
        </p:nvSpPr>
        <p:spPr>
          <a:xfrm rot="16200000">
            <a:off x="274109" y="1063268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2" name="Elbow Connector 311"/>
          <p:cNvCxnSpPr>
            <a:stCxn id="296" idx="3"/>
            <a:endCxn id="137" idx="1"/>
          </p:cNvCxnSpPr>
          <p:nvPr/>
        </p:nvCxnSpPr>
        <p:spPr>
          <a:xfrm>
            <a:off x="1000136" y="2658955"/>
            <a:ext cx="416792" cy="84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endCxn id="138" idx="1"/>
          </p:cNvCxnSpPr>
          <p:nvPr/>
        </p:nvCxnSpPr>
        <p:spPr>
          <a:xfrm rot="16200000" flipH="1">
            <a:off x="918914" y="3074859"/>
            <a:ext cx="720000" cy="762593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258" idx="0"/>
            <a:endCxn id="296" idx="2"/>
          </p:cNvCxnSpPr>
          <p:nvPr/>
        </p:nvCxnSpPr>
        <p:spPr>
          <a:xfrm rot="5400000" flipH="1" flipV="1">
            <a:off x="-465123" y="4119291"/>
            <a:ext cx="2061127" cy="31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 rot="16200000">
            <a:off x="99028" y="4060030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21" name="Flowchart: Extract 320"/>
          <p:cNvSpPr/>
          <p:nvPr/>
        </p:nvSpPr>
        <p:spPr>
          <a:xfrm rot="10800000" flipV="1">
            <a:off x="372692" y="3815882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0" name="TextBox 329"/>
          <p:cNvSpPr txBox="1"/>
          <p:nvPr/>
        </p:nvSpPr>
        <p:spPr>
          <a:xfrm>
            <a:off x="5421312" y="5860895"/>
            <a:ext cx="1146280" cy="36177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&lt;&lt;uses&gt;&gt;</a:t>
            </a:r>
            <a:endParaRPr lang="en-SG" dirty="0"/>
          </a:p>
        </p:txBody>
      </p:sp>
      <p:sp>
        <p:nvSpPr>
          <p:cNvPr id="331" name="TextBox 330"/>
          <p:cNvSpPr txBox="1"/>
          <p:nvPr/>
        </p:nvSpPr>
        <p:spPr>
          <a:xfrm>
            <a:off x="4343368" y="6927332"/>
            <a:ext cx="1146280" cy="36177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&lt;&lt;uses&gt;&gt;</a:t>
            </a:r>
            <a:endParaRPr lang="en-SG" dirty="0"/>
          </a:p>
        </p:txBody>
      </p:sp>
      <p:sp>
        <p:nvSpPr>
          <p:cNvPr id="81" name="Diamond 80"/>
          <p:cNvSpPr/>
          <p:nvPr/>
        </p:nvSpPr>
        <p:spPr>
          <a:xfrm>
            <a:off x="4443744" y="4692558"/>
            <a:ext cx="216000" cy="2160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2" name="Elbow Connector 81"/>
          <p:cNvCxnSpPr>
            <a:stCxn id="81" idx="3"/>
            <a:endCxn id="225" idx="0"/>
          </p:cNvCxnSpPr>
          <p:nvPr/>
        </p:nvCxnSpPr>
        <p:spPr>
          <a:xfrm>
            <a:off x="4659744" y="4800558"/>
            <a:ext cx="2665968" cy="655679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84" name="Group 83"/>
          <p:cNvGrpSpPr/>
          <p:nvPr/>
        </p:nvGrpSpPr>
        <p:grpSpPr>
          <a:xfrm>
            <a:off x="1660211" y="4303659"/>
            <a:ext cx="1551301" cy="531646"/>
            <a:chOff x="1535112" y="3948357"/>
            <a:chExt cx="1551301" cy="531646"/>
          </a:xfrm>
        </p:grpSpPr>
        <p:sp>
          <p:nvSpPr>
            <p:cNvPr id="85" name="Rectangle 84"/>
            <p:cNvSpPr/>
            <p:nvPr/>
          </p:nvSpPr>
          <p:spPr>
            <a:xfrm>
              <a:off x="1535112" y="3948357"/>
              <a:ext cx="1398903" cy="3774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11311" y="4020049"/>
              <a:ext cx="1398903" cy="3774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87510" y="4102565"/>
              <a:ext cx="1398903" cy="3774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*Filter</a:t>
              </a:r>
              <a:endParaRPr lang="en-SG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71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59</cp:revision>
  <dcterms:created xsi:type="dcterms:W3CDTF">2006-08-16T00:00:00Z</dcterms:created>
  <dcterms:modified xsi:type="dcterms:W3CDTF">2017-01-28T14:01:28Z</dcterms:modified>
</cp:coreProperties>
</file>