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87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2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1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9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5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9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0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7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9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23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0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JSON WEB TOKEN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Oscar </a:t>
            </a:r>
            <a:r>
              <a:rPr lang="es-CO" dirty="0" err="1" smtClean="0"/>
              <a:t>Fernandez</a:t>
            </a:r>
            <a:r>
              <a:rPr lang="es-CO" dirty="0" smtClean="0"/>
              <a:t> </a:t>
            </a:r>
            <a:r>
              <a:rPr lang="es-CO" dirty="0" err="1" smtClean="0"/>
              <a:t>Alzate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3994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Que es JWT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 smtClean="0"/>
              <a:t>Es un estándar abierto que define una forma compacta y autónoma para transmisión segura de información.</a:t>
            </a:r>
          </a:p>
          <a:p>
            <a:r>
              <a:rPr lang="es-CO" dirty="0" smtClean="0"/>
              <a:t>La información se encuentra firmada digitalmente lo cual puede ser de confianza.</a:t>
            </a:r>
          </a:p>
          <a:p>
            <a:r>
              <a:rPr lang="es-CO" dirty="0" smtClean="0"/>
              <a:t>Usa claves privadas y publicas para hacer el firmado de la información. </a:t>
            </a:r>
          </a:p>
          <a:p>
            <a:r>
              <a:rPr lang="es-CO" dirty="0" smtClean="0"/>
              <a:t>Es </a:t>
            </a:r>
            <a:r>
              <a:rPr lang="es-CO" b="1" dirty="0" smtClean="0"/>
              <a:t>compacto </a:t>
            </a:r>
            <a:r>
              <a:rPr lang="es-CO" dirty="0" smtClean="0"/>
              <a:t> lo cual permite ser enviado través de una URL o en un parámetro POST.</a:t>
            </a:r>
          </a:p>
          <a:p>
            <a:r>
              <a:rPr lang="es-CO" dirty="0" smtClean="0"/>
              <a:t>Es </a:t>
            </a:r>
            <a:r>
              <a:rPr lang="es-CO" b="1" dirty="0" smtClean="0"/>
              <a:t>Auto contenido</a:t>
            </a:r>
            <a:r>
              <a:rPr lang="es-CO" dirty="0" smtClean="0"/>
              <a:t> donde contiene toda la información del usuario y la sesión.</a:t>
            </a:r>
          </a:p>
        </p:txBody>
      </p:sp>
    </p:spTree>
    <p:extLst>
      <p:ext uri="{BB962C8B-B14F-4D97-AF65-F5344CB8AC3E}">
        <p14:creationId xmlns:p14="http://schemas.microsoft.com/office/powerpoint/2010/main" val="73843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Cuando se debe usar JWT</a:t>
            </a:r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 smtClean="0"/>
              <a:t>Autenticación </a:t>
            </a:r>
            <a:endParaRPr lang="es-CO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 smtClean="0"/>
              <a:t>Intercambio de información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4673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Estructura de un JWT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Encabezado (Head): Formada de dos partes el algoritmo que usa y el tipo de señal</a:t>
            </a:r>
          </a:p>
          <a:p>
            <a:pPr marL="0" indent="0">
              <a:buNone/>
            </a:pPr>
            <a:endParaRPr lang="es-CO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69" y="2991644"/>
            <a:ext cx="7134800" cy="12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1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Estructura de un JWT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Carga útil (</a:t>
            </a:r>
            <a:r>
              <a:rPr lang="es-CO" dirty="0" err="1" smtClean="0"/>
              <a:t>PayLoad</a:t>
            </a:r>
            <a:r>
              <a:rPr lang="es-CO" dirty="0" smtClean="0"/>
              <a:t>): contiene los metadatos que envían entre las dos partes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O" dirty="0"/>
              <a:t>D</a:t>
            </a:r>
            <a:r>
              <a:rPr lang="es-CO" dirty="0" smtClean="0"/>
              <a:t>eclamaciones reservadas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O" dirty="0" smtClean="0"/>
              <a:t>Declaraciones publicas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O" dirty="0" smtClean="0"/>
              <a:t>Declaraciones privadas </a:t>
            </a:r>
          </a:p>
          <a:p>
            <a:pPr marL="914400" lvl="1" indent="-457200">
              <a:buFont typeface="+mj-lt"/>
              <a:buAutoNum type="arabicPeriod"/>
            </a:pPr>
            <a:endParaRPr lang="es-CO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766" y="3884993"/>
            <a:ext cx="7404494" cy="153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7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Estructura de un JWT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Firma: es creada con la cabecera codificada, la carga útil codificada, el algoritmo especificado en la cabecera y con esto </a:t>
            </a:r>
            <a:r>
              <a:rPr lang="es-CO" dirty="0"/>
              <a:t>c</a:t>
            </a:r>
            <a:r>
              <a:rPr lang="es-CO" dirty="0" smtClean="0"/>
              <a:t>rea la firma</a:t>
            </a:r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828" y="3011509"/>
            <a:ext cx="7963972" cy="145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3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Como crea el </a:t>
            </a:r>
            <a:r>
              <a:rPr lang="es-CO" dirty="0" err="1" smtClean="0"/>
              <a:t>token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4" y="1690688"/>
            <a:ext cx="4786849" cy="142398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4" y="3114675"/>
            <a:ext cx="4734462" cy="15646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74" y="4679317"/>
            <a:ext cx="4786850" cy="181654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0351" y="3114675"/>
            <a:ext cx="4810125" cy="1181100"/>
          </a:xfrm>
          <a:prstGeom prst="rect">
            <a:avLst/>
          </a:prstGeom>
        </p:spPr>
      </p:pic>
      <p:sp>
        <p:nvSpPr>
          <p:cNvPr id="8" name="Flecha derecha 7"/>
          <p:cNvSpPr/>
          <p:nvPr/>
        </p:nvSpPr>
        <p:spPr>
          <a:xfrm>
            <a:off x="5629207" y="3425780"/>
            <a:ext cx="862885" cy="4712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2870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Como funciona el </a:t>
            </a:r>
            <a:r>
              <a:rPr lang="es-CO" dirty="0" err="1" smtClean="0"/>
              <a:t>token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142" y="1571223"/>
            <a:ext cx="8451715" cy="477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43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175</Words>
  <Application>Microsoft Office PowerPoint</Application>
  <PresentationFormat>Panorámica</PresentationFormat>
  <Paragraphs>22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JSON WEB TOKEN</vt:lpstr>
      <vt:lpstr>Que es JWT</vt:lpstr>
      <vt:lpstr>Cuando se debe usar JWT</vt:lpstr>
      <vt:lpstr>Estructura de un JWT</vt:lpstr>
      <vt:lpstr>Estructura de un JWT</vt:lpstr>
      <vt:lpstr>Estructura de un JWT</vt:lpstr>
      <vt:lpstr>Como crea el token</vt:lpstr>
      <vt:lpstr>Como funciona el token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WEB TOKEN</dc:title>
  <dc:creator>CE</dc:creator>
  <cp:lastModifiedBy>CE</cp:lastModifiedBy>
  <cp:revision>5</cp:revision>
  <dcterms:created xsi:type="dcterms:W3CDTF">2016-08-26T02:25:26Z</dcterms:created>
  <dcterms:modified xsi:type="dcterms:W3CDTF">2016-08-26T04:12:01Z</dcterms:modified>
</cp:coreProperties>
</file>