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Fira Sans" panose="020B0503050000020004" pitchFamily="34" charset="0"/>
      <p:regular r:id="rId9"/>
      <p:bold r:id="rId10"/>
    </p:embeddedFont>
    <p:embeddedFont>
      <p:font typeface="Inconsolata Bold" pitchFamily="1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9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ConvoHub: Your Versatile File and Image Converter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Streamlit-based application designed for seamless file format conversion and image processing. Simplifying complex tasks with an intuitive, web-based solution.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7322A7-7389-4CF8-2AEA-04643454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82482" cy="822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83887-2782-8DE5-9E6C-1E1FD1C27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273" y="7454814"/>
            <a:ext cx="3512127" cy="7747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Introducing ConvoHub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What is ConvoHub?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Streamlit-powered web application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Converts image formats and data files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Includes image resizing tool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Why ConvoHub?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Simplifies file and image conversions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Easy-to-use web-based solution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2BCB13-C4F7-9F58-F662-F121DC4B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273" y="7454814"/>
            <a:ext cx="3512127" cy="7747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214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Features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7042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File Conversion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754636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Excel, CSV, JSON, HTML, PDF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47042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Image Conversion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3754636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JPG, PNG, WEBP, GIF, TIFF, BMP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79798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Image Resizing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082189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Adjust dimensions with ease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8421" y="479798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8421" y="5591770"/>
            <a:ext cx="3258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228421" y="6082189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Drag-and-drop, real-time conversion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CAA0B3-53BD-1EEE-B117-E4917EE2F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8273" y="7454814"/>
            <a:ext cx="3512127" cy="7747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65202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ConvoHub: Pros and Cons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Merits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Fast and efficient file conversions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Web-based, no install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Supports multiple formats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Simple UI with drag-and-drop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Demerits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Limited advanced image options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Requires internet connection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Can process only file size upto 200mb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82ACEE-4E51-780F-4ADA-D112269C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273" y="7454814"/>
            <a:ext cx="3512127" cy="7747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Future Enhancements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Image Processing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Filters, cropping, batch processing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AI-Based OCR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Images to editable text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Cloud Storage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Google Drive, Dropbox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More Formats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XML, Markdown, database exports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2E7569-62FF-B54E-95C7-8ED7C705A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5858693" cy="822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0E663F-BB12-34C0-F8EB-32F7383B0A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8273" y="7454814"/>
            <a:ext cx="3512127" cy="7747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3295"/>
            <a:ext cx="76541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Technologies and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19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Technologies Used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5001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Python, Streamlit, Pandas, Pillow (Language &amp; Libraries)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9423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VS Code, GitHub (IDEs &amp; Version Control)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3845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Streamlit Sharing (Hosting Service)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1919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7599521" y="278368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9" name="Text 7"/>
          <p:cNvSpPr/>
          <p:nvPr/>
        </p:nvSpPr>
        <p:spPr>
          <a:xfrm>
            <a:off x="7769542" y="2868692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8336637" y="27836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Easy Conversion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8336637" y="3364825"/>
            <a:ext cx="550759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ConvoHub makes it simple to convert a wide range of file formats, from documents to images. With just a few clicks, users can seamlessly transform their content.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599521" y="52984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3" name="Text 11"/>
          <p:cNvSpPr/>
          <p:nvPr/>
        </p:nvSpPr>
        <p:spPr>
          <a:xfrm>
            <a:off x="7769542" y="5383411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8336637" y="5298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For Everyone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336637" y="5879544"/>
            <a:ext cx="550759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Whether you're a professional or a casual user, ConvoHub caters to all. Its intuitive interface and powerful features make file and image conversion accessible to everyone.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31E28E-7529-1CC8-15DB-068410B1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273" y="7454814"/>
            <a:ext cx="3512127" cy="7747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272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Inconsolata Bold</vt:lpstr>
      <vt:lpstr>Fira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Dev Panchal</cp:lastModifiedBy>
  <cp:revision>2</cp:revision>
  <dcterms:created xsi:type="dcterms:W3CDTF">2025-02-28T02:35:35Z</dcterms:created>
  <dcterms:modified xsi:type="dcterms:W3CDTF">2025-02-28T02:46:13Z</dcterms:modified>
</cp:coreProperties>
</file>