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  <a:srgbClr val="7F7F7F"/>
    <a:srgbClr val="F04034"/>
    <a:srgbClr val="EE2516"/>
    <a:srgbClr val="D61E10"/>
    <a:srgbClr val="6D7A8B"/>
    <a:srgbClr val="FF60A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EBC1-D45A-4584-BEC9-4C32FB35D20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8F7D2-DBF7-47B1-8A95-599CF99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3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4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63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BCEE87-031F-49C9-AC3B-784278BEAF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>
          <a:xfrm>
            <a:off x="0" y="1"/>
            <a:ext cx="12192000" cy="4937759"/>
          </a:xfrm>
          <a:custGeom>
            <a:avLst/>
            <a:gdLst>
              <a:gd name="connsiteX0" fmla="*/ 0 w 12192000"/>
              <a:gd name="connsiteY0" fmla="*/ 0 h 4937759"/>
              <a:gd name="connsiteX1" fmla="*/ 12192000 w 12192000"/>
              <a:gd name="connsiteY1" fmla="*/ 0 h 4937759"/>
              <a:gd name="connsiteX2" fmla="*/ 12192000 w 12192000"/>
              <a:gd name="connsiteY2" fmla="*/ 4937759 h 4937759"/>
              <a:gd name="connsiteX3" fmla="*/ 0 w 12192000"/>
              <a:gd name="connsiteY3" fmla="*/ 4937759 h 493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937759">
                <a:moveTo>
                  <a:pt x="0" y="0"/>
                </a:moveTo>
                <a:lnTo>
                  <a:pt x="12192000" y="0"/>
                </a:lnTo>
                <a:lnTo>
                  <a:pt x="12192000" y="4937759"/>
                </a:lnTo>
                <a:lnTo>
                  <a:pt x="0" y="493775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611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6E162F-09E4-4F97-91E2-A255FA795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" t="16155" r="46167" b="14753"/>
          <a:stretch>
            <a:fillRect/>
          </a:stretch>
        </p:blipFill>
        <p:spPr>
          <a:xfrm>
            <a:off x="690880" y="1107905"/>
            <a:ext cx="5872480" cy="4738300"/>
          </a:xfrm>
          <a:custGeom>
            <a:avLst/>
            <a:gdLst>
              <a:gd name="connsiteX0" fmla="*/ 4174488 w 5872480"/>
              <a:gd name="connsiteY0" fmla="*/ 1655999 h 4738300"/>
              <a:gd name="connsiteX1" fmla="*/ 5049498 w 5872480"/>
              <a:gd name="connsiteY1" fmla="*/ 1655999 h 4738300"/>
              <a:gd name="connsiteX2" fmla="*/ 4611993 w 5872480"/>
              <a:gd name="connsiteY2" fmla="*/ 2410318 h 4738300"/>
              <a:gd name="connsiteX3" fmla="*/ 4611993 w 5872480"/>
              <a:gd name="connsiteY3" fmla="*/ 825866 h 4738300"/>
              <a:gd name="connsiteX4" fmla="*/ 5049498 w 5872480"/>
              <a:gd name="connsiteY4" fmla="*/ 1580184 h 4738300"/>
              <a:gd name="connsiteX5" fmla="*/ 4174488 w 5872480"/>
              <a:gd name="connsiteY5" fmla="*/ 1580184 h 4738300"/>
              <a:gd name="connsiteX6" fmla="*/ 1759292 w 5872480"/>
              <a:gd name="connsiteY6" fmla="*/ 687469 h 4738300"/>
              <a:gd name="connsiteX7" fmla="*/ 3231335 w 5872480"/>
              <a:gd name="connsiteY7" fmla="*/ 3225474 h 4738300"/>
              <a:gd name="connsiteX8" fmla="*/ 4113188 w 5872480"/>
              <a:gd name="connsiteY8" fmla="*/ 1705039 h 4738300"/>
              <a:gd name="connsiteX9" fmla="*/ 5872480 w 5872480"/>
              <a:gd name="connsiteY9" fmla="*/ 4738300 h 4738300"/>
              <a:gd name="connsiteX10" fmla="*/ 2353896 w 5872480"/>
              <a:gd name="connsiteY10" fmla="*/ 4738300 h 4738300"/>
              <a:gd name="connsiteX11" fmla="*/ 2944086 w 5872480"/>
              <a:gd name="connsiteY11" fmla="*/ 3720731 h 4738300"/>
              <a:gd name="connsiteX12" fmla="*/ 0 w 5872480"/>
              <a:gd name="connsiteY12" fmla="*/ 3720731 h 4738300"/>
              <a:gd name="connsiteX13" fmla="*/ 1469615 w 5872480"/>
              <a:gd name="connsiteY13" fmla="*/ 0 h 4738300"/>
              <a:gd name="connsiteX14" fmla="*/ 4988199 w 5872480"/>
              <a:gd name="connsiteY14" fmla="*/ 0 h 4738300"/>
              <a:gd name="connsiteX15" fmla="*/ 3228907 w 5872480"/>
              <a:gd name="connsiteY15" fmla="*/ 3033262 h 47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72480" h="4738300">
                <a:moveTo>
                  <a:pt x="4174488" y="1655999"/>
                </a:moveTo>
                <a:lnTo>
                  <a:pt x="5049498" y="1655999"/>
                </a:lnTo>
                <a:lnTo>
                  <a:pt x="4611993" y="2410318"/>
                </a:lnTo>
                <a:close/>
                <a:moveTo>
                  <a:pt x="4611993" y="825866"/>
                </a:moveTo>
                <a:lnTo>
                  <a:pt x="5049498" y="1580184"/>
                </a:lnTo>
                <a:lnTo>
                  <a:pt x="4174488" y="1580184"/>
                </a:lnTo>
                <a:close/>
                <a:moveTo>
                  <a:pt x="1759292" y="687469"/>
                </a:moveTo>
                <a:lnTo>
                  <a:pt x="3231335" y="3225474"/>
                </a:lnTo>
                <a:lnTo>
                  <a:pt x="4113188" y="1705039"/>
                </a:lnTo>
                <a:lnTo>
                  <a:pt x="5872480" y="4738300"/>
                </a:lnTo>
                <a:lnTo>
                  <a:pt x="2353896" y="4738300"/>
                </a:lnTo>
                <a:lnTo>
                  <a:pt x="2944086" y="3720731"/>
                </a:lnTo>
                <a:lnTo>
                  <a:pt x="0" y="3720731"/>
                </a:lnTo>
                <a:close/>
                <a:moveTo>
                  <a:pt x="1469615" y="0"/>
                </a:moveTo>
                <a:lnTo>
                  <a:pt x="4988199" y="0"/>
                </a:lnTo>
                <a:lnTo>
                  <a:pt x="3228907" y="30332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8767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EF6555-EF9F-4581-A38A-38BDC30ED1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0" t="5241" r="3417" b="5241"/>
          <a:stretch>
            <a:fillRect/>
          </a:stretch>
        </p:blipFill>
        <p:spPr>
          <a:xfrm>
            <a:off x="6492239" y="359410"/>
            <a:ext cx="5283200" cy="6139180"/>
          </a:xfrm>
          <a:custGeom>
            <a:avLst/>
            <a:gdLst>
              <a:gd name="connsiteX0" fmla="*/ 1334703 w 5283200"/>
              <a:gd name="connsiteY0" fmla="*/ 3802380 h 6139180"/>
              <a:gd name="connsiteX1" fmla="*/ 2613794 w 5283200"/>
              <a:gd name="connsiteY1" fmla="*/ 3802380 h 6139180"/>
              <a:gd name="connsiteX2" fmla="*/ 2613794 w 5283200"/>
              <a:gd name="connsiteY2" fmla="*/ 6139180 h 6139180"/>
              <a:gd name="connsiteX3" fmla="*/ 1334703 w 5283200"/>
              <a:gd name="connsiteY3" fmla="*/ 6139180 h 6139180"/>
              <a:gd name="connsiteX4" fmla="*/ 4004109 w 5283200"/>
              <a:gd name="connsiteY4" fmla="*/ 2413000 h 6139180"/>
              <a:gd name="connsiteX5" fmla="*/ 5283200 w 5283200"/>
              <a:gd name="connsiteY5" fmla="*/ 2413000 h 6139180"/>
              <a:gd name="connsiteX6" fmla="*/ 5283200 w 5283200"/>
              <a:gd name="connsiteY6" fmla="*/ 4749800 h 6139180"/>
              <a:gd name="connsiteX7" fmla="*/ 4004109 w 5283200"/>
              <a:gd name="connsiteY7" fmla="*/ 4749800 h 6139180"/>
              <a:gd name="connsiteX8" fmla="*/ 0 w 5283200"/>
              <a:gd name="connsiteY8" fmla="*/ 1022350 h 6139180"/>
              <a:gd name="connsiteX9" fmla="*/ 1279091 w 5283200"/>
              <a:gd name="connsiteY9" fmla="*/ 1022350 h 6139180"/>
              <a:gd name="connsiteX10" fmla="*/ 1279091 w 5283200"/>
              <a:gd name="connsiteY10" fmla="*/ 4768850 h 6139180"/>
              <a:gd name="connsiteX11" fmla="*/ 0 w 5283200"/>
              <a:gd name="connsiteY11" fmla="*/ 4768850 h 6139180"/>
              <a:gd name="connsiteX12" fmla="*/ 2669406 w 5283200"/>
              <a:gd name="connsiteY12" fmla="*/ 1003301 h 6139180"/>
              <a:gd name="connsiteX13" fmla="*/ 3948497 w 5283200"/>
              <a:gd name="connsiteY13" fmla="*/ 1003301 h 6139180"/>
              <a:gd name="connsiteX14" fmla="*/ 3948497 w 5283200"/>
              <a:gd name="connsiteY14" fmla="*/ 5435600 h 6139180"/>
              <a:gd name="connsiteX15" fmla="*/ 2669406 w 5283200"/>
              <a:gd name="connsiteY15" fmla="*/ 5435600 h 6139180"/>
              <a:gd name="connsiteX16" fmla="*/ 1334703 w 5283200"/>
              <a:gd name="connsiteY16" fmla="*/ 0 h 6139180"/>
              <a:gd name="connsiteX17" fmla="*/ 2613794 w 5283200"/>
              <a:gd name="connsiteY17" fmla="*/ 0 h 6139180"/>
              <a:gd name="connsiteX18" fmla="*/ 2613794 w 5283200"/>
              <a:gd name="connsiteY18" fmla="*/ 3746500 h 6139180"/>
              <a:gd name="connsiteX19" fmla="*/ 1334703 w 5283200"/>
              <a:gd name="connsiteY19" fmla="*/ 3746500 h 613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83200" h="6139180">
                <a:moveTo>
                  <a:pt x="1334703" y="3802380"/>
                </a:moveTo>
                <a:lnTo>
                  <a:pt x="2613794" y="3802380"/>
                </a:lnTo>
                <a:lnTo>
                  <a:pt x="2613794" y="6139180"/>
                </a:lnTo>
                <a:lnTo>
                  <a:pt x="1334703" y="6139180"/>
                </a:lnTo>
                <a:close/>
                <a:moveTo>
                  <a:pt x="4004109" y="2413000"/>
                </a:moveTo>
                <a:lnTo>
                  <a:pt x="5283200" y="2413000"/>
                </a:lnTo>
                <a:lnTo>
                  <a:pt x="5283200" y="4749800"/>
                </a:lnTo>
                <a:lnTo>
                  <a:pt x="4004109" y="4749800"/>
                </a:lnTo>
                <a:close/>
                <a:moveTo>
                  <a:pt x="0" y="1022350"/>
                </a:moveTo>
                <a:lnTo>
                  <a:pt x="1279091" y="1022350"/>
                </a:lnTo>
                <a:lnTo>
                  <a:pt x="1279091" y="4768850"/>
                </a:lnTo>
                <a:lnTo>
                  <a:pt x="0" y="4768850"/>
                </a:lnTo>
                <a:close/>
                <a:moveTo>
                  <a:pt x="2669406" y="1003301"/>
                </a:moveTo>
                <a:lnTo>
                  <a:pt x="3948497" y="1003301"/>
                </a:lnTo>
                <a:lnTo>
                  <a:pt x="3948497" y="5435600"/>
                </a:lnTo>
                <a:lnTo>
                  <a:pt x="2669406" y="5435600"/>
                </a:lnTo>
                <a:close/>
                <a:moveTo>
                  <a:pt x="1334703" y="0"/>
                </a:moveTo>
                <a:lnTo>
                  <a:pt x="2613794" y="0"/>
                </a:lnTo>
                <a:lnTo>
                  <a:pt x="2613794" y="3746500"/>
                </a:lnTo>
                <a:lnTo>
                  <a:pt x="1334703" y="37465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157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9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8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0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38293-15E9-4597-B06C-F2C0D255F3E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50" r:id="rId13"/>
    <p:sldLayoutId id="214748365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anva.com/design/DAF7cv9mVIs/KtE2zVKDAbn5umfKo4J3Zg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D53FA9-7356-4623-B129-4764C3F1E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881"/>
          <a:stretch/>
        </p:blipFill>
        <p:spPr>
          <a:xfrm>
            <a:off x="0" y="0"/>
            <a:ext cx="12192000" cy="493776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9" name="Rectangle 28"/>
          <p:cNvSpPr/>
          <p:nvPr/>
        </p:nvSpPr>
        <p:spPr>
          <a:xfrm>
            <a:off x="0" y="0"/>
            <a:ext cx="12192000" cy="4937760"/>
          </a:xfrm>
          <a:prstGeom prst="rect">
            <a:avLst/>
          </a:prstGeom>
          <a:solidFill>
            <a:schemeClr val="tx1">
              <a:lumMod val="85000"/>
              <a:lumOff val="1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9991" y="2228184"/>
            <a:ext cx="10952013" cy="2026288"/>
          </a:xfrm>
          <a:prstGeom prst="roundRect">
            <a:avLst>
              <a:gd name="adj" fmla="val 50000"/>
            </a:avLst>
          </a:prstGeom>
          <a:solidFill>
            <a:srgbClr val="F04034"/>
          </a:solidFill>
          <a:ln>
            <a:noFill/>
          </a:ln>
          <a:effectLst>
            <a:outerShdw blurRad="889000" dist="368300" dir="8400000" sx="102000" sy="102000" algn="c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Montserrat" panose="00000500000000000000" pitchFamily="2" charset="0"/>
              </a:rPr>
              <a:t>Our presentation was created on a platform that exports presentations in PDF format.</a:t>
            </a:r>
            <a:br>
              <a:rPr lang="en-US" sz="3000" dirty="0">
                <a:latin typeface="Montserrat" panose="00000500000000000000" pitchFamily="2" charset="0"/>
              </a:rPr>
            </a:br>
            <a:r>
              <a:rPr lang="en-US" sz="3000" dirty="0">
                <a:latin typeface="Montserrat" panose="00000500000000000000" pitchFamily="2" charset="0"/>
              </a:rPr>
              <a:t>Please find the link attached here, that will lead you to our presentation!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5323" y="769731"/>
            <a:ext cx="9501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Montserrat" panose="00000500000000000000" pitchFamily="2" charset="0"/>
              </a:rPr>
              <a:t>Title : AI Proctoring Tool</a:t>
            </a:r>
            <a:endParaRPr lang="id-ID" sz="54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AB65A-9930-4692-A810-1D36B837F291}"/>
              </a:ext>
            </a:extLst>
          </p:cNvPr>
          <p:cNvSpPr txBox="1"/>
          <p:nvPr/>
        </p:nvSpPr>
        <p:spPr>
          <a:xfrm>
            <a:off x="1345323" y="5472883"/>
            <a:ext cx="9501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hlinkClick r:id="rId4"/>
              </a:rPr>
              <a:t>https://www.canva.com/design/DAF7cv9mVIs/KtE2zVKDAbn5umfKo4J3Zg/view</a:t>
            </a: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9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3577</TotalTime>
  <Words>50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ROG</dc:creator>
  <cp:lastModifiedBy>Devansh Parapalli</cp:lastModifiedBy>
  <cp:revision>240</cp:revision>
  <dcterms:created xsi:type="dcterms:W3CDTF">2018-08-17T08:14:21Z</dcterms:created>
  <dcterms:modified xsi:type="dcterms:W3CDTF">2024-01-31T18:48:30Z</dcterms:modified>
</cp:coreProperties>
</file>