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56" r:id="rId21"/>
    <p:sldId id="257" r:id="rId22"/>
    <p:sldId id="258" r:id="rId23"/>
    <p:sldId id="259" r:id="rId24"/>
    <p:sldId id="26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98AF-AE17-4CFF-9545-673063C0ED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9FE2-3A5C-4DEC-B190-C8A935B3C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64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98AF-AE17-4CFF-9545-673063C0ED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9FE2-3A5C-4DEC-B190-C8A935B3C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71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98AF-AE17-4CFF-9545-673063C0ED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9FE2-3A5C-4DEC-B190-C8A935B3C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7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98AF-AE17-4CFF-9545-673063C0ED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9FE2-3A5C-4DEC-B190-C8A935B3C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79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98AF-AE17-4CFF-9545-673063C0ED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9FE2-3A5C-4DEC-B190-C8A935B3C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3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98AF-AE17-4CFF-9545-673063C0ED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9FE2-3A5C-4DEC-B190-C8A935B3C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84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98AF-AE17-4CFF-9545-673063C0ED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9FE2-3A5C-4DEC-B190-C8A935B3C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71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98AF-AE17-4CFF-9545-673063C0ED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9FE2-3A5C-4DEC-B190-C8A935B3C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54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98AF-AE17-4CFF-9545-673063C0ED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9FE2-3A5C-4DEC-B190-C8A935B3C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24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98AF-AE17-4CFF-9545-673063C0ED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9FE2-3A5C-4DEC-B190-C8A935B3C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515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98AF-AE17-4CFF-9545-673063C0ED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A9FE2-3A5C-4DEC-B190-C8A935B3C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69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498AF-AE17-4CFF-9545-673063C0ED0B}" type="datetimeFigureOut">
              <a:rPr lang="en-IN" smtClean="0"/>
              <a:t>05-07-2024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A9FE2-3A5C-4DEC-B190-C8A935B3C3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96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155" y="168775"/>
            <a:ext cx="7293428" cy="82400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Big Data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" y="1267097"/>
            <a:ext cx="10598331" cy="363147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817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03" y="304800"/>
            <a:ext cx="10815228" cy="54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35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41" y="793660"/>
            <a:ext cx="65364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52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76" y="170203"/>
            <a:ext cx="10376127" cy="30301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363" y="2625226"/>
            <a:ext cx="5703163" cy="402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0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69" y="0"/>
            <a:ext cx="10515600" cy="87521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Big Data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676" y="1042285"/>
            <a:ext cx="11235827" cy="57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27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36" y="227625"/>
            <a:ext cx="11186841" cy="3834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02" y="3726996"/>
            <a:ext cx="11069275" cy="313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65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88" y="365125"/>
            <a:ext cx="11009812" cy="569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0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38560" cy="13255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Structured Data,Semi-Structurd Data and Unstructured Data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536" y="1420677"/>
            <a:ext cx="10207458" cy="517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7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94" y="-1182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environment versus Big Data Environment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777" y="1303111"/>
            <a:ext cx="10302817" cy="54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0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40" y="365124"/>
            <a:ext cx="11027460" cy="619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0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914" y="365125"/>
            <a:ext cx="10721885" cy="611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0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497" y="0"/>
            <a:ext cx="10515600" cy="809897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Sources of Big Data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061" y="1358106"/>
            <a:ext cx="10574927" cy="48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69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217" y="155712"/>
            <a:ext cx="8469086" cy="58887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Analysis Life Cycle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1084218"/>
            <a:ext cx="6805749" cy="577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3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290" y="180681"/>
            <a:ext cx="7964623" cy="3111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89" y="3291840"/>
            <a:ext cx="10564133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18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05" y="365125"/>
            <a:ext cx="1138972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75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955" y="140516"/>
            <a:ext cx="11484427" cy="644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87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999" y="166642"/>
            <a:ext cx="11297195" cy="620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7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73" y="365124"/>
            <a:ext cx="11243718" cy="573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24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40" y="299812"/>
            <a:ext cx="10515600" cy="81053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Big data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" y="1424917"/>
            <a:ext cx="10617926" cy="5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412" y="193674"/>
            <a:ext cx="1733142" cy="5639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1" y="629330"/>
            <a:ext cx="11282091" cy="582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4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89" y="365125"/>
            <a:ext cx="10736988" cy="472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1" y="1"/>
            <a:ext cx="10515600" cy="888274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Big Data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9320" y="102166"/>
            <a:ext cx="4876120" cy="2183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7" y="2497727"/>
            <a:ext cx="9983833" cy="340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84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440" y="789327"/>
            <a:ext cx="57245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1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55" y="365125"/>
            <a:ext cx="10905445" cy="599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9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39</Words>
  <Application>Microsoft Office PowerPoint</Application>
  <PresentationFormat>Widescreen</PresentationFormat>
  <Paragraphs>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What is Big Data</vt:lpstr>
      <vt:lpstr>Sources of Big Data</vt:lpstr>
      <vt:lpstr>  </vt:lpstr>
      <vt:lpstr>Characteristics of Big data</vt:lpstr>
      <vt:lpstr> </vt:lpstr>
      <vt:lpstr> </vt:lpstr>
      <vt:lpstr>Types Of Big Data</vt:lpstr>
      <vt:lpstr> </vt:lpstr>
      <vt:lpstr> </vt:lpstr>
      <vt:lpstr> </vt:lpstr>
      <vt:lpstr> </vt:lpstr>
      <vt:lpstr>  </vt:lpstr>
      <vt:lpstr>Challenges of Big Data</vt:lpstr>
      <vt:lpstr>  </vt:lpstr>
      <vt:lpstr>   </vt:lpstr>
      <vt:lpstr>Difference Between Structured Data,Semi-Structurd Data and Unstructured Data</vt:lpstr>
      <vt:lpstr>Data environment versus Big Data Environment</vt:lpstr>
      <vt:lpstr> </vt:lpstr>
      <vt:lpstr>  </vt:lpstr>
      <vt:lpstr>Big data Analysis Life Cycle</vt:lpstr>
      <vt:lpstr> 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 Life Cycle</dc:title>
  <dc:creator>MoNaLi</dc:creator>
  <cp:lastModifiedBy>MoNaLi</cp:lastModifiedBy>
  <cp:revision>23</cp:revision>
  <dcterms:created xsi:type="dcterms:W3CDTF">2024-07-05T10:34:48Z</dcterms:created>
  <dcterms:modified xsi:type="dcterms:W3CDTF">2024-07-05T14:26:28Z</dcterms:modified>
</cp:coreProperties>
</file>