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836" r:id="rId5"/>
  </p:sldMasterIdLst>
  <p:notesMasterIdLst>
    <p:notesMasterId r:id="rId25"/>
  </p:notesMasterIdLst>
  <p:sldIdLst>
    <p:sldId id="401" r:id="rId6"/>
    <p:sldId id="257" r:id="rId7"/>
    <p:sldId id="259" r:id="rId8"/>
    <p:sldId id="258" r:id="rId9"/>
    <p:sldId id="260" r:id="rId10"/>
    <p:sldId id="261" r:id="rId11"/>
    <p:sldId id="267" r:id="rId12"/>
    <p:sldId id="410" r:id="rId13"/>
    <p:sldId id="411" r:id="rId14"/>
    <p:sldId id="412" r:id="rId15"/>
    <p:sldId id="268" r:id="rId16"/>
    <p:sldId id="413" r:id="rId17"/>
    <p:sldId id="414" r:id="rId18"/>
    <p:sldId id="415" r:id="rId19"/>
    <p:sldId id="416" r:id="rId20"/>
    <p:sldId id="269" r:id="rId21"/>
    <p:sldId id="417" r:id="rId22"/>
    <p:sldId id="41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08" autoAdjust="0"/>
  </p:normalViewPr>
  <p:slideViewPr>
    <p:cSldViewPr snapToGrid="0">
      <p:cViewPr varScale="1">
        <p:scale>
          <a:sx n="78" d="100"/>
          <a:sy n="78" d="100"/>
        </p:scale>
        <p:origin x="878" y="7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en-US" sz="2800" b="1" i="0" u="none" baseline="0">
                <a:solidFill>
                  <a:srgbClr val="2F2F2F"/>
                </a:solidFill>
                <a:latin typeface="Arial"/>
                <a:ea typeface="Arial"/>
              </a:rPr>
              <a:t>Click to add title</a:t>
            </a:r>
          </a:p>
        </p:txBody>
      </p:sp>
      <p:sp>
        <p:nvSpPr>
          <p:cNvPr id="3" name="AutoShape 3"/>
          <p:cNvSpPr>
            <a:spLocks noGrp="1"/>
          </p:cNvSpPr>
          <p:nvPr>
            <p:ph type="dt" sz="half" idx="10"/>
          </p:nvPr>
        </p:nvSpPr>
        <p:spPr>
          <a:xfrm>
            <a:off x="4718050" y="6409690"/>
            <a:ext cx="2743200" cy="274320"/>
          </a:xfrm>
        </p:spPr>
        <p:txBody>
          <a:bodyPr vert="horz" lIns="91440" tIns="45720" rIns="91440" bIns="45720" anchor="ctr">
            <a:normAutofit/>
          </a:bodyPr>
          <a:lstStyle/>
          <a:p>
            <a:pPr marL="0" algn="ctr"/>
            <a:endParaRPr/>
          </a:p>
        </p:txBody>
      </p:sp>
      <p:sp>
        <p:nvSpPr>
          <p:cNvPr id="4" name="AutoShape 4"/>
          <p:cNvSpPr>
            <a:spLocks noGrp="1"/>
          </p:cNvSpPr>
          <p:nvPr>
            <p:ph type="ftr" sz="quarter" idx="11"/>
          </p:nvPr>
        </p:nvSpPr>
        <p:spPr>
          <a:xfrm>
            <a:off x="660399" y="6409690"/>
            <a:ext cx="3657600" cy="274320"/>
          </a:xfrm>
        </p:spPr>
        <p:txBody>
          <a:bodyPr vert="horz" lIns="91440" tIns="45720" rIns="91440" bIns="45720" anchor="ctr">
            <a:normAutofit/>
          </a:bodyPr>
          <a:lstStyle/>
          <a:p>
            <a:pPr marL="0" algn="l"/>
            <a:endParaRPr/>
          </a:p>
        </p:txBody>
      </p:sp>
      <p:sp>
        <p:nvSpPr>
          <p:cNvPr id="5" name="AutoShape 5"/>
          <p:cNvSpPr>
            <a:spLocks noGrp="1"/>
          </p:cNvSpPr>
          <p:nvPr>
            <p:ph type="sldNum" sz="quarter" idx="12"/>
          </p:nvPr>
        </p:nvSpPr>
        <p:spPr>
          <a:xfrm>
            <a:off x="7861300" y="6409690"/>
            <a:ext cx="3657600" cy="274320"/>
          </a:xfrm>
        </p:spPr>
        <p:txBody>
          <a:bodyPr vert="horz" lIns="91440" tIns="45720" rIns="91440" bIns="45720" anchor="ctr">
            <a:normAutofit/>
          </a:bodyPr>
          <a:lstStyle/>
          <a:p>
            <a:pPr marL="0" algn="r"/>
            <a:fld id="{3386411A-70EE-422D-B97C-F56BEE3FF077}" type="slidenum">
              <a:rPr lang="en-US" sz="1200" b="0" i="0" u="none" baseline="0">
                <a:solidFill>
                  <a:srgbClr val="2F2F2F">
                    <a:tint val="75000"/>
                  </a:srgbClr>
                </a:solidFill>
                <a:latin typeface="Arial"/>
                <a:ea typeface="Arial"/>
              </a:rPr>
              <a:t>‹#›</a:t>
            </a:fld>
            <a:endParaRPr lang="en-US" sz="1200" b="0" i="0" u="none" baseline="0">
              <a:solidFill>
                <a:srgbClr val="2F2F2F">
                  <a:tint val="75000"/>
                </a:srgbClr>
              </a:solidFill>
              <a:latin typeface="Arial"/>
              <a:ea typeface="Arial"/>
            </a:endParaRPr>
          </a:p>
        </p:txBody>
      </p:sp>
    </p:spTree>
    <p:extLst>
      <p:ext uri="{BB962C8B-B14F-4D97-AF65-F5344CB8AC3E}">
        <p14:creationId xmlns:p14="http://schemas.microsoft.com/office/powerpoint/2010/main" val="3532015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8494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AD6EE87-EBD5-4F12-A48A-63ACA297AC8F}" type="datetimeFigureOut">
              <a:rPr lang="en-US" smtClean="0"/>
              <a:t>11/22/2024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FAB73BC-B049-4115-A692-8D63A059BFB8}" type="slidenum">
              <a:rPr lang="en-US" smtClean="0"/>
              <a:t>‹#›</a:t>
            </a:fld>
            <a:endParaRPr lang="en-US" dirty="0"/>
          </a:p>
        </p:txBody>
      </p:sp>
      <p:sp>
        <p:nvSpPr>
          <p:cNvPr id="7" name="Freeform: Shape 6" descr="Tag=AccentColor&#10;Flavor=Light&#10;Target=Fill">
            <a:extLst>
              <a:ext uri="{FF2B5EF4-FFF2-40B4-BE49-F238E27FC236}">
                <a16:creationId xmlns:a16="http://schemas.microsoft.com/office/drawing/2014/main" id="{399F8D4C-C8E9-9B16-5340-599A57C6FA3E}"/>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96858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716545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r>
              <a:rPr lang="en-US"/>
              <a:t>9/3/20XX</a:t>
            </a:r>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215221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9230067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33359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algn="ctr"/>
            <a:endParaRPr lang="en-US"/>
          </a:p>
        </p:txBody>
      </p:sp>
      <p:sp>
        <p:nvSpPr>
          <p:cNvPr id="4" name="Footer Placeholder 3"/>
          <p:cNvSpPr>
            <a:spLocks noGrp="1"/>
          </p:cNvSpPr>
          <p:nvPr>
            <p:ph type="ftr" sz="quarter" idx="11"/>
          </p:nvPr>
        </p:nvSpPr>
        <p:spPr/>
        <p:txBody>
          <a:bodyPr/>
          <a:lstStyle/>
          <a:p>
            <a:pPr marL="0" algn="l"/>
            <a:endParaRPr lang="en-US"/>
          </a:p>
        </p:txBody>
      </p:sp>
      <p:sp>
        <p:nvSpPr>
          <p:cNvPr id="5" name="Slide Number Placeholder 4"/>
          <p:cNvSpPr>
            <a:spLocks noGrp="1"/>
          </p:cNvSpPr>
          <p:nvPr>
            <p:ph type="sldNum" sz="quarter" idx="12"/>
          </p:nvPr>
        </p:nvSpPr>
        <p:spPr/>
        <p:txBody>
          <a:bodyPr/>
          <a:lstStyle/>
          <a:p>
            <a:pPr marL="0" algn="r"/>
            <a:fld id="{3386411A-70EE-422D-B97C-F56BEE3FF077}" type="slidenum">
              <a:rPr lang="en-US" sz="1200" b="0" i="0" u="none" baseline="0" smtClean="0">
                <a:solidFill>
                  <a:srgbClr val="2F2F2F">
                    <a:tint val="75000"/>
                  </a:srgbClr>
                </a:solidFill>
                <a:latin typeface="Arial"/>
                <a:ea typeface="Arial"/>
              </a:rPr>
              <a:t>‹#›</a:t>
            </a:fld>
            <a:endParaRPr lang="en-US" sz="1200" b="0" i="0" u="none" baseline="0">
              <a:solidFill>
                <a:srgbClr val="2F2F2F">
                  <a:tint val="75000"/>
                </a:srgbClr>
              </a:solidFill>
              <a:latin typeface="Arial"/>
              <a:ea typeface="Arial"/>
            </a:endParaRPr>
          </a:p>
        </p:txBody>
      </p:sp>
    </p:spTree>
    <p:extLst>
      <p:ext uri="{BB962C8B-B14F-4D97-AF65-F5344CB8AC3E}">
        <p14:creationId xmlns:p14="http://schemas.microsoft.com/office/powerpoint/2010/main" val="914399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9/3/20XX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69773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437884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641258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573446026"/>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a:t>9/3/20XX</a:t>
            </a:r>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26934202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a:t>9/3/20XX</a:t>
            </a:r>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B9713C8C-8E70-45D5-AE59-23E60168254E}"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4874892"/>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r>
              <a:rPr lang="en-US"/>
              <a:t>9/3/20XX</a:t>
            </a:r>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87327559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02688450"/>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169535597"/>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80552729"/>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r>
              <a:rPr lang="en-US"/>
              <a:t>9/3/20XX</a:t>
            </a:r>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654405630"/>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_Closing">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2001" cy="6858571"/>
            <a:chOff x="0" y="0"/>
            <a:chExt cx="12192001" cy="6858571"/>
          </a:xfrm>
        </p:grpSpPr>
        <p:sp>
          <p:nvSpPr>
            <p:cNvPr id="3" name="Freeform 3"/>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close/>
                </a:path>
              </a:pathLst>
            </a:custGeom>
            <a:solidFill>
              <a:srgbClr val="FFDA80"/>
            </a:solidFill>
            <a:ln cap="flat">
              <a:prstDash val="solid"/>
            </a:ln>
          </p:spPr>
          <p:txBody>
            <a:bodyPr vert="horz" lIns="91440" tIns="45720" rIns="91440" bIns="45720" anchor="ctr">
              <a:normAutofit/>
            </a:bodyPr>
            <a:lstStyle/>
            <a:p>
              <a:pPr marL="0" algn="l"/>
              <a:endParaRPr/>
            </a:p>
          </p:txBody>
        </p:sp>
        <p:sp>
          <p:nvSpPr>
            <p:cNvPr id="4" name="Freeform 4"/>
            <p:cNvSpPr/>
            <p:nvPr/>
          </p:nvSpPr>
          <p:spPr>
            <a:xfrm>
              <a:off x="8345837" y="3457662"/>
              <a:ext cx="1498663" cy="1393126"/>
            </a:xfrm>
            <a:custGeom>
              <a:avLst/>
              <a:gdLst/>
              <a:ahLst/>
              <a:cxnLst/>
              <a:rect l="l" t="t" r="r" b="b"/>
              <a:pathLst>
                <a:path w="1498663" h="1393126">
                  <a:moveTo>
                    <a:pt x="1498663" y="696563"/>
                  </a:moveTo>
                  <a:cubicBezTo>
                    <a:pt x="1498663" y="1081265"/>
                    <a:pt x="1163176" y="1393127"/>
                    <a:pt x="749332" y="1393127"/>
                  </a:cubicBezTo>
                  <a:cubicBezTo>
                    <a:pt x="335487" y="1393127"/>
                    <a:pt x="0" y="1081265"/>
                    <a:pt x="0" y="696563"/>
                  </a:cubicBezTo>
                  <a:cubicBezTo>
                    <a:pt x="0" y="311862"/>
                    <a:pt x="335487" y="0"/>
                    <a:pt x="749332" y="0"/>
                  </a:cubicBezTo>
                  <a:cubicBezTo>
                    <a:pt x="1163176" y="0"/>
                    <a:pt x="1498663" y="311862"/>
                    <a:pt x="1498663" y="696563"/>
                  </a:cubicBezTo>
                  <a:close/>
                </a:path>
              </a:pathLst>
            </a:custGeom>
            <a:solidFill>
              <a:srgbClr val="FFE592"/>
            </a:solidFill>
            <a:ln cap="flat">
              <a:prstDash val="solid"/>
            </a:ln>
          </p:spPr>
          <p:txBody>
            <a:bodyPr vert="horz" lIns="91440" tIns="45720" rIns="91440" bIns="45720" anchor="ctr">
              <a:normAutofit/>
            </a:bodyPr>
            <a:lstStyle/>
            <a:p>
              <a:pPr marL="0" algn="l"/>
              <a:endParaRPr/>
            </a:p>
          </p:txBody>
        </p:sp>
        <p:sp>
          <p:nvSpPr>
            <p:cNvPr id="5" name="Freeform 5"/>
            <p:cNvSpPr/>
            <p:nvPr/>
          </p:nvSpPr>
          <p:spPr>
            <a:xfrm>
              <a:off x="6444322" y="2105026"/>
              <a:ext cx="5747679" cy="4752975"/>
            </a:xfrm>
            <a:custGeom>
              <a:avLst/>
              <a:gdLst/>
              <a:ahLst/>
              <a:cxnLst/>
              <a:rect l="l" t="t" r="r" b="b"/>
              <a:pathLst>
                <a:path w="5747679" h="4752975">
                  <a:moveTo>
                    <a:pt x="4311133" y="403"/>
                  </a:moveTo>
                  <a:cubicBezTo>
                    <a:pt x="4697936" y="9349"/>
                    <a:pt x="5133063" y="166873"/>
                    <a:pt x="5503933" y="420166"/>
                  </a:cubicBezTo>
                  <a:cubicBezTo>
                    <a:pt x="5571364" y="466220"/>
                    <a:pt x="5631039" y="511608"/>
                    <a:pt x="5683851" y="556204"/>
                  </a:cubicBezTo>
                  <a:lnTo>
                    <a:pt x="5747679" y="616599"/>
                  </a:lnTo>
                  <a:lnTo>
                    <a:pt x="5747679" y="4752975"/>
                  </a:lnTo>
                  <a:lnTo>
                    <a:pt x="0" y="4752975"/>
                  </a:lnTo>
                  <a:lnTo>
                    <a:pt x="31482" y="4554509"/>
                  </a:lnTo>
                  <a:cubicBezTo>
                    <a:pt x="129078" y="4130452"/>
                    <a:pt x="416846" y="3732617"/>
                    <a:pt x="1087858" y="3545129"/>
                  </a:cubicBezTo>
                  <a:cubicBezTo>
                    <a:pt x="2877224" y="3045161"/>
                    <a:pt x="4012794" y="4125201"/>
                    <a:pt x="3407481" y="1941118"/>
                  </a:cubicBezTo>
                  <a:cubicBezTo>
                    <a:pt x="3010369" y="507752"/>
                    <a:pt x="3572691" y="-16677"/>
                    <a:pt x="4311133" y="403"/>
                  </a:cubicBezTo>
                  <a:close/>
                </a:path>
              </a:pathLst>
            </a:custGeom>
            <a:solidFill>
              <a:srgbClr val="FFCB48"/>
            </a:solidFill>
            <a:ln cap="flat">
              <a:prstDash val="solid"/>
            </a:ln>
          </p:spPr>
          <p:txBody>
            <a:bodyPr vert="horz" lIns="91440" tIns="45720" rIns="91440" bIns="45720" anchor="ctr">
              <a:normAutofit/>
            </a:bodyPr>
            <a:lstStyle/>
            <a:p>
              <a:pPr marL="0" algn="l"/>
              <a:endParaRPr/>
            </a:p>
          </p:txBody>
        </p:sp>
        <p:grpSp>
          <p:nvGrpSpPr>
            <p:cNvPr id="6" name="Group 6"/>
            <p:cNvGrpSpPr/>
            <p:nvPr/>
          </p:nvGrpSpPr>
          <p:grpSpPr>
            <a:xfrm>
              <a:off x="10211480" y="343483"/>
              <a:ext cx="1636369" cy="1427246"/>
              <a:chOff x="10634688" y="-6006744"/>
              <a:chExt cx="1636369" cy="1427246"/>
            </a:xfrm>
            <a:solidFill>
              <a:srgbClr val="FFCB48"/>
            </a:solidFill>
          </p:grpSpPr>
          <p:sp>
            <p:nvSpPr>
              <p:cNvPr id="7" name="Freeform 7"/>
              <p:cNvSpPr/>
              <p:nvPr/>
            </p:nvSpPr>
            <p:spPr>
              <a:xfrm>
                <a:off x="11690794" y="-6006744"/>
                <a:ext cx="580263" cy="638175"/>
              </a:xfrm>
              <a:custGeom>
                <a:avLst/>
                <a:gdLst/>
                <a:ahLst/>
                <a:cxnLst/>
                <a:rect l="l" t="t" r="r" b="b"/>
                <a:pathLst>
                  <a:path w="580263" h="638175">
                    <a:moveTo>
                      <a:pt x="580263" y="319088"/>
                    </a:moveTo>
                    <a:cubicBezTo>
                      <a:pt x="580263" y="495315"/>
                      <a:pt x="450367" y="638175"/>
                      <a:pt x="290131" y="638175"/>
                    </a:cubicBezTo>
                    <a:cubicBezTo>
                      <a:pt x="129896" y="638175"/>
                      <a:pt x="-1" y="495315"/>
                      <a:pt x="-1" y="319088"/>
                    </a:cubicBezTo>
                    <a:cubicBezTo>
                      <a:pt x="-1" y="142860"/>
                      <a:pt x="129896" y="0"/>
                      <a:pt x="290131" y="0"/>
                    </a:cubicBezTo>
                    <a:cubicBezTo>
                      <a:pt x="450366" y="0"/>
                      <a:pt x="580263" y="142860"/>
                      <a:pt x="580263" y="319088"/>
                    </a:cubicBezTo>
                    <a:close/>
                  </a:path>
                </a:pathLst>
              </a:custGeom>
              <a:solidFill>
                <a:srgbClr val="FFCB48"/>
              </a:solidFill>
              <a:ln cap="flat">
                <a:prstDash val="solid"/>
              </a:ln>
            </p:spPr>
            <p:txBody>
              <a:bodyPr vert="horz" lIns="91440" tIns="45720" rIns="91440" bIns="45720" anchor="ctr">
                <a:normAutofit/>
              </a:bodyPr>
              <a:lstStyle/>
              <a:p>
                <a:pPr marL="0" algn="l"/>
                <a:endParaRPr/>
              </a:p>
            </p:txBody>
          </p:sp>
          <p:sp>
            <p:nvSpPr>
              <p:cNvPr id="8" name="Freeform 8"/>
              <p:cNvSpPr/>
              <p:nvPr/>
            </p:nvSpPr>
            <p:spPr>
              <a:xfrm>
                <a:off x="10634688" y="-5146806"/>
                <a:ext cx="602932" cy="567308"/>
              </a:xfrm>
              <a:custGeom>
                <a:avLst/>
                <a:gdLst/>
                <a:ahLst/>
                <a:cxnLst/>
                <a:rect l="l" t="t" r="r" b="b"/>
                <a:pathLst>
                  <a:path w="602932" h="567308">
                    <a:moveTo>
                      <a:pt x="602933" y="283655"/>
                    </a:moveTo>
                    <a:cubicBezTo>
                      <a:pt x="602933" y="440313"/>
                      <a:pt x="467961" y="567309"/>
                      <a:pt x="301466" y="567309"/>
                    </a:cubicBezTo>
                    <a:cubicBezTo>
                      <a:pt x="134971" y="567309"/>
                      <a:pt x="0" y="440313"/>
                      <a:pt x="0" y="283655"/>
                    </a:cubicBezTo>
                    <a:cubicBezTo>
                      <a:pt x="0" y="126996"/>
                      <a:pt x="134971" y="0"/>
                      <a:pt x="301466" y="0"/>
                    </a:cubicBezTo>
                    <a:cubicBezTo>
                      <a:pt x="467961" y="0"/>
                      <a:pt x="602933" y="126996"/>
                      <a:pt x="602933" y="283655"/>
                    </a:cubicBezTo>
                    <a:close/>
                  </a:path>
                </a:pathLst>
              </a:custGeom>
              <a:solidFill>
                <a:srgbClr val="FFCB48"/>
              </a:solidFill>
              <a:ln cap="flat">
                <a:prstDash val="solid"/>
              </a:ln>
            </p:spPr>
            <p:txBody>
              <a:bodyPr vert="horz" lIns="91440" tIns="45720" rIns="91440" bIns="45720" anchor="ctr">
                <a:normAutofit/>
              </a:bodyPr>
              <a:lstStyle/>
              <a:p>
                <a:pPr marL="0" algn="l"/>
                <a:endParaRPr/>
              </a:p>
            </p:txBody>
          </p:sp>
        </p:grpSp>
        <p:sp>
          <p:nvSpPr>
            <p:cNvPr id="9" name="Freeform 9"/>
            <p:cNvSpPr/>
            <p:nvPr/>
          </p:nvSpPr>
          <p:spPr>
            <a:xfrm>
              <a:off x="9021055" y="2844684"/>
              <a:ext cx="341233" cy="341233"/>
            </a:xfrm>
            <a:custGeom>
              <a:avLst/>
              <a:gdLst/>
              <a:ahLst/>
              <a:cxnLst/>
              <a:rect l="l" t="t" r="r" b="b"/>
              <a:pathLst>
                <a:path w="341233" h="341233">
                  <a:moveTo>
                    <a:pt x="14073" y="189333"/>
                  </a:moveTo>
                  <a:cubicBezTo>
                    <a:pt x="95607" y="213241"/>
                    <a:pt x="127992" y="245626"/>
                    <a:pt x="151900" y="327160"/>
                  </a:cubicBezTo>
                  <a:cubicBezTo>
                    <a:pt x="157424" y="345924"/>
                    <a:pt x="183809" y="345924"/>
                    <a:pt x="189333" y="327160"/>
                  </a:cubicBezTo>
                  <a:cubicBezTo>
                    <a:pt x="213241" y="245626"/>
                    <a:pt x="245626" y="213241"/>
                    <a:pt x="327160" y="189333"/>
                  </a:cubicBezTo>
                  <a:cubicBezTo>
                    <a:pt x="345924" y="183809"/>
                    <a:pt x="345924" y="157424"/>
                    <a:pt x="327160" y="151900"/>
                  </a:cubicBezTo>
                  <a:cubicBezTo>
                    <a:pt x="245626" y="127992"/>
                    <a:pt x="213241" y="95607"/>
                    <a:pt x="189333" y="14073"/>
                  </a:cubicBezTo>
                  <a:cubicBezTo>
                    <a:pt x="183809" y="-4691"/>
                    <a:pt x="157424" y="-4691"/>
                    <a:pt x="151900" y="14073"/>
                  </a:cubicBezTo>
                  <a:cubicBezTo>
                    <a:pt x="127992" y="95607"/>
                    <a:pt x="95607" y="127992"/>
                    <a:pt x="14073" y="151900"/>
                  </a:cubicBezTo>
                  <a:cubicBezTo>
                    <a:pt x="-4691" y="157424"/>
                    <a:pt x="-4691" y="183809"/>
                    <a:pt x="14073" y="189333"/>
                  </a:cubicBezTo>
                  <a:close/>
                </a:path>
              </a:pathLst>
            </a:custGeom>
            <a:solidFill>
              <a:srgbClr val="FFFFFF"/>
            </a:solidFill>
            <a:ln cap="flat">
              <a:prstDash val="solid"/>
            </a:ln>
          </p:spPr>
          <p:txBody>
            <a:bodyPr vert="horz" lIns="91440" tIns="45720" rIns="91440" bIns="45720" anchor="ctr">
              <a:normAutofit lnSpcReduction="10000"/>
            </a:bodyPr>
            <a:lstStyle/>
            <a:p>
              <a:pPr marL="0" algn="l"/>
              <a:endParaRPr/>
            </a:p>
          </p:txBody>
        </p:sp>
        <p:grpSp>
          <p:nvGrpSpPr>
            <p:cNvPr id="10" name="Group 10"/>
            <p:cNvGrpSpPr/>
            <p:nvPr/>
          </p:nvGrpSpPr>
          <p:grpSpPr>
            <a:xfrm>
              <a:off x="6856762" y="3892249"/>
              <a:ext cx="5134322" cy="2965751"/>
              <a:chOff x="5365315" y="-5239314"/>
              <a:chExt cx="6253564" cy="3612261"/>
            </a:xfrm>
          </p:grpSpPr>
          <p:grpSp>
            <p:nvGrpSpPr>
              <p:cNvPr id="11" name="Group 11"/>
              <p:cNvGrpSpPr/>
              <p:nvPr/>
            </p:nvGrpSpPr>
            <p:grpSpPr>
              <a:xfrm>
                <a:off x="5365315" y="-2645085"/>
                <a:ext cx="6253564" cy="1018032"/>
                <a:chOff x="5365315" y="-2645085"/>
                <a:chExt cx="6253564" cy="1018032"/>
              </a:xfrm>
            </p:grpSpPr>
            <p:grpSp>
              <p:nvGrpSpPr>
                <p:cNvPr id="12" name="Group 12"/>
                <p:cNvGrpSpPr/>
                <p:nvPr/>
              </p:nvGrpSpPr>
              <p:grpSpPr>
                <a:xfrm>
                  <a:off x="5365315" y="-2645085"/>
                  <a:ext cx="6253564" cy="1018032"/>
                  <a:chOff x="5365315" y="-2645085"/>
                  <a:chExt cx="6253564" cy="1018032"/>
                </a:xfrm>
              </p:grpSpPr>
              <p:sp>
                <p:nvSpPr>
                  <p:cNvPr id="13" name="Freeform 13"/>
                  <p:cNvSpPr/>
                  <p:nvPr/>
                </p:nvSpPr>
                <p:spPr>
                  <a:xfrm>
                    <a:off x="5365315" y="-2645085"/>
                    <a:ext cx="1917594" cy="1017936"/>
                  </a:xfrm>
                  <a:custGeom>
                    <a:avLst/>
                    <a:gdLst/>
                    <a:ahLst/>
                    <a:cxnLst/>
                    <a:rect l="l" t="t" r="r" b="b"/>
                    <a:pathLst>
                      <a:path w="1917594" h="1017936">
                        <a:moveTo>
                          <a:pt x="1917594" y="1017937"/>
                        </a:moveTo>
                        <a:lnTo>
                          <a:pt x="210524" y="1017937"/>
                        </a:lnTo>
                        <a:cubicBezTo>
                          <a:pt x="-263155" y="459486"/>
                          <a:pt x="210524" y="0"/>
                          <a:pt x="210524" y="0"/>
                        </a:cubicBezTo>
                        <a:lnTo>
                          <a:pt x="1917594" y="0"/>
                        </a:lnTo>
                        <a:cubicBezTo>
                          <a:pt x="1917594" y="0"/>
                          <a:pt x="1443916" y="459486"/>
                          <a:pt x="1917594" y="1017937"/>
                        </a:cubicBezTo>
                        <a:close/>
                      </a:path>
                    </a:pathLst>
                  </a:custGeom>
                  <a:solidFill>
                    <a:srgbClr val="FF5900"/>
                  </a:solidFill>
                  <a:ln cap="flat">
                    <a:prstDash val="solid"/>
                  </a:ln>
                </p:spPr>
                <p:txBody>
                  <a:bodyPr vert="horz" lIns="91440" tIns="45720" rIns="91440" bIns="45720" anchor="ctr">
                    <a:normAutofit/>
                  </a:bodyPr>
                  <a:lstStyle/>
                  <a:p>
                    <a:pPr marL="0" algn="l"/>
                    <a:endParaRPr/>
                  </a:p>
                </p:txBody>
              </p:sp>
              <p:sp>
                <p:nvSpPr>
                  <p:cNvPr id="14" name="Freeform 14"/>
                  <p:cNvSpPr/>
                  <p:nvPr/>
                </p:nvSpPr>
                <p:spPr>
                  <a:xfrm>
                    <a:off x="7072386" y="-2644990"/>
                    <a:ext cx="4546494" cy="1017936"/>
                  </a:xfrm>
                  <a:custGeom>
                    <a:avLst/>
                    <a:gdLst/>
                    <a:ahLst/>
                    <a:cxnLst/>
                    <a:rect l="l" t="t" r="r" b="b"/>
                    <a:pathLst>
                      <a:path w="4546494" h="1017936">
                        <a:moveTo>
                          <a:pt x="156707" y="348996"/>
                        </a:moveTo>
                        <a:cubicBezTo>
                          <a:pt x="102224" y="528542"/>
                          <a:pt x="141848" y="708565"/>
                          <a:pt x="274341" y="884968"/>
                        </a:cubicBezTo>
                        <a:lnTo>
                          <a:pt x="4480010" y="884968"/>
                        </a:lnTo>
                        <a:cubicBezTo>
                          <a:pt x="4516681" y="884968"/>
                          <a:pt x="4546495" y="914686"/>
                          <a:pt x="4546495" y="951452"/>
                        </a:cubicBezTo>
                        <a:lnTo>
                          <a:pt x="4546495" y="951452"/>
                        </a:lnTo>
                        <a:cubicBezTo>
                          <a:pt x="4546495" y="988124"/>
                          <a:pt x="4516777" y="1017937"/>
                          <a:pt x="4480010" y="1017937"/>
                        </a:cubicBezTo>
                        <a:lnTo>
                          <a:pt x="210524" y="1017937"/>
                        </a:lnTo>
                        <a:cubicBezTo>
                          <a:pt x="-263155" y="459486"/>
                          <a:pt x="210524" y="0"/>
                          <a:pt x="210524" y="0"/>
                        </a:cubicBezTo>
                        <a:lnTo>
                          <a:pt x="4480010" y="0"/>
                        </a:lnTo>
                        <a:cubicBezTo>
                          <a:pt x="4516681" y="0"/>
                          <a:pt x="4546495" y="29718"/>
                          <a:pt x="4546495" y="66485"/>
                        </a:cubicBezTo>
                        <a:lnTo>
                          <a:pt x="4546495" y="66485"/>
                        </a:lnTo>
                        <a:cubicBezTo>
                          <a:pt x="4546495" y="103156"/>
                          <a:pt x="4516777" y="132969"/>
                          <a:pt x="4480010" y="132969"/>
                        </a:cubicBezTo>
                        <a:lnTo>
                          <a:pt x="270817" y="132969"/>
                        </a:lnTo>
                        <a:cubicBezTo>
                          <a:pt x="237384" y="175355"/>
                          <a:pt x="186330" y="251365"/>
                          <a:pt x="156707" y="348996"/>
                        </a:cubicBezTo>
                        <a:close/>
                      </a:path>
                    </a:pathLst>
                  </a:custGeom>
                  <a:solidFill>
                    <a:srgbClr val="FF7402"/>
                  </a:solidFill>
                  <a:ln cap="flat">
                    <a:prstDash val="solid"/>
                  </a:ln>
                </p:spPr>
                <p:txBody>
                  <a:bodyPr vert="horz" lIns="91440" tIns="45720" rIns="91440" bIns="45720" anchor="ctr">
                    <a:normAutofit/>
                  </a:bodyPr>
                  <a:lstStyle/>
                  <a:p>
                    <a:pPr marL="0" algn="l"/>
                    <a:endParaRPr/>
                  </a:p>
                </p:txBody>
              </p:sp>
              <p:sp>
                <p:nvSpPr>
                  <p:cNvPr id="15" name="Freeform 15"/>
                  <p:cNvSpPr/>
                  <p:nvPr/>
                </p:nvSpPr>
                <p:spPr>
                  <a:xfrm>
                    <a:off x="7205406" y="-2512116"/>
                    <a:ext cx="4216211" cy="752093"/>
                  </a:xfrm>
                  <a:custGeom>
                    <a:avLst/>
                    <a:gdLst/>
                    <a:ahLst/>
                    <a:cxnLst/>
                    <a:rect l="l" t="t" r="r" b="b"/>
                    <a:pathLst>
                      <a:path w="4216211" h="752093">
                        <a:moveTo>
                          <a:pt x="4216211" y="0"/>
                        </a:moveTo>
                        <a:lnTo>
                          <a:pt x="4216211" y="752094"/>
                        </a:lnTo>
                        <a:lnTo>
                          <a:pt x="141321" y="752094"/>
                        </a:lnTo>
                        <a:cubicBezTo>
                          <a:pt x="8828" y="575786"/>
                          <a:pt x="-30796" y="395669"/>
                          <a:pt x="23687" y="216122"/>
                        </a:cubicBezTo>
                        <a:cubicBezTo>
                          <a:pt x="53310" y="118491"/>
                          <a:pt x="104364" y="42481"/>
                          <a:pt x="137797" y="0"/>
                        </a:cubicBezTo>
                        <a:lnTo>
                          <a:pt x="4216211" y="0"/>
                        </a:lnTo>
                        <a:close/>
                      </a:path>
                    </a:pathLst>
                  </a:custGeom>
                  <a:solidFill>
                    <a:srgbClr val="FFFFFF"/>
                  </a:solidFill>
                  <a:ln cap="flat">
                    <a:prstDash val="solid"/>
                  </a:ln>
                </p:spPr>
                <p:txBody>
                  <a:bodyPr vert="horz" lIns="91440" tIns="45720" rIns="91440" bIns="45720" anchor="ctr">
                    <a:normAutofit/>
                  </a:bodyPr>
                  <a:lstStyle/>
                  <a:p>
                    <a:pPr marL="0" algn="l"/>
                    <a:endParaRPr/>
                  </a:p>
                </p:txBody>
              </p:sp>
            </p:grpSp>
            <p:sp>
              <p:nvSpPr>
                <p:cNvPr id="16" name="Freeform 16"/>
                <p:cNvSpPr/>
                <p:nvPr/>
              </p:nvSpPr>
              <p:spPr>
                <a:xfrm>
                  <a:off x="7953184" y="-2280945"/>
                  <a:ext cx="3197828" cy="9525"/>
                </a:xfrm>
                <a:custGeom>
                  <a:avLst/>
                  <a:gdLst/>
                  <a:ahLst/>
                  <a:cxnLst/>
                  <a:rect l="l" t="t" r="r" b="b"/>
                  <a:pathLst>
                    <a:path w="3197828" h="9525">
                      <a:moveTo>
                        <a:pt x="3197829" y="0"/>
                      </a:moveTo>
                      <a:lnTo>
                        <a:pt x="0" y="0"/>
                      </a:lnTo>
                    </a:path>
                  </a:pathLst>
                </a:custGeom>
                <a:ln w="19050" cap="rnd">
                  <a:solidFill>
                    <a:srgbClr val="2C0303"/>
                  </a:solidFill>
                  <a:prstDash val="solid"/>
                </a:ln>
              </p:spPr>
              <p:txBody>
                <a:bodyPr vert="horz" lIns="91440" tIns="45720" rIns="91440" bIns="45720" anchor="ctr">
                  <a:normAutofit fontScale="25000" lnSpcReduction="20000"/>
                </a:bodyPr>
                <a:lstStyle/>
                <a:p>
                  <a:pPr marL="0" algn="l"/>
                  <a:endParaRPr/>
                </a:p>
              </p:txBody>
            </p:sp>
            <p:sp>
              <p:nvSpPr>
                <p:cNvPr id="17" name="Freeform 17"/>
                <p:cNvSpPr/>
                <p:nvPr/>
              </p:nvSpPr>
              <p:spPr>
                <a:xfrm>
                  <a:off x="8780144" y="-2143880"/>
                  <a:ext cx="2357723" cy="9525"/>
                </a:xfrm>
                <a:custGeom>
                  <a:avLst/>
                  <a:gdLst/>
                  <a:ahLst/>
                  <a:cxnLst/>
                  <a:rect l="l" t="t" r="r" b="b"/>
                  <a:pathLst>
                    <a:path w="2357723" h="9525">
                      <a:moveTo>
                        <a:pt x="0" y="0"/>
                      </a:moveTo>
                      <a:lnTo>
                        <a:pt x="2357724" y="0"/>
                      </a:lnTo>
                    </a:path>
                  </a:pathLst>
                </a:custGeom>
                <a:ln w="19050" cap="rnd">
                  <a:solidFill>
                    <a:srgbClr val="2C0303"/>
                  </a:solidFill>
                  <a:prstDash val="solid"/>
                </a:ln>
              </p:spPr>
              <p:txBody>
                <a:bodyPr vert="horz" lIns="91440" tIns="45720" rIns="91440" bIns="45720" anchor="ctr">
                  <a:normAutofit fontScale="25000" lnSpcReduction="20000"/>
                </a:bodyPr>
                <a:lstStyle/>
                <a:p>
                  <a:pPr marL="0" algn="l"/>
                  <a:endParaRPr/>
                </a:p>
              </p:txBody>
            </p:sp>
            <p:sp>
              <p:nvSpPr>
                <p:cNvPr id="18" name="Freeform 18"/>
                <p:cNvSpPr/>
                <p:nvPr/>
              </p:nvSpPr>
              <p:spPr>
                <a:xfrm>
                  <a:off x="7527988" y="-1902897"/>
                  <a:ext cx="3761041" cy="9525"/>
                </a:xfrm>
                <a:custGeom>
                  <a:avLst/>
                  <a:gdLst/>
                  <a:ahLst/>
                  <a:cxnLst/>
                  <a:rect l="l" t="t" r="r" b="b"/>
                  <a:pathLst>
                    <a:path w="3761041" h="9525">
                      <a:moveTo>
                        <a:pt x="3761042" y="0"/>
                      </a:moveTo>
                      <a:lnTo>
                        <a:pt x="0" y="0"/>
                      </a:lnTo>
                    </a:path>
                  </a:pathLst>
                </a:custGeom>
                <a:ln w="19050" cap="rnd">
                  <a:solidFill>
                    <a:srgbClr val="2C0303"/>
                  </a:solidFill>
                  <a:prstDash val="solid"/>
                </a:ln>
              </p:spPr>
              <p:txBody>
                <a:bodyPr vert="horz" lIns="91440" tIns="45720" rIns="91440" bIns="45720" anchor="ctr">
                  <a:normAutofit fontScale="25000" lnSpcReduction="20000"/>
                </a:bodyPr>
                <a:lstStyle/>
                <a:p>
                  <a:pPr marL="0" algn="l"/>
                  <a:endParaRPr/>
                </a:p>
              </p:txBody>
            </p:sp>
            <p:sp>
              <p:nvSpPr>
                <p:cNvPr id="19" name="Freeform 19"/>
                <p:cNvSpPr/>
                <p:nvPr/>
              </p:nvSpPr>
              <p:spPr>
                <a:xfrm>
                  <a:off x="8111584" y="-2287803"/>
                  <a:ext cx="430815" cy="336041"/>
                </a:xfrm>
                <a:custGeom>
                  <a:avLst/>
                  <a:gdLst/>
                  <a:ahLst/>
                  <a:cxnLst/>
                  <a:rect l="l" t="t" r="r" b="b"/>
                  <a:pathLst>
                    <a:path w="430815" h="336041">
                      <a:moveTo>
                        <a:pt x="430816" y="336042"/>
                      </a:moveTo>
                      <a:lnTo>
                        <a:pt x="255366" y="249650"/>
                      </a:lnTo>
                      <a:lnTo>
                        <a:pt x="124683" y="336042"/>
                      </a:lnTo>
                      <a:lnTo>
                        <a:pt x="0" y="0"/>
                      </a:lnTo>
                      <a:lnTo>
                        <a:pt x="306134" y="0"/>
                      </a:lnTo>
                      <a:close/>
                    </a:path>
                  </a:pathLst>
                </a:custGeom>
                <a:solidFill>
                  <a:srgbClr val="0C1A44"/>
                </a:solidFill>
                <a:ln cap="flat">
                  <a:prstDash val="solid"/>
                </a:ln>
              </p:spPr>
              <p:txBody>
                <a:bodyPr vert="horz" lIns="91440" tIns="45720" rIns="91440" bIns="45720" anchor="ctr">
                  <a:normAutofit fontScale="85000" lnSpcReduction="20000"/>
                </a:bodyPr>
                <a:lstStyle/>
                <a:p>
                  <a:pPr marL="0" algn="l"/>
                  <a:endParaRPr/>
                </a:p>
              </p:txBody>
            </p:sp>
            <p:sp>
              <p:nvSpPr>
                <p:cNvPr id="20" name="Freeform 20"/>
                <p:cNvSpPr/>
                <p:nvPr/>
              </p:nvSpPr>
              <p:spPr>
                <a:xfrm>
                  <a:off x="5757385" y="-2251893"/>
                  <a:ext cx="919733" cy="225361"/>
                </a:xfrm>
                <a:custGeom>
                  <a:avLst/>
                  <a:gdLst/>
                  <a:ahLst/>
                  <a:cxnLst/>
                  <a:rect l="l" t="t" r="r" b="b"/>
                  <a:pathLst>
                    <a:path w="919733" h="225361">
                      <a:moveTo>
                        <a:pt x="919734" y="112681"/>
                      </a:moveTo>
                      <a:cubicBezTo>
                        <a:pt x="919734" y="174913"/>
                        <a:pt x="713845" y="225361"/>
                        <a:pt x="459867" y="225361"/>
                      </a:cubicBezTo>
                      <a:cubicBezTo>
                        <a:pt x="205889" y="225361"/>
                        <a:pt x="0" y="174912"/>
                        <a:pt x="0" y="112681"/>
                      </a:cubicBezTo>
                      <a:cubicBezTo>
                        <a:pt x="0" y="50449"/>
                        <a:pt x="205889" y="0"/>
                        <a:pt x="459867" y="0"/>
                      </a:cubicBezTo>
                      <a:cubicBezTo>
                        <a:pt x="713845" y="0"/>
                        <a:pt x="919734" y="50449"/>
                        <a:pt x="919734" y="112681"/>
                      </a:cubicBezTo>
                      <a:close/>
                    </a:path>
                  </a:pathLst>
                </a:custGeom>
                <a:solidFill>
                  <a:srgbClr val="FF7402"/>
                </a:solidFill>
                <a:ln cap="flat">
                  <a:prstDash val="solid"/>
                </a:ln>
              </p:spPr>
              <p:txBody>
                <a:bodyPr vert="horz" lIns="91440" tIns="45720" rIns="91440" bIns="45720" anchor="ctr">
                  <a:normAutofit fontScale="40000" lnSpcReduction="20000"/>
                </a:bodyPr>
                <a:lstStyle/>
                <a:p>
                  <a:pPr marL="0" algn="l"/>
                  <a:endParaRPr/>
                </a:p>
              </p:txBody>
            </p:sp>
          </p:grpSp>
          <p:grpSp>
            <p:nvGrpSpPr>
              <p:cNvPr id="21" name="Group 21"/>
              <p:cNvGrpSpPr/>
              <p:nvPr/>
            </p:nvGrpSpPr>
            <p:grpSpPr>
              <a:xfrm>
                <a:off x="6550754" y="-3503193"/>
                <a:ext cx="4401184" cy="861631"/>
                <a:chOff x="6550754" y="-3503193"/>
                <a:chExt cx="4401184" cy="861631"/>
              </a:xfrm>
            </p:grpSpPr>
            <p:grpSp>
              <p:nvGrpSpPr>
                <p:cNvPr id="22" name="Group 22"/>
                <p:cNvGrpSpPr/>
                <p:nvPr/>
              </p:nvGrpSpPr>
              <p:grpSpPr>
                <a:xfrm>
                  <a:off x="6550754" y="-3503193"/>
                  <a:ext cx="4401184" cy="861631"/>
                  <a:chOff x="6550754" y="-3503193"/>
                  <a:chExt cx="4401184" cy="861631"/>
                </a:xfrm>
              </p:grpSpPr>
              <p:sp>
                <p:nvSpPr>
                  <p:cNvPr id="23" name="Freeform 23"/>
                  <p:cNvSpPr/>
                  <p:nvPr/>
                </p:nvSpPr>
                <p:spPr>
                  <a:xfrm>
                    <a:off x="7752238" y="-3503193"/>
                    <a:ext cx="454310" cy="861631"/>
                  </a:xfrm>
                  <a:custGeom>
                    <a:avLst/>
                    <a:gdLst/>
                    <a:ahLst/>
                    <a:cxnLst/>
                    <a:rect l="l" t="t" r="r" b="b"/>
                    <a:pathLst>
                      <a:path w="454310" h="861631">
                        <a:moveTo>
                          <a:pt x="454311" y="861632"/>
                        </a:moveTo>
                        <a:lnTo>
                          <a:pt x="178181" y="861632"/>
                        </a:lnTo>
                        <a:cubicBezTo>
                          <a:pt x="-222726" y="388906"/>
                          <a:pt x="178181" y="0"/>
                          <a:pt x="178181" y="0"/>
                        </a:cubicBezTo>
                        <a:lnTo>
                          <a:pt x="454311" y="0"/>
                        </a:lnTo>
                        <a:cubicBezTo>
                          <a:pt x="454311" y="0"/>
                          <a:pt x="53403" y="388906"/>
                          <a:pt x="454311" y="861632"/>
                        </a:cubicBezTo>
                        <a:close/>
                      </a:path>
                    </a:pathLst>
                  </a:custGeom>
                  <a:solidFill>
                    <a:srgbClr val="284499"/>
                  </a:solidFill>
                  <a:ln cap="flat">
                    <a:prstDash val="solid"/>
                  </a:ln>
                </p:spPr>
                <p:txBody>
                  <a:bodyPr vert="horz" lIns="91440" tIns="45720" rIns="91440" bIns="45720" anchor="ctr">
                    <a:normAutofit/>
                  </a:bodyPr>
                  <a:lstStyle/>
                  <a:p>
                    <a:pPr marL="0" algn="l"/>
                    <a:endParaRPr/>
                  </a:p>
                </p:txBody>
              </p:sp>
              <p:sp>
                <p:nvSpPr>
                  <p:cNvPr id="24" name="Freeform 24"/>
                  <p:cNvSpPr/>
                  <p:nvPr/>
                </p:nvSpPr>
                <p:spPr>
                  <a:xfrm>
                    <a:off x="6583520" y="-3503193"/>
                    <a:ext cx="1346803" cy="861631"/>
                  </a:xfrm>
                  <a:custGeom>
                    <a:avLst/>
                    <a:gdLst/>
                    <a:ahLst/>
                    <a:cxnLst/>
                    <a:rect l="l" t="t" r="r" b="b"/>
                    <a:pathLst>
                      <a:path w="1346803" h="861631">
                        <a:moveTo>
                          <a:pt x="1346803" y="861632"/>
                        </a:moveTo>
                        <a:lnTo>
                          <a:pt x="178181" y="861632"/>
                        </a:lnTo>
                        <a:cubicBezTo>
                          <a:pt x="-222726" y="388906"/>
                          <a:pt x="178181" y="0"/>
                          <a:pt x="178181" y="0"/>
                        </a:cubicBezTo>
                        <a:lnTo>
                          <a:pt x="1346803" y="0"/>
                        </a:lnTo>
                        <a:cubicBezTo>
                          <a:pt x="1346803" y="0"/>
                          <a:pt x="945896" y="388906"/>
                          <a:pt x="1346803" y="861632"/>
                        </a:cubicBezTo>
                        <a:close/>
                      </a:path>
                    </a:pathLst>
                  </a:custGeom>
                  <a:solidFill>
                    <a:srgbClr val="0C1A44"/>
                  </a:solidFill>
                  <a:ln cap="flat">
                    <a:prstDash val="solid"/>
                  </a:ln>
                </p:spPr>
                <p:txBody>
                  <a:bodyPr vert="horz" lIns="91440" tIns="45720" rIns="91440" bIns="45720" anchor="ctr">
                    <a:normAutofit/>
                  </a:bodyPr>
                  <a:lstStyle/>
                  <a:p>
                    <a:pPr marL="0" algn="l"/>
                    <a:endParaRPr/>
                  </a:p>
                </p:txBody>
              </p:sp>
              <p:sp>
                <p:nvSpPr>
                  <p:cNvPr id="25" name="Freeform 25"/>
                  <p:cNvSpPr/>
                  <p:nvPr/>
                </p:nvSpPr>
                <p:spPr>
                  <a:xfrm>
                    <a:off x="8028272" y="-3503097"/>
                    <a:ext cx="2923666" cy="861536"/>
                  </a:xfrm>
                  <a:custGeom>
                    <a:avLst/>
                    <a:gdLst/>
                    <a:ahLst/>
                    <a:cxnLst/>
                    <a:rect l="l" t="t" r="r" b="b"/>
                    <a:pathLst>
                      <a:path w="2923666" h="861536">
                        <a:moveTo>
                          <a:pt x="132652" y="295370"/>
                        </a:moveTo>
                        <a:cubicBezTo>
                          <a:pt x="86551" y="447294"/>
                          <a:pt x="120078" y="599694"/>
                          <a:pt x="232188" y="748951"/>
                        </a:cubicBezTo>
                        <a:lnTo>
                          <a:pt x="2867375" y="748951"/>
                        </a:lnTo>
                        <a:cubicBezTo>
                          <a:pt x="2898426" y="748951"/>
                          <a:pt x="2923667" y="774097"/>
                          <a:pt x="2923667" y="805244"/>
                        </a:cubicBezTo>
                        <a:lnTo>
                          <a:pt x="2923667" y="805244"/>
                        </a:lnTo>
                        <a:cubicBezTo>
                          <a:pt x="2923667" y="836295"/>
                          <a:pt x="2898521" y="861536"/>
                          <a:pt x="2867375" y="861536"/>
                        </a:cubicBezTo>
                        <a:lnTo>
                          <a:pt x="178181" y="861536"/>
                        </a:lnTo>
                        <a:cubicBezTo>
                          <a:pt x="-222726" y="388906"/>
                          <a:pt x="178181" y="0"/>
                          <a:pt x="178181" y="0"/>
                        </a:cubicBezTo>
                        <a:lnTo>
                          <a:pt x="2867375" y="0"/>
                        </a:lnTo>
                        <a:cubicBezTo>
                          <a:pt x="2898426" y="0"/>
                          <a:pt x="2923667" y="25146"/>
                          <a:pt x="2923667" y="56293"/>
                        </a:cubicBezTo>
                        <a:lnTo>
                          <a:pt x="2923667" y="56293"/>
                        </a:lnTo>
                        <a:cubicBezTo>
                          <a:pt x="2923667" y="87344"/>
                          <a:pt x="2898521" y="112586"/>
                          <a:pt x="2867375" y="112586"/>
                        </a:cubicBezTo>
                        <a:lnTo>
                          <a:pt x="229235" y="112586"/>
                        </a:lnTo>
                        <a:cubicBezTo>
                          <a:pt x="200946" y="148495"/>
                          <a:pt x="157702" y="212788"/>
                          <a:pt x="132652" y="295370"/>
                        </a:cubicBezTo>
                        <a:close/>
                      </a:path>
                    </a:pathLst>
                  </a:custGeom>
                  <a:solidFill>
                    <a:srgbClr val="1B3276"/>
                  </a:solidFill>
                  <a:ln cap="flat">
                    <a:prstDash val="solid"/>
                  </a:ln>
                </p:spPr>
                <p:txBody>
                  <a:bodyPr vert="horz" lIns="91440" tIns="45720" rIns="91440" bIns="45720" anchor="ctr">
                    <a:normAutofit/>
                  </a:bodyPr>
                  <a:lstStyle/>
                  <a:p>
                    <a:pPr marL="0" algn="l"/>
                    <a:endParaRPr/>
                  </a:p>
                </p:txBody>
              </p:sp>
              <p:sp>
                <p:nvSpPr>
                  <p:cNvPr id="26" name="Freeform 26"/>
                  <p:cNvSpPr/>
                  <p:nvPr/>
                </p:nvSpPr>
                <p:spPr>
                  <a:xfrm>
                    <a:off x="8140881" y="-3390607"/>
                    <a:ext cx="2644085" cy="636555"/>
                  </a:xfrm>
                  <a:custGeom>
                    <a:avLst/>
                    <a:gdLst/>
                    <a:ahLst/>
                    <a:cxnLst/>
                    <a:rect l="l" t="t" r="r" b="b"/>
                    <a:pathLst>
                      <a:path w="2644085" h="636555">
                        <a:moveTo>
                          <a:pt x="2644086" y="0"/>
                        </a:moveTo>
                        <a:lnTo>
                          <a:pt x="2644086" y="636556"/>
                        </a:lnTo>
                        <a:lnTo>
                          <a:pt x="119579" y="636556"/>
                        </a:lnTo>
                        <a:cubicBezTo>
                          <a:pt x="7470" y="487299"/>
                          <a:pt x="-26058" y="334899"/>
                          <a:pt x="20043" y="182975"/>
                        </a:cubicBezTo>
                        <a:cubicBezTo>
                          <a:pt x="45094" y="100298"/>
                          <a:pt x="88337" y="36004"/>
                          <a:pt x="116626" y="0"/>
                        </a:cubicBezTo>
                        <a:lnTo>
                          <a:pt x="2644086" y="0"/>
                        </a:lnTo>
                        <a:close/>
                      </a:path>
                    </a:pathLst>
                  </a:custGeom>
                  <a:solidFill>
                    <a:srgbClr val="FFFFFF"/>
                  </a:solidFill>
                  <a:ln cap="flat">
                    <a:prstDash val="solid"/>
                  </a:ln>
                </p:spPr>
                <p:txBody>
                  <a:bodyPr vert="horz" lIns="91440" tIns="45720" rIns="91440" bIns="45720" anchor="ctr">
                    <a:normAutofit/>
                  </a:bodyPr>
                  <a:lstStyle/>
                  <a:p>
                    <a:pPr marL="0" algn="l"/>
                    <a:endParaRPr/>
                  </a:p>
                </p:txBody>
              </p:sp>
              <p:sp>
                <p:nvSpPr>
                  <p:cNvPr id="27" name="Freeform 27"/>
                  <p:cNvSpPr/>
                  <p:nvPr/>
                </p:nvSpPr>
                <p:spPr>
                  <a:xfrm>
                    <a:off x="6550754" y="-3503193"/>
                    <a:ext cx="454310" cy="861631"/>
                  </a:xfrm>
                  <a:custGeom>
                    <a:avLst/>
                    <a:gdLst/>
                    <a:ahLst/>
                    <a:cxnLst/>
                    <a:rect l="l" t="t" r="r" b="b"/>
                    <a:pathLst>
                      <a:path w="454310" h="861631">
                        <a:moveTo>
                          <a:pt x="454311" y="861632"/>
                        </a:moveTo>
                        <a:lnTo>
                          <a:pt x="178181" y="861632"/>
                        </a:lnTo>
                        <a:cubicBezTo>
                          <a:pt x="-222726" y="388906"/>
                          <a:pt x="178181" y="0"/>
                          <a:pt x="178181" y="0"/>
                        </a:cubicBezTo>
                        <a:lnTo>
                          <a:pt x="454311" y="0"/>
                        </a:lnTo>
                        <a:cubicBezTo>
                          <a:pt x="454311" y="0"/>
                          <a:pt x="53404" y="388906"/>
                          <a:pt x="454311" y="861632"/>
                        </a:cubicBezTo>
                        <a:close/>
                      </a:path>
                    </a:pathLst>
                  </a:custGeom>
                  <a:solidFill>
                    <a:srgbClr val="284499"/>
                  </a:solidFill>
                  <a:ln cap="flat">
                    <a:prstDash val="solid"/>
                  </a:ln>
                </p:spPr>
                <p:txBody>
                  <a:bodyPr vert="horz" lIns="91440" tIns="45720" rIns="91440" bIns="45720" anchor="ctr">
                    <a:normAutofit/>
                  </a:bodyPr>
                  <a:lstStyle/>
                  <a:p>
                    <a:pPr marL="0" algn="l"/>
                    <a:endParaRPr/>
                  </a:p>
                </p:txBody>
              </p:sp>
            </p:grpSp>
            <p:sp>
              <p:nvSpPr>
                <p:cNvPr id="28" name="Freeform 28"/>
                <p:cNvSpPr/>
                <p:nvPr/>
              </p:nvSpPr>
              <p:spPr>
                <a:xfrm>
                  <a:off x="8773667" y="-3194963"/>
                  <a:ext cx="1782318" cy="9525"/>
                </a:xfrm>
                <a:custGeom>
                  <a:avLst/>
                  <a:gdLst/>
                  <a:ahLst/>
                  <a:cxnLst/>
                  <a:rect l="l" t="t" r="r" b="b"/>
                  <a:pathLst>
                    <a:path w="1782318" h="9525">
                      <a:moveTo>
                        <a:pt x="1782318" y="0"/>
                      </a:moveTo>
                      <a:lnTo>
                        <a:pt x="0" y="0"/>
                      </a:lnTo>
                    </a:path>
                  </a:pathLst>
                </a:custGeom>
                <a:ln w="19050" cap="rnd">
                  <a:solidFill>
                    <a:srgbClr val="2C0303"/>
                  </a:solidFill>
                  <a:prstDash val="solid"/>
                </a:ln>
              </p:spPr>
              <p:txBody>
                <a:bodyPr vert="horz" lIns="91440" tIns="45720" rIns="91440" bIns="45720" anchor="ctr">
                  <a:normAutofit fontScale="25000" lnSpcReduction="20000"/>
                </a:bodyPr>
                <a:lstStyle/>
                <a:p>
                  <a:pPr marL="0" algn="l"/>
                  <a:endParaRPr/>
                </a:p>
              </p:txBody>
            </p:sp>
            <p:sp>
              <p:nvSpPr>
                <p:cNvPr id="29" name="Freeform 29"/>
                <p:cNvSpPr/>
                <p:nvPr/>
              </p:nvSpPr>
              <p:spPr>
                <a:xfrm>
                  <a:off x="9473564" y="-3078949"/>
                  <a:ext cx="1071276" cy="9525"/>
                </a:xfrm>
                <a:custGeom>
                  <a:avLst/>
                  <a:gdLst/>
                  <a:ahLst/>
                  <a:cxnLst/>
                  <a:rect l="l" t="t" r="r" b="b"/>
                  <a:pathLst>
                    <a:path w="1071276" h="9525">
                      <a:moveTo>
                        <a:pt x="0" y="0"/>
                      </a:moveTo>
                      <a:lnTo>
                        <a:pt x="1071277" y="0"/>
                      </a:lnTo>
                    </a:path>
                  </a:pathLst>
                </a:custGeom>
                <a:ln w="19050" cap="rnd">
                  <a:solidFill>
                    <a:srgbClr val="2C0303"/>
                  </a:solidFill>
                  <a:prstDash val="solid"/>
                </a:ln>
              </p:spPr>
              <p:txBody>
                <a:bodyPr vert="horz" lIns="91440" tIns="45720" rIns="91440" bIns="45720" anchor="ctr">
                  <a:normAutofit fontScale="25000" lnSpcReduction="20000"/>
                </a:bodyPr>
                <a:lstStyle/>
                <a:p>
                  <a:pPr marL="0" algn="l"/>
                  <a:endParaRPr/>
                </a:p>
              </p:txBody>
            </p:sp>
            <p:sp>
              <p:nvSpPr>
                <p:cNvPr id="30" name="Freeform 30"/>
                <p:cNvSpPr/>
                <p:nvPr/>
              </p:nvSpPr>
              <p:spPr>
                <a:xfrm>
                  <a:off x="8413908" y="-2875019"/>
                  <a:ext cx="2258853" cy="9525"/>
                </a:xfrm>
                <a:custGeom>
                  <a:avLst/>
                  <a:gdLst/>
                  <a:ahLst/>
                  <a:cxnLst/>
                  <a:rect l="l" t="t" r="r" b="b"/>
                  <a:pathLst>
                    <a:path w="2258853" h="9525">
                      <a:moveTo>
                        <a:pt x="2258854" y="0"/>
                      </a:moveTo>
                      <a:lnTo>
                        <a:pt x="0" y="0"/>
                      </a:lnTo>
                    </a:path>
                  </a:pathLst>
                </a:custGeom>
                <a:ln w="19050" cap="rnd">
                  <a:solidFill>
                    <a:srgbClr val="2C0303"/>
                  </a:solidFill>
                  <a:prstDash val="solid"/>
                </a:ln>
              </p:spPr>
              <p:txBody>
                <a:bodyPr vert="horz" lIns="91440" tIns="45720" rIns="91440" bIns="45720" anchor="ctr">
                  <a:normAutofit fontScale="25000" lnSpcReduction="20000"/>
                </a:bodyPr>
                <a:lstStyle/>
                <a:p>
                  <a:pPr marL="0" algn="l"/>
                  <a:endParaRPr/>
                </a:p>
              </p:txBody>
            </p:sp>
          </p:grpSp>
          <p:grpSp>
            <p:nvGrpSpPr>
              <p:cNvPr id="31" name="Group 31"/>
              <p:cNvGrpSpPr/>
              <p:nvPr/>
            </p:nvGrpSpPr>
            <p:grpSpPr>
              <a:xfrm>
                <a:off x="9038137" y="-5239314"/>
                <a:ext cx="1631705" cy="1728487"/>
                <a:chOff x="9038137" y="-5239314"/>
                <a:chExt cx="1631705" cy="1728487"/>
              </a:xfrm>
            </p:grpSpPr>
            <p:grpSp>
              <p:nvGrpSpPr>
                <p:cNvPr id="32" name="Group 32"/>
                <p:cNvGrpSpPr/>
                <p:nvPr/>
              </p:nvGrpSpPr>
              <p:grpSpPr>
                <a:xfrm>
                  <a:off x="9038137" y="-5239314"/>
                  <a:ext cx="1631705" cy="1728487"/>
                  <a:chOff x="9038137" y="-5239314"/>
                  <a:chExt cx="1631705" cy="1728487"/>
                </a:xfrm>
              </p:grpSpPr>
              <p:sp>
                <p:nvSpPr>
                  <p:cNvPr id="33" name="Freeform 33"/>
                  <p:cNvSpPr/>
                  <p:nvPr/>
                </p:nvSpPr>
                <p:spPr>
                  <a:xfrm>
                    <a:off x="9099422" y="-5217209"/>
                    <a:ext cx="753808" cy="392067"/>
                  </a:xfrm>
                  <a:custGeom>
                    <a:avLst/>
                    <a:gdLst/>
                    <a:ahLst/>
                    <a:cxnLst/>
                    <a:rect l="l" t="t" r="r" b="b"/>
                    <a:pathLst>
                      <a:path w="753808" h="392067">
                        <a:moveTo>
                          <a:pt x="0" y="37426"/>
                        </a:moveTo>
                        <a:cubicBezTo>
                          <a:pt x="0" y="37426"/>
                          <a:pt x="114776" y="436142"/>
                          <a:pt x="753808" y="388041"/>
                        </a:cubicBezTo>
                        <a:cubicBezTo>
                          <a:pt x="753808" y="387946"/>
                          <a:pt x="700088" y="-143073"/>
                          <a:pt x="0" y="37426"/>
                        </a:cubicBezTo>
                        <a:close/>
                      </a:path>
                    </a:pathLst>
                  </a:custGeom>
                  <a:solidFill>
                    <a:srgbClr val="0C1A44"/>
                  </a:solidFill>
                  <a:ln cap="flat">
                    <a:prstDash val="solid"/>
                  </a:ln>
                </p:spPr>
                <p:txBody>
                  <a:bodyPr vert="horz" lIns="91440" tIns="45720" rIns="91440" bIns="45720" anchor="ctr">
                    <a:normAutofit fontScale="92500" lnSpcReduction="20000"/>
                  </a:bodyPr>
                  <a:lstStyle/>
                  <a:p>
                    <a:pPr marL="0" algn="l"/>
                    <a:endParaRPr/>
                  </a:p>
                </p:txBody>
              </p:sp>
              <p:sp>
                <p:nvSpPr>
                  <p:cNvPr id="34" name="Freeform 34"/>
                  <p:cNvSpPr/>
                  <p:nvPr/>
                </p:nvSpPr>
                <p:spPr>
                  <a:xfrm>
                    <a:off x="9713403" y="-5239314"/>
                    <a:ext cx="152788" cy="527399"/>
                  </a:xfrm>
                  <a:custGeom>
                    <a:avLst/>
                    <a:gdLst/>
                    <a:ahLst/>
                    <a:cxnLst/>
                    <a:rect l="l" t="t" r="r" b="b"/>
                    <a:pathLst>
                      <a:path w="152788" h="527399">
                        <a:moveTo>
                          <a:pt x="0" y="0"/>
                        </a:moveTo>
                        <a:cubicBezTo>
                          <a:pt x="0" y="0"/>
                          <a:pt x="242126" y="154876"/>
                          <a:pt x="116777" y="527399"/>
                        </a:cubicBezTo>
                      </a:path>
                    </a:pathLst>
                  </a:custGeom>
                  <a:noFill/>
                  <a:ln w="19050" cap="rnd">
                    <a:solidFill>
                      <a:srgbClr val="2C0303"/>
                    </a:solidFill>
                    <a:prstDash val="solid"/>
                  </a:ln>
                </p:spPr>
                <p:txBody>
                  <a:bodyPr vert="horz" lIns="91440" tIns="45720" rIns="91440" bIns="45720" anchor="ctr">
                    <a:normAutofit/>
                  </a:bodyPr>
                  <a:lstStyle/>
                  <a:p>
                    <a:pPr marL="0" algn="l"/>
                    <a:endParaRPr/>
                  </a:p>
                </p:txBody>
              </p:sp>
              <p:sp>
                <p:nvSpPr>
                  <p:cNvPr id="35" name="Freeform 35"/>
                  <p:cNvSpPr/>
                  <p:nvPr/>
                </p:nvSpPr>
                <p:spPr>
                  <a:xfrm>
                    <a:off x="9038137" y="-4857608"/>
                    <a:ext cx="1631705" cy="1346781"/>
                  </a:xfrm>
                  <a:custGeom>
                    <a:avLst/>
                    <a:gdLst/>
                    <a:ahLst/>
                    <a:cxnLst/>
                    <a:rect l="l" t="t" r="r" b="b"/>
                    <a:pathLst>
                      <a:path w="1631705" h="1346781">
                        <a:moveTo>
                          <a:pt x="776994" y="138454"/>
                        </a:moveTo>
                        <a:cubicBezTo>
                          <a:pt x="776994" y="138454"/>
                          <a:pt x="29662" y="-226163"/>
                          <a:pt x="1278" y="410679"/>
                        </a:cubicBezTo>
                        <a:cubicBezTo>
                          <a:pt x="-27012" y="1047425"/>
                          <a:pt x="418854" y="1360512"/>
                          <a:pt x="899962" y="1346320"/>
                        </a:cubicBezTo>
                        <a:cubicBezTo>
                          <a:pt x="1381069" y="1332127"/>
                          <a:pt x="1858748" y="641089"/>
                          <a:pt x="1514610" y="173411"/>
                        </a:cubicBezTo>
                        <a:cubicBezTo>
                          <a:pt x="1243338" y="-195206"/>
                          <a:pt x="776994" y="138454"/>
                          <a:pt x="776994" y="138454"/>
                        </a:cubicBezTo>
                        <a:close/>
                      </a:path>
                    </a:pathLst>
                  </a:custGeom>
                  <a:solidFill>
                    <a:srgbClr val="FF5900"/>
                  </a:solidFill>
                  <a:ln cap="flat">
                    <a:prstDash val="solid"/>
                  </a:ln>
                </p:spPr>
                <p:txBody>
                  <a:bodyPr vert="horz" lIns="91440" tIns="45720" rIns="91440" bIns="45720" anchor="ctr">
                    <a:normAutofit/>
                  </a:bodyPr>
                  <a:lstStyle/>
                  <a:p>
                    <a:pPr marL="0" algn="l"/>
                    <a:endParaRPr/>
                  </a:p>
                </p:txBody>
              </p:sp>
            </p:grpSp>
            <p:sp>
              <p:nvSpPr>
                <p:cNvPr id="36" name="Freeform 36"/>
                <p:cNvSpPr/>
                <p:nvPr/>
              </p:nvSpPr>
              <p:spPr>
                <a:xfrm>
                  <a:off x="10044112" y="-4788306"/>
                  <a:ext cx="354711" cy="208978"/>
                </a:xfrm>
                <a:custGeom>
                  <a:avLst/>
                  <a:gdLst/>
                  <a:ahLst/>
                  <a:cxnLst/>
                  <a:rect l="l" t="t" r="r" b="b"/>
                  <a:pathLst>
                    <a:path w="354711" h="208978">
                      <a:moveTo>
                        <a:pt x="354711" y="104489"/>
                      </a:moveTo>
                      <a:cubicBezTo>
                        <a:pt x="354711" y="162197"/>
                        <a:pt x="275306" y="208979"/>
                        <a:pt x="177355" y="208979"/>
                      </a:cubicBezTo>
                      <a:cubicBezTo>
                        <a:pt x="79405" y="208979"/>
                        <a:pt x="0" y="162197"/>
                        <a:pt x="0" y="104489"/>
                      </a:cubicBezTo>
                      <a:cubicBezTo>
                        <a:pt x="0" y="46781"/>
                        <a:pt x="79405" y="0"/>
                        <a:pt x="177355" y="0"/>
                      </a:cubicBezTo>
                      <a:cubicBezTo>
                        <a:pt x="275306" y="0"/>
                        <a:pt x="354711" y="46781"/>
                        <a:pt x="354711" y="104489"/>
                      </a:cubicBezTo>
                      <a:close/>
                    </a:path>
                  </a:pathLst>
                </a:custGeom>
                <a:solidFill>
                  <a:srgbClr val="FF7402"/>
                </a:solidFill>
                <a:ln cap="flat">
                  <a:prstDash val="solid"/>
                </a:ln>
              </p:spPr>
              <p:txBody>
                <a:bodyPr vert="horz" lIns="91440" tIns="45720" rIns="91440" bIns="45720" anchor="ctr">
                  <a:normAutofit fontScale="32500" lnSpcReduction="20000"/>
                </a:bodyPr>
                <a:lstStyle/>
                <a:p>
                  <a:pPr marL="0" algn="l"/>
                  <a:endParaRPr/>
                </a:p>
              </p:txBody>
            </p:sp>
          </p:grpSp>
        </p:grpSp>
        <p:sp>
          <p:nvSpPr>
            <p:cNvPr id="37" name="Freeform 37"/>
            <p:cNvSpPr/>
            <p:nvPr/>
          </p:nvSpPr>
          <p:spPr>
            <a:xfrm>
              <a:off x="7813458" y="3255479"/>
              <a:ext cx="959725" cy="960911"/>
            </a:xfrm>
            <a:custGeom>
              <a:avLst/>
              <a:gdLst/>
              <a:ahLst/>
              <a:cxnLst/>
              <a:rect l="l" t="t" r="r" b="b"/>
              <a:pathLst>
                <a:path w="959725" h="960911">
                  <a:moveTo>
                    <a:pt x="705225" y="36475"/>
                  </a:moveTo>
                  <a:lnTo>
                    <a:pt x="702939" y="312319"/>
                  </a:lnTo>
                  <a:cubicBezTo>
                    <a:pt x="702843" y="324225"/>
                    <a:pt x="708558" y="335369"/>
                    <a:pt x="718369" y="342227"/>
                  </a:cubicBezTo>
                  <a:lnTo>
                    <a:pt x="944302" y="500533"/>
                  </a:lnTo>
                  <a:cubicBezTo>
                    <a:pt x="968877" y="517678"/>
                    <a:pt x="962971" y="555587"/>
                    <a:pt x="934491" y="564636"/>
                  </a:cubicBezTo>
                  <a:lnTo>
                    <a:pt x="671411" y="647694"/>
                  </a:lnTo>
                  <a:cubicBezTo>
                    <a:pt x="660076" y="651314"/>
                    <a:pt x="651218" y="660172"/>
                    <a:pt x="647694" y="671602"/>
                  </a:cubicBezTo>
                  <a:lnTo>
                    <a:pt x="567017" y="935349"/>
                  </a:lnTo>
                  <a:cubicBezTo>
                    <a:pt x="558254" y="964019"/>
                    <a:pt x="520440" y="970115"/>
                    <a:pt x="503009" y="945732"/>
                  </a:cubicBezTo>
                  <a:lnTo>
                    <a:pt x="342703" y="721227"/>
                  </a:lnTo>
                  <a:cubicBezTo>
                    <a:pt x="335750" y="711512"/>
                    <a:pt x="324510" y="705892"/>
                    <a:pt x="312699" y="706082"/>
                  </a:cubicBezTo>
                  <a:lnTo>
                    <a:pt x="36855" y="710845"/>
                  </a:lnTo>
                  <a:cubicBezTo>
                    <a:pt x="6947" y="711321"/>
                    <a:pt x="-10674" y="677317"/>
                    <a:pt x="7137" y="653219"/>
                  </a:cubicBezTo>
                  <a:lnTo>
                    <a:pt x="171158" y="431381"/>
                  </a:lnTo>
                  <a:cubicBezTo>
                    <a:pt x="178206" y="421856"/>
                    <a:pt x="180111" y="409379"/>
                    <a:pt x="176301" y="398139"/>
                  </a:cubicBezTo>
                  <a:lnTo>
                    <a:pt x="86576" y="137249"/>
                  </a:lnTo>
                  <a:cubicBezTo>
                    <a:pt x="76860" y="108960"/>
                    <a:pt x="103816" y="81719"/>
                    <a:pt x="132201" y="91244"/>
                  </a:cubicBezTo>
                  <a:lnTo>
                    <a:pt x="393852" y="178683"/>
                  </a:lnTo>
                  <a:cubicBezTo>
                    <a:pt x="405092" y="182493"/>
                    <a:pt x="417570" y="180398"/>
                    <a:pt x="427095" y="173254"/>
                  </a:cubicBezTo>
                  <a:lnTo>
                    <a:pt x="647408" y="7328"/>
                  </a:lnTo>
                  <a:cubicBezTo>
                    <a:pt x="671316" y="-10674"/>
                    <a:pt x="705510" y="6566"/>
                    <a:pt x="705225" y="36475"/>
                  </a:cubicBezTo>
                  <a:close/>
                </a:path>
              </a:pathLst>
            </a:custGeom>
            <a:noFill/>
            <a:ln w="19050" cap="flat">
              <a:solidFill>
                <a:srgbClr val="FFFFFF"/>
              </a:solidFill>
              <a:prstDash val="solid"/>
            </a:ln>
          </p:spPr>
          <p:txBody>
            <a:bodyPr vert="horz" lIns="91440" tIns="45720" rIns="91440" bIns="45720" anchor="ctr">
              <a:normAutofit/>
            </a:bodyPr>
            <a:lstStyle/>
            <a:p>
              <a:pPr marL="0" algn="l"/>
              <a:endParaRPr/>
            </a:p>
          </p:txBody>
        </p:sp>
        <p:sp>
          <p:nvSpPr>
            <p:cNvPr id="38" name="Freeform 38"/>
            <p:cNvSpPr/>
            <p:nvPr/>
          </p:nvSpPr>
          <p:spPr>
            <a:xfrm>
              <a:off x="9462589" y="461102"/>
              <a:ext cx="494489" cy="1314545"/>
            </a:xfrm>
            <a:custGeom>
              <a:avLst/>
              <a:gdLst/>
              <a:ahLst/>
              <a:cxnLst/>
              <a:rect l="l" t="t" r="r" b="b"/>
              <a:pathLst>
                <a:path w="494489" h="1314545">
                  <a:moveTo>
                    <a:pt x="217091" y="0"/>
                  </a:moveTo>
                  <a:cubicBezTo>
                    <a:pt x="733537" y="224599"/>
                    <a:pt x="425308" y="828104"/>
                    <a:pt x="126127" y="859917"/>
                  </a:cubicBezTo>
                  <a:cubicBezTo>
                    <a:pt x="-173053" y="891730"/>
                    <a:pt x="128128" y="444151"/>
                    <a:pt x="327677" y="856679"/>
                  </a:cubicBezTo>
                  <a:cubicBezTo>
                    <a:pt x="449406" y="1108234"/>
                    <a:pt x="254239" y="1314545"/>
                    <a:pt x="254239" y="1314545"/>
                  </a:cubicBezTo>
                </a:path>
              </a:pathLst>
            </a:custGeom>
            <a:noFill/>
            <a:ln w="19050" cap="flat">
              <a:solidFill>
                <a:srgbClr val="FFFFFF"/>
              </a:solidFill>
              <a:prstDash val="solid"/>
            </a:ln>
          </p:spPr>
          <p:txBody>
            <a:bodyPr vert="horz" lIns="91440" tIns="45720" rIns="91440" bIns="45720" anchor="ctr">
              <a:normAutofit/>
            </a:bodyPr>
            <a:lstStyle/>
            <a:p>
              <a:pPr marL="0" algn="l"/>
              <a:endParaRPr/>
            </a:p>
          </p:txBody>
        </p:sp>
        <p:sp>
          <p:nvSpPr>
            <p:cNvPr id="39" name="Freeform 39"/>
            <p:cNvSpPr/>
            <p:nvPr/>
          </p:nvSpPr>
          <p:spPr>
            <a:xfrm>
              <a:off x="1845906" y="782715"/>
              <a:ext cx="917878" cy="566356"/>
            </a:xfrm>
            <a:custGeom>
              <a:avLst/>
              <a:gdLst/>
              <a:ahLst/>
              <a:cxnLst/>
              <a:rect l="l" t="t" r="r" b="b"/>
              <a:pathLst>
                <a:path w="917878" h="566356">
                  <a:moveTo>
                    <a:pt x="0" y="566357"/>
                  </a:moveTo>
                  <a:cubicBezTo>
                    <a:pt x="6191" y="547878"/>
                    <a:pt x="116967" y="0"/>
                    <a:pt x="560165" y="0"/>
                  </a:cubicBezTo>
                  <a:cubicBezTo>
                    <a:pt x="1003363" y="0"/>
                    <a:pt x="966502" y="369380"/>
                    <a:pt x="812578" y="320135"/>
                  </a:cubicBezTo>
                </a:path>
              </a:pathLst>
            </a:custGeom>
            <a:noFill/>
            <a:ln w="19050" cap="flat">
              <a:solidFill>
                <a:srgbClr val="FFFFFF"/>
              </a:solidFill>
              <a:prstDash val="solid"/>
            </a:ln>
          </p:spPr>
          <p:txBody>
            <a:bodyPr vert="horz" lIns="91440" tIns="45720" rIns="91440" bIns="45720" anchor="ctr">
              <a:normAutofit/>
            </a:bodyPr>
            <a:lstStyle/>
            <a:p>
              <a:pPr marL="0" algn="l"/>
              <a:endParaRPr/>
            </a:p>
          </p:txBody>
        </p:sp>
        <p:grpSp>
          <p:nvGrpSpPr>
            <p:cNvPr id="40" name="Group 40"/>
            <p:cNvGrpSpPr/>
            <p:nvPr/>
          </p:nvGrpSpPr>
          <p:grpSpPr>
            <a:xfrm>
              <a:off x="1" y="1063960"/>
              <a:ext cx="5259062" cy="5794611"/>
              <a:chOff x="0" y="257633"/>
              <a:chExt cx="5990867" cy="6600938"/>
            </a:xfrm>
          </p:grpSpPr>
          <p:sp>
            <p:nvSpPr>
              <p:cNvPr id="41" name="Freeform 41"/>
              <p:cNvSpPr/>
              <p:nvPr/>
            </p:nvSpPr>
            <p:spPr>
              <a:xfrm>
                <a:off x="575595" y="257633"/>
                <a:ext cx="2406205" cy="2236469"/>
              </a:xfrm>
              <a:custGeom>
                <a:avLst/>
                <a:gdLst/>
                <a:ahLst/>
                <a:cxnLst/>
                <a:rect l="l" t="t" r="r" b="b"/>
                <a:pathLst>
                  <a:path w="2406205" h="2236470">
                    <a:moveTo>
                      <a:pt x="2406205" y="1118235"/>
                    </a:moveTo>
                    <a:cubicBezTo>
                      <a:pt x="2406205" y="1735819"/>
                      <a:pt x="1867558" y="2236470"/>
                      <a:pt x="1203103" y="2236470"/>
                    </a:cubicBezTo>
                    <a:cubicBezTo>
                      <a:pt x="538647" y="2236470"/>
                      <a:pt x="0" y="1735819"/>
                      <a:pt x="0" y="1118235"/>
                    </a:cubicBezTo>
                    <a:cubicBezTo>
                      <a:pt x="0" y="500651"/>
                      <a:pt x="538647" y="0"/>
                      <a:pt x="1203103" y="0"/>
                    </a:cubicBezTo>
                    <a:cubicBezTo>
                      <a:pt x="1867558" y="0"/>
                      <a:pt x="2406205" y="500651"/>
                      <a:pt x="2406205" y="1118235"/>
                    </a:cubicBezTo>
                    <a:close/>
                  </a:path>
                </a:pathLst>
              </a:custGeom>
              <a:solidFill>
                <a:srgbClr val="FFE592"/>
              </a:solidFill>
              <a:ln cap="flat">
                <a:prstDash val="solid"/>
              </a:ln>
            </p:spPr>
            <p:txBody>
              <a:bodyPr vert="horz" lIns="91440" tIns="45720" rIns="91440" bIns="45720" anchor="ctr">
                <a:normAutofit/>
              </a:bodyPr>
              <a:lstStyle/>
              <a:p>
                <a:pPr marL="0" algn="l"/>
                <a:endParaRPr/>
              </a:p>
            </p:txBody>
          </p:sp>
          <p:grpSp>
            <p:nvGrpSpPr>
              <p:cNvPr id="42" name="Group 42"/>
              <p:cNvGrpSpPr/>
              <p:nvPr/>
            </p:nvGrpSpPr>
            <p:grpSpPr>
              <a:xfrm>
                <a:off x="377571" y="2105025"/>
                <a:ext cx="5613296" cy="4707350"/>
                <a:chOff x="377571" y="2105025"/>
                <a:chExt cx="5613296" cy="4707350"/>
              </a:xfrm>
              <a:solidFill>
                <a:srgbClr val="FFCB48"/>
              </a:solidFill>
            </p:grpSpPr>
            <p:sp>
              <p:nvSpPr>
                <p:cNvPr id="43" name="Freeform 43"/>
                <p:cNvSpPr/>
                <p:nvPr/>
              </p:nvSpPr>
              <p:spPr>
                <a:xfrm>
                  <a:off x="377571" y="2105025"/>
                  <a:ext cx="1482090" cy="1348359"/>
                </a:xfrm>
                <a:custGeom>
                  <a:avLst/>
                  <a:gdLst/>
                  <a:ahLst/>
                  <a:cxnLst/>
                  <a:rect l="l" t="t" r="r" b="b"/>
                  <a:pathLst>
                    <a:path w="1482090" h="1348359">
                      <a:moveTo>
                        <a:pt x="1482090" y="674180"/>
                      </a:moveTo>
                      <a:cubicBezTo>
                        <a:pt x="1482090" y="1046519"/>
                        <a:pt x="1150313" y="1348359"/>
                        <a:pt x="741045" y="1348359"/>
                      </a:cubicBezTo>
                      <a:cubicBezTo>
                        <a:pt x="331777" y="1348359"/>
                        <a:pt x="0" y="1046519"/>
                        <a:pt x="0" y="674180"/>
                      </a:cubicBezTo>
                      <a:cubicBezTo>
                        <a:pt x="0" y="301840"/>
                        <a:pt x="331777" y="0"/>
                        <a:pt x="741045" y="0"/>
                      </a:cubicBezTo>
                      <a:cubicBezTo>
                        <a:pt x="1150313" y="0"/>
                        <a:pt x="1482090" y="301840"/>
                        <a:pt x="1482090" y="674180"/>
                      </a:cubicBezTo>
                      <a:close/>
                    </a:path>
                  </a:pathLst>
                </a:custGeom>
                <a:solidFill>
                  <a:srgbClr val="FFCB48"/>
                </a:solidFill>
                <a:ln cap="flat">
                  <a:prstDash val="solid"/>
                </a:ln>
              </p:spPr>
              <p:txBody>
                <a:bodyPr vert="horz" lIns="91440" tIns="45720" rIns="91440" bIns="45720" anchor="ctr">
                  <a:normAutofit/>
                </a:bodyPr>
                <a:lstStyle/>
                <a:p>
                  <a:pPr marL="0" algn="l"/>
                  <a:endParaRPr/>
                </a:p>
              </p:txBody>
            </p:sp>
            <p:sp>
              <p:nvSpPr>
                <p:cNvPr id="44" name="Freeform 44"/>
                <p:cNvSpPr/>
                <p:nvPr/>
              </p:nvSpPr>
              <p:spPr>
                <a:xfrm>
                  <a:off x="912399" y="3318031"/>
                  <a:ext cx="5078467" cy="3494343"/>
                </a:xfrm>
                <a:custGeom>
                  <a:avLst/>
                  <a:gdLst/>
                  <a:ahLst/>
                  <a:cxnLst/>
                  <a:rect l="l" t="t" r="r" b="b"/>
                  <a:pathLst>
                    <a:path w="5078467" h="3494343">
                      <a:moveTo>
                        <a:pt x="149447" y="8193"/>
                      </a:moveTo>
                      <a:cubicBezTo>
                        <a:pt x="149447" y="52294"/>
                        <a:pt x="595503" y="635415"/>
                        <a:pt x="1153001" y="272988"/>
                      </a:cubicBezTo>
                      <a:cubicBezTo>
                        <a:pt x="1710500" y="-89438"/>
                        <a:pt x="2379535" y="-173067"/>
                        <a:pt x="2421350" y="537783"/>
                      </a:cubicBezTo>
                      <a:cubicBezTo>
                        <a:pt x="2463165" y="1248634"/>
                        <a:pt x="2783777" y="1429799"/>
                        <a:pt x="2895219" y="1151003"/>
                      </a:cubicBezTo>
                      <a:cubicBezTo>
                        <a:pt x="3006757" y="872206"/>
                        <a:pt x="3427667" y="861824"/>
                        <a:pt x="3433572" y="1165957"/>
                      </a:cubicBezTo>
                      <a:cubicBezTo>
                        <a:pt x="3439382" y="1470090"/>
                        <a:pt x="3221927" y="1956341"/>
                        <a:pt x="3646265" y="1978725"/>
                      </a:cubicBezTo>
                      <a:cubicBezTo>
                        <a:pt x="4070509" y="2001014"/>
                        <a:pt x="4271486" y="1606583"/>
                        <a:pt x="4532090" y="1904335"/>
                      </a:cubicBezTo>
                      <a:cubicBezTo>
                        <a:pt x="4792599" y="2202087"/>
                        <a:pt x="4152424" y="2015968"/>
                        <a:pt x="4293870" y="2388205"/>
                      </a:cubicBezTo>
                      <a:cubicBezTo>
                        <a:pt x="4435317" y="2760347"/>
                        <a:pt x="4577429" y="2850739"/>
                        <a:pt x="4853274" y="2988661"/>
                      </a:cubicBezTo>
                      <a:cubicBezTo>
                        <a:pt x="5129118" y="3126583"/>
                        <a:pt x="5073968" y="3494343"/>
                        <a:pt x="5073968" y="3494343"/>
                      </a:cubicBezTo>
                      <a:lnTo>
                        <a:pt x="0" y="3494343"/>
                      </a:lnTo>
                      <a:cubicBezTo>
                        <a:pt x="0" y="3494343"/>
                        <a:pt x="149447" y="-19334"/>
                        <a:pt x="149447" y="8193"/>
                      </a:cubicBezTo>
                      <a:close/>
                    </a:path>
                  </a:pathLst>
                </a:custGeom>
                <a:solidFill>
                  <a:srgbClr val="FFCB48"/>
                </a:solidFill>
                <a:ln cap="flat">
                  <a:prstDash val="solid"/>
                </a:ln>
              </p:spPr>
              <p:txBody>
                <a:bodyPr vert="horz" lIns="91440" tIns="45720" rIns="91440" bIns="45720" anchor="ctr">
                  <a:normAutofit/>
                </a:bodyPr>
                <a:lstStyle/>
                <a:p>
                  <a:pPr marL="0" algn="l"/>
                  <a:endParaRPr/>
                </a:p>
              </p:txBody>
            </p:sp>
            <p:sp>
              <p:nvSpPr>
                <p:cNvPr id="45" name="Freeform 45"/>
                <p:cNvSpPr/>
                <p:nvPr/>
              </p:nvSpPr>
              <p:spPr>
                <a:xfrm>
                  <a:off x="5342477" y="4379976"/>
                  <a:ext cx="300799" cy="319087"/>
                </a:xfrm>
                <a:custGeom>
                  <a:avLst/>
                  <a:gdLst/>
                  <a:ahLst/>
                  <a:cxnLst/>
                  <a:rect l="l" t="t" r="r" b="b"/>
                  <a:pathLst>
                    <a:path w="300799" h="319087">
                      <a:moveTo>
                        <a:pt x="300799" y="159544"/>
                      </a:moveTo>
                      <a:cubicBezTo>
                        <a:pt x="300799" y="247657"/>
                        <a:pt x="233463" y="319087"/>
                        <a:pt x="150400" y="319087"/>
                      </a:cubicBezTo>
                      <a:cubicBezTo>
                        <a:pt x="67336" y="319087"/>
                        <a:pt x="0" y="247657"/>
                        <a:pt x="0" y="159544"/>
                      </a:cubicBezTo>
                      <a:cubicBezTo>
                        <a:pt x="0" y="71430"/>
                        <a:pt x="67336" y="0"/>
                        <a:pt x="150400" y="0"/>
                      </a:cubicBezTo>
                      <a:cubicBezTo>
                        <a:pt x="233463" y="0"/>
                        <a:pt x="300799" y="71430"/>
                        <a:pt x="300799" y="159544"/>
                      </a:cubicBezTo>
                      <a:close/>
                    </a:path>
                  </a:pathLst>
                </a:custGeom>
                <a:solidFill>
                  <a:srgbClr val="FFCB48"/>
                </a:solidFill>
                <a:ln cap="flat">
                  <a:prstDash val="solid"/>
                </a:ln>
              </p:spPr>
              <p:txBody>
                <a:bodyPr vert="horz" lIns="91440" tIns="45720" rIns="91440" bIns="45720" anchor="ctr">
                  <a:normAutofit fontScale="85000" lnSpcReduction="20000"/>
                </a:bodyPr>
                <a:lstStyle/>
                <a:p>
                  <a:pPr marL="0" algn="l"/>
                  <a:endParaRPr/>
                </a:p>
              </p:txBody>
            </p:sp>
          </p:grpSp>
          <p:grpSp>
            <p:nvGrpSpPr>
              <p:cNvPr id="46" name="Group 46"/>
              <p:cNvGrpSpPr/>
              <p:nvPr/>
            </p:nvGrpSpPr>
            <p:grpSpPr>
              <a:xfrm>
                <a:off x="2435076" y="5916549"/>
                <a:ext cx="3350122" cy="927068"/>
                <a:chOff x="2435076" y="5916549"/>
                <a:chExt cx="3350122" cy="927068"/>
              </a:xfrm>
            </p:grpSpPr>
            <p:grpSp>
              <p:nvGrpSpPr>
                <p:cNvPr id="47" name="Group 47"/>
                <p:cNvGrpSpPr/>
                <p:nvPr/>
              </p:nvGrpSpPr>
              <p:grpSpPr>
                <a:xfrm>
                  <a:off x="2435076" y="5916549"/>
                  <a:ext cx="3350122" cy="927068"/>
                  <a:chOff x="2435076" y="5916549"/>
                  <a:chExt cx="3350122" cy="927068"/>
                </a:xfrm>
              </p:grpSpPr>
              <p:sp>
                <p:nvSpPr>
                  <p:cNvPr id="48" name="Freeform 48"/>
                  <p:cNvSpPr/>
                  <p:nvPr/>
                </p:nvSpPr>
                <p:spPr>
                  <a:xfrm>
                    <a:off x="2435076" y="5916549"/>
                    <a:ext cx="3350122" cy="927068"/>
                  </a:xfrm>
                  <a:custGeom>
                    <a:avLst/>
                    <a:gdLst/>
                    <a:ahLst/>
                    <a:cxnLst/>
                    <a:rect l="l" t="t" r="r" b="b"/>
                    <a:pathLst>
                      <a:path w="3350122" h="927068">
                        <a:moveTo>
                          <a:pt x="3350122" y="866585"/>
                        </a:moveTo>
                        <a:cubicBezTo>
                          <a:pt x="3350122" y="883253"/>
                          <a:pt x="3343265" y="898398"/>
                          <a:pt x="3332406" y="909352"/>
                        </a:cubicBezTo>
                        <a:cubicBezTo>
                          <a:pt x="3321357" y="920210"/>
                          <a:pt x="3306308" y="927068"/>
                          <a:pt x="3289639" y="927068"/>
                        </a:cubicBezTo>
                        <a:lnTo>
                          <a:pt x="191728" y="927068"/>
                        </a:lnTo>
                        <a:cubicBezTo>
                          <a:pt x="-239660" y="418529"/>
                          <a:pt x="191728" y="0"/>
                          <a:pt x="191728" y="0"/>
                        </a:cubicBezTo>
                        <a:lnTo>
                          <a:pt x="3289544" y="0"/>
                        </a:lnTo>
                        <a:cubicBezTo>
                          <a:pt x="3322881" y="0"/>
                          <a:pt x="3350122" y="27146"/>
                          <a:pt x="3350122" y="60579"/>
                        </a:cubicBezTo>
                        <a:cubicBezTo>
                          <a:pt x="3350122" y="77248"/>
                          <a:pt x="3343265" y="92488"/>
                          <a:pt x="3332406" y="103346"/>
                        </a:cubicBezTo>
                        <a:cubicBezTo>
                          <a:pt x="3321357" y="114205"/>
                          <a:pt x="3306308" y="121063"/>
                          <a:pt x="3289639" y="121063"/>
                        </a:cubicBezTo>
                        <a:lnTo>
                          <a:pt x="246592" y="121063"/>
                        </a:lnTo>
                        <a:cubicBezTo>
                          <a:pt x="216302" y="159829"/>
                          <a:pt x="169630" y="228981"/>
                          <a:pt x="142769" y="317945"/>
                        </a:cubicBezTo>
                        <a:cubicBezTo>
                          <a:pt x="93239" y="481394"/>
                          <a:pt x="129244" y="645414"/>
                          <a:pt x="249926" y="806005"/>
                        </a:cubicBezTo>
                        <a:lnTo>
                          <a:pt x="3289639" y="806005"/>
                        </a:lnTo>
                        <a:cubicBezTo>
                          <a:pt x="3322976" y="806005"/>
                          <a:pt x="3350122" y="833056"/>
                          <a:pt x="3350122" y="866585"/>
                        </a:cubicBezTo>
                        <a:close/>
                      </a:path>
                    </a:pathLst>
                  </a:custGeom>
                  <a:solidFill>
                    <a:srgbClr val="FF8886"/>
                  </a:solidFill>
                  <a:ln cap="flat">
                    <a:prstDash val="solid"/>
                  </a:ln>
                </p:spPr>
                <p:txBody>
                  <a:bodyPr vert="horz" lIns="91440" tIns="45720" rIns="91440" bIns="45720" anchor="ctr">
                    <a:normAutofit/>
                  </a:bodyPr>
                  <a:lstStyle/>
                  <a:p>
                    <a:pPr marL="0" algn="l"/>
                    <a:endParaRPr/>
                  </a:p>
                </p:txBody>
              </p:sp>
              <p:sp>
                <p:nvSpPr>
                  <p:cNvPr id="49" name="Freeform 49"/>
                  <p:cNvSpPr/>
                  <p:nvPr/>
                </p:nvSpPr>
                <p:spPr>
                  <a:xfrm>
                    <a:off x="2556331" y="6037707"/>
                    <a:ext cx="3049226" cy="684847"/>
                  </a:xfrm>
                  <a:custGeom>
                    <a:avLst/>
                    <a:gdLst/>
                    <a:ahLst/>
                    <a:cxnLst/>
                    <a:rect l="l" t="t" r="r" b="b"/>
                    <a:pathLst>
                      <a:path w="3049226" h="684847">
                        <a:moveTo>
                          <a:pt x="3049226" y="0"/>
                        </a:moveTo>
                        <a:lnTo>
                          <a:pt x="3049226" y="684847"/>
                        </a:lnTo>
                        <a:lnTo>
                          <a:pt x="128671" y="684847"/>
                        </a:lnTo>
                        <a:cubicBezTo>
                          <a:pt x="8084" y="524256"/>
                          <a:pt x="-28015" y="360331"/>
                          <a:pt x="21515" y="196882"/>
                        </a:cubicBezTo>
                        <a:cubicBezTo>
                          <a:pt x="48470" y="108013"/>
                          <a:pt x="94952" y="38767"/>
                          <a:pt x="125432" y="95"/>
                        </a:cubicBezTo>
                        <a:lnTo>
                          <a:pt x="3049226" y="95"/>
                        </a:lnTo>
                        <a:close/>
                      </a:path>
                    </a:pathLst>
                  </a:custGeom>
                  <a:solidFill>
                    <a:srgbClr val="FFFFFF"/>
                  </a:solidFill>
                  <a:ln cap="flat">
                    <a:prstDash val="solid"/>
                  </a:ln>
                </p:spPr>
                <p:txBody>
                  <a:bodyPr vert="horz" lIns="91440" tIns="45720" rIns="91440" bIns="45720" anchor="ctr">
                    <a:normAutofit/>
                  </a:bodyPr>
                  <a:lstStyle/>
                  <a:p>
                    <a:pPr marL="0" algn="l"/>
                    <a:endParaRPr/>
                  </a:p>
                </p:txBody>
              </p:sp>
            </p:grpSp>
            <p:sp>
              <p:nvSpPr>
                <p:cNvPr id="50" name="Freeform 50"/>
                <p:cNvSpPr/>
                <p:nvPr/>
              </p:nvSpPr>
              <p:spPr>
                <a:xfrm>
                  <a:off x="3237166" y="6248209"/>
                  <a:ext cx="2121979" cy="9525"/>
                </a:xfrm>
                <a:custGeom>
                  <a:avLst/>
                  <a:gdLst/>
                  <a:ahLst/>
                  <a:cxnLst/>
                  <a:rect l="l" t="t" r="r" b="b"/>
                  <a:pathLst>
                    <a:path w="2121979" h="9525">
                      <a:moveTo>
                        <a:pt x="2121980" y="0"/>
                      </a:moveTo>
                      <a:lnTo>
                        <a:pt x="0" y="0"/>
                      </a:lnTo>
                    </a:path>
                  </a:pathLst>
                </a:custGeom>
                <a:ln w="19050" cap="rnd">
                  <a:solidFill>
                    <a:srgbClr val="2C0303"/>
                  </a:solidFill>
                  <a:prstDash val="solid"/>
                </a:ln>
              </p:spPr>
              <p:txBody>
                <a:bodyPr vert="horz" lIns="91440" tIns="45720" rIns="91440" bIns="45720" anchor="ctr">
                  <a:normAutofit fontScale="25000" lnSpcReduction="20000"/>
                </a:bodyPr>
                <a:lstStyle/>
                <a:p>
                  <a:pPr marL="0" algn="l"/>
                  <a:endParaRPr/>
                </a:p>
              </p:txBody>
            </p:sp>
            <p:sp>
              <p:nvSpPr>
                <p:cNvPr id="51" name="Freeform 51"/>
                <p:cNvSpPr/>
                <p:nvPr/>
              </p:nvSpPr>
              <p:spPr>
                <a:xfrm>
                  <a:off x="3990117" y="6372987"/>
                  <a:ext cx="1357026" cy="9525"/>
                </a:xfrm>
                <a:custGeom>
                  <a:avLst/>
                  <a:gdLst/>
                  <a:ahLst/>
                  <a:cxnLst/>
                  <a:rect l="l" t="t" r="r" b="b"/>
                  <a:pathLst>
                    <a:path w="1357026" h="9525">
                      <a:moveTo>
                        <a:pt x="0" y="0"/>
                      </a:moveTo>
                      <a:lnTo>
                        <a:pt x="1357027" y="0"/>
                      </a:lnTo>
                    </a:path>
                  </a:pathLst>
                </a:custGeom>
                <a:ln w="19050" cap="rnd">
                  <a:solidFill>
                    <a:srgbClr val="2C0303"/>
                  </a:solidFill>
                  <a:prstDash val="solid"/>
                </a:ln>
              </p:spPr>
              <p:txBody>
                <a:bodyPr vert="horz" lIns="91440" tIns="45720" rIns="91440" bIns="45720" anchor="ctr">
                  <a:normAutofit fontScale="25000" lnSpcReduction="20000"/>
                </a:bodyPr>
                <a:lstStyle/>
                <a:p>
                  <a:pPr marL="0" algn="l"/>
                  <a:endParaRPr/>
                </a:p>
              </p:txBody>
            </p:sp>
            <p:sp>
              <p:nvSpPr>
                <p:cNvPr id="52" name="Freeform 52"/>
                <p:cNvSpPr/>
                <p:nvPr/>
              </p:nvSpPr>
              <p:spPr>
                <a:xfrm>
                  <a:off x="2849975" y="6592443"/>
                  <a:ext cx="2634805" cy="9525"/>
                </a:xfrm>
                <a:custGeom>
                  <a:avLst/>
                  <a:gdLst/>
                  <a:ahLst/>
                  <a:cxnLst/>
                  <a:rect l="l" t="t" r="r" b="b"/>
                  <a:pathLst>
                    <a:path w="2634805" h="9525">
                      <a:moveTo>
                        <a:pt x="2634806" y="0"/>
                      </a:moveTo>
                      <a:lnTo>
                        <a:pt x="0" y="0"/>
                      </a:lnTo>
                    </a:path>
                  </a:pathLst>
                </a:custGeom>
                <a:ln w="19050" cap="rnd">
                  <a:solidFill>
                    <a:srgbClr val="2C0303"/>
                  </a:solidFill>
                  <a:prstDash val="solid"/>
                </a:ln>
              </p:spPr>
              <p:txBody>
                <a:bodyPr vert="horz" lIns="91440" tIns="45720" rIns="91440" bIns="45720" anchor="ctr">
                  <a:normAutofit fontScale="25000" lnSpcReduction="20000"/>
                </a:bodyPr>
                <a:lstStyle/>
                <a:p>
                  <a:pPr marL="0" algn="l"/>
                  <a:endParaRPr/>
                </a:p>
              </p:txBody>
            </p:sp>
            <p:sp>
              <p:nvSpPr>
                <p:cNvPr id="53" name="Freeform 53"/>
                <p:cNvSpPr/>
                <p:nvPr/>
              </p:nvSpPr>
              <p:spPr>
                <a:xfrm>
                  <a:off x="3217735" y="6237065"/>
                  <a:ext cx="328041" cy="255841"/>
                </a:xfrm>
                <a:custGeom>
                  <a:avLst/>
                  <a:gdLst/>
                  <a:ahLst/>
                  <a:cxnLst/>
                  <a:rect l="l" t="t" r="r" b="b"/>
                  <a:pathLst>
                    <a:path w="328041" h="255841">
                      <a:moveTo>
                        <a:pt x="328041" y="255842"/>
                      </a:moveTo>
                      <a:lnTo>
                        <a:pt x="194405" y="190119"/>
                      </a:lnTo>
                      <a:lnTo>
                        <a:pt x="94964" y="255842"/>
                      </a:lnTo>
                      <a:lnTo>
                        <a:pt x="0" y="0"/>
                      </a:lnTo>
                      <a:lnTo>
                        <a:pt x="233077" y="0"/>
                      </a:lnTo>
                      <a:close/>
                    </a:path>
                  </a:pathLst>
                </a:custGeom>
                <a:solidFill>
                  <a:srgbClr val="0C1A44"/>
                </a:solidFill>
                <a:ln cap="flat">
                  <a:prstDash val="solid"/>
                </a:ln>
              </p:spPr>
              <p:txBody>
                <a:bodyPr vert="horz" lIns="91440" tIns="45720" rIns="91440" bIns="45720" anchor="ctr">
                  <a:normAutofit fontScale="55000" lnSpcReduction="20000"/>
                </a:bodyPr>
                <a:lstStyle/>
                <a:p>
                  <a:pPr marL="0" algn="l"/>
                  <a:endParaRPr/>
                </a:p>
              </p:txBody>
            </p:sp>
          </p:grpSp>
          <p:grpSp>
            <p:nvGrpSpPr>
              <p:cNvPr id="54" name="Group 54"/>
              <p:cNvGrpSpPr/>
              <p:nvPr/>
            </p:nvGrpSpPr>
            <p:grpSpPr>
              <a:xfrm>
                <a:off x="2624020" y="4861325"/>
                <a:ext cx="2975250" cy="1038848"/>
                <a:chOff x="2624020" y="4861325"/>
                <a:chExt cx="2975250" cy="1038848"/>
              </a:xfrm>
            </p:grpSpPr>
            <p:sp>
              <p:nvSpPr>
                <p:cNvPr id="55" name="Freeform 55"/>
                <p:cNvSpPr/>
                <p:nvPr/>
              </p:nvSpPr>
              <p:spPr>
                <a:xfrm rot="-4846898">
                  <a:off x="2624020" y="4861325"/>
                  <a:ext cx="1038621" cy="1038621"/>
                </a:xfrm>
                <a:custGeom>
                  <a:avLst/>
                  <a:gdLst/>
                  <a:ahLst/>
                  <a:cxnLst/>
                  <a:rect l="l" t="t" r="r" b="b"/>
                  <a:pathLst>
                    <a:path w="1038621" h="1038621">
                      <a:moveTo>
                        <a:pt x="1038622" y="519311"/>
                      </a:moveTo>
                      <a:cubicBezTo>
                        <a:pt x="1038622" y="806119"/>
                        <a:pt x="806118" y="1038622"/>
                        <a:pt x="519311" y="1038622"/>
                      </a:cubicBezTo>
                      <a:cubicBezTo>
                        <a:pt x="232503" y="1038622"/>
                        <a:pt x="0" y="806119"/>
                        <a:pt x="0" y="519311"/>
                      </a:cubicBezTo>
                      <a:cubicBezTo>
                        <a:pt x="0" y="232504"/>
                        <a:pt x="232503" y="0"/>
                        <a:pt x="519311" y="0"/>
                      </a:cubicBezTo>
                      <a:cubicBezTo>
                        <a:pt x="806118" y="0"/>
                        <a:pt x="1038622" y="232504"/>
                        <a:pt x="1038622" y="519311"/>
                      </a:cubicBezTo>
                      <a:close/>
                    </a:path>
                  </a:pathLst>
                </a:custGeom>
                <a:noFill/>
                <a:ln w="19050" cap="rnd">
                  <a:solidFill>
                    <a:srgbClr val="2C0303"/>
                  </a:solidFill>
                  <a:prstDash val="solid"/>
                </a:ln>
              </p:spPr>
              <p:txBody>
                <a:bodyPr vert="horz" lIns="91440" tIns="45720" rIns="91440" bIns="45720" anchor="ctr">
                  <a:normAutofit/>
                </a:bodyPr>
                <a:lstStyle/>
                <a:p>
                  <a:pPr marL="0" algn="l"/>
                  <a:endParaRPr/>
                </a:p>
              </p:txBody>
            </p:sp>
            <p:sp>
              <p:nvSpPr>
                <p:cNvPr id="56" name="Freeform 56"/>
                <p:cNvSpPr/>
                <p:nvPr/>
              </p:nvSpPr>
              <p:spPr>
                <a:xfrm rot="-4644133">
                  <a:off x="3938815" y="4861594"/>
                  <a:ext cx="1038579" cy="1038579"/>
                </a:xfrm>
                <a:custGeom>
                  <a:avLst/>
                  <a:gdLst/>
                  <a:ahLst/>
                  <a:cxnLst/>
                  <a:rect l="l" t="t" r="r" b="b"/>
                  <a:pathLst>
                    <a:path w="1038579" h="1038579">
                      <a:moveTo>
                        <a:pt x="1038579" y="519290"/>
                      </a:moveTo>
                      <a:cubicBezTo>
                        <a:pt x="1038579" y="806086"/>
                        <a:pt x="806085" y="1038579"/>
                        <a:pt x="519290" y="1038579"/>
                      </a:cubicBezTo>
                      <a:cubicBezTo>
                        <a:pt x="232494" y="1038579"/>
                        <a:pt x="0" y="806086"/>
                        <a:pt x="0" y="519290"/>
                      </a:cubicBezTo>
                      <a:cubicBezTo>
                        <a:pt x="0" y="232494"/>
                        <a:pt x="232494" y="0"/>
                        <a:pt x="519290" y="0"/>
                      </a:cubicBezTo>
                      <a:cubicBezTo>
                        <a:pt x="806085" y="0"/>
                        <a:pt x="1038579" y="232494"/>
                        <a:pt x="1038579" y="519290"/>
                      </a:cubicBezTo>
                      <a:close/>
                    </a:path>
                  </a:pathLst>
                </a:custGeom>
                <a:noFill/>
                <a:ln w="19050" cap="rnd">
                  <a:solidFill>
                    <a:srgbClr val="2C0303"/>
                  </a:solidFill>
                  <a:prstDash val="solid"/>
                </a:ln>
              </p:spPr>
              <p:txBody>
                <a:bodyPr vert="horz" lIns="91440" tIns="45720" rIns="91440" bIns="45720" anchor="ctr">
                  <a:normAutofit/>
                </a:bodyPr>
                <a:lstStyle/>
                <a:p>
                  <a:pPr marL="0" algn="l"/>
                  <a:endParaRPr/>
                </a:p>
              </p:txBody>
            </p:sp>
            <p:sp>
              <p:nvSpPr>
                <p:cNvPr id="57" name="Freeform 57"/>
                <p:cNvSpPr/>
                <p:nvPr/>
              </p:nvSpPr>
              <p:spPr>
                <a:xfrm>
                  <a:off x="3662553" y="5380577"/>
                  <a:ext cx="276320" cy="9525"/>
                </a:xfrm>
                <a:custGeom>
                  <a:avLst/>
                  <a:gdLst/>
                  <a:ahLst/>
                  <a:cxnLst/>
                  <a:rect l="l" t="t" r="r" b="b"/>
                  <a:pathLst>
                    <a:path w="276320" h="9525">
                      <a:moveTo>
                        <a:pt x="0" y="0"/>
                      </a:moveTo>
                      <a:lnTo>
                        <a:pt x="276320" y="0"/>
                      </a:lnTo>
                    </a:path>
                  </a:pathLst>
                </a:custGeom>
                <a:ln w="19050" cap="rnd">
                  <a:solidFill>
                    <a:srgbClr val="2C0303"/>
                  </a:solidFill>
                  <a:prstDash val="solid"/>
                </a:ln>
              </p:spPr>
              <p:txBody>
                <a:bodyPr vert="horz" lIns="91440" tIns="45720" rIns="91440" bIns="45720" anchor="ctr">
                  <a:normAutofit fontScale="25000" lnSpcReduction="20000"/>
                </a:bodyPr>
                <a:lstStyle/>
                <a:p>
                  <a:pPr marL="0" algn="l"/>
                  <a:endParaRPr/>
                </a:p>
              </p:txBody>
            </p:sp>
            <p:sp>
              <p:nvSpPr>
                <p:cNvPr id="58" name="Freeform 58"/>
                <p:cNvSpPr/>
                <p:nvPr/>
              </p:nvSpPr>
              <p:spPr>
                <a:xfrm>
                  <a:off x="2625566" y="5423916"/>
                  <a:ext cx="1784413" cy="476059"/>
                </a:xfrm>
                <a:custGeom>
                  <a:avLst/>
                  <a:gdLst/>
                  <a:ahLst/>
                  <a:cxnLst/>
                  <a:rect l="l" t="t" r="r" b="b"/>
                  <a:pathLst>
                    <a:path w="1784413" h="476059">
                      <a:moveTo>
                        <a:pt x="0" y="0"/>
                      </a:moveTo>
                      <a:lnTo>
                        <a:pt x="1667161" y="94964"/>
                      </a:lnTo>
                      <a:cubicBezTo>
                        <a:pt x="1732979" y="98679"/>
                        <a:pt x="1784414" y="153162"/>
                        <a:pt x="1784414" y="219170"/>
                      </a:cubicBezTo>
                      <a:lnTo>
                        <a:pt x="1784414" y="476060"/>
                      </a:lnTo>
                    </a:path>
                  </a:pathLst>
                </a:custGeom>
                <a:noFill/>
                <a:ln w="19050" cap="rnd">
                  <a:solidFill>
                    <a:srgbClr val="2C0303"/>
                  </a:solidFill>
                  <a:prstDash val="solid"/>
                </a:ln>
              </p:spPr>
              <p:txBody>
                <a:bodyPr vert="horz" lIns="91440" tIns="45720" rIns="91440" bIns="45720" anchor="ctr">
                  <a:normAutofit/>
                </a:bodyPr>
                <a:lstStyle/>
                <a:p>
                  <a:pPr marL="0" algn="l"/>
                  <a:endParaRPr/>
                </a:p>
              </p:txBody>
            </p:sp>
            <p:sp>
              <p:nvSpPr>
                <p:cNvPr id="59" name="Freeform 59"/>
                <p:cNvSpPr/>
                <p:nvPr/>
              </p:nvSpPr>
              <p:spPr>
                <a:xfrm>
                  <a:off x="4980432" y="5469159"/>
                  <a:ext cx="618838" cy="430720"/>
                </a:xfrm>
                <a:custGeom>
                  <a:avLst/>
                  <a:gdLst/>
                  <a:ahLst/>
                  <a:cxnLst/>
                  <a:rect l="l" t="t" r="r" b="b"/>
                  <a:pathLst>
                    <a:path w="618838" h="430720">
                      <a:moveTo>
                        <a:pt x="0" y="0"/>
                      </a:moveTo>
                      <a:lnTo>
                        <a:pt x="501586" y="49625"/>
                      </a:lnTo>
                      <a:cubicBezTo>
                        <a:pt x="567404" y="53340"/>
                        <a:pt x="618839" y="107823"/>
                        <a:pt x="618839" y="173831"/>
                      </a:cubicBezTo>
                      <a:lnTo>
                        <a:pt x="618839" y="430721"/>
                      </a:lnTo>
                    </a:path>
                  </a:pathLst>
                </a:custGeom>
                <a:noFill/>
                <a:ln w="19050" cap="rnd">
                  <a:solidFill>
                    <a:srgbClr val="2C0303"/>
                  </a:solidFill>
                  <a:prstDash val="solid"/>
                </a:ln>
              </p:spPr>
              <p:txBody>
                <a:bodyPr vert="horz" lIns="91440" tIns="45720" rIns="91440" bIns="45720" anchor="ctr">
                  <a:normAutofit/>
                </a:bodyPr>
                <a:lstStyle/>
                <a:p>
                  <a:pPr marL="0" algn="l"/>
                  <a:endParaRPr/>
                </a:p>
              </p:txBody>
            </p:sp>
          </p:grpSp>
          <p:grpSp>
            <p:nvGrpSpPr>
              <p:cNvPr id="60" name="Group 60"/>
              <p:cNvGrpSpPr/>
              <p:nvPr/>
            </p:nvGrpSpPr>
            <p:grpSpPr>
              <a:xfrm>
                <a:off x="1593913" y="3974306"/>
                <a:ext cx="625887" cy="2884265"/>
                <a:chOff x="1593913" y="3974306"/>
                <a:chExt cx="625887" cy="2884265"/>
              </a:xfrm>
            </p:grpSpPr>
            <p:sp>
              <p:nvSpPr>
                <p:cNvPr id="61" name="Freeform 61"/>
                <p:cNvSpPr/>
                <p:nvPr/>
              </p:nvSpPr>
              <p:spPr>
                <a:xfrm>
                  <a:off x="1593913" y="3974306"/>
                  <a:ext cx="625887" cy="2884265"/>
                </a:xfrm>
                <a:custGeom>
                  <a:avLst/>
                  <a:gdLst/>
                  <a:ahLst/>
                  <a:cxnLst/>
                  <a:rect l="l" t="t" r="r" b="b"/>
                  <a:pathLst>
                    <a:path w="625887" h="2884265">
                      <a:moveTo>
                        <a:pt x="0" y="0"/>
                      </a:moveTo>
                      <a:lnTo>
                        <a:pt x="625888" y="0"/>
                      </a:lnTo>
                      <a:lnTo>
                        <a:pt x="625888" y="2884265"/>
                      </a:lnTo>
                      <a:lnTo>
                        <a:pt x="0" y="2884265"/>
                      </a:lnTo>
                      <a:close/>
                    </a:path>
                  </a:pathLst>
                </a:custGeom>
                <a:solidFill>
                  <a:srgbClr val="FF5900"/>
                </a:solidFill>
                <a:ln cap="flat">
                  <a:prstDash val="solid"/>
                </a:ln>
              </p:spPr>
              <p:txBody>
                <a:bodyPr vert="horz" lIns="91440" tIns="45720" rIns="91440" bIns="45720" anchor="ctr">
                  <a:normAutofit/>
                </a:bodyPr>
                <a:lstStyle/>
                <a:p>
                  <a:pPr marL="0" algn="l"/>
                  <a:endParaRPr/>
                </a:p>
              </p:txBody>
            </p:sp>
            <p:sp>
              <p:nvSpPr>
                <p:cNvPr id="62" name="Freeform 62"/>
                <p:cNvSpPr/>
                <p:nvPr/>
              </p:nvSpPr>
              <p:spPr>
                <a:xfrm>
                  <a:off x="1778698" y="4233672"/>
                  <a:ext cx="214693" cy="2412777"/>
                </a:xfrm>
                <a:custGeom>
                  <a:avLst/>
                  <a:gdLst/>
                  <a:ahLst/>
                  <a:cxnLst/>
                  <a:rect l="l" t="t" r="r" b="b"/>
                  <a:pathLst>
                    <a:path w="214693" h="2412777">
                      <a:moveTo>
                        <a:pt x="0" y="0"/>
                      </a:moveTo>
                      <a:lnTo>
                        <a:pt x="214693" y="0"/>
                      </a:lnTo>
                      <a:lnTo>
                        <a:pt x="214693" y="2412778"/>
                      </a:lnTo>
                      <a:lnTo>
                        <a:pt x="0" y="2412778"/>
                      </a:lnTo>
                      <a:close/>
                    </a:path>
                  </a:pathLst>
                </a:custGeom>
                <a:noFill/>
                <a:ln w="19050" cap="rnd">
                  <a:solidFill>
                    <a:srgbClr val="2C0303"/>
                  </a:solidFill>
                  <a:prstDash val="solid"/>
                </a:ln>
              </p:spPr>
              <p:txBody>
                <a:bodyPr vert="horz" lIns="91440" tIns="45720" rIns="91440" bIns="45720" anchor="ctr">
                  <a:normAutofit/>
                </a:bodyPr>
                <a:lstStyle/>
                <a:p>
                  <a:pPr marL="0" algn="l"/>
                  <a:endParaRPr/>
                </a:p>
              </p:txBody>
            </p:sp>
          </p:grpSp>
          <p:grpSp>
            <p:nvGrpSpPr>
              <p:cNvPr id="63" name="Group 63"/>
              <p:cNvGrpSpPr/>
              <p:nvPr/>
            </p:nvGrpSpPr>
            <p:grpSpPr>
              <a:xfrm>
                <a:off x="0" y="3109817"/>
                <a:ext cx="625792" cy="3748754"/>
                <a:chOff x="0" y="3109817"/>
                <a:chExt cx="625792" cy="3748754"/>
              </a:xfrm>
            </p:grpSpPr>
            <p:sp>
              <p:nvSpPr>
                <p:cNvPr id="64" name="Freeform 64"/>
                <p:cNvSpPr/>
                <p:nvPr/>
              </p:nvSpPr>
              <p:spPr>
                <a:xfrm>
                  <a:off x="0" y="3109817"/>
                  <a:ext cx="625792" cy="3748754"/>
                </a:xfrm>
                <a:custGeom>
                  <a:avLst/>
                  <a:gdLst/>
                  <a:ahLst/>
                  <a:cxnLst/>
                  <a:rect l="l" t="t" r="r" b="b"/>
                  <a:pathLst>
                    <a:path w="625792" h="3748754">
                      <a:moveTo>
                        <a:pt x="0" y="0"/>
                      </a:moveTo>
                      <a:lnTo>
                        <a:pt x="625793" y="0"/>
                      </a:lnTo>
                      <a:lnTo>
                        <a:pt x="625793" y="3748754"/>
                      </a:lnTo>
                      <a:lnTo>
                        <a:pt x="0" y="3748754"/>
                      </a:lnTo>
                      <a:close/>
                    </a:path>
                  </a:pathLst>
                </a:custGeom>
                <a:solidFill>
                  <a:srgbClr val="FF8886"/>
                </a:solidFill>
                <a:ln cap="flat">
                  <a:prstDash val="solid"/>
                </a:ln>
              </p:spPr>
              <p:txBody>
                <a:bodyPr vert="horz" lIns="91440" tIns="45720" rIns="91440" bIns="45720" anchor="ctr">
                  <a:normAutofit/>
                </a:bodyPr>
                <a:lstStyle/>
                <a:p>
                  <a:pPr marL="0" algn="l"/>
                  <a:endParaRPr/>
                </a:p>
              </p:txBody>
            </p:sp>
            <p:grpSp>
              <p:nvGrpSpPr>
                <p:cNvPr id="65" name="Group 65"/>
                <p:cNvGrpSpPr/>
                <p:nvPr/>
              </p:nvGrpSpPr>
              <p:grpSpPr>
                <a:xfrm>
                  <a:off x="0" y="3306413"/>
                  <a:ext cx="625792" cy="283083"/>
                  <a:chOff x="0" y="3306413"/>
                  <a:chExt cx="625792" cy="283083"/>
                </a:xfrm>
                <a:solidFill>
                  <a:srgbClr val="FFFFFF"/>
                </a:solidFill>
              </p:grpSpPr>
              <p:sp>
                <p:nvSpPr>
                  <p:cNvPr id="66" name="Freeform 66"/>
                  <p:cNvSpPr/>
                  <p:nvPr/>
                </p:nvSpPr>
                <p:spPr>
                  <a:xfrm>
                    <a:off x="0" y="3306413"/>
                    <a:ext cx="625792" cy="110013"/>
                  </a:xfrm>
                  <a:custGeom>
                    <a:avLst/>
                    <a:gdLst/>
                    <a:ahLst/>
                    <a:cxnLst/>
                    <a:rect l="l" t="t" r="r" b="b"/>
                    <a:pathLst>
                      <a:path w="625792" h="110013">
                        <a:moveTo>
                          <a:pt x="0" y="0"/>
                        </a:moveTo>
                        <a:lnTo>
                          <a:pt x="625793" y="0"/>
                        </a:lnTo>
                        <a:lnTo>
                          <a:pt x="625793" y="110014"/>
                        </a:lnTo>
                        <a:lnTo>
                          <a:pt x="0" y="110014"/>
                        </a:ln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67" name="Freeform 67"/>
                  <p:cNvSpPr/>
                  <p:nvPr/>
                </p:nvSpPr>
                <p:spPr>
                  <a:xfrm>
                    <a:off x="0" y="3479482"/>
                    <a:ext cx="625792" cy="110013"/>
                  </a:xfrm>
                  <a:custGeom>
                    <a:avLst/>
                    <a:gdLst/>
                    <a:ahLst/>
                    <a:cxnLst/>
                    <a:rect l="l" t="t" r="r" b="b"/>
                    <a:pathLst>
                      <a:path w="625792" h="110013">
                        <a:moveTo>
                          <a:pt x="0" y="0"/>
                        </a:moveTo>
                        <a:lnTo>
                          <a:pt x="625793" y="0"/>
                        </a:lnTo>
                        <a:lnTo>
                          <a:pt x="625793" y="110014"/>
                        </a:lnTo>
                        <a:lnTo>
                          <a:pt x="0" y="110014"/>
                        </a:ln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grpSp>
            <p:grpSp>
              <p:nvGrpSpPr>
                <p:cNvPr id="68" name="Group 68"/>
                <p:cNvGrpSpPr/>
                <p:nvPr/>
              </p:nvGrpSpPr>
              <p:grpSpPr>
                <a:xfrm>
                  <a:off x="0" y="6376130"/>
                  <a:ext cx="625792" cy="283178"/>
                  <a:chOff x="0" y="6376130"/>
                  <a:chExt cx="625792" cy="283178"/>
                </a:xfrm>
                <a:solidFill>
                  <a:srgbClr val="FFFFFF"/>
                </a:solidFill>
              </p:grpSpPr>
              <p:sp>
                <p:nvSpPr>
                  <p:cNvPr id="69" name="Freeform 69"/>
                  <p:cNvSpPr/>
                  <p:nvPr/>
                </p:nvSpPr>
                <p:spPr>
                  <a:xfrm>
                    <a:off x="0" y="6376130"/>
                    <a:ext cx="625792" cy="110013"/>
                  </a:xfrm>
                  <a:custGeom>
                    <a:avLst/>
                    <a:gdLst/>
                    <a:ahLst/>
                    <a:cxnLst/>
                    <a:rect l="l" t="t" r="r" b="b"/>
                    <a:pathLst>
                      <a:path w="625792" h="110013">
                        <a:moveTo>
                          <a:pt x="0" y="0"/>
                        </a:moveTo>
                        <a:lnTo>
                          <a:pt x="625793" y="0"/>
                        </a:lnTo>
                        <a:lnTo>
                          <a:pt x="625793" y="110014"/>
                        </a:lnTo>
                        <a:lnTo>
                          <a:pt x="0" y="110014"/>
                        </a:ln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70" name="Freeform 70"/>
                  <p:cNvSpPr/>
                  <p:nvPr/>
                </p:nvSpPr>
                <p:spPr>
                  <a:xfrm>
                    <a:off x="0" y="6549294"/>
                    <a:ext cx="625792" cy="110013"/>
                  </a:xfrm>
                  <a:custGeom>
                    <a:avLst/>
                    <a:gdLst/>
                    <a:ahLst/>
                    <a:cxnLst/>
                    <a:rect l="l" t="t" r="r" b="b"/>
                    <a:pathLst>
                      <a:path w="625792" h="110013">
                        <a:moveTo>
                          <a:pt x="0" y="0"/>
                        </a:moveTo>
                        <a:lnTo>
                          <a:pt x="625793" y="0"/>
                        </a:lnTo>
                        <a:lnTo>
                          <a:pt x="625793" y="110014"/>
                        </a:lnTo>
                        <a:lnTo>
                          <a:pt x="0" y="110014"/>
                        </a:ln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grpSp>
            <p:sp>
              <p:nvSpPr>
                <p:cNvPr id="71" name="Freeform 71"/>
                <p:cNvSpPr/>
                <p:nvPr/>
              </p:nvSpPr>
              <p:spPr>
                <a:xfrm>
                  <a:off x="301847" y="3864483"/>
                  <a:ext cx="25812" cy="2180939"/>
                </a:xfrm>
                <a:custGeom>
                  <a:avLst/>
                  <a:gdLst/>
                  <a:ahLst/>
                  <a:cxnLst/>
                  <a:rect l="l" t="t" r="r" b="b"/>
                  <a:pathLst>
                    <a:path w="25812" h="2180939">
                      <a:moveTo>
                        <a:pt x="0" y="0"/>
                      </a:moveTo>
                      <a:lnTo>
                        <a:pt x="25813" y="2180939"/>
                      </a:lnTo>
                    </a:path>
                  </a:pathLst>
                </a:custGeom>
                <a:ln w="19050" cap="rnd">
                  <a:solidFill>
                    <a:srgbClr val="2C0303"/>
                  </a:solidFill>
                  <a:prstDash val="solid"/>
                </a:ln>
              </p:spPr>
              <p:txBody>
                <a:bodyPr vert="horz" lIns="91440" tIns="45720" rIns="91440" bIns="45720" anchor="ctr">
                  <a:normAutofit/>
                </a:bodyPr>
                <a:lstStyle/>
                <a:p>
                  <a:pPr marL="0" algn="l"/>
                  <a:endParaRPr/>
                </a:p>
              </p:txBody>
            </p:sp>
          </p:grpSp>
          <p:grpSp>
            <p:nvGrpSpPr>
              <p:cNvPr id="72" name="Group 72"/>
              <p:cNvGrpSpPr/>
              <p:nvPr/>
            </p:nvGrpSpPr>
            <p:grpSpPr>
              <a:xfrm>
                <a:off x="592836" y="3114389"/>
                <a:ext cx="1004506" cy="3739229"/>
                <a:chOff x="592836" y="3114389"/>
                <a:chExt cx="1004506" cy="3739229"/>
              </a:xfrm>
            </p:grpSpPr>
            <p:sp>
              <p:nvSpPr>
                <p:cNvPr id="73" name="Freeform 73"/>
                <p:cNvSpPr/>
                <p:nvPr/>
              </p:nvSpPr>
              <p:spPr>
                <a:xfrm>
                  <a:off x="592836" y="3114389"/>
                  <a:ext cx="1004506" cy="3739229"/>
                </a:xfrm>
                <a:custGeom>
                  <a:avLst/>
                  <a:gdLst/>
                  <a:ahLst/>
                  <a:cxnLst/>
                  <a:rect l="l" t="t" r="r" b="b"/>
                  <a:pathLst>
                    <a:path w="1004506" h="3739229">
                      <a:moveTo>
                        <a:pt x="0" y="0"/>
                      </a:moveTo>
                      <a:lnTo>
                        <a:pt x="1004507" y="0"/>
                      </a:lnTo>
                      <a:lnTo>
                        <a:pt x="1004507" y="3739229"/>
                      </a:lnTo>
                      <a:lnTo>
                        <a:pt x="0" y="3739229"/>
                      </a:lnTo>
                      <a:close/>
                    </a:path>
                  </a:pathLst>
                </a:custGeom>
                <a:solidFill>
                  <a:srgbClr val="1B3276"/>
                </a:solidFill>
                <a:ln cap="flat">
                  <a:prstDash val="solid"/>
                </a:ln>
              </p:spPr>
              <p:txBody>
                <a:bodyPr vert="horz" lIns="91440" tIns="45720" rIns="91440" bIns="45720" anchor="ctr">
                  <a:normAutofit/>
                </a:bodyPr>
                <a:lstStyle/>
                <a:p>
                  <a:pPr marL="0" algn="l"/>
                  <a:endParaRPr/>
                </a:p>
              </p:txBody>
            </p:sp>
            <p:sp>
              <p:nvSpPr>
                <p:cNvPr id="74" name="Freeform 74"/>
                <p:cNvSpPr/>
                <p:nvPr/>
              </p:nvSpPr>
              <p:spPr>
                <a:xfrm>
                  <a:off x="974502" y="3673411"/>
                  <a:ext cx="206502" cy="2605278"/>
                </a:xfrm>
                <a:custGeom>
                  <a:avLst/>
                  <a:gdLst/>
                  <a:ahLst/>
                  <a:cxnLst/>
                  <a:rect l="l" t="t" r="r" b="b"/>
                  <a:pathLst>
                    <a:path w="206502" h="2605278">
                      <a:moveTo>
                        <a:pt x="0" y="0"/>
                      </a:moveTo>
                      <a:lnTo>
                        <a:pt x="206502" y="0"/>
                      </a:lnTo>
                      <a:lnTo>
                        <a:pt x="206502" y="2605278"/>
                      </a:lnTo>
                      <a:lnTo>
                        <a:pt x="0" y="2605278"/>
                      </a:lnTo>
                      <a:close/>
                    </a:path>
                  </a:pathLst>
                </a:custGeom>
                <a:solidFill>
                  <a:srgbClr val="FFFFFF"/>
                </a:solidFill>
                <a:ln cap="flat">
                  <a:prstDash val="solid"/>
                </a:ln>
              </p:spPr>
              <p:txBody>
                <a:bodyPr vert="horz" lIns="91440" tIns="45720" rIns="91440" bIns="45720" anchor="ctr">
                  <a:normAutofit/>
                </a:bodyPr>
                <a:lstStyle/>
                <a:p>
                  <a:pPr marL="0" algn="l"/>
                  <a:endParaRPr/>
                </a:p>
              </p:txBody>
            </p:sp>
            <p:sp>
              <p:nvSpPr>
                <p:cNvPr id="75" name="Freeform 75"/>
                <p:cNvSpPr/>
                <p:nvPr/>
              </p:nvSpPr>
              <p:spPr>
                <a:xfrm>
                  <a:off x="592836" y="3114389"/>
                  <a:ext cx="1004506" cy="471487"/>
                </a:xfrm>
                <a:custGeom>
                  <a:avLst/>
                  <a:gdLst/>
                  <a:ahLst/>
                  <a:cxnLst/>
                  <a:rect l="l" t="t" r="r" b="b"/>
                  <a:pathLst>
                    <a:path w="1004506" h="471487">
                      <a:moveTo>
                        <a:pt x="0" y="0"/>
                      </a:moveTo>
                      <a:lnTo>
                        <a:pt x="1004507" y="0"/>
                      </a:lnTo>
                      <a:lnTo>
                        <a:pt x="1004507" y="471488"/>
                      </a:lnTo>
                      <a:lnTo>
                        <a:pt x="0" y="471488"/>
                      </a:lnTo>
                      <a:close/>
                    </a:path>
                  </a:pathLst>
                </a:custGeom>
                <a:solidFill>
                  <a:srgbClr val="284499"/>
                </a:solidFill>
                <a:ln cap="flat">
                  <a:prstDash val="solid"/>
                </a:ln>
              </p:spPr>
              <p:txBody>
                <a:bodyPr vert="horz" lIns="91440" tIns="45720" rIns="91440" bIns="45720" anchor="ctr">
                  <a:normAutofit/>
                </a:bodyPr>
                <a:lstStyle/>
                <a:p>
                  <a:pPr marL="0" algn="l"/>
                  <a:endParaRPr/>
                </a:p>
              </p:txBody>
            </p:sp>
            <p:sp>
              <p:nvSpPr>
                <p:cNvPr id="76" name="Freeform 76"/>
                <p:cNvSpPr/>
                <p:nvPr/>
              </p:nvSpPr>
              <p:spPr>
                <a:xfrm>
                  <a:off x="592836" y="6380130"/>
                  <a:ext cx="1004506" cy="473487"/>
                </a:xfrm>
                <a:custGeom>
                  <a:avLst/>
                  <a:gdLst/>
                  <a:ahLst/>
                  <a:cxnLst/>
                  <a:rect l="l" t="t" r="r" b="b"/>
                  <a:pathLst>
                    <a:path w="1004506" h="473487">
                      <a:moveTo>
                        <a:pt x="0" y="0"/>
                      </a:moveTo>
                      <a:lnTo>
                        <a:pt x="1004507" y="0"/>
                      </a:lnTo>
                      <a:lnTo>
                        <a:pt x="1004507" y="473488"/>
                      </a:lnTo>
                      <a:lnTo>
                        <a:pt x="0" y="473488"/>
                      </a:lnTo>
                      <a:close/>
                    </a:path>
                  </a:pathLst>
                </a:custGeom>
                <a:solidFill>
                  <a:srgbClr val="284499"/>
                </a:solidFill>
                <a:ln cap="flat">
                  <a:prstDash val="solid"/>
                </a:ln>
              </p:spPr>
              <p:txBody>
                <a:bodyPr vert="horz" lIns="91440" tIns="45720" rIns="91440" bIns="45720" anchor="ctr">
                  <a:normAutofit/>
                </a:bodyPr>
                <a:lstStyle/>
                <a:p>
                  <a:pPr marL="0" algn="l"/>
                  <a:endParaRPr/>
                </a:p>
              </p:txBody>
            </p:sp>
          </p:grpSp>
          <p:grpSp>
            <p:nvGrpSpPr>
              <p:cNvPr id="77" name="Group 77"/>
              <p:cNvGrpSpPr/>
              <p:nvPr/>
            </p:nvGrpSpPr>
            <p:grpSpPr>
              <a:xfrm>
                <a:off x="2051994" y="2856190"/>
                <a:ext cx="3637121" cy="897445"/>
                <a:chOff x="2051994" y="2856190"/>
                <a:chExt cx="3637121" cy="897445"/>
              </a:xfrm>
              <a:solidFill>
                <a:srgbClr val="FFFFFF"/>
              </a:solidFill>
            </p:grpSpPr>
            <p:sp>
              <p:nvSpPr>
                <p:cNvPr id="78" name="Freeform 78"/>
                <p:cNvSpPr/>
                <p:nvPr/>
              </p:nvSpPr>
              <p:spPr>
                <a:xfrm>
                  <a:off x="2051994" y="2856190"/>
                  <a:ext cx="341233" cy="341233"/>
                </a:xfrm>
                <a:custGeom>
                  <a:avLst/>
                  <a:gdLst/>
                  <a:ahLst/>
                  <a:cxnLst/>
                  <a:rect l="l" t="t" r="r" b="b"/>
                  <a:pathLst>
                    <a:path w="341233" h="341233">
                      <a:moveTo>
                        <a:pt x="14073" y="189333"/>
                      </a:moveTo>
                      <a:cubicBezTo>
                        <a:pt x="95607" y="213241"/>
                        <a:pt x="127992" y="245626"/>
                        <a:pt x="151900" y="327160"/>
                      </a:cubicBezTo>
                      <a:cubicBezTo>
                        <a:pt x="157424" y="345924"/>
                        <a:pt x="183809" y="345924"/>
                        <a:pt x="189333" y="327160"/>
                      </a:cubicBezTo>
                      <a:cubicBezTo>
                        <a:pt x="213241" y="245626"/>
                        <a:pt x="245626" y="213241"/>
                        <a:pt x="327160" y="189333"/>
                      </a:cubicBezTo>
                      <a:cubicBezTo>
                        <a:pt x="345924" y="183809"/>
                        <a:pt x="345924" y="157424"/>
                        <a:pt x="327160" y="151900"/>
                      </a:cubicBezTo>
                      <a:cubicBezTo>
                        <a:pt x="245626" y="127992"/>
                        <a:pt x="213241" y="95607"/>
                        <a:pt x="189333" y="14073"/>
                      </a:cubicBezTo>
                      <a:cubicBezTo>
                        <a:pt x="183809" y="-4691"/>
                        <a:pt x="157424" y="-4691"/>
                        <a:pt x="151900" y="14073"/>
                      </a:cubicBezTo>
                      <a:cubicBezTo>
                        <a:pt x="127992" y="95607"/>
                        <a:pt x="95607" y="127992"/>
                        <a:pt x="14073" y="151900"/>
                      </a:cubicBezTo>
                      <a:cubicBezTo>
                        <a:pt x="-4691" y="157424"/>
                        <a:pt x="-4691" y="183809"/>
                        <a:pt x="14073" y="189333"/>
                      </a:cubicBezTo>
                      <a:close/>
                    </a:path>
                  </a:pathLst>
                </a:custGeom>
                <a:solidFill>
                  <a:srgbClr val="FFFFFF"/>
                </a:solidFill>
                <a:ln cap="flat">
                  <a:prstDash val="solid"/>
                </a:ln>
              </p:spPr>
              <p:txBody>
                <a:bodyPr vert="horz" lIns="91440" tIns="45720" rIns="91440" bIns="45720" anchor="ctr">
                  <a:normAutofit fontScale="92500" lnSpcReduction="20000"/>
                </a:bodyPr>
                <a:lstStyle/>
                <a:p>
                  <a:pPr marL="0" algn="l"/>
                  <a:endParaRPr/>
                </a:p>
              </p:txBody>
            </p:sp>
            <p:sp>
              <p:nvSpPr>
                <p:cNvPr id="79" name="Freeform 79"/>
                <p:cNvSpPr/>
                <p:nvPr/>
              </p:nvSpPr>
              <p:spPr>
                <a:xfrm>
                  <a:off x="5462087" y="3526607"/>
                  <a:ext cx="227028" cy="227028"/>
                </a:xfrm>
                <a:custGeom>
                  <a:avLst/>
                  <a:gdLst/>
                  <a:ahLst/>
                  <a:cxnLst/>
                  <a:rect l="l" t="t" r="r" b="b"/>
                  <a:pathLst>
                    <a:path w="227028" h="227028">
                      <a:moveTo>
                        <a:pt x="9358" y="125944"/>
                      </a:moveTo>
                      <a:cubicBezTo>
                        <a:pt x="63556" y="141851"/>
                        <a:pt x="85178" y="163378"/>
                        <a:pt x="101084" y="217670"/>
                      </a:cubicBezTo>
                      <a:cubicBezTo>
                        <a:pt x="104704" y="230148"/>
                        <a:pt x="122325" y="230148"/>
                        <a:pt x="125944" y="217670"/>
                      </a:cubicBezTo>
                      <a:cubicBezTo>
                        <a:pt x="141851" y="163473"/>
                        <a:pt x="163377" y="141851"/>
                        <a:pt x="217670" y="125944"/>
                      </a:cubicBezTo>
                      <a:cubicBezTo>
                        <a:pt x="230148" y="122325"/>
                        <a:pt x="230148" y="104704"/>
                        <a:pt x="217670" y="101084"/>
                      </a:cubicBezTo>
                      <a:cubicBezTo>
                        <a:pt x="163473" y="85177"/>
                        <a:pt x="141851" y="63651"/>
                        <a:pt x="125944" y="9358"/>
                      </a:cubicBezTo>
                      <a:cubicBezTo>
                        <a:pt x="122325" y="-3119"/>
                        <a:pt x="104704" y="-3119"/>
                        <a:pt x="101084" y="9358"/>
                      </a:cubicBezTo>
                      <a:cubicBezTo>
                        <a:pt x="85178" y="63556"/>
                        <a:pt x="63651" y="85177"/>
                        <a:pt x="9358" y="101084"/>
                      </a:cubicBezTo>
                      <a:cubicBezTo>
                        <a:pt x="-3119" y="104799"/>
                        <a:pt x="-3119" y="122325"/>
                        <a:pt x="9358" y="125944"/>
                      </a:cubicBezTo>
                      <a:close/>
                    </a:path>
                  </a:pathLst>
                </a:custGeom>
                <a:solidFill>
                  <a:srgbClr val="FFFFFF"/>
                </a:solidFill>
                <a:ln cap="flat">
                  <a:prstDash val="solid"/>
                </a:ln>
              </p:spPr>
              <p:txBody>
                <a:bodyPr vert="horz" lIns="91440" tIns="45720" rIns="91440" bIns="45720" anchor="ctr">
                  <a:normAutofit fontScale="40000" lnSpcReduction="20000"/>
                </a:bodyPr>
                <a:lstStyle/>
                <a:p>
                  <a:pPr marL="0" algn="l"/>
                  <a:endParaRPr/>
                </a:p>
              </p:txBody>
            </p:sp>
          </p:grpSp>
          <p:sp>
            <p:nvSpPr>
              <p:cNvPr id="80" name="Freeform 80"/>
              <p:cNvSpPr/>
              <p:nvPr/>
            </p:nvSpPr>
            <p:spPr>
              <a:xfrm>
                <a:off x="4192996" y="3254702"/>
                <a:ext cx="918219" cy="942076"/>
              </a:xfrm>
              <a:custGeom>
                <a:avLst/>
                <a:gdLst/>
                <a:ahLst/>
                <a:cxnLst/>
                <a:rect l="l" t="t" r="r" b="b"/>
                <a:pathLst>
                  <a:path w="918219" h="942076">
                    <a:moveTo>
                      <a:pt x="344713" y="8944"/>
                    </a:moveTo>
                    <a:lnTo>
                      <a:pt x="544834" y="187442"/>
                    </a:lnTo>
                    <a:cubicBezTo>
                      <a:pt x="553501" y="195157"/>
                      <a:pt x="565312" y="198110"/>
                      <a:pt x="576552" y="195348"/>
                    </a:cubicBezTo>
                    <a:lnTo>
                      <a:pt x="836965" y="131721"/>
                    </a:lnTo>
                    <a:cubicBezTo>
                      <a:pt x="865254" y="124768"/>
                      <a:pt x="889162" y="153343"/>
                      <a:pt x="877447" y="180013"/>
                    </a:cubicBezTo>
                    <a:lnTo>
                      <a:pt x="769528" y="425472"/>
                    </a:lnTo>
                    <a:cubicBezTo>
                      <a:pt x="764861" y="436044"/>
                      <a:pt x="765718" y="448236"/>
                      <a:pt x="771814" y="458047"/>
                    </a:cubicBezTo>
                    <a:lnTo>
                      <a:pt x="912879" y="686076"/>
                    </a:lnTo>
                    <a:cubicBezTo>
                      <a:pt x="928215" y="710841"/>
                      <a:pt x="908498" y="742369"/>
                      <a:pt x="879447" y="739511"/>
                    </a:cubicBezTo>
                    <a:lnTo>
                      <a:pt x="612652" y="712746"/>
                    </a:lnTo>
                    <a:cubicBezTo>
                      <a:pt x="601126" y="711603"/>
                      <a:pt x="589792" y="716175"/>
                      <a:pt x="582362" y="725033"/>
                    </a:cubicBezTo>
                    <a:lnTo>
                      <a:pt x="409102" y="929630"/>
                    </a:lnTo>
                    <a:cubicBezTo>
                      <a:pt x="390243" y="951823"/>
                      <a:pt x="354143" y="942870"/>
                      <a:pt x="347952" y="914390"/>
                    </a:cubicBezTo>
                    <a:lnTo>
                      <a:pt x="290992" y="652357"/>
                    </a:lnTo>
                    <a:cubicBezTo>
                      <a:pt x="288516" y="641023"/>
                      <a:pt x="280705" y="631688"/>
                      <a:pt x="269942" y="627307"/>
                    </a:cubicBezTo>
                    <a:lnTo>
                      <a:pt x="21816" y="525675"/>
                    </a:lnTo>
                    <a:cubicBezTo>
                      <a:pt x="-5140" y="514626"/>
                      <a:pt x="-7712" y="477478"/>
                      <a:pt x="17434" y="462810"/>
                    </a:cubicBezTo>
                    <a:lnTo>
                      <a:pt x="248987" y="327650"/>
                    </a:lnTo>
                    <a:cubicBezTo>
                      <a:pt x="258988" y="321840"/>
                      <a:pt x="265465" y="311457"/>
                      <a:pt x="266323" y="299932"/>
                    </a:cubicBezTo>
                    <a:lnTo>
                      <a:pt x="286230" y="32566"/>
                    </a:lnTo>
                    <a:cubicBezTo>
                      <a:pt x="288516" y="3514"/>
                      <a:pt x="322996" y="-10392"/>
                      <a:pt x="344713" y="8944"/>
                    </a:cubicBezTo>
                    <a:close/>
                  </a:path>
                </a:pathLst>
              </a:custGeom>
              <a:noFill/>
              <a:ln w="19050" cap="flat">
                <a:solidFill>
                  <a:srgbClr val="FFFFFF"/>
                </a:solidFill>
                <a:prstDash val="solid"/>
              </a:ln>
            </p:spPr>
            <p:txBody>
              <a:bodyPr vert="horz" lIns="91440" tIns="45720" rIns="91440" bIns="45720" anchor="ctr">
                <a:normAutofit/>
              </a:bodyPr>
              <a:lstStyle/>
              <a:p>
                <a:pPr marL="0" algn="l"/>
                <a:endParaRPr/>
              </a:p>
            </p:txBody>
          </p:sp>
          <p:sp>
            <p:nvSpPr>
              <p:cNvPr id="81" name="Freeform 81"/>
              <p:cNvSpPr/>
              <p:nvPr/>
            </p:nvSpPr>
            <p:spPr>
              <a:xfrm>
                <a:off x="2573924" y="2400014"/>
                <a:ext cx="494489" cy="1314545"/>
              </a:xfrm>
              <a:custGeom>
                <a:avLst/>
                <a:gdLst/>
                <a:ahLst/>
                <a:cxnLst/>
                <a:rect l="l" t="t" r="r" b="b"/>
                <a:pathLst>
                  <a:path w="494489" h="1314545">
                    <a:moveTo>
                      <a:pt x="217091" y="0"/>
                    </a:moveTo>
                    <a:cubicBezTo>
                      <a:pt x="733537" y="224600"/>
                      <a:pt x="425308" y="828104"/>
                      <a:pt x="126128" y="859917"/>
                    </a:cubicBezTo>
                    <a:cubicBezTo>
                      <a:pt x="-173053" y="891731"/>
                      <a:pt x="128128" y="444151"/>
                      <a:pt x="327677" y="856679"/>
                    </a:cubicBezTo>
                    <a:cubicBezTo>
                      <a:pt x="449406" y="1108234"/>
                      <a:pt x="254239" y="1314545"/>
                      <a:pt x="254239" y="1314545"/>
                    </a:cubicBezTo>
                  </a:path>
                </a:pathLst>
              </a:custGeom>
              <a:noFill/>
              <a:ln w="19050" cap="flat">
                <a:solidFill>
                  <a:srgbClr val="FFFFFF"/>
                </a:solidFill>
                <a:prstDash val="solid"/>
              </a:ln>
            </p:spPr>
            <p:txBody>
              <a:bodyPr vert="horz" lIns="91440" tIns="45720" rIns="91440" bIns="45720" anchor="ctr">
                <a:normAutofit/>
              </a:bodyPr>
              <a:lstStyle/>
              <a:p>
                <a:pPr marL="0" algn="l"/>
                <a:endParaRPr/>
              </a:p>
            </p:txBody>
          </p:sp>
          <p:sp>
            <p:nvSpPr>
              <p:cNvPr id="82" name="Freeform 82"/>
              <p:cNvSpPr/>
              <p:nvPr/>
            </p:nvSpPr>
            <p:spPr>
              <a:xfrm>
                <a:off x="2833592" y="3809809"/>
                <a:ext cx="917878" cy="566356"/>
              </a:xfrm>
              <a:custGeom>
                <a:avLst/>
                <a:gdLst/>
                <a:ahLst/>
                <a:cxnLst/>
                <a:rect l="l" t="t" r="r" b="b"/>
                <a:pathLst>
                  <a:path w="917878" h="566356">
                    <a:moveTo>
                      <a:pt x="0" y="566357"/>
                    </a:moveTo>
                    <a:cubicBezTo>
                      <a:pt x="6191" y="547878"/>
                      <a:pt x="116967" y="0"/>
                      <a:pt x="560165" y="0"/>
                    </a:cubicBezTo>
                    <a:cubicBezTo>
                      <a:pt x="1003363" y="0"/>
                      <a:pt x="966502" y="369380"/>
                      <a:pt x="812578" y="320135"/>
                    </a:cubicBezTo>
                  </a:path>
                </a:pathLst>
              </a:custGeom>
              <a:noFill/>
              <a:ln w="19050" cap="flat">
                <a:solidFill>
                  <a:srgbClr val="FFFFFF"/>
                </a:solidFill>
                <a:prstDash val="solid"/>
              </a:ln>
            </p:spPr>
            <p:txBody>
              <a:bodyPr vert="horz" lIns="91440" tIns="45720" rIns="91440" bIns="45720" anchor="ctr">
                <a:normAutofit/>
              </a:bodyPr>
              <a:lstStyle/>
              <a:p>
                <a:pPr marL="0" algn="l"/>
                <a:endParaRPr/>
              </a:p>
            </p:txBody>
          </p:sp>
        </p:grpSp>
      </p:grpSp>
      <p:sp>
        <p:nvSpPr>
          <p:cNvPr id="83" name="AutoShape 83"/>
          <p:cNvSpPr>
            <a:spLocks noGrp="1"/>
          </p:cNvSpPr>
          <p:nvPr>
            <p:ph type="title"/>
          </p:nvPr>
        </p:nvSpPr>
        <p:spPr>
          <a:xfrm>
            <a:off x="660399" y="1163301"/>
            <a:ext cx="10858500" cy="2649655"/>
          </a:xfrm>
          <a:prstGeom prst="rect">
            <a:avLst/>
          </a:prstGeom>
        </p:spPr>
        <p:txBody>
          <a:bodyPr vert="horz" wrap="square" lIns="91440" tIns="45720" rIns="91440" bIns="45720" anchor="b">
            <a:noAutofit/>
          </a:bodyPr>
          <a:lstStyle/>
          <a:p>
            <a:pPr algn="ctr">
              <a:lnSpc>
                <a:spcPct val="100000"/>
              </a:lnSpc>
              <a:spcBef>
                <a:spcPct val="0"/>
              </a:spcBef>
            </a:pPr>
            <a:r>
              <a:rPr lang="en-US" sz="7200" b="1" i="0" u="none" baseline="0">
                <a:solidFill>
                  <a:srgbClr val="000000"/>
                </a:solidFill>
                <a:latin typeface="Arial"/>
                <a:ea typeface="Arial"/>
              </a:rPr>
              <a:t>Click to add title</a:t>
            </a:r>
          </a:p>
        </p:txBody>
      </p:sp>
    </p:spTree>
    <p:extLst>
      <p:ext uri="{BB962C8B-B14F-4D97-AF65-F5344CB8AC3E}">
        <p14:creationId xmlns:p14="http://schemas.microsoft.com/office/powerpoint/2010/main" val="373084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 id="2147483752" r:id="rId17"/>
    <p:sldLayoutId id="2147483771" r:id="rId18"/>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9/3/20XX</a:t>
            </a:r>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2598777007"/>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5" r:id="rId18"/>
  </p:sldLayoutIdLst>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445342" y="1803405"/>
            <a:ext cx="9375058" cy="1156105"/>
          </a:xfrm>
        </p:spPr>
        <p:txBody>
          <a:bodyPr>
            <a:normAutofit fontScale="90000"/>
          </a:bodyPr>
          <a:lstStyle/>
          <a:p>
            <a:r>
              <a:rPr lang="zh-CN" altLang="en-US" sz="4800" b="1" i="0" u="none" baseline="0" dirty="0">
                <a:solidFill>
                  <a:srgbClr val="000000"/>
                </a:solidFill>
                <a:latin typeface="微软雅黑"/>
                <a:ea typeface="微软雅黑"/>
              </a:rPr>
              <a:t>JavaScript Logical Operator</a:t>
            </a:r>
            <a:endParaRPr lang="en-US" dirty="0"/>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a:xfrm>
            <a:off x="1371600" y="3632200"/>
            <a:ext cx="9448800" cy="1825095"/>
          </a:xfrm>
          <a:effectLst>
            <a:outerShdw blurRad="50800" dist="38100" dir="2700000" algn="tl" rotWithShape="0">
              <a:prstClr val="black">
                <a:alpha val="40000"/>
              </a:prstClr>
            </a:outerShdw>
          </a:effectLst>
        </p:spPr>
        <p:txBody>
          <a:bodyPr>
            <a:noAutofit/>
          </a:bodyPr>
          <a:lstStyle/>
          <a:p>
            <a:r>
              <a:rPr lang="en-US" sz="2400" b="1" dirty="0">
                <a:solidFill>
                  <a:schemeClr val="bg1"/>
                </a:solidFill>
              </a:rPr>
              <a:t>PARTH PANCHAL</a:t>
            </a:r>
          </a:p>
          <a:p>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Frontend Developer</a:t>
            </a:r>
            <a:br>
              <a:rPr lang="en-US" sz="2400" dirty="0">
                <a:solidFill>
                  <a:schemeClr val="bg1"/>
                </a:solidFill>
              </a:rPr>
            </a:br>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rPr>
              <a:t>B-3 Batch</a:t>
            </a:r>
          </a:p>
        </p:txBody>
      </p:sp>
    </p:spTree>
    <p:extLst>
      <p:ext uri="{BB962C8B-B14F-4D97-AF65-F5344CB8AC3E}">
        <p14:creationId xmlns:p14="http://schemas.microsoft.com/office/powerpoint/2010/main" val="2074766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a:extLst>
            <a:ext uri="{FF2B5EF4-FFF2-40B4-BE49-F238E27FC236}">
              <a16:creationId xmlns:a16="http://schemas.microsoft.com/office/drawing/2014/main" id="{4EDC60D6-8113-D9AE-D88B-39F72E472446}"/>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C69AB1DC-9758-0499-4004-01BAB4250010}"/>
              </a:ext>
            </a:extLst>
          </p:cNvPr>
          <p:cNvSpPr>
            <a:spLocks noGrp="1"/>
          </p:cNvSpPr>
          <p:nvPr>
            <p:ph type="title"/>
          </p:nvPr>
        </p:nvSpPr>
        <p:spPr>
          <a:xfrm>
            <a:off x="1592826" y="2687736"/>
            <a:ext cx="8898193" cy="923330"/>
          </a:xfrm>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anchor="t">
            <a:spAutoFit/>
          </a:bodyPr>
          <a:lstStyle/>
          <a:p>
            <a:pPr algn="ctr">
              <a:lnSpc>
                <a:spcPct val="100000"/>
              </a:lnSpc>
              <a:spcBef>
                <a:spcPct val="0"/>
              </a:spcBef>
            </a:pPr>
            <a:r>
              <a:rPr lang="zh-CN" altLang="en-US" sz="5400" b="1" i="0" u="none" baseline="0" dirty="0">
                <a:solidFill>
                  <a:srgbClr val="000000"/>
                </a:solidFill>
                <a:latin typeface="微软雅黑"/>
                <a:ea typeface="微软雅黑"/>
              </a:rPr>
              <a:t>OR Operator (||)</a:t>
            </a:r>
          </a:p>
        </p:txBody>
      </p:sp>
      <p:sp>
        <p:nvSpPr>
          <p:cNvPr id="3" name="TextBox 3">
            <a:extLst>
              <a:ext uri="{FF2B5EF4-FFF2-40B4-BE49-F238E27FC236}">
                <a16:creationId xmlns:a16="http://schemas.microsoft.com/office/drawing/2014/main" id="{D32AB306-70A5-287C-6CF9-1F87BD987581}"/>
              </a:ext>
            </a:extLst>
          </p:cNvPr>
          <p:cNvSpPr txBox="1"/>
          <p:nvPr/>
        </p:nvSpPr>
        <p:spPr>
          <a:xfrm>
            <a:off x="5430672" y="1579740"/>
            <a:ext cx="1330656" cy="1107996"/>
          </a:xfrm>
          <a:prstGeom prst="rect">
            <a:avLst/>
          </a:prstGeom>
        </p:spPr>
        <p:txBody>
          <a:bodyPr vert="horz" wrap="square" lIns="91440" tIns="45720" rIns="91440" bIns="45720" rtlCol="0" anchor="b">
            <a:spAutoFit/>
          </a:bodyPr>
          <a:lstStyle/>
          <a:p>
            <a:pPr marL="0" algn="l">
              <a:defRPr/>
            </a:pPr>
            <a:r>
              <a:rPr lang="en-US" sz="6600" b="0" i="0" u="none" baseline="0" dirty="0">
                <a:solidFill>
                  <a:srgbClr val="000000"/>
                </a:solidFill>
                <a:latin typeface="Arial"/>
                <a:ea typeface="Arial"/>
              </a:rPr>
              <a:t>02</a:t>
            </a:r>
            <a:endParaRPr lang="en-US" sz="1100" dirty="0"/>
          </a:p>
        </p:txBody>
      </p:sp>
      <p:grpSp>
        <p:nvGrpSpPr>
          <p:cNvPr id="4" name="Group 3">
            <a:extLst>
              <a:ext uri="{FF2B5EF4-FFF2-40B4-BE49-F238E27FC236}">
                <a16:creationId xmlns:a16="http://schemas.microsoft.com/office/drawing/2014/main" id="{C655ADF8-E972-3012-1B5A-14A5310076C2}"/>
              </a:ext>
            </a:extLst>
          </p:cNvPr>
          <p:cNvGrpSpPr/>
          <p:nvPr/>
        </p:nvGrpSpPr>
        <p:grpSpPr>
          <a:xfrm>
            <a:off x="6533802" y="4016462"/>
            <a:ext cx="5327053" cy="2523596"/>
            <a:chOff x="1152366" y="1015025"/>
            <a:chExt cx="4040519" cy="1914123"/>
          </a:xfrm>
          <a:blipFill>
            <a:blip r:embed="rId2"/>
            <a:tile tx="0" ty="0" sx="100000" sy="100000" flip="none" algn="tl"/>
          </a:blipFill>
        </p:grpSpPr>
        <p:grpSp>
          <p:nvGrpSpPr>
            <p:cNvPr id="5" name="Group 4">
              <a:extLst>
                <a:ext uri="{FF2B5EF4-FFF2-40B4-BE49-F238E27FC236}">
                  <a16:creationId xmlns:a16="http://schemas.microsoft.com/office/drawing/2014/main" id="{9A90526E-7E16-04F0-58F9-1E7A4FEBBDF6}"/>
                </a:ext>
              </a:extLst>
            </p:cNvPr>
            <p:cNvGrpSpPr/>
            <p:nvPr/>
          </p:nvGrpSpPr>
          <p:grpSpPr>
            <a:xfrm>
              <a:off x="2360592" y="1046443"/>
              <a:ext cx="1594548" cy="1835278"/>
              <a:chOff x="4223809" y="1429500"/>
              <a:chExt cx="3633074" cy="4181560"/>
            </a:xfrm>
            <a:grpFill/>
          </p:grpSpPr>
          <p:sp>
            <p:nvSpPr>
              <p:cNvPr id="126" name="Freeform 4">
                <a:extLst>
                  <a:ext uri="{FF2B5EF4-FFF2-40B4-BE49-F238E27FC236}">
                    <a16:creationId xmlns:a16="http://schemas.microsoft.com/office/drawing/2014/main" id="{8B0AA4A2-6A95-86C0-DD85-804A992CA4C2}"/>
                  </a:ext>
                </a:extLst>
              </p:cNvPr>
              <p:cNvSpPr/>
              <p:nvPr/>
            </p:nvSpPr>
            <p:spPr>
              <a:xfrm>
                <a:off x="5059405" y="1466369"/>
                <a:ext cx="2549179" cy="2766007"/>
              </a:xfrm>
              <a:custGeom>
                <a:avLst/>
                <a:gdLst>
                  <a:gd name="connsiteX0" fmla="*/ 2134791 w 2549179"/>
                  <a:gd name="connsiteY0" fmla="*/ 2723795 h 2766007"/>
                  <a:gd name="connsiteX1" fmla="*/ 1573738 w 2549179"/>
                  <a:gd name="connsiteY1" fmla="*/ 2662498 h 2766007"/>
                  <a:gd name="connsiteX2" fmla="*/ 1068865 w 2549179"/>
                  <a:gd name="connsiteY2" fmla="*/ 2461031 h 2766007"/>
                  <a:gd name="connsiteX3" fmla="*/ 707611 w 2549179"/>
                  <a:gd name="connsiteY3" fmla="*/ 2539448 h 2766007"/>
                  <a:gd name="connsiteX4" fmla="*/ 410068 w 2549179"/>
                  <a:gd name="connsiteY4" fmla="*/ 2665254 h 2766007"/>
                  <a:gd name="connsiteX5" fmla="*/ 42663 w 2549179"/>
                  <a:gd name="connsiteY5" fmla="*/ 2460328 h 2766007"/>
                  <a:gd name="connsiteX6" fmla="*/ 65158 w 2549179"/>
                  <a:gd name="connsiteY6" fmla="*/ 2029659 h 2766007"/>
                  <a:gd name="connsiteX7" fmla="*/ 108513 w 2549179"/>
                  <a:gd name="connsiteY7" fmla="*/ 1758562 h 2766007"/>
                  <a:gd name="connsiteX8" fmla="*/ 69277 w 2549179"/>
                  <a:gd name="connsiteY8" fmla="*/ 1689258 h 2766007"/>
                  <a:gd name="connsiteX9" fmla="*/ 60336 w 2549179"/>
                  <a:gd name="connsiteY9" fmla="*/ 1614973 h 2766007"/>
                  <a:gd name="connsiteX10" fmla="*/ 238618 w 2549179"/>
                  <a:gd name="connsiteY10" fmla="*/ 1262463 h 2766007"/>
                  <a:gd name="connsiteX11" fmla="*/ 275870 w 2549179"/>
                  <a:gd name="connsiteY11" fmla="*/ 1178049 h 2766007"/>
                  <a:gd name="connsiteX12" fmla="*/ 193480 w 2549179"/>
                  <a:gd name="connsiteY12" fmla="*/ 961392 h 2766007"/>
                  <a:gd name="connsiteX13" fmla="*/ 446312 w 2549179"/>
                  <a:gd name="connsiteY13" fmla="*/ 326551 h 2766007"/>
                  <a:gd name="connsiteX14" fmla="*/ 789259 w 2549179"/>
                  <a:gd name="connsiteY14" fmla="*/ 144416 h 2766007"/>
                  <a:gd name="connsiteX15" fmla="*/ 939531 w 2549179"/>
                  <a:gd name="connsiteY15" fmla="*/ 46805 h 2766007"/>
                  <a:gd name="connsiteX16" fmla="*/ 1229753 w 2549179"/>
                  <a:gd name="connsiteY16" fmla="*/ 7474 h 2766007"/>
                  <a:gd name="connsiteX17" fmla="*/ 1909206 w 2549179"/>
                  <a:gd name="connsiteY17" fmla="*/ 556316 h 2766007"/>
                  <a:gd name="connsiteX18" fmla="*/ 2082010 w 2549179"/>
                  <a:gd name="connsiteY18" fmla="*/ 1138646 h 2766007"/>
                  <a:gd name="connsiteX19" fmla="*/ 2260772 w 2549179"/>
                  <a:gd name="connsiteY19" fmla="*/ 1268781 h 2766007"/>
                  <a:gd name="connsiteX20" fmla="*/ 2299931 w 2549179"/>
                  <a:gd name="connsiteY20" fmla="*/ 1730238 h 2766007"/>
                  <a:gd name="connsiteX21" fmla="*/ 2369086 w 2549179"/>
                  <a:gd name="connsiteY21" fmla="*/ 1809783 h 2766007"/>
                  <a:gd name="connsiteX22" fmla="*/ 2546245 w 2549179"/>
                  <a:gd name="connsiteY22" fmla="*/ 2320515 h 2766007"/>
                  <a:gd name="connsiteX23" fmla="*/ 2510035 w 2549179"/>
                  <a:gd name="connsiteY23" fmla="*/ 2450680 h 2766007"/>
                  <a:gd name="connsiteX24" fmla="*/ 2376797 w 2549179"/>
                  <a:gd name="connsiteY24" fmla="*/ 2579503 h 2766007"/>
                  <a:gd name="connsiteX25" fmla="*/ 2137277 w 2549179"/>
                  <a:gd name="connsiteY25" fmla="*/ 2722771 h 2766007"/>
                  <a:gd name="connsiteX26" fmla="*/ 2134791 w 2549179"/>
                  <a:gd name="connsiteY26" fmla="*/ 2723795 h 276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49179" h="2766007" fill="none" extrusionOk="0">
                    <a:moveTo>
                      <a:pt x="2134791" y="2723795"/>
                    </a:moveTo>
                    <a:cubicBezTo>
                      <a:pt x="1954917" y="2805057"/>
                      <a:pt x="1728487" y="2764855"/>
                      <a:pt x="1573738" y="2662498"/>
                    </a:cubicBezTo>
                    <a:cubicBezTo>
                      <a:pt x="1424187" y="2551523"/>
                      <a:pt x="1267162" y="2480793"/>
                      <a:pt x="1068865" y="2461031"/>
                    </a:cubicBezTo>
                    <a:cubicBezTo>
                      <a:pt x="944183" y="2451996"/>
                      <a:pt x="822989" y="2521693"/>
                      <a:pt x="707611" y="2539448"/>
                    </a:cubicBezTo>
                    <a:cubicBezTo>
                      <a:pt x="598745" y="2554053"/>
                      <a:pt x="540310" y="2653634"/>
                      <a:pt x="410068" y="2665254"/>
                    </a:cubicBezTo>
                    <a:cubicBezTo>
                      <a:pt x="253615" y="2685232"/>
                      <a:pt x="85306" y="2569726"/>
                      <a:pt x="42663" y="2460328"/>
                    </a:cubicBezTo>
                    <a:cubicBezTo>
                      <a:pt x="-49608" y="2346890"/>
                      <a:pt x="-37033" y="2156696"/>
                      <a:pt x="65158" y="2029659"/>
                    </a:cubicBezTo>
                    <a:cubicBezTo>
                      <a:pt x="101975" y="1926559"/>
                      <a:pt x="171440" y="1859458"/>
                      <a:pt x="108513" y="1758562"/>
                    </a:cubicBezTo>
                    <a:cubicBezTo>
                      <a:pt x="89139" y="1736239"/>
                      <a:pt x="76096" y="1709525"/>
                      <a:pt x="69277" y="1689258"/>
                    </a:cubicBezTo>
                    <a:cubicBezTo>
                      <a:pt x="62720" y="1667826"/>
                      <a:pt x="59067" y="1641945"/>
                      <a:pt x="60336" y="1614973"/>
                    </a:cubicBezTo>
                    <a:cubicBezTo>
                      <a:pt x="43979" y="1455568"/>
                      <a:pt x="152873" y="1384925"/>
                      <a:pt x="238618" y="1262463"/>
                    </a:cubicBezTo>
                    <a:cubicBezTo>
                      <a:pt x="260725" y="1231274"/>
                      <a:pt x="264927" y="1211453"/>
                      <a:pt x="275870" y="1178049"/>
                    </a:cubicBezTo>
                    <a:cubicBezTo>
                      <a:pt x="298059" y="1112459"/>
                      <a:pt x="226624" y="1034950"/>
                      <a:pt x="193480" y="961392"/>
                    </a:cubicBezTo>
                    <a:cubicBezTo>
                      <a:pt x="98384" y="715991"/>
                      <a:pt x="247575" y="453657"/>
                      <a:pt x="446312" y="326551"/>
                    </a:cubicBezTo>
                    <a:cubicBezTo>
                      <a:pt x="545064" y="240646"/>
                      <a:pt x="677475" y="216674"/>
                      <a:pt x="789259" y="144416"/>
                    </a:cubicBezTo>
                    <a:cubicBezTo>
                      <a:pt x="841798" y="111674"/>
                      <a:pt x="889996" y="74396"/>
                      <a:pt x="939531" y="46805"/>
                    </a:cubicBezTo>
                    <a:cubicBezTo>
                      <a:pt x="1051259" y="-4440"/>
                      <a:pt x="1123895" y="-6765"/>
                      <a:pt x="1229753" y="7474"/>
                    </a:cubicBezTo>
                    <a:cubicBezTo>
                      <a:pt x="1520929" y="-13148"/>
                      <a:pt x="1816844" y="272928"/>
                      <a:pt x="1909206" y="556316"/>
                    </a:cubicBezTo>
                    <a:cubicBezTo>
                      <a:pt x="1918034" y="769319"/>
                      <a:pt x="1908447" y="946606"/>
                      <a:pt x="2082010" y="1138646"/>
                    </a:cubicBezTo>
                    <a:cubicBezTo>
                      <a:pt x="2147632" y="1176251"/>
                      <a:pt x="2216046" y="1219979"/>
                      <a:pt x="2260772" y="1268781"/>
                    </a:cubicBezTo>
                    <a:cubicBezTo>
                      <a:pt x="2315151" y="1409303"/>
                      <a:pt x="2186400" y="1587772"/>
                      <a:pt x="2299931" y="1730238"/>
                    </a:cubicBezTo>
                    <a:cubicBezTo>
                      <a:pt x="2314101" y="1761843"/>
                      <a:pt x="2352558" y="1788302"/>
                      <a:pt x="2369086" y="1809783"/>
                    </a:cubicBezTo>
                    <a:cubicBezTo>
                      <a:pt x="2509979" y="1938828"/>
                      <a:pt x="2536775" y="2098859"/>
                      <a:pt x="2546245" y="2320515"/>
                    </a:cubicBezTo>
                    <a:cubicBezTo>
                      <a:pt x="2535519" y="2369368"/>
                      <a:pt x="2527228" y="2409371"/>
                      <a:pt x="2510035" y="2450680"/>
                    </a:cubicBezTo>
                    <a:cubicBezTo>
                      <a:pt x="2486089" y="2507869"/>
                      <a:pt x="2429859" y="2537885"/>
                      <a:pt x="2376797" y="2579503"/>
                    </a:cubicBezTo>
                    <a:cubicBezTo>
                      <a:pt x="2305942" y="2644694"/>
                      <a:pt x="2208228" y="2679713"/>
                      <a:pt x="2137277" y="2722771"/>
                    </a:cubicBezTo>
                    <a:cubicBezTo>
                      <a:pt x="2136267" y="2723277"/>
                      <a:pt x="2135458" y="2723558"/>
                      <a:pt x="2134791" y="2723795"/>
                    </a:cubicBezTo>
                    <a:close/>
                  </a:path>
                  <a:path w="2549179" h="2766007" stroke="0" extrusionOk="0">
                    <a:moveTo>
                      <a:pt x="2134791" y="2723795"/>
                    </a:moveTo>
                    <a:cubicBezTo>
                      <a:pt x="1959483" y="2829456"/>
                      <a:pt x="1734912" y="2778535"/>
                      <a:pt x="1573738" y="2662498"/>
                    </a:cubicBezTo>
                    <a:cubicBezTo>
                      <a:pt x="1436729" y="2553267"/>
                      <a:pt x="1282964" y="2449430"/>
                      <a:pt x="1068865" y="2461031"/>
                    </a:cubicBezTo>
                    <a:cubicBezTo>
                      <a:pt x="942143" y="2434697"/>
                      <a:pt x="830067" y="2506486"/>
                      <a:pt x="707611" y="2539448"/>
                    </a:cubicBezTo>
                    <a:cubicBezTo>
                      <a:pt x="613078" y="2560078"/>
                      <a:pt x="504701" y="2636867"/>
                      <a:pt x="410068" y="2665254"/>
                    </a:cubicBezTo>
                    <a:cubicBezTo>
                      <a:pt x="247546" y="2718995"/>
                      <a:pt x="134137" y="2599887"/>
                      <a:pt x="42663" y="2460328"/>
                    </a:cubicBezTo>
                    <a:cubicBezTo>
                      <a:pt x="-45276" y="2336380"/>
                      <a:pt x="-13142" y="2162207"/>
                      <a:pt x="65158" y="2029659"/>
                    </a:cubicBezTo>
                    <a:cubicBezTo>
                      <a:pt x="127517" y="1930057"/>
                      <a:pt x="175379" y="1870017"/>
                      <a:pt x="108513" y="1758562"/>
                    </a:cubicBezTo>
                    <a:cubicBezTo>
                      <a:pt x="93012" y="1729635"/>
                      <a:pt x="82416" y="1718342"/>
                      <a:pt x="69277" y="1689258"/>
                    </a:cubicBezTo>
                    <a:cubicBezTo>
                      <a:pt x="61023" y="1662382"/>
                      <a:pt x="56137" y="1641542"/>
                      <a:pt x="60336" y="1614973"/>
                    </a:cubicBezTo>
                    <a:cubicBezTo>
                      <a:pt x="57562" y="1462488"/>
                      <a:pt x="184818" y="1364232"/>
                      <a:pt x="238618" y="1262463"/>
                    </a:cubicBezTo>
                    <a:cubicBezTo>
                      <a:pt x="249509" y="1234160"/>
                      <a:pt x="275810" y="1209505"/>
                      <a:pt x="275870" y="1178049"/>
                    </a:cubicBezTo>
                    <a:cubicBezTo>
                      <a:pt x="293764" y="1085150"/>
                      <a:pt x="227563" y="1030947"/>
                      <a:pt x="193480" y="961392"/>
                    </a:cubicBezTo>
                    <a:cubicBezTo>
                      <a:pt x="88926" y="708221"/>
                      <a:pt x="311887" y="434802"/>
                      <a:pt x="446312" y="326551"/>
                    </a:cubicBezTo>
                    <a:cubicBezTo>
                      <a:pt x="554501" y="221305"/>
                      <a:pt x="667304" y="238866"/>
                      <a:pt x="789259" y="144416"/>
                    </a:cubicBezTo>
                    <a:cubicBezTo>
                      <a:pt x="847455" y="108720"/>
                      <a:pt x="876563" y="70899"/>
                      <a:pt x="939531" y="46805"/>
                    </a:cubicBezTo>
                    <a:cubicBezTo>
                      <a:pt x="1026395" y="-15004"/>
                      <a:pt x="1118532" y="-27675"/>
                      <a:pt x="1229753" y="7474"/>
                    </a:cubicBezTo>
                    <a:cubicBezTo>
                      <a:pt x="1546652" y="53994"/>
                      <a:pt x="1869809" y="273972"/>
                      <a:pt x="1909206" y="556316"/>
                    </a:cubicBezTo>
                    <a:cubicBezTo>
                      <a:pt x="1913637" y="749649"/>
                      <a:pt x="1923333" y="1006624"/>
                      <a:pt x="2082010" y="1138646"/>
                    </a:cubicBezTo>
                    <a:cubicBezTo>
                      <a:pt x="2146028" y="1187766"/>
                      <a:pt x="2221467" y="1200882"/>
                      <a:pt x="2260772" y="1268781"/>
                    </a:cubicBezTo>
                    <a:cubicBezTo>
                      <a:pt x="2333238" y="1388624"/>
                      <a:pt x="2226600" y="1586972"/>
                      <a:pt x="2299931" y="1730238"/>
                    </a:cubicBezTo>
                    <a:cubicBezTo>
                      <a:pt x="2311847" y="1756317"/>
                      <a:pt x="2340016" y="1788432"/>
                      <a:pt x="2369086" y="1809783"/>
                    </a:cubicBezTo>
                    <a:cubicBezTo>
                      <a:pt x="2470780" y="1972030"/>
                      <a:pt x="2547296" y="2114548"/>
                      <a:pt x="2546245" y="2320515"/>
                    </a:cubicBezTo>
                    <a:cubicBezTo>
                      <a:pt x="2537581" y="2365600"/>
                      <a:pt x="2531894" y="2410188"/>
                      <a:pt x="2510035" y="2450680"/>
                    </a:cubicBezTo>
                    <a:cubicBezTo>
                      <a:pt x="2464577" y="2501858"/>
                      <a:pt x="2421455" y="2541678"/>
                      <a:pt x="2376797" y="2579503"/>
                    </a:cubicBezTo>
                    <a:cubicBezTo>
                      <a:pt x="2310746" y="2616106"/>
                      <a:pt x="2205492" y="2689365"/>
                      <a:pt x="2137277" y="2722771"/>
                    </a:cubicBezTo>
                    <a:cubicBezTo>
                      <a:pt x="2136735" y="2722932"/>
                      <a:pt x="2135296" y="2723563"/>
                      <a:pt x="2134791" y="2723795"/>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761751975">
                      <a:custGeom>
                        <a:avLst/>
                        <a:gdLst/>
                        <a:ahLst/>
                        <a:cxnLst/>
                        <a:rect l="l" t="t" r="r" b="b"/>
                        <a:pathLst>
                          <a:path w="2549179" h="2766007">
                            <a:moveTo>
                              <a:pt x="2134791" y="2723795"/>
                            </a:moveTo>
                            <a:cubicBezTo>
                              <a:pt x="1956324" y="2796623"/>
                              <a:pt x="1731343" y="2774600"/>
                              <a:pt x="1573738" y="2662498"/>
                            </a:cubicBezTo>
                            <a:cubicBezTo>
                              <a:pt x="1415352" y="2549838"/>
                              <a:pt x="1270104" y="2467006"/>
                              <a:pt x="1068865" y="2461031"/>
                            </a:cubicBezTo>
                            <a:cubicBezTo>
                              <a:pt x="943877" y="2457319"/>
                              <a:pt x="826705" y="2509599"/>
                              <a:pt x="707611" y="2539448"/>
                            </a:cubicBezTo>
                            <a:cubicBezTo>
                              <a:pt x="602911" y="2565688"/>
                              <a:pt x="522925" y="2649785"/>
                              <a:pt x="410068" y="2665254"/>
                            </a:cubicBezTo>
                            <a:cubicBezTo>
                              <a:pt x="261729" y="2685584"/>
                              <a:pt x="109374" y="2594372"/>
                              <a:pt x="42663" y="2460328"/>
                            </a:cubicBezTo>
                            <a:cubicBezTo>
                              <a:pt x="-24048" y="2326289"/>
                              <a:pt x="-9479" y="2159451"/>
                              <a:pt x="65158" y="2029659"/>
                            </a:cubicBezTo>
                            <a:cubicBezTo>
                              <a:pt x="119636" y="1934915"/>
                              <a:pt x="169738" y="1864192"/>
                              <a:pt x="108513" y="1758562"/>
                            </a:cubicBezTo>
                            <a:cubicBezTo>
                              <a:pt x="95179" y="1735553"/>
                              <a:pt x="78411" y="1714238"/>
                              <a:pt x="69277" y="1689258"/>
                            </a:cubicBezTo>
                            <a:cubicBezTo>
                              <a:pt x="60657" y="1665679"/>
                              <a:pt x="59324" y="1640056"/>
                              <a:pt x="60336" y="1614973"/>
                            </a:cubicBezTo>
                            <a:cubicBezTo>
                              <a:pt x="65856" y="1478104"/>
                              <a:pt x="169532" y="1375487"/>
                              <a:pt x="238618" y="1262463"/>
                            </a:cubicBezTo>
                            <a:cubicBezTo>
                              <a:pt x="254768" y="1236042"/>
                              <a:pt x="270992" y="1208627"/>
                              <a:pt x="275870" y="1178049"/>
                            </a:cubicBezTo>
                            <a:cubicBezTo>
                              <a:pt x="288274" y="1100245"/>
                              <a:pt x="226441" y="1032964"/>
                              <a:pt x="193480" y="961392"/>
                            </a:cubicBezTo>
                            <a:cubicBezTo>
                              <a:pt x="86683" y="729485"/>
                              <a:pt x="268935" y="465709"/>
                              <a:pt x="446312" y="326551"/>
                            </a:cubicBezTo>
                            <a:cubicBezTo>
                              <a:pt x="550961" y="244453"/>
                              <a:pt x="676394" y="211320"/>
                              <a:pt x="789259" y="144416"/>
                            </a:cubicBezTo>
                            <a:cubicBezTo>
                              <a:pt x="840656" y="113949"/>
                              <a:pt x="887518" y="76209"/>
                              <a:pt x="939531" y="46805"/>
                            </a:cubicBezTo>
                            <a:cubicBezTo>
                              <a:pt x="1030220" y="-4459"/>
                              <a:pt x="1129052" y="-6645"/>
                              <a:pt x="1229753" y="7474"/>
                            </a:cubicBezTo>
                            <a:cubicBezTo>
                              <a:pt x="1516607" y="47701"/>
                              <a:pt x="1842726" y="256214"/>
                              <a:pt x="1909206" y="556316"/>
                            </a:cubicBezTo>
                            <a:cubicBezTo>
                              <a:pt x="1954271" y="759741"/>
                              <a:pt x="1880483" y="996231"/>
                              <a:pt x="2082010" y="1138646"/>
                            </a:cubicBezTo>
                            <a:cubicBezTo>
                              <a:pt x="2142707" y="1181538"/>
                              <a:pt x="2219376" y="1207054"/>
                              <a:pt x="2260772" y="1268781"/>
                            </a:cubicBezTo>
                            <a:cubicBezTo>
                              <a:pt x="2348744" y="1399970"/>
                              <a:pt x="2219492" y="1594304"/>
                              <a:pt x="2299931" y="1730238"/>
                            </a:cubicBezTo>
                            <a:cubicBezTo>
                              <a:pt x="2317874" y="1760555"/>
                              <a:pt x="2344680" y="1784378"/>
                              <a:pt x="2369086" y="1809783"/>
                            </a:cubicBezTo>
                            <a:cubicBezTo>
                              <a:pt x="2497875" y="1943856"/>
                              <a:pt x="2564351" y="2135490"/>
                              <a:pt x="2546245" y="2320515"/>
                            </a:cubicBezTo>
                            <a:cubicBezTo>
                              <a:pt x="2541826" y="2365671"/>
                              <a:pt x="2532337" y="2411173"/>
                              <a:pt x="2510035" y="2450680"/>
                            </a:cubicBezTo>
                            <a:cubicBezTo>
                              <a:pt x="2479406" y="2504935"/>
                              <a:pt x="2427516" y="2543319"/>
                              <a:pt x="2376797" y="2579503"/>
                            </a:cubicBezTo>
                            <a:cubicBezTo>
                              <a:pt x="2300896" y="2633660"/>
                              <a:pt x="2223426" y="2687101"/>
                              <a:pt x="2137277" y="2722771"/>
                            </a:cubicBezTo>
                            <a:cubicBezTo>
                              <a:pt x="2136454" y="2723114"/>
                              <a:pt x="2135622" y="2723452"/>
                              <a:pt x="2134791" y="2723795"/>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27" name="Freeform 5">
                <a:extLst>
                  <a:ext uri="{FF2B5EF4-FFF2-40B4-BE49-F238E27FC236}">
                    <a16:creationId xmlns:a16="http://schemas.microsoft.com/office/drawing/2014/main" id="{09FAFDF6-4EF1-E02E-CBF7-4DC91DFE7EB5}"/>
                  </a:ext>
                </a:extLst>
              </p:cNvPr>
              <p:cNvSpPr/>
              <p:nvPr/>
            </p:nvSpPr>
            <p:spPr>
              <a:xfrm>
                <a:off x="5062115" y="1429500"/>
                <a:ext cx="2392105" cy="2192895"/>
              </a:xfrm>
              <a:custGeom>
                <a:avLst/>
                <a:gdLst>
                  <a:gd name="connsiteX0" fmla="*/ 2392106 w 2392105"/>
                  <a:gd name="connsiteY0" fmla="*/ 2000905 h 2192895"/>
                  <a:gd name="connsiteX1" fmla="*/ 2309699 w 2392105"/>
                  <a:gd name="connsiteY1" fmla="*/ 1675986 h 2192895"/>
                  <a:gd name="connsiteX2" fmla="*/ 2356882 w 2392105"/>
                  <a:gd name="connsiteY2" fmla="*/ 1451280 h 2192895"/>
                  <a:gd name="connsiteX3" fmla="*/ 2195577 w 2392105"/>
                  <a:gd name="connsiteY3" fmla="*/ 1232445 h 2192895"/>
                  <a:gd name="connsiteX4" fmla="*/ 2054062 w 2392105"/>
                  <a:gd name="connsiteY4" fmla="*/ 1192853 h 2192895"/>
                  <a:gd name="connsiteX5" fmla="*/ 1925693 w 2392105"/>
                  <a:gd name="connsiteY5" fmla="*/ 1026585 h 2192895"/>
                  <a:gd name="connsiteX6" fmla="*/ 1909779 w 2392105"/>
                  <a:gd name="connsiteY6" fmla="*/ 815303 h 2192895"/>
                  <a:gd name="connsiteX7" fmla="*/ 1896997 w 2392105"/>
                  <a:gd name="connsiteY7" fmla="*/ 523118 h 2192895"/>
                  <a:gd name="connsiteX8" fmla="*/ 1741800 w 2392105"/>
                  <a:gd name="connsiteY8" fmla="*/ 219908 h 2192895"/>
                  <a:gd name="connsiteX9" fmla="*/ 1707377 w 2392105"/>
                  <a:gd name="connsiteY9" fmla="*/ 186634 h 2192895"/>
                  <a:gd name="connsiteX10" fmla="*/ 890671 w 2392105"/>
                  <a:gd name="connsiteY10" fmla="*/ 75475 h 2192895"/>
                  <a:gd name="connsiteX11" fmla="*/ 776987 w 2392105"/>
                  <a:gd name="connsiteY11" fmla="*/ 182348 h 2192895"/>
                  <a:gd name="connsiteX12" fmla="*/ 644044 w 2392105"/>
                  <a:gd name="connsiteY12" fmla="*/ 281309 h 2192895"/>
                  <a:gd name="connsiteX13" fmla="*/ 353690 w 2392105"/>
                  <a:gd name="connsiteY13" fmla="*/ 433887 h 2192895"/>
                  <a:gd name="connsiteX14" fmla="*/ 181545 w 2392105"/>
                  <a:gd name="connsiteY14" fmla="*/ 550880 h 2192895"/>
                  <a:gd name="connsiteX15" fmla="*/ 104101 w 2392105"/>
                  <a:gd name="connsiteY15" fmla="*/ 785081 h 2192895"/>
                  <a:gd name="connsiteX16" fmla="*/ 172780 w 2392105"/>
                  <a:gd name="connsiteY16" fmla="*/ 1025904 h 2192895"/>
                  <a:gd name="connsiteX17" fmla="*/ 250357 w 2392105"/>
                  <a:gd name="connsiteY17" fmla="*/ 1186205 h 2192895"/>
                  <a:gd name="connsiteX18" fmla="*/ 156179 w 2392105"/>
                  <a:gd name="connsiteY18" fmla="*/ 1425541 h 2192895"/>
                  <a:gd name="connsiteX19" fmla="*/ 16319 w 2392105"/>
                  <a:gd name="connsiteY19" fmla="*/ 1574402 h 2192895"/>
                  <a:gd name="connsiteX20" fmla="*/ 21912 w 2392105"/>
                  <a:gd name="connsiteY20" fmla="*/ 1739607 h 2192895"/>
                  <a:gd name="connsiteX21" fmla="*/ 115199 w 2392105"/>
                  <a:gd name="connsiteY21" fmla="*/ 1868842 h 2192895"/>
                  <a:gd name="connsiteX22" fmla="*/ 117016 w 2392105"/>
                  <a:gd name="connsiteY22" fmla="*/ 2017176 h 2192895"/>
                  <a:gd name="connsiteX23" fmla="*/ 47802 w 2392105"/>
                  <a:gd name="connsiteY23" fmla="*/ 2192895 h 219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2105" h="2192895" fill="none" extrusionOk="0">
                    <a:moveTo>
                      <a:pt x="2392106" y="2000905"/>
                    </a:moveTo>
                    <a:cubicBezTo>
                      <a:pt x="2306471" y="1931876"/>
                      <a:pt x="2269466" y="1791398"/>
                      <a:pt x="2309699" y="1675986"/>
                    </a:cubicBezTo>
                    <a:cubicBezTo>
                      <a:pt x="2333270" y="1602150"/>
                      <a:pt x="2358329" y="1527165"/>
                      <a:pt x="2356882" y="1451280"/>
                    </a:cubicBezTo>
                    <a:cubicBezTo>
                      <a:pt x="2338635" y="1340108"/>
                      <a:pt x="2288558" y="1271074"/>
                      <a:pt x="2195577" y="1232445"/>
                    </a:cubicBezTo>
                    <a:cubicBezTo>
                      <a:pt x="2139759" y="1211402"/>
                      <a:pt x="2103466" y="1213692"/>
                      <a:pt x="2054062" y="1192853"/>
                    </a:cubicBezTo>
                    <a:cubicBezTo>
                      <a:pt x="1990325" y="1164280"/>
                      <a:pt x="1953628" y="1098557"/>
                      <a:pt x="1925693" y="1026585"/>
                    </a:cubicBezTo>
                    <a:cubicBezTo>
                      <a:pt x="1905687" y="952295"/>
                      <a:pt x="1895254" y="890688"/>
                      <a:pt x="1909779" y="815303"/>
                    </a:cubicBezTo>
                    <a:cubicBezTo>
                      <a:pt x="1927297" y="730829"/>
                      <a:pt x="1910708" y="618273"/>
                      <a:pt x="1896997" y="523118"/>
                    </a:cubicBezTo>
                    <a:cubicBezTo>
                      <a:pt x="1869035" y="426739"/>
                      <a:pt x="1833302" y="307187"/>
                      <a:pt x="1741800" y="219908"/>
                    </a:cubicBezTo>
                    <a:cubicBezTo>
                      <a:pt x="1732481" y="209818"/>
                      <a:pt x="1717627" y="196718"/>
                      <a:pt x="1707377" y="186634"/>
                    </a:cubicBezTo>
                    <a:cubicBezTo>
                      <a:pt x="1507919" y="38242"/>
                      <a:pt x="1121291" y="-44782"/>
                      <a:pt x="890671" y="75475"/>
                    </a:cubicBezTo>
                    <a:cubicBezTo>
                      <a:pt x="841977" y="101133"/>
                      <a:pt x="805782" y="141404"/>
                      <a:pt x="776987" y="182348"/>
                    </a:cubicBezTo>
                    <a:cubicBezTo>
                      <a:pt x="748901" y="220967"/>
                      <a:pt x="685180" y="259256"/>
                      <a:pt x="644044" y="281309"/>
                    </a:cubicBezTo>
                    <a:cubicBezTo>
                      <a:pt x="549263" y="350667"/>
                      <a:pt x="456145" y="374514"/>
                      <a:pt x="353690" y="433887"/>
                    </a:cubicBezTo>
                    <a:cubicBezTo>
                      <a:pt x="302597" y="473695"/>
                      <a:pt x="234088" y="482926"/>
                      <a:pt x="181545" y="550880"/>
                    </a:cubicBezTo>
                    <a:cubicBezTo>
                      <a:pt x="144119" y="616860"/>
                      <a:pt x="104508" y="691279"/>
                      <a:pt x="104101" y="785081"/>
                    </a:cubicBezTo>
                    <a:cubicBezTo>
                      <a:pt x="106417" y="878061"/>
                      <a:pt x="136665" y="970181"/>
                      <a:pt x="172780" y="1025904"/>
                    </a:cubicBezTo>
                    <a:cubicBezTo>
                      <a:pt x="205980" y="1078174"/>
                      <a:pt x="245322" y="1136789"/>
                      <a:pt x="250357" y="1186205"/>
                    </a:cubicBezTo>
                    <a:cubicBezTo>
                      <a:pt x="282271" y="1270493"/>
                      <a:pt x="223224" y="1363917"/>
                      <a:pt x="156179" y="1425541"/>
                    </a:cubicBezTo>
                    <a:cubicBezTo>
                      <a:pt x="101429" y="1465409"/>
                      <a:pt x="41573" y="1510380"/>
                      <a:pt x="16319" y="1574402"/>
                    </a:cubicBezTo>
                    <a:cubicBezTo>
                      <a:pt x="-8350" y="1612706"/>
                      <a:pt x="-3237" y="1686176"/>
                      <a:pt x="21912" y="1739607"/>
                    </a:cubicBezTo>
                    <a:cubicBezTo>
                      <a:pt x="51668" y="1793388"/>
                      <a:pt x="84674" y="1812114"/>
                      <a:pt x="115199" y="1868842"/>
                    </a:cubicBezTo>
                    <a:cubicBezTo>
                      <a:pt x="129794" y="1922428"/>
                      <a:pt x="140975" y="1979830"/>
                      <a:pt x="117016" y="2017176"/>
                    </a:cubicBezTo>
                    <a:cubicBezTo>
                      <a:pt x="90622" y="2089852"/>
                      <a:pt x="29158" y="2130559"/>
                      <a:pt x="47802" y="2192895"/>
                    </a:cubicBezTo>
                  </a:path>
                  <a:path w="2392105" h="2192895" stroke="0" extrusionOk="0">
                    <a:moveTo>
                      <a:pt x="2392106" y="2000905"/>
                    </a:moveTo>
                    <a:cubicBezTo>
                      <a:pt x="2287495" y="1948199"/>
                      <a:pt x="2271821" y="1800466"/>
                      <a:pt x="2309699" y="1675986"/>
                    </a:cubicBezTo>
                    <a:cubicBezTo>
                      <a:pt x="2313593" y="1614750"/>
                      <a:pt x="2372602" y="1515944"/>
                      <a:pt x="2356882" y="1451280"/>
                    </a:cubicBezTo>
                    <a:cubicBezTo>
                      <a:pt x="2332524" y="1349463"/>
                      <a:pt x="2281471" y="1262979"/>
                      <a:pt x="2195577" y="1232445"/>
                    </a:cubicBezTo>
                    <a:cubicBezTo>
                      <a:pt x="2141148" y="1214980"/>
                      <a:pt x="2104957" y="1211174"/>
                      <a:pt x="2054062" y="1192853"/>
                    </a:cubicBezTo>
                    <a:cubicBezTo>
                      <a:pt x="1988648" y="1166971"/>
                      <a:pt x="1949409" y="1091155"/>
                      <a:pt x="1925693" y="1026585"/>
                    </a:cubicBezTo>
                    <a:cubicBezTo>
                      <a:pt x="1899915" y="955420"/>
                      <a:pt x="1909686" y="886851"/>
                      <a:pt x="1909779" y="815303"/>
                    </a:cubicBezTo>
                    <a:cubicBezTo>
                      <a:pt x="1894339" y="736294"/>
                      <a:pt x="1902706" y="596459"/>
                      <a:pt x="1896997" y="523118"/>
                    </a:cubicBezTo>
                    <a:cubicBezTo>
                      <a:pt x="1890321" y="411713"/>
                      <a:pt x="1798369" y="300542"/>
                      <a:pt x="1741800" y="219908"/>
                    </a:cubicBezTo>
                    <a:cubicBezTo>
                      <a:pt x="1733871" y="209877"/>
                      <a:pt x="1719813" y="198163"/>
                      <a:pt x="1707377" y="186634"/>
                    </a:cubicBezTo>
                    <a:cubicBezTo>
                      <a:pt x="1520136" y="-15519"/>
                      <a:pt x="1115694" y="-119569"/>
                      <a:pt x="890671" y="75475"/>
                    </a:cubicBezTo>
                    <a:cubicBezTo>
                      <a:pt x="840786" y="110826"/>
                      <a:pt x="809788" y="138192"/>
                      <a:pt x="776987" y="182348"/>
                    </a:cubicBezTo>
                    <a:cubicBezTo>
                      <a:pt x="747425" y="229538"/>
                      <a:pt x="692089" y="260949"/>
                      <a:pt x="644044" y="281309"/>
                    </a:cubicBezTo>
                    <a:cubicBezTo>
                      <a:pt x="548074" y="339220"/>
                      <a:pt x="459005" y="406427"/>
                      <a:pt x="353690" y="433887"/>
                    </a:cubicBezTo>
                    <a:cubicBezTo>
                      <a:pt x="291437" y="473373"/>
                      <a:pt x="213550" y="496999"/>
                      <a:pt x="181545" y="550880"/>
                    </a:cubicBezTo>
                    <a:cubicBezTo>
                      <a:pt x="115942" y="611753"/>
                      <a:pt x="95815" y="692099"/>
                      <a:pt x="104101" y="785081"/>
                    </a:cubicBezTo>
                    <a:cubicBezTo>
                      <a:pt x="100183" y="876424"/>
                      <a:pt x="128556" y="945447"/>
                      <a:pt x="172780" y="1025904"/>
                    </a:cubicBezTo>
                    <a:cubicBezTo>
                      <a:pt x="193131" y="1090975"/>
                      <a:pt x="220895" y="1127159"/>
                      <a:pt x="250357" y="1186205"/>
                    </a:cubicBezTo>
                    <a:cubicBezTo>
                      <a:pt x="283858" y="1274465"/>
                      <a:pt x="223308" y="1355446"/>
                      <a:pt x="156179" y="1425541"/>
                    </a:cubicBezTo>
                    <a:cubicBezTo>
                      <a:pt x="101902" y="1463711"/>
                      <a:pt x="46295" y="1511757"/>
                      <a:pt x="16319" y="1574402"/>
                    </a:cubicBezTo>
                    <a:cubicBezTo>
                      <a:pt x="-8749" y="1620657"/>
                      <a:pt x="-5889" y="1686429"/>
                      <a:pt x="21912" y="1739607"/>
                    </a:cubicBezTo>
                    <a:cubicBezTo>
                      <a:pt x="39441" y="1785315"/>
                      <a:pt x="97116" y="1816748"/>
                      <a:pt x="115199" y="1868842"/>
                    </a:cubicBezTo>
                    <a:cubicBezTo>
                      <a:pt x="142145" y="1921300"/>
                      <a:pt x="139541" y="1972001"/>
                      <a:pt x="117016" y="2017176"/>
                    </a:cubicBezTo>
                    <a:cubicBezTo>
                      <a:pt x="93966" y="2080961"/>
                      <a:pt x="32351" y="2137712"/>
                      <a:pt x="47802" y="2192895"/>
                    </a:cubicBezTo>
                  </a:path>
                </a:pathLst>
              </a:custGeom>
              <a:ln>
                <a:extLst>
                  <a:ext uri="{C807C97D-BFC1-408E-A445-0C87EB9F89A2}">
                    <ask:lineSketchStyleProps xmlns:ask="http://schemas.microsoft.com/office/drawing/2018/sketchyshapes" sd="1463325990">
                      <a:custGeom>
                        <a:avLst/>
                        <a:gdLst/>
                        <a:ahLst/>
                        <a:cxnLst/>
                        <a:rect l="l" t="t" r="r" b="b"/>
                        <a:pathLst>
                          <a:path w="2392105" h="2192895">
                            <a:moveTo>
                              <a:pt x="2392106" y="2000905"/>
                            </a:moveTo>
                            <a:cubicBezTo>
                              <a:pt x="2303029" y="1924375"/>
                              <a:pt x="2283926" y="1790562"/>
                              <a:pt x="2309699" y="1675986"/>
                            </a:cubicBezTo>
                            <a:cubicBezTo>
                              <a:pt x="2326565" y="1601007"/>
                              <a:pt x="2359847" y="1528076"/>
                              <a:pt x="2356882" y="1451280"/>
                            </a:cubicBezTo>
                            <a:cubicBezTo>
                              <a:pt x="2353165" y="1355126"/>
                              <a:pt x="2286326" y="1264446"/>
                              <a:pt x="2195577" y="1232445"/>
                            </a:cubicBezTo>
                            <a:cubicBezTo>
                              <a:pt x="2149294" y="1216123"/>
                              <a:pt x="2098365" y="1213963"/>
                              <a:pt x="2054062" y="1192853"/>
                            </a:cubicBezTo>
                            <a:cubicBezTo>
                              <a:pt x="1987025" y="1160912"/>
                              <a:pt x="1950172" y="1093468"/>
                              <a:pt x="1925693" y="1026585"/>
                            </a:cubicBezTo>
                            <a:cubicBezTo>
                              <a:pt x="1899037" y="953749"/>
                              <a:pt x="1910109" y="891564"/>
                              <a:pt x="1909779" y="815303"/>
                            </a:cubicBezTo>
                            <a:cubicBezTo>
                              <a:pt x="1909363" y="717795"/>
                              <a:pt x="1906902" y="620180"/>
                              <a:pt x="1896997" y="523118"/>
                            </a:cubicBezTo>
                            <a:cubicBezTo>
                              <a:pt x="1885574" y="411221"/>
                              <a:pt x="1818584" y="300310"/>
                              <a:pt x="1741800" y="219908"/>
                            </a:cubicBezTo>
                            <a:cubicBezTo>
                              <a:pt x="1730776" y="208366"/>
                              <a:pt x="1719285" y="197269"/>
                              <a:pt x="1707377" y="186634"/>
                            </a:cubicBezTo>
                            <a:cubicBezTo>
                              <a:pt x="1508011" y="8661"/>
                              <a:pt x="1126925" y="-69281"/>
                              <a:pt x="890671" y="75475"/>
                            </a:cubicBezTo>
                            <a:cubicBezTo>
                              <a:pt x="843599" y="104317"/>
                              <a:pt x="814341" y="144175"/>
                              <a:pt x="776987" y="182348"/>
                            </a:cubicBezTo>
                            <a:cubicBezTo>
                              <a:pt x="739006" y="221156"/>
                              <a:pt x="689792" y="252600"/>
                              <a:pt x="644044" y="281309"/>
                            </a:cubicBezTo>
                            <a:cubicBezTo>
                              <a:pt x="551307" y="339508"/>
                              <a:pt x="451622" y="385358"/>
                              <a:pt x="353690" y="433887"/>
                            </a:cubicBezTo>
                            <a:cubicBezTo>
                              <a:pt x="291102" y="464902"/>
                              <a:pt x="227537" y="498313"/>
                              <a:pt x="181545" y="550880"/>
                            </a:cubicBezTo>
                            <a:cubicBezTo>
                              <a:pt x="126116" y="614235"/>
                              <a:pt x="101632" y="700937"/>
                              <a:pt x="104101" y="785081"/>
                            </a:cubicBezTo>
                            <a:cubicBezTo>
                              <a:pt x="106566" y="869224"/>
                              <a:pt x="134217" y="951078"/>
                              <a:pt x="172780" y="1025904"/>
                            </a:cubicBezTo>
                            <a:cubicBezTo>
                              <a:pt x="200023" y="1078762"/>
                              <a:pt x="233027" y="1129318"/>
                              <a:pt x="250357" y="1186205"/>
                            </a:cubicBezTo>
                            <a:cubicBezTo>
                              <a:pt x="278595" y="1278904"/>
                              <a:pt x="224614" y="1366069"/>
                              <a:pt x="156179" y="1425541"/>
                            </a:cubicBezTo>
                            <a:cubicBezTo>
                              <a:pt x="104329" y="1470606"/>
                              <a:pt x="44728" y="1511853"/>
                              <a:pt x="16319" y="1574402"/>
                            </a:cubicBezTo>
                            <a:cubicBezTo>
                              <a:pt x="-7290" y="1626386"/>
                              <a:pt x="-5160" y="1689338"/>
                              <a:pt x="21912" y="1739607"/>
                            </a:cubicBezTo>
                            <a:cubicBezTo>
                              <a:pt x="47158" y="1786490"/>
                              <a:pt x="91633" y="1821093"/>
                              <a:pt x="115199" y="1868842"/>
                            </a:cubicBezTo>
                            <a:cubicBezTo>
                              <a:pt x="137825" y="1914692"/>
                              <a:pt x="138511" y="1970786"/>
                              <a:pt x="117016" y="2017176"/>
                            </a:cubicBezTo>
                            <a:cubicBezTo>
                              <a:pt x="89644" y="2076249"/>
                              <a:pt x="27305" y="2131100"/>
                              <a:pt x="47802" y="2192895"/>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a:bodyPr>
              <a:lstStyle/>
              <a:p>
                <a:pPr marL="0" algn="l"/>
                <a:endParaRPr/>
              </a:p>
            </p:txBody>
          </p:sp>
          <p:sp>
            <p:nvSpPr>
              <p:cNvPr id="128" name="Freeform 6">
                <a:extLst>
                  <a:ext uri="{FF2B5EF4-FFF2-40B4-BE49-F238E27FC236}">
                    <a16:creationId xmlns:a16="http://schemas.microsoft.com/office/drawing/2014/main" id="{8F3B374F-E1C3-BB3F-7176-106115B10914}"/>
                  </a:ext>
                </a:extLst>
              </p:cNvPr>
              <p:cNvSpPr/>
              <p:nvPr/>
            </p:nvSpPr>
            <p:spPr>
              <a:xfrm>
                <a:off x="5437736" y="2503607"/>
                <a:ext cx="1383147" cy="1239566"/>
              </a:xfrm>
              <a:custGeom>
                <a:avLst/>
                <a:gdLst>
                  <a:gd name="connsiteX0" fmla="*/ 1378469 w 1383147"/>
                  <a:gd name="connsiteY0" fmla="*/ 795052 h 1239566"/>
                  <a:gd name="connsiteX1" fmla="*/ 1348636 w 1383147"/>
                  <a:gd name="connsiteY1" fmla="*/ 1013248 h 1239566"/>
                  <a:gd name="connsiteX2" fmla="*/ 860115 w 1383147"/>
                  <a:gd name="connsiteY2" fmla="*/ 1238704 h 1239566"/>
                  <a:gd name="connsiteX3" fmla="*/ 656852 w 1383147"/>
                  <a:gd name="connsiteY3" fmla="*/ 1227937 h 1239566"/>
                  <a:gd name="connsiteX4" fmla="*/ 483152 w 1383147"/>
                  <a:gd name="connsiteY4" fmla="*/ 1226742 h 1239566"/>
                  <a:gd name="connsiteX5" fmla="*/ 143647 w 1383147"/>
                  <a:gd name="connsiteY5" fmla="*/ 1124557 h 1239566"/>
                  <a:gd name="connsiteX6" fmla="*/ 23019 w 1383147"/>
                  <a:gd name="connsiteY6" fmla="*/ 1001465 h 1239566"/>
                  <a:gd name="connsiteX7" fmla="*/ 16782 w 1383147"/>
                  <a:gd name="connsiteY7" fmla="*/ 766205 h 1239566"/>
                  <a:gd name="connsiteX8" fmla="*/ 63755 w 1383147"/>
                  <a:gd name="connsiteY8" fmla="*/ 636336 h 1239566"/>
                  <a:gd name="connsiteX9" fmla="*/ 144521 w 1383147"/>
                  <a:gd name="connsiteY9" fmla="*/ 512215 h 1239566"/>
                  <a:gd name="connsiteX10" fmla="*/ 185832 w 1383147"/>
                  <a:gd name="connsiteY10" fmla="*/ 246163 h 1239566"/>
                  <a:gd name="connsiteX11" fmla="*/ 336755 w 1383147"/>
                  <a:gd name="connsiteY11" fmla="*/ 67482 h 1239566"/>
                  <a:gd name="connsiteX12" fmla="*/ 606078 w 1383147"/>
                  <a:gd name="connsiteY12" fmla="*/ 1260 h 1239566"/>
                  <a:gd name="connsiteX13" fmla="*/ 880951 w 1383147"/>
                  <a:gd name="connsiteY13" fmla="*/ 65365 h 1239566"/>
                  <a:gd name="connsiteX14" fmla="*/ 1064016 w 1383147"/>
                  <a:gd name="connsiteY14" fmla="*/ 132475 h 1239566"/>
                  <a:gd name="connsiteX15" fmla="*/ 1103853 w 1383147"/>
                  <a:gd name="connsiteY15" fmla="*/ 310166 h 1239566"/>
                  <a:gd name="connsiteX16" fmla="*/ 1378469 w 1383147"/>
                  <a:gd name="connsiteY16" fmla="*/ 795052 h 12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3147" h="1239566" fill="none" extrusionOk="0">
                    <a:moveTo>
                      <a:pt x="1378469" y="795052"/>
                    </a:moveTo>
                    <a:cubicBezTo>
                      <a:pt x="1399926" y="854794"/>
                      <a:pt x="1384489" y="929180"/>
                      <a:pt x="1348636" y="1013248"/>
                    </a:cubicBezTo>
                    <a:cubicBezTo>
                      <a:pt x="1270978" y="1208707"/>
                      <a:pt x="1029514" y="1199590"/>
                      <a:pt x="860115" y="1238704"/>
                    </a:cubicBezTo>
                    <a:cubicBezTo>
                      <a:pt x="793662" y="1229104"/>
                      <a:pt x="713811" y="1246117"/>
                      <a:pt x="656852" y="1227937"/>
                    </a:cubicBezTo>
                    <a:cubicBezTo>
                      <a:pt x="589022" y="1214569"/>
                      <a:pt x="546289" y="1231281"/>
                      <a:pt x="483152" y="1226742"/>
                    </a:cubicBezTo>
                    <a:cubicBezTo>
                      <a:pt x="364267" y="1231314"/>
                      <a:pt x="269530" y="1174988"/>
                      <a:pt x="143647" y="1124557"/>
                    </a:cubicBezTo>
                    <a:cubicBezTo>
                      <a:pt x="96450" y="1102263"/>
                      <a:pt x="45810" y="1041927"/>
                      <a:pt x="23019" y="1001465"/>
                    </a:cubicBezTo>
                    <a:cubicBezTo>
                      <a:pt x="-6502" y="924086"/>
                      <a:pt x="2022" y="840786"/>
                      <a:pt x="16782" y="766205"/>
                    </a:cubicBezTo>
                    <a:cubicBezTo>
                      <a:pt x="27658" y="723394"/>
                      <a:pt x="41950" y="668827"/>
                      <a:pt x="63755" y="636336"/>
                    </a:cubicBezTo>
                    <a:cubicBezTo>
                      <a:pt x="81558" y="591680"/>
                      <a:pt x="124738" y="561176"/>
                      <a:pt x="144521" y="512215"/>
                    </a:cubicBezTo>
                    <a:cubicBezTo>
                      <a:pt x="191432" y="436529"/>
                      <a:pt x="170428" y="324434"/>
                      <a:pt x="185832" y="246163"/>
                    </a:cubicBezTo>
                    <a:cubicBezTo>
                      <a:pt x="202586" y="188977"/>
                      <a:pt x="294564" y="109031"/>
                      <a:pt x="336755" y="67482"/>
                    </a:cubicBezTo>
                    <a:cubicBezTo>
                      <a:pt x="424420" y="23745"/>
                      <a:pt x="493780" y="-19140"/>
                      <a:pt x="606078" y="1260"/>
                    </a:cubicBezTo>
                    <a:cubicBezTo>
                      <a:pt x="686040" y="21264"/>
                      <a:pt x="769059" y="34669"/>
                      <a:pt x="880951" y="65365"/>
                    </a:cubicBezTo>
                    <a:cubicBezTo>
                      <a:pt x="964433" y="86460"/>
                      <a:pt x="1017978" y="62573"/>
                      <a:pt x="1064016" y="132475"/>
                    </a:cubicBezTo>
                    <a:cubicBezTo>
                      <a:pt x="1098204" y="173790"/>
                      <a:pt x="1087339" y="254310"/>
                      <a:pt x="1103853" y="310166"/>
                    </a:cubicBezTo>
                    <a:cubicBezTo>
                      <a:pt x="1156740" y="504229"/>
                      <a:pt x="1387870" y="580835"/>
                      <a:pt x="1378469" y="795052"/>
                    </a:cubicBezTo>
                    <a:close/>
                  </a:path>
                  <a:path w="1383147" h="1239566" stroke="0" extrusionOk="0">
                    <a:moveTo>
                      <a:pt x="1378469" y="795052"/>
                    </a:moveTo>
                    <a:cubicBezTo>
                      <a:pt x="1405375" y="865434"/>
                      <a:pt x="1387059" y="940591"/>
                      <a:pt x="1348636" y="1013248"/>
                    </a:cubicBezTo>
                    <a:cubicBezTo>
                      <a:pt x="1280914" y="1159553"/>
                      <a:pt x="1053572" y="1245691"/>
                      <a:pt x="860115" y="1238704"/>
                    </a:cubicBezTo>
                    <a:cubicBezTo>
                      <a:pt x="787668" y="1245514"/>
                      <a:pt x="719768" y="1242010"/>
                      <a:pt x="656852" y="1227937"/>
                    </a:cubicBezTo>
                    <a:cubicBezTo>
                      <a:pt x="588198" y="1215895"/>
                      <a:pt x="541160" y="1228534"/>
                      <a:pt x="483152" y="1226742"/>
                    </a:cubicBezTo>
                    <a:cubicBezTo>
                      <a:pt x="351802" y="1208678"/>
                      <a:pt x="256018" y="1192683"/>
                      <a:pt x="143647" y="1124557"/>
                    </a:cubicBezTo>
                    <a:cubicBezTo>
                      <a:pt x="92010" y="1099431"/>
                      <a:pt x="51217" y="1056169"/>
                      <a:pt x="23019" y="1001465"/>
                    </a:cubicBezTo>
                    <a:cubicBezTo>
                      <a:pt x="-12483" y="927124"/>
                      <a:pt x="-12074" y="857829"/>
                      <a:pt x="16782" y="766205"/>
                    </a:cubicBezTo>
                    <a:cubicBezTo>
                      <a:pt x="24922" y="724130"/>
                      <a:pt x="43825" y="668240"/>
                      <a:pt x="63755" y="636336"/>
                    </a:cubicBezTo>
                    <a:cubicBezTo>
                      <a:pt x="77405" y="588415"/>
                      <a:pt x="113191" y="557135"/>
                      <a:pt x="144521" y="512215"/>
                    </a:cubicBezTo>
                    <a:cubicBezTo>
                      <a:pt x="170712" y="421435"/>
                      <a:pt x="139186" y="323516"/>
                      <a:pt x="185832" y="246163"/>
                    </a:cubicBezTo>
                    <a:cubicBezTo>
                      <a:pt x="215073" y="186885"/>
                      <a:pt x="279479" y="114317"/>
                      <a:pt x="336755" y="67482"/>
                    </a:cubicBezTo>
                    <a:cubicBezTo>
                      <a:pt x="405739" y="15361"/>
                      <a:pt x="514283" y="-10330"/>
                      <a:pt x="606078" y="1260"/>
                    </a:cubicBezTo>
                    <a:cubicBezTo>
                      <a:pt x="688974" y="5210"/>
                      <a:pt x="795264" y="34148"/>
                      <a:pt x="880951" y="65365"/>
                    </a:cubicBezTo>
                    <a:cubicBezTo>
                      <a:pt x="957382" y="84250"/>
                      <a:pt x="1008822" y="85196"/>
                      <a:pt x="1064016" y="132475"/>
                    </a:cubicBezTo>
                    <a:cubicBezTo>
                      <a:pt x="1113468" y="167695"/>
                      <a:pt x="1081162" y="264771"/>
                      <a:pt x="1103853" y="310166"/>
                    </a:cubicBezTo>
                    <a:cubicBezTo>
                      <a:pt x="1173703" y="504382"/>
                      <a:pt x="1318468" y="616121"/>
                      <a:pt x="1378469" y="795052"/>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87861777">
                      <a:custGeom>
                        <a:avLst/>
                        <a:gdLst/>
                        <a:ahLst/>
                        <a:cxnLst/>
                        <a:rect l="l" t="t" r="r" b="b"/>
                        <a:pathLst>
                          <a:path w="1383147" h="1239566">
                            <a:moveTo>
                              <a:pt x="1378469" y="795052"/>
                            </a:moveTo>
                            <a:cubicBezTo>
                              <a:pt x="1389656" y="869251"/>
                              <a:pt x="1381195" y="945503"/>
                              <a:pt x="1348636" y="1013248"/>
                            </a:cubicBezTo>
                            <a:cubicBezTo>
                              <a:pt x="1260841" y="1195940"/>
                              <a:pt x="1043438" y="1231555"/>
                              <a:pt x="860115" y="1238704"/>
                            </a:cubicBezTo>
                            <a:cubicBezTo>
                              <a:pt x="792246" y="1241349"/>
                              <a:pt x="724048" y="1237950"/>
                              <a:pt x="656852" y="1227937"/>
                            </a:cubicBezTo>
                            <a:cubicBezTo>
                              <a:pt x="596991" y="1219018"/>
                              <a:pt x="543649" y="1228122"/>
                              <a:pt x="483152" y="1226742"/>
                            </a:cubicBezTo>
                            <a:cubicBezTo>
                              <a:pt x="363583" y="1224007"/>
                              <a:pt x="244678" y="1188722"/>
                              <a:pt x="143647" y="1124557"/>
                            </a:cubicBezTo>
                            <a:cubicBezTo>
                              <a:pt x="94509" y="1093349"/>
                              <a:pt x="48231" y="1053933"/>
                              <a:pt x="23019" y="1001465"/>
                            </a:cubicBezTo>
                            <a:cubicBezTo>
                              <a:pt x="-11644" y="929331"/>
                              <a:pt x="-1554" y="844103"/>
                              <a:pt x="16782" y="766205"/>
                            </a:cubicBezTo>
                            <a:cubicBezTo>
                              <a:pt x="27369" y="721234"/>
                              <a:pt x="40652" y="676348"/>
                              <a:pt x="63755" y="636336"/>
                            </a:cubicBezTo>
                            <a:cubicBezTo>
                              <a:pt x="88470" y="593529"/>
                              <a:pt x="123930" y="557148"/>
                              <a:pt x="144521" y="512215"/>
                            </a:cubicBezTo>
                            <a:cubicBezTo>
                              <a:pt x="183230" y="427746"/>
                              <a:pt x="151418" y="329021"/>
                              <a:pt x="185832" y="246163"/>
                            </a:cubicBezTo>
                            <a:cubicBezTo>
                              <a:pt x="212780" y="181282"/>
                              <a:pt x="280537" y="108043"/>
                              <a:pt x="336755" y="67482"/>
                            </a:cubicBezTo>
                            <a:cubicBezTo>
                              <a:pt x="413261" y="12288"/>
                              <a:pt x="511956" y="-5148"/>
                              <a:pt x="606078" y="1260"/>
                            </a:cubicBezTo>
                            <a:cubicBezTo>
                              <a:pt x="700195" y="7672"/>
                              <a:pt x="791278" y="36047"/>
                              <a:pt x="880951" y="65365"/>
                            </a:cubicBezTo>
                            <a:cubicBezTo>
                              <a:pt x="951549" y="88446"/>
                              <a:pt x="1012234" y="74160"/>
                              <a:pt x="1064016" y="132475"/>
                            </a:cubicBezTo>
                            <a:cubicBezTo>
                              <a:pt x="1105062" y="178702"/>
                              <a:pt x="1090733" y="254153"/>
                              <a:pt x="1103853" y="310166"/>
                            </a:cubicBezTo>
                            <a:cubicBezTo>
                              <a:pt x="1147967" y="498533"/>
                              <a:pt x="1348756" y="597940"/>
                              <a:pt x="1378469" y="795052"/>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29" name="Freeform 7">
                <a:extLst>
                  <a:ext uri="{FF2B5EF4-FFF2-40B4-BE49-F238E27FC236}">
                    <a16:creationId xmlns:a16="http://schemas.microsoft.com/office/drawing/2014/main" id="{D91B9B5D-24B4-1162-D830-8FD62425988A}"/>
                  </a:ext>
                </a:extLst>
              </p:cNvPr>
              <p:cNvSpPr/>
              <p:nvPr/>
            </p:nvSpPr>
            <p:spPr>
              <a:xfrm>
                <a:off x="4223809" y="4855098"/>
                <a:ext cx="1682835" cy="614928"/>
              </a:xfrm>
              <a:custGeom>
                <a:avLst/>
                <a:gdLst>
                  <a:gd name="connsiteX0" fmla="*/ 1079123 w 1682835"/>
                  <a:gd name="connsiteY0" fmla="*/ 194378 h 614928"/>
                  <a:gd name="connsiteX1" fmla="*/ 465978 w 1682835"/>
                  <a:gd name="connsiteY1" fmla="*/ 19766 h 614928"/>
                  <a:gd name="connsiteX2" fmla="*/ 18961 w 1682835"/>
                  <a:gd name="connsiteY2" fmla="*/ 110522 h 614928"/>
                  <a:gd name="connsiteX3" fmla="*/ 50560 w 1682835"/>
                  <a:gd name="connsiteY3" fmla="*/ 338949 h 614928"/>
                  <a:gd name="connsiteX4" fmla="*/ 566680 w 1682835"/>
                  <a:gd name="connsiteY4" fmla="*/ 553125 h 614928"/>
                  <a:gd name="connsiteX5" fmla="*/ 1371663 w 1682835"/>
                  <a:gd name="connsiteY5" fmla="*/ 612507 h 614928"/>
                  <a:gd name="connsiteX6" fmla="*/ 1593331 w 1682835"/>
                  <a:gd name="connsiteY6" fmla="*/ 565465 h 614928"/>
                  <a:gd name="connsiteX7" fmla="*/ 1673145 w 1682835"/>
                  <a:gd name="connsiteY7" fmla="*/ 371311 h 614928"/>
                  <a:gd name="connsiteX8" fmla="*/ 1358324 w 1682835"/>
                  <a:gd name="connsiteY8" fmla="*/ 250040 h 614928"/>
                  <a:gd name="connsiteX9" fmla="*/ 1079123 w 1682835"/>
                  <a:gd name="connsiteY9" fmla="*/ 194378 h 61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835" h="614928" fill="none" extrusionOk="0">
                    <a:moveTo>
                      <a:pt x="1079123" y="194378"/>
                    </a:moveTo>
                    <a:cubicBezTo>
                      <a:pt x="830593" y="143697"/>
                      <a:pt x="669660" y="23951"/>
                      <a:pt x="465978" y="19766"/>
                    </a:cubicBezTo>
                    <a:cubicBezTo>
                      <a:pt x="308298" y="23287"/>
                      <a:pt x="73508" y="-31554"/>
                      <a:pt x="18961" y="110522"/>
                    </a:cubicBezTo>
                    <a:cubicBezTo>
                      <a:pt x="-25857" y="168882"/>
                      <a:pt x="2469" y="279534"/>
                      <a:pt x="50560" y="338949"/>
                    </a:cubicBezTo>
                    <a:cubicBezTo>
                      <a:pt x="200838" y="498051"/>
                      <a:pt x="407144" y="524511"/>
                      <a:pt x="566680" y="553125"/>
                    </a:cubicBezTo>
                    <a:cubicBezTo>
                      <a:pt x="893022" y="602137"/>
                      <a:pt x="1075730" y="628059"/>
                      <a:pt x="1371663" y="612507"/>
                    </a:cubicBezTo>
                    <a:cubicBezTo>
                      <a:pt x="1454973" y="605687"/>
                      <a:pt x="1524779" y="594199"/>
                      <a:pt x="1593331" y="565465"/>
                    </a:cubicBezTo>
                    <a:cubicBezTo>
                      <a:pt x="1659007" y="508185"/>
                      <a:pt x="1701340" y="445478"/>
                      <a:pt x="1673145" y="371311"/>
                    </a:cubicBezTo>
                    <a:cubicBezTo>
                      <a:pt x="1622023" y="259983"/>
                      <a:pt x="1440565" y="281962"/>
                      <a:pt x="1358324" y="250040"/>
                    </a:cubicBezTo>
                    <a:cubicBezTo>
                      <a:pt x="1276369" y="250802"/>
                      <a:pt x="1150066" y="213265"/>
                      <a:pt x="1079123" y="194378"/>
                    </a:cubicBezTo>
                    <a:close/>
                  </a:path>
                  <a:path w="1682835" h="614928" stroke="0" extrusionOk="0">
                    <a:moveTo>
                      <a:pt x="1079123" y="194378"/>
                    </a:moveTo>
                    <a:cubicBezTo>
                      <a:pt x="859668" y="140482"/>
                      <a:pt x="662617" y="5278"/>
                      <a:pt x="465978" y="19766"/>
                    </a:cubicBezTo>
                    <a:cubicBezTo>
                      <a:pt x="338646" y="-9510"/>
                      <a:pt x="121850" y="-56095"/>
                      <a:pt x="18961" y="110522"/>
                    </a:cubicBezTo>
                    <a:cubicBezTo>
                      <a:pt x="3189" y="182028"/>
                      <a:pt x="-7845" y="275005"/>
                      <a:pt x="50560" y="338949"/>
                    </a:cubicBezTo>
                    <a:cubicBezTo>
                      <a:pt x="176353" y="472524"/>
                      <a:pt x="427162" y="524619"/>
                      <a:pt x="566680" y="553125"/>
                    </a:cubicBezTo>
                    <a:cubicBezTo>
                      <a:pt x="883427" y="638316"/>
                      <a:pt x="1123492" y="597162"/>
                      <a:pt x="1371663" y="612507"/>
                    </a:cubicBezTo>
                    <a:cubicBezTo>
                      <a:pt x="1450738" y="598800"/>
                      <a:pt x="1533115" y="601961"/>
                      <a:pt x="1593331" y="565465"/>
                    </a:cubicBezTo>
                    <a:cubicBezTo>
                      <a:pt x="1661668" y="525046"/>
                      <a:pt x="1701744" y="442906"/>
                      <a:pt x="1673145" y="371311"/>
                    </a:cubicBezTo>
                    <a:cubicBezTo>
                      <a:pt x="1627140" y="261545"/>
                      <a:pt x="1469109" y="282883"/>
                      <a:pt x="1358324" y="250040"/>
                    </a:cubicBezTo>
                    <a:cubicBezTo>
                      <a:pt x="1248652" y="240860"/>
                      <a:pt x="1168002" y="218363"/>
                      <a:pt x="1079123" y="19437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536794088">
                      <a:custGeom>
                        <a:avLst/>
                        <a:gdLst/>
                        <a:ahLst/>
                        <a:cxnLst/>
                        <a:rect l="l" t="t" r="r" b="b"/>
                        <a:pathLst>
                          <a:path w="1682835" h="614928">
                            <a:moveTo>
                              <a:pt x="1079123" y="194378"/>
                            </a:moveTo>
                            <a:cubicBezTo>
                              <a:pt x="872011" y="146025"/>
                              <a:pt x="676601" y="54278"/>
                              <a:pt x="465978" y="19766"/>
                            </a:cubicBezTo>
                            <a:cubicBezTo>
                              <a:pt x="332831" y="-2052"/>
                              <a:pt x="89684" y="-36282"/>
                              <a:pt x="18961" y="110522"/>
                            </a:cubicBezTo>
                            <a:cubicBezTo>
                              <a:pt x="-16563" y="184267"/>
                              <a:pt x="-1" y="276070"/>
                              <a:pt x="50560" y="338949"/>
                            </a:cubicBezTo>
                            <a:cubicBezTo>
                              <a:pt x="163991" y="480014"/>
                              <a:pt x="400498" y="517691"/>
                              <a:pt x="566680" y="553125"/>
                            </a:cubicBezTo>
                            <a:cubicBezTo>
                              <a:pt x="832089" y="609712"/>
                              <a:pt x="1101154" y="620727"/>
                              <a:pt x="1371663" y="612507"/>
                            </a:cubicBezTo>
                            <a:cubicBezTo>
                              <a:pt x="1448040" y="610188"/>
                              <a:pt x="1527893" y="604916"/>
                              <a:pt x="1593331" y="565465"/>
                            </a:cubicBezTo>
                            <a:cubicBezTo>
                              <a:pt x="1658769" y="526014"/>
                              <a:pt x="1703449" y="441455"/>
                              <a:pt x="1673145" y="371311"/>
                            </a:cubicBezTo>
                            <a:cubicBezTo>
                              <a:pt x="1626944" y="264356"/>
                              <a:pt x="1455935" y="266203"/>
                              <a:pt x="1358324" y="250040"/>
                            </a:cubicBezTo>
                            <a:cubicBezTo>
                              <a:pt x="1264687" y="234528"/>
                              <a:pt x="1171555" y="215960"/>
                              <a:pt x="1079123" y="194378"/>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lnSpcReduction="10000"/>
              </a:bodyPr>
              <a:lstStyle/>
              <a:p>
                <a:pPr marL="0" algn="l"/>
                <a:endParaRPr/>
              </a:p>
            </p:txBody>
          </p:sp>
          <p:sp>
            <p:nvSpPr>
              <p:cNvPr id="130" name="Freeform 8">
                <a:extLst>
                  <a:ext uri="{FF2B5EF4-FFF2-40B4-BE49-F238E27FC236}">
                    <a16:creationId xmlns:a16="http://schemas.microsoft.com/office/drawing/2014/main" id="{B62524BA-24BD-0AA3-507A-9A17AC3723A1}"/>
                  </a:ext>
                </a:extLst>
              </p:cNvPr>
              <p:cNvSpPr/>
              <p:nvPr/>
            </p:nvSpPr>
            <p:spPr>
              <a:xfrm>
                <a:off x="4242765" y="3385577"/>
                <a:ext cx="1510585" cy="1580038"/>
              </a:xfrm>
              <a:custGeom>
                <a:avLst/>
                <a:gdLst>
                  <a:gd name="connsiteX0" fmla="*/ 1298198 w 1510585"/>
                  <a:gd name="connsiteY0" fmla="*/ 742205 h 1580038"/>
                  <a:gd name="connsiteX1" fmla="*/ 811190 w 1510585"/>
                  <a:gd name="connsiteY1" fmla="*/ 1264168 h 1580038"/>
                  <a:gd name="connsiteX2" fmla="*/ 711556 w 1510585"/>
                  <a:gd name="connsiteY2" fmla="*/ 1372464 h 1580038"/>
                  <a:gd name="connsiteX3" fmla="*/ 663413 w 1510585"/>
                  <a:gd name="connsiteY3" fmla="*/ 1430071 h 1580038"/>
                  <a:gd name="connsiteX4" fmla="*/ 607576 w 1510585"/>
                  <a:gd name="connsiteY4" fmla="*/ 1527532 h 1580038"/>
                  <a:gd name="connsiteX5" fmla="*/ 0 w 1510585"/>
                  <a:gd name="connsiteY5" fmla="*/ 1580039 h 1580038"/>
                  <a:gd name="connsiteX6" fmla="*/ 96046 w 1510585"/>
                  <a:gd name="connsiteY6" fmla="*/ 1307236 h 1580038"/>
                  <a:gd name="connsiteX7" fmla="*/ 437737 w 1510585"/>
                  <a:gd name="connsiteY7" fmla="*/ 810189 h 1580038"/>
                  <a:gd name="connsiteX8" fmla="*/ 898788 w 1510585"/>
                  <a:gd name="connsiteY8" fmla="*/ 243959 h 1580038"/>
                  <a:gd name="connsiteX9" fmla="*/ 1418260 w 1510585"/>
                  <a:gd name="connsiteY9" fmla="*/ 53765 h 1580038"/>
                  <a:gd name="connsiteX10" fmla="*/ 1439820 w 1510585"/>
                  <a:gd name="connsiteY10" fmla="*/ 533555 h 1580038"/>
                  <a:gd name="connsiteX11" fmla="*/ 1298198 w 1510585"/>
                  <a:gd name="connsiteY11" fmla="*/ 742205 h 158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0585" h="1580038" fill="none" extrusionOk="0">
                    <a:moveTo>
                      <a:pt x="1298198" y="742205"/>
                    </a:moveTo>
                    <a:cubicBezTo>
                      <a:pt x="1130016" y="928747"/>
                      <a:pt x="979379" y="1086301"/>
                      <a:pt x="811190" y="1264168"/>
                    </a:cubicBezTo>
                    <a:cubicBezTo>
                      <a:pt x="777996" y="1288271"/>
                      <a:pt x="751204" y="1339151"/>
                      <a:pt x="711556" y="1372464"/>
                    </a:cubicBezTo>
                    <a:cubicBezTo>
                      <a:pt x="695568" y="1384751"/>
                      <a:pt x="673353" y="1408802"/>
                      <a:pt x="663413" y="1430071"/>
                    </a:cubicBezTo>
                    <a:cubicBezTo>
                      <a:pt x="654777" y="1442180"/>
                      <a:pt x="622896" y="1472870"/>
                      <a:pt x="607576" y="1527532"/>
                    </a:cubicBezTo>
                    <a:cubicBezTo>
                      <a:pt x="385907" y="1460800"/>
                      <a:pt x="210445" y="1482072"/>
                      <a:pt x="0" y="1580039"/>
                    </a:cubicBezTo>
                    <a:cubicBezTo>
                      <a:pt x="16226" y="1436923"/>
                      <a:pt x="74065" y="1336407"/>
                      <a:pt x="96046" y="1307236"/>
                    </a:cubicBezTo>
                    <a:cubicBezTo>
                      <a:pt x="138020" y="1106664"/>
                      <a:pt x="302705" y="972440"/>
                      <a:pt x="437737" y="810189"/>
                    </a:cubicBezTo>
                    <a:cubicBezTo>
                      <a:pt x="583181" y="651887"/>
                      <a:pt x="765350" y="461135"/>
                      <a:pt x="898788" y="243959"/>
                    </a:cubicBezTo>
                    <a:cubicBezTo>
                      <a:pt x="1036817" y="93118"/>
                      <a:pt x="1211866" y="-85625"/>
                      <a:pt x="1418260" y="53765"/>
                    </a:cubicBezTo>
                    <a:cubicBezTo>
                      <a:pt x="1540091" y="147145"/>
                      <a:pt x="1533551" y="408213"/>
                      <a:pt x="1439820" y="533555"/>
                    </a:cubicBezTo>
                    <a:cubicBezTo>
                      <a:pt x="1399902" y="610145"/>
                      <a:pt x="1370184" y="682639"/>
                      <a:pt x="1298198" y="742205"/>
                    </a:cubicBezTo>
                    <a:close/>
                  </a:path>
                  <a:path w="1510585" h="1580038" stroke="0" extrusionOk="0">
                    <a:moveTo>
                      <a:pt x="1298198" y="742205"/>
                    </a:moveTo>
                    <a:cubicBezTo>
                      <a:pt x="1107694" y="874996"/>
                      <a:pt x="957129" y="1122632"/>
                      <a:pt x="811190" y="1264168"/>
                    </a:cubicBezTo>
                    <a:cubicBezTo>
                      <a:pt x="783545" y="1297608"/>
                      <a:pt x="737841" y="1345225"/>
                      <a:pt x="711556" y="1372464"/>
                    </a:cubicBezTo>
                    <a:cubicBezTo>
                      <a:pt x="695933" y="1392377"/>
                      <a:pt x="679438" y="1414201"/>
                      <a:pt x="663413" y="1430071"/>
                    </a:cubicBezTo>
                    <a:cubicBezTo>
                      <a:pt x="650467" y="1446022"/>
                      <a:pt x="628344" y="1471023"/>
                      <a:pt x="607576" y="1527532"/>
                    </a:cubicBezTo>
                    <a:cubicBezTo>
                      <a:pt x="386653" y="1489576"/>
                      <a:pt x="197154" y="1475575"/>
                      <a:pt x="0" y="1580039"/>
                    </a:cubicBezTo>
                    <a:cubicBezTo>
                      <a:pt x="21328" y="1430588"/>
                      <a:pt x="87620" y="1341347"/>
                      <a:pt x="96046" y="1307236"/>
                    </a:cubicBezTo>
                    <a:cubicBezTo>
                      <a:pt x="133101" y="1128507"/>
                      <a:pt x="329410" y="987311"/>
                      <a:pt x="437737" y="810189"/>
                    </a:cubicBezTo>
                    <a:cubicBezTo>
                      <a:pt x="584621" y="615847"/>
                      <a:pt x="780307" y="413242"/>
                      <a:pt x="898788" y="243959"/>
                    </a:cubicBezTo>
                    <a:cubicBezTo>
                      <a:pt x="999749" y="100820"/>
                      <a:pt x="1212684" y="-127033"/>
                      <a:pt x="1418260" y="53765"/>
                    </a:cubicBezTo>
                    <a:cubicBezTo>
                      <a:pt x="1574843" y="136901"/>
                      <a:pt x="1506154" y="418122"/>
                      <a:pt x="1439820" y="533555"/>
                    </a:cubicBezTo>
                    <a:cubicBezTo>
                      <a:pt x="1413067" y="593049"/>
                      <a:pt x="1350641" y="680295"/>
                      <a:pt x="1298198" y="742205"/>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00109286">
                      <a:custGeom>
                        <a:avLst/>
                        <a:gdLst/>
                        <a:ahLst/>
                        <a:cxnLst/>
                        <a:rect l="l" t="t" r="r" b="b"/>
                        <a:pathLst>
                          <a:path w="1510585" h="1580038">
                            <a:moveTo>
                              <a:pt x="1298198" y="742205"/>
                            </a:moveTo>
                            <a:cubicBezTo>
                              <a:pt x="1142925" y="922232"/>
                              <a:pt x="974376" y="1091346"/>
                              <a:pt x="811190" y="1264168"/>
                            </a:cubicBezTo>
                            <a:cubicBezTo>
                              <a:pt x="777513" y="1299833"/>
                              <a:pt x="743844" y="1335529"/>
                              <a:pt x="711556" y="1372464"/>
                            </a:cubicBezTo>
                            <a:cubicBezTo>
                              <a:pt x="695479" y="1390856"/>
                              <a:pt x="676653" y="1409502"/>
                              <a:pt x="663413" y="1430071"/>
                            </a:cubicBezTo>
                            <a:cubicBezTo>
                              <a:pt x="652560" y="1446933"/>
                              <a:pt x="628587" y="1480405"/>
                              <a:pt x="607576" y="1527532"/>
                            </a:cubicBezTo>
                            <a:cubicBezTo>
                              <a:pt x="413203" y="1469539"/>
                              <a:pt x="186452" y="1512174"/>
                              <a:pt x="0" y="1580039"/>
                            </a:cubicBezTo>
                            <a:cubicBezTo>
                              <a:pt x="21431" y="1434079"/>
                              <a:pt x="79613" y="1344457"/>
                              <a:pt x="96046" y="1307236"/>
                            </a:cubicBezTo>
                            <a:cubicBezTo>
                              <a:pt x="177879" y="1121894"/>
                              <a:pt x="311486" y="966278"/>
                              <a:pt x="437737" y="810189"/>
                            </a:cubicBezTo>
                            <a:cubicBezTo>
                              <a:pt x="590812" y="620943"/>
                              <a:pt x="751783" y="438074"/>
                              <a:pt x="898788" y="243959"/>
                            </a:cubicBezTo>
                            <a:cubicBezTo>
                              <a:pt x="1018323" y="86122"/>
                              <a:pt x="1219824" y="-91303"/>
                              <a:pt x="1418260" y="53765"/>
                            </a:cubicBezTo>
                            <a:cubicBezTo>
                              <a:pt x="1570962" y="165409"/>
                              <a:pt x="1502061" y="391196"/>
                              <a:pt x="1439820" y="533555"/>
                            </a:cubicBezTo>
                            <a:cubicBezTo>
                              <a:pt x="1406589" y="609580"/>
                              <a:pt x="1354357" y="677097"/>
                              <a:pt x="1298198" y="742205"/>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31" name="Freeform 9">
                <a:extLst>
                  <a:ext uri="{FF2B5EF4-FFF2-40B4-BE49-F238E27FC236}">
                    <a16:creationId xmlns:a16="http://schemas.microsoft.com/office/drawing/2014/main" id="{FD8894AD-B09F-CA0E-0318-A70711A92877}"/>
                  </a:ext>
                </a:extLst>
              </p:cNvPr>
              <p:cNvSpPr/>
              <p:nvPr/>
            </p:nvSpPr>
            <p:spPr>
              <a:xfrm>
                <a:off x="6174048" y="4855098"/>
                <a:ext cx="1682835" cy="614928"/>
              </a:xfrm>
              <a:custGeom>
                <a:avLst/>
                <a:gdLst>
                  <a:gd name="connsiteX0" fmla="*/ 603709 w 1682835"/>
                  <a:gd name="connsiteY0" fmla="*/ 194378 h 614928"/>
                  <a:gd name="connsiteX1" fmla="*/ 1216857 w 1682835"/>
                  <a:gd name="connsiteY1" fmla="*/ 19766 h 614928"/>
                  <a:gd name="connsiteX2" fmla="*/ 1663874 w 1682835"/>
                  <a:gd name="connsiteY2" fmla="*/ 110522 h 614928"/>
                  <a:gd name="connsiteX3" fmla="*/ 1632276 w 1682835"/>
                  <a:gd name="connsiteY3" fmla="*/ 338949 h 614928"/>
                  <a:gd name="connsiteX4" fmla="*/ 1116156 w 1682835"/>
                  <a:gd name="connsiteY4" fmla="*/ 553125 h 614928"/>
                  <a:gd name="connsiteX5" fmla="*/ 311173 w 1682835"/>
                  <a:gd name="connsiteY5" fmla="*/ 612507 h 614928"/>
                  <a:gd name="connsiteX6" fmla="*/ 89505 w 1682835"/>
                  <a:gd name="connsiteY6" fmla="*/ 565465 h 614928"/>
                  <a:gd name="connsiteX7" fmla="*/ 9690 w 1682835"/>
                  <a:gd name="connsiteY7" fmla="*/ 371311 h 614928"/>
                  <a:gd name="connsiteX8" fmla="*/ 324511 w 1682835"/>
                  <a:gd name="connsiteY8" fmla="*/ 250040 h 614928"/>
                  <a:gd name="connsiteX9" fmla="*/ 603709 w 1682835"/>
                  <a:gd name="connsiteY9" fmla="*/ 194378 h 614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835" h="614928" fill="none" extrusionOk="0">
                    <a:moveTo>
                      <a:pt x="603709" y="194378"/>
                    </a:moveTo>
                    <a:cubicBezTo>
                      <a:pt x="819014" y="193121"/>
                      <a:pt x="981330" y="69562"/>
                      <a:pt x="1216857" y="19766"/>
                    </a:cubicBezTo>
                    <a:cubicBezTo>
                      <a:pt x="1365698" y="-26034"/>
                      <a:pt x="1580835" y="-18223"/>
                      <a:pt x="1663874" y="110522"/>
                    </a:cubicBezTo>
                    <a:cubicBezTo>
                      <a:pt x="1690657" y="197536"/>
                      <a:pt x="1685023" y="275105"/>
                      <a:pt x="1632276" y="338949"/>
                    </a:cubicBezTo>
                    <a:cubicBezTo>
                      <a:pt x="1509093" y="512496"/>
                      <a:pt x="1302965" y="505376"/>
                      <a:pt x="1116156" y="553125"/>
                    </a:cubicBezTo>
                    <a:cubicBezTo>
                      <a:pt x="889904" y="612803"/>
                      <a:pt x="581828" y="643615"/>
                      <a:pt x="311173" y="612507"/>
                    </a:cubicBezTo>
                    <a:cubicBezTo>
                      <a:pt x="246092" y="618249"/>
                      <a:pt x="171245" y="609067"/>
                      <a:pt x="89505" y="565465"/>
                    </a:cubicBezTo>
                    <a:cubicBezTo>
                      <a:pt x="25033" y="528621"/>
                      <a:pt x="-24594" y="447331"/>
                      <a:pt x="9690" y="371311"/>
                    </a:cubicBezTo>
                    <a:cubicBezTo>
                      <a:pt x="76357" y="257487"/>
                      <a:pt x="221111" y="272170"/>
                      <a:pt x="324511" y="250040"/>
                    </a:cubicBezTo>
                    <a:cubicBezTo>
                      <a:pt x="396726" y="241739"/>
                      <a:pt x="507688" y="209322"/>
                      <a:pt x="603709" y="194378"/>
                    </a:cubicBezTo>
                    <a:close/>
                  </a:path>
                  <a:path w="1682835" h="614928" stroke="0" extrusionOk="0">
                    <a:moveTo>
                      <a:pt x="603709" y="194378"/>
                    </a:moveTo>
                    <a:cubicBezTo>
                      <a:pt x="833832" y="149149"/>
                      <a:pt x="1013279" y="57604"/>
                      <a:pt x="1216857" y="19766"/>
                    </a:cubicBezTo>
                    <a:cubicBezTo>
                      <a:pt x="1364030" y="-21709"/>
                      <a:pt x="1590487" y="-50096"/>
                      <a:pt x="1663874" y="110522"/>
                    </a:cubicBezTo>
                    <a:cubicBezTo>
                      <a:pt x="1689208" y="176881"/>
                      <a:pt x="1666645" y="285763"/>
                      <a:pt x="1632276" y="338949"/>
                    </a:cubicBezTo>
                    <a:cubicBezTo>
                      <a:pt x="1555258" y="477319"/>
                      <a:pt x="1262400" y="517681"/>
                      <a:pt x="1116156" y="553125"/>
                    </a:cubicBezTo>
                    <a:cubicBezTo>
                      <a:pt x="875629" y="604256"/>
                      <a:pt x="634100" y="598741"/>
                      <a:pt x="311173" y="612507"/>
                    </a:cubicBezTo>
                    <a:cubicBezTo>
                      <a:pt x="235356" y="593834"/>
                      <a:pt x="155959" y="609076"/>
                      <a:pt x="89505" y="565465"/>
                    </a:cubicBezTo>
                    <a:cubicBezTo>
                      <a:pt x="15089" y="516995"/>
                      <a:pt x="-18979" y="428132"/>
                      <a:pt x="9690" y="371311"/>
                    </a:cubicBezTo>
                    <a:cubicBezTo>
                      <a:pt x="46671" y="248710"/>
                      <a:pt x="233480" y="265400"/>
                      <a:pt x="324511" y="250040"/>
                    </a:cubicBezTo>
                    <a:cubicBezTo>
                      <a:pt x="421658" y="232007"/>
                      <a:pt x="516674" y="215764"/>
                      <a:pt x="603709" y="19437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100719182">
                      <a:custGeom>
                        <a:avLst/>
                        <a:gdLst/>
                        <a:ahLst/>
                        <a:cxnLst/>
                        <a:rect l="l" t="t" r="r" b="b"/>
                        <a:pathLst>
                          <a:path w="1682835" h="614928">
                            <a:moveTo>
                              <a:pt x="603709" y="194378"/>
                            </a:moveTo>
                            <a:cubicBezTo>
                              <a:pt x="810821" y="146025"/>
                              <a:pt x="1006235" y="54278"/>
                              <a:pt x="1216857" y="19766"/>
                            </a:cubicBezTo>
                            <a:cubicBezTo>
                              <a:pt x="1350005" y="-2052"/>
                              <a:pt x="1593151" y="-36282"/>
                              <a:pt x="1663874" y="110522"/>
                            </a:cubicBezTo>
                            <a:cubicBezTo>
                              <a:pt x="1699399" y="184267"/>
                              <a:pt x="1682836" y="276070"/>
                              <a:pt x="1632276" y="338949"/>
                            </a:cubicBezTo>
                            <a:cubicBezTo>
                              <a:pt x="1518845" y="480014"/>
                              <a:pt x="1282338" y="517691"/>
                              <a:pt x="1116156" y="553125"/>
                            </a:cubicBezTo>
                            <a:cubicBezTo>
                              <a:pt x="850747" y="609712"/>
                              <a:pt x="581682" y="620727"/>
                              <a:pt x="311173" y="612507"/>
                            </a:cubicBezTo>
                            <a:cubicBezTo>
                              <a:pt x="234795" y="610188"/>
                              <a:pt x="154943" y="604916"/>
                              <a:pt x="89505" y="565465"/>
                            </a:cubicBezTo>
                            <a:cubicBezTo>
                              <a:pt x="24067" y="526014"/>
                              <a:pt x="-20614" y="441455"/>
                              <a:pt x="9690" y="371311"/>
                            </a:cubicBezTo>
                            <a:cubicBezTo>
                              <a:pt x="55892" y="264356"/>
                              <a:pt x="226901" y="266203"/>
                              <a:pt x="324511" y="250040"/>
                            </a:cubicBezTo>
                            <a:cubicBezTo>
                              <a:pt x="418144" y="234528"/>
                              <a:pt x="511276" y="215960"/>
                              <a:pt x="603709" y="194378"/>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lnSpcReduction="10000"/>
              </a:bodyPr>
              <a:lstStyle/>
              <a:p>
                <a:pPr marL="0" algn="l"/>
                <a:endParaRPr/>
              </a:p>
            </p:txBody>
          </p:sp>
          <p:sp>
            <p:nvSpPr>
              <p:cNvPr id="132" name="Freeform 10">
                <a:extLst>
                  <a:ext uri="{FF2B5EF4-FFF2-40B4-BE49-F238E27FC236}">
                    <a16:creationId xmlns:a16="http://schemas.microsoft.com/office/drawing/2014/main" id="{DC31B329-17C3-61E8-F7DA-ECEDE709FC64}"/>
                  </a:ext>
                </a:extLst>
              </p:cNvPr>
              <p:cNvSpPr/>
              <p:nvPr/>
            </p:nvSpPr>
            <p:spPr>
              <a:xfrm>
                <a:off x="6327330" y="3385577"/>
                <a:ext cx="1510587" cy="1580038"/>
              </a:xfrm>
              <a:custGeom>
                <a:avLst/>
                <a:gdLst>
                  <a:gd name="connsiteX0" fmla="*/ 212390 w 1510587"/>
                  <a:gd name="connsiteY0" fmla="*/ 742205 h 1580038"/>
                  <a:gd name="connsiteX1" fmla="*/ 699398 w 1510587"/>
                  <a:gd name="connsiteY1" fmla="*/ 1264168 h 1580038"/>
                  <a:gd name="connsiteX2" fmla="*/ 799032 w 1510587"/>
                  <a:gd name="connsiteY2" fmla="*/ 1372464 h 1580038"/>
                  <a:gd name="connsiteX3" fmla="*/ 847175 w 1510587"/>
                  <a:gd name="connsiteY3" fmla="*/ 1430071 h 1580038"/>
                  <a:gd name="connsiteX4" fmla="*/ 903012 w 1510587"/>
                  <a:gd name="connsiteY4" fmla="*/ 1527532 h 1580038"/>
                  <a:gd name="connsiteX5" fmla="*/ 1510588 w 1510587"/>
                  <a:gd name="connsiteY5" fmla="*/ 1580039 h 1580038"/>
                  <a:gd name="connsiteX6" fmla="*/ 1414542 w 1510587"/>
                  <a:gd name="connsiteY6" fmla="*/ 1307236 h 1580038"/>
                  <a:gd name="connsiteX7" fmla="*/ 1072850 w 1510587"/>
                  <a:gd name="connsiteY7" fmla="*/ 810189 h 1580038"/>
                  <a:gd name="connsiteX8" fmla="*/ 611800 w 1510587"/>
                  <a:gd name="connsiteY8" fmla="*/ 243959 h 1580038"/>
                  <a:gd name="connsiteX9" fmla="*/ 92328 w 1510587"/>
                  <a:gd name="connsiteY9" fmla="*/ 53765 h 1580038"/>
                  <a:gd name="connsiteX10" fmla="*/ 70768 w 1510587"/>
                  <a:gd name="connsiteY10" fmla="*/ 533555 h 1580038"/>
                  <a:gd name="connsiteX11" fmla="*/ 212390 w 1510587"/>
                  <a:gd name="connsiteY11" fmla="*/ 742205 h 158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0587" h="1580038" fill="none" extrusionOk="0">
                    <a:moveTo>
                      <a:pt x="212390" y="742205"/>
                    </a:moveTo>
                    <a:cubicBezTo>
                      <a:pt x="417710" y="928232"/>
                      <a:pt x="538215" y="1121093"/>
                      <a:pt x="699398" y="1264168"/>
                    </a:cubicBezTo>
                    <a:cubicBezTo>
                      <a:pt x="726260" y="1305836"/>
                      <a:pt x="763380" y="1332044"/>
                      <a:pt x="799032" y="1372464"/>
                    </a:cubicBezTo>
                    <a:cubicBezTo>
                      <a:pt x="817080" y="1390023"/>
                      <a:pt x="834405" y="1410704"/>
                      <a:pt x="847175" y="1430071"/>
                    </a:cubicBezTo>
                    <a:cubicBezTo>
                      <a:pt x="852668" y="1444371"/>
                      <a:pt x="875224" y="1477361"/>
                      <a:pt x="903012" y="1527532"/>
                    </a:cubicBezTo>
                    <a:cubicBezTo>
                      <a:pt x="1094901" y="1502730"/>
                      <a:pt x="1292516" y="1521483"/>
                      <a:pt x="1510588" y="1580039"/>
                    </a:cubicBezTo>
                    <a:cubicBezTo>
                      <a:pt x="1488231" y="1442840"/>
                      <a:pt x="1431701" y="1338392"/>
                      <a:pt x="1414542" y="1307236"/>
                    </a:cubicBezTo>
                    <a:cubicBezTo>
                      <a:pt x="1366846" y="1098812"/>
                      <a:pt x="1191680" y="965692"/>
                      <a:pt x="1072850" y="810189"/>
                    </a:cubicBezTo>
                    <a:cubicBezTo>
                      <a:pt x="959571" y="622165"/>
                      <a:pt x="742207" y="445067"/>
                      <a:pt x="611800" y="243959"/>
                    </a:cubicBezTo>
                    <a:cubicBezTo>
                      <a:pt x="460458" y="77025"/>
                      <a:pt x="319718" y="-53272"/>
                      <a:pt x="92328" y="53765"/>
                    </a:cubicBezTo>
                    <a:cubicBezTo>
                      <a:pt x="-65024" y="177724"/>
                      <a:pt x="40919" y="410055"/>
                      <a:pt x="70768" y="533555"/>
                    </a:cubicBezTo>
                    <a:cubicBezTo>
                      <a:pt x="107871" y="611413"/>
                      <a:pt x="141797" y="669980"/>
                      <a:pt x="212390" y="742205"/>
                    </a:cubicBezTo>
                    <a:close/>
                  </a:path>
                  <a:path w="1510587" h="1580038" stroke="0" extrusionOk="0">
                    <a:moveTo>
                      <a:pt x="212390" y="742205"/>
                    </a:moveTo>
                    <a:cubicBezTo>
                      <a:pt x="416527" y="949061"/>
                      <a:pt x="552475" y="1125760"/>
                      <a:pt x="699398" y="1264168"/>
                    </a:cubicBezTo>
                    <a:cubicBezTo>
                      <a:pt x="739523" y="1306245"/>
                      <a:pt x="775120" y="1336433"/>
                      <a:pt x="799032" y="1372464"/>
                    </a:cubicBezTo>
                    <a:cubicBezTo>
                      <a:pt x="815218" y="1392554"/>
                      <a:pt x="832849" y="1412278"/>
                      <a:pt x="847175" y="1430071"/>
                    </a:cubicBezTo>
                    <a:cubicBezTo>
                      <a:pt x="860266" y="1447656"/>
                      <a:pt x="880278" y="1473017"/>
                      <a:pt x="903012" y="1527532"/>
                    </a:cubicBezTo>
                    <a:cubicBezTo>
                      <a:pt x="1090029" y="1468228"/>
                      <a:pt x="1311551" y="1505589"/>
                      <a:pt x="1510588" y="1580039"/>
                    </a:cubicBezTo>
                    <a:cubicBezTo>
                      <a:pt x="1485945" y="1429021"/>
                      <a:pt x="1430098" y="1347269"/>
                      <a:pt x="1414542" y="1307236"/>
                    </a:cubicBezTo>
                    <a:cubicBezTo>
                      <a:pt x="1324128" y="1103001"/>
                      <a:pt x="1208845" y="950085"/>
                      <a:pt x="1072850" y="810189"/>
                    </a:cubicBezTo>
                    <a:cubicBezTo>
                      <a:pt x="916801" y="612034"/>
                      <a:pt x="716664" y="408978"/>
                      <a:pt x="611800" y="243959"/>
                    </a:cubicBezTo>
                    <a:cubicBezTo>
                      <a:pt x="503027" y="32758"/>
                      <a:pt x="230828" y="-104273"/>
                      <a:pt x="92328" y="53765"/>
                    </a:cubicBezTo>
                    <a:cubicBezTo>
                      <a:pt x="-79351" y="195101"/>
                      <a:pt x="1155" y="411691"/>
                      <a:pt x="70768" y="533555"/>
                    </a:cubicBezTo>
                    <a:cubicBezTo>
                      <a:pt x="118961" y="624103"/>
                      <a:pt x="158098" y="664043"/>
                      <a:pt x="212390" y="742205"/>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080632358">
                      <a:custGeom>
                        <a:avLst/>
                        <a:gdLst/>
                        <a:ahLst/>
                        <a:cxnLst/>
                        <a:rect l="l" t="t" r="r" b="b"/>
                        <a:pathLst>
                          <a:path w="1510587" h="1580038">
                            <a:moveTo>
                              <a:pt x="212390" y="742205"/>
                            </a:moveTo>
                            <a:cubicBezTo>
                              <a:pt x="367663" y="922232"/>
                              <a:pt x="536212" y="1091346"/>
                              <a:pt x="699398" y="1264168"/>
                            </a:cubicBezTo>
                            <a:cubicBezTo>
                              <a:pt x="733075" y="1299833"/>
                              <a:pt x="766743" y="1335529"/>
                              <a:pt x="799032" y="1372464"/>
                            </a:cubicBezTo>
                            <a:cubicBezTo>
                              <a:pt x="815109" y="1390856"/>
                              <a:pt x="833935" y="1409502"/>
                              <a:pt x="847175" y="1430071"/>
                            </a:cubicBezTo>
                            <a:cubicBezTo>
                              <a:pt x="858028" y="1446933"/>
                              <a:pt x="882001" y="1480405"/>
                              <a:pt x="903012" y="1527532"/>
                            </a:cubicBezTo>
                            <a:cubicBezTo>
                              <a:pt x="1097385" y="1469539"/>
                              <a:pt x="1324136" y="1512174"/>
                              <a:pt x="1510588" y="1580039"/>
                            </a:cubicBezTo>
                            <a:cubicBezTo>
                              <a:pt x="1489157" y="1434079"/>
                              <a:pt x="1430975" y="1344457"/>
                              <a:pt x="1414542" y="1307236"/>
                            </a:cubicBezTo>
                            <a:cubicBezTo>
                              <a:pt x="1332709" y="1121894"/>
                              <a:pt x="1199106" y="966278"/>
                              <a:pt x="1072850" y="810189"/>
                            </a:cubicBezTo>
                            <a:cubicBezTo>
                              <a:pt x="919775" y="620943"/>
                              <a:pt x="758805" y="438074"/>
                              <a:pt x="611800" y="243959"/>
                            </a:cubicBezTo>
                            <a:cubicBezTo>
                              <a:pt x="492265" y="86122"/>
                              <a:pt x="290764" y="-91303"/>
                              <a:pt x="92328" y="53765"/>
                            </a:cubicBezTo>
                            <a:cubicBezTo>
                              <a:pt x="-60379" y="165409"/>
                              <a:pt x="8527" y="391196"/>
                              <a:pt x="70768" y="533555"/>
                            </a:cubicBezTo>
                            <a:cubicBezTo>
                              <a:pt x="104003" y="609580"/>
                              <a:pt x="156235" y="677097"/>
                              <a:pt x="212390" y="742205"/>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grpSp>
            <p:nvGrpSpPr>
              <p:cNvPr id="133" name="Group 11">
                <a:extLst>
                  <a:ext uri="{FF2B5EF4-FFF2-40B4-BE49-F238E27FC236}">
                    <a16:creationId xmlns:a16="http://schemas.microsoft.com/office/drawing/2014/main" id="{E5585540-F2C0-1486-3757-7C8F05B81FB5}"/>
                  </a:ext>
                </a:extLst>
              </p:cNvPr>
              <p:cNvGrpSpPr/>
              <p:nvPr/>
            </p:nvGrpSpPr>
            <p:grpSpPr>
              <a:xfrm>
                <a:off x="5200664" y="3241674"/>
                <a:ext cx="1685892" cy="2369386"/>
                <a:chOff x="5200664" y="3241674"/>
                <a:chExt cx="1685892" cy="2369386"/>
              </a:xfrm>
              <a:grpFill/>
            </p:grpSpPr>
            <p:sp>
              <p:nvSpPr>
                <p:cNvPr id="140" name="Freeform 12">
                  <a:extLst>
                    <a:ext uri="{FF2B5EF4-FFF2-40B4-BE49-F238E27FC236}">
                      <a16:creationId xmlns:a16="http://schemas.microsoft.com/office/drawing/2014/main" id="{98DBFA86-57A1-58BB-764A-0BDD3FACB682}"/>
                    </a:ext>
                  </a:extLst>
                </p:cNvPr>
                <p:cNvSpPr/>
                <p:nvPr/>
              </p:nvSpPr>
              <p:spPr>
                <a:xfrm>
                  <a:off x="5200664" y="3301063"/>
                  <a:ext cx="1685892" cy="2309997"/>
                </a:xfrm>
                <a:custGeom>
                  <a:avLst/>
                  <a:gdLst>
                    <a:gd name="connsiteX0" fmla="*/ 1516194 w 1685892"/>
                    <a:gd name="connsiteY0" fmla="*/ 2287898 h 2309997"/>
                    <a:gd name="connsiteX1" fmla="*/ 1507322 w 1685892"/>
                    <a:gd name="connsiteY1" fmla="*/ 1939661 h 2309997"/>
                    <a:gd name="connsiteX2" fmla="*/ 1522971 w 1685892"/>
                    <a:gd name="connsiteY2" fmla="*/ 1495053 h 2309997"/>
                    <a:gd name="connsiteX3" fmla="*/ 1685535 w 1685892"/>
                    <a:gd name="connsiteY3" fmla="*/ 907563 h 2309997"/>
                    <a:gd name="connsiteX4" fmla="*/ 1612450 w 1685892"/>
                    <a:gd name="connsiteY4" fmla="*/ 336433 h 2309997"/>
                    <a:gd name="connsiteX5" fmla="*/ 1374448 w 1685892"/>
                    <a:gd name="connsiteY5" fmla="*/ 67770 h 2309997"/>
                    <a:gd name="connsiteX6" fmla="*/ 1180478 w 1685892"/>
                    <a:gd name="connsiteY6" fmla="*/ 28542 h 2309997"/>
                    <a:gd name="connsiteX7" fmla="*/ 847303 w 1685892"/>
                    <a:gd name="connsiteY7" fmla="*/ 0 h 2309997"/>
                    <a:gd name="connsiteX8" fmla="*/ 842949 w 1685892"/>
                    <a:gd name="connsiteY8" fmla="*/ 35 h 2309997"/>
                    <a:gd name="connsiteX9" fmla="*/ 838590 w 1685892"/>
                    <a:gd name="connsiteY9" fmla="*/ 69 h 2309997"/>
                    <a:gd name="connsiteX10" fmla="*/ 505415 w 1685892"/>
                    <a:gd name="connsiteY10" fmla="*/ 28542 h 2309997"/>
                    <a:gd name="connsiteX11" fmla="*/ 311445 w 1685892"/>
                    <a:gd name="connsiteY11" fmla="*/ 67770 h 2309997"/>
                    <a:gd name="connsiteX12" fmla="*/ 73442 w 1685892"/>
                    <a:gd name="connsiteY12" fmla="*/ 336433 h 2309997"/>
                    <a:gd name="connsiteX13" fmla="*/ 358 w 1685892"/>
                    <a:gd name="connsiteY13" fmla="*/ 907563 h 2309997"/>
                    <a:gd name="connsiteX14" fmla="*/ 162926 w 1685892"/>
                    <a:gd name="connsiteY14" fmla="*/ 1495057 h 2309997"/>
                    <a:gd name="connsiteX15" fmla="*/ 123772 w 1685892"/>
                    <a:gd name="connsiteY15" fmla="*/ 2139054 h 2309997"/>
                    <a:gd name="connsiteX16" fmla="*/ 132417 w 1685892"/>
                    <a:gd name="connsiteY16" fmla="*/ 2233060 h 2309997"/>
                    <a:gd name="connsiteX17" fmla="*/ 183239 w 1685892"/>
                    <a:gd name="connsiteY17" fmla="*/ 2264555 h 2309997"/>
                    <a:gd name="connsiteX18" fmla="*/ 384174 w 1685892"/>
                    <a:gd name="connsiteY18" fmla="*/ 2294276 h 2309997"/>
                    <a:gd name="connsiteX19" fmla="*/ 1439903 w 1685892"/>
                    <a:gd name="connsiteY19" fmla="*/ 2309792 h 2309997"/>
                    <a:gd name="connsiteX20" fmla="*/ 1491488 w 1685892"/>
                    <a:gd name="connsiteY20" fmla="*/ 2303084 h 2309997"/>
                    <a:gd name="connsiteX21" fmla="*/ 1516194 w 1685892"/>
                    <a:gd name="connsiteY21" fmla="*/ 2287898 h 230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85892" h="2309997" fill="none" extrusionOk="0">
                      <a:moveTo>
                        <a:pt x="1516194" y="2287898"/>
                      </a:moveTo>
                      <a:cubicBezTo>
                        <a:pt x="1611096" y="2215135"/>
                        <a:pt x="1516490" y="2004186"/>
                        <a:pt x="1507322" y="1939661"/>
                      </a:cubicBezTo>
                      <a:cubicBezTo>
                        <a:pt x="1458848" y="1792292"/>
                        <a:pt x="1445790" y="1644281"/>
                        <a:pt x="1522971" y="1495053"/>
                      </a:cubicBezTo>
                      <a:cubicBezTo>
                        <a:pt x="1624622" y="1293744"/>
                        <a:pt x="1704448" y="1164728"/>
                        <a:pt x="1685535" y="907563"/>
                      </a:cubicBezTo>
                      <a:cubicBezTo>
                        <a:pt x="1673368" y="709705"/>
                        <a:pt x="1684574" y="551132"/>
                        <a:pt x="1612450" y="336433"/>
                      </a:cubicBezTo>
                      <a:cubicBezTo>
                        <a:pt x="1587167" y="149370"/>
                        <a:pt x="1562082" y="91847"/>
                        <a:pt x="1374448" y="67770"/>
                      </a:cubicBezTo>
                      <a:cubicBezTo>
                        <a:pt x="1322057" y="58529"/>
                        <a:pt x="1250047" y="30555"/>
                        <a:pt x="1180478" y="28542"/>
                      </a:cubicBezTo>
                      <a:cubicBezTo>
                        <a:pt x="1065870" y="26516"/>
                        <a:pt x="937577" y="-14213"/>
                        <a:pt x="847303" y="0"/>
                      </a:cubicBezTo>
                      <a:cubicBezTo>
                        <a:pt x="845518" y="225"/>
                        <a:pt x="844938" y="-127"/>
                        <a:pt x="842949" y="35"/>
                      </a:cubicBezTo>
                      <a:cubicBezTo>
                        <a:pt x="841900" y="203"/>
                        <a:pt x="839523" y="235"/>
                        <a:pt x="838590" y="69"/>
                      </a:cubicBezTo>
                      <a:cubicBezTo>
                        <a:pt x="732872" y="-3860"/>
                        <a:pt x="620083" y="6041"/>
                        <a:pt x="505415" y="28542"/>
                      </a:cubicBezTo>
                      <a:cubicBezTo>
                        <a:pt x="438699" y="54495"/>
                        <a:pt x="381608" y="58056"/>
                        <a:pt x="311445" y="67770"/>
                      </a:cubicBezTo>
                      <a:cubicBezTo>
                        <a:pt x="129353" y="94269"/>
                        <a:pt x="110190" y="142236"/>
                        <a:pt x="73442" y="336433"/>
                      </a:cubicBezTo>
                      <a:cubicBezTo>
                        <a:pt x="62453" y="526162"/>
                        <a:pt x="-32656" y="743301"/>
                        <a:pt x="358" y="907563"/>
                      </a:cubicBezTo>
                      <a:cubicBezTo>
                        <a:pt x="16340" y="1106494"/>
                        <a:pt x="105631" y="1319142"/>
                        <a:pt x="162926" y="1495057"/>
                      </a:cubicBezTo>
                      <a:cubicBezTo>
                        <a:pt x="241836" y="1703855"/>
                        <a:pt x="199352" y="1955681"/>
                        <a:pt x="123772" y="2139054"/>
                      </a:cubicBezTo>
                      <a:cubicBezTo>
                        <a:pt x="121066" y="2173543"/>
                        <a:pt x="113880" y="2214613"/>
                        <a:pt x="132417" y="2233060"/>
                      </a:cubicBezTo>
                      <a:cubicBezTo>
                        <a:pt x="147333" y="2252527"/>
                        <a:pt x="161959" y="2256831"/>
                        <a:pt x="183239" y="2264555"/>
                      </a:cubicBezTo>
                      <a:cubicBezTo>
                        <a:pt x="231885" y="2282806"/>
                        <a:pt x="302518" y="2293895"/>
                        <a:pt x="384174" y="2294276"/>
                      </a:cubicBezTo>
                      <a:cubicBezTo>
                        <a:pt x="760387" y="2250175"/>
                        <a:pt x="1143923" y="2248143"/>
                        <a:pt x="1439903" y="2309792"/>
                      </a:cubicBezTo>
                      <a:cubicBezTo>
                        <a:pt x="1454224" y="2310046"/>
                        <a:pt x="1473746" y="2306595"/>
                        <a:pt x="1491488" y="2303084"/>
                      </a:cubicBezTo>
                      <a:cubicBezTo>
                        <a:pt x="1500662" y="2300882"/>
                        <a:pt x="1510434" y="2294191"/>
                        <a:pt x="1516194" y="2287898"/>
                      </a:cubicBezTo>
                      <a:close/>
                    </a:path>
                    <a:path w="1685892" h="2309997" stroke="0" extrusionOk="0">
                      <a:moveTo>
                        <a:pt x="1516194" y="2287898"/>
                      </a:moveTo>
                      <a:cubicBezTo>
                        <a:pt x="1585787" y="2209591"/>
                        <a:pt x="1519126" y="2013630"/>
                        <a:pt x="1507322" y="1939661"/>
                      </a:cubicBezTo>
                      <a:cubicBezTo>
                        <a:pt x="1482506" y="1812609"/>
                        <a:pt x="1475766" y="1627254"/>
                        <a:pt x="1522971" y="1495053"/>
                      </a:cubicBezTo>
                      <a:cubicBezTo>
                        <a:pt x="1595538" y="1248145"/>
                        <a:pt x="1687628" y="1121139"/>
                        <a:pt x="1685535" y="907563"/>
                      </a:cubicBezTo>
                      <a:cubicBezTo>
                        <a:pt x="1694000" y="744797"/>
                        <a:pt x="1645605" y="526018"/>
                        <a:pt x="1612450" y="336433"/>
                      </a:cubicBezTo>
                      <a:cubicBezTo>
                        <a:pt x="1572412" y="142919"/>
                        <a:pt x="1562527" y="89647"/>
                        <a:pt x="1374448" y="67770"/>
                      </a:cubicBezTo>
                      <a:cubicBezTo>
                        <a:pt x="1298714" y="69584"/>
                        <a:pt x="1240766" y="35131"/>
                        <a:pt x="1180478" y="28542"/>
                      </a:cubicBezTo>
                      <a:cubicBezTo>
                        <a:pt x="1065839" y="11564"/>
                        <a:pt x="939346" y="-16343"/>
                        <a:pt x="847303" y="0"/>
                      </a:cubicBezTo>
                      <a:cubicBezTo>
                        <a:pt x="846422" y="31"/>
                        <a:pt x="843974" y="-130"/>
                        <a:pt x="842949" y="35"/>
                      </a:cubicBezTo>
                      <a:cubicBezTo>
                        <a:pt x="841616" y="187"/>
                        <a:pt x="840069" y="-88"/>
                        <a:pt x="838590" y="69"/>
                      </a:cubicBezTo>
                      <a:cubicBezTo>
                        <a:pt x="731352" y="-8101"/>
                        <a:pt x="615047" y="30050"/>
                        <a:pt x="505415" y="28542"/>
                      </a:cubicBezTo>
                      <a:cubicBezTo>
                        <a:pt x="443542" y="52812"/>
                        <a:pt x="380121" y="65390"/>
                        <a:pt x="311445" y="67770"/>
                      </a:cubicBezTo>
                      <a:cubicBezTo>
                        <a:pt x="128785" y="103744"/>
                        <a:pt x="109662" y="150504"/>
                        <a:pt x="73442" y="336433"/>
                      </a:cubicBezTo>
                      <a:cubicBezTo>
                        <a:pt x="55637" y="527125"/>
                        <a:pt x="-11065" y="714768"/>
                        <a:pt x="358" y="907563"/>
                      </a:cubicBezTo>
                      <a:cubicBezTo>
                        <a:pt x="31590" y="1122851"/>
                        <a:pt x="56314" y="1312484"/>
                        <a:pt x="162926" y="1495057"/>
                      </a:cubicBezTo>
                      <a:cubicBezTo>
                        <a:pt x="256629" y="1742429"/>
                        <a:pt x="193526" y="1930609"/>
                        <a:pt x="123772" y="2139054"/>
                      </a:cubicBezTo>
                      <a:cubicBezTo>
                        <a:pt x="110488" y="2170608"/>
                        <a:pt x="114015" y="2208371"/>
                        <a:pt x="132417" y="2233060"/>
                      </a:cubicBezTo>
                      <a:cubicBezTo>
                        <a:pt x="144075" y="2245984"/>
                        <a:pt x="162762" y="2255891"/>
                        <a:pt x="183239" y="2264555"/>
                      </a:cubicBezTo>
                      <a:cubicBezTo>
                        <a:pt x="249389" y="2286682"/>
                        <a:pt x="308721" y="2296579"/>
                        <a:pt x="384174" y="2294276"/>
                      </a:cubicBezTo>
                      <a:cubicBezTo>
                        <a:pt x="729992" y="2395832"/>
                        <a:pt x="1098244" y="2357536"/>
                        <a:pt x="1439903" y="2309792"/>
                      </a:cubicBezTo>
                      <a:cubicBezTo>
                        <a:pt x="1456454" y="2309834"/>
                        <a:pt x="1472142" y="2311707"/>
                        <a:pt x="1491488" y="2303084"/>
                      </a:cubicBezTo>
                      <a:cubicBezTo>
                        <a:pt x="1499637" y="2299820"/>
                        <a:pt x="1510037" y="2294915"/>
                        <a:pt x="1516194" y="228789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247261098">
                        <a:custGeom>
                          <a:avLst/>
                          <a:gdLst/>
                          <a:ahLst/>
                          <a:cxnLst/>
                          <a:rect l="l" t="t" r="r" b="b"/>
                          <a:pathLst>
                            <a:path w="1685892" h="2309997">
                              <a:moveTo>
                                <a:pt x="1516194" y="2287898"/>
                              </a:moveTo>
                              <a:cubicBezTo>
                                <a:pt x="1594122" y="2218645"/>
                                <a:pt x="1520378" y="2015657"/>
                                <a:pt x="1507322" y="1939661"/>
                              </a:cubicBezTo>
                              <a:cubicBezTo>
                                <a:pt x="1482414" y="1794717"/>
                                <a:pt x="1473760" y="1636045"/>
                                <a:pt x="1522971" y="1495053"/>
                              </a:cubicBezTo>
                              <a:cubicBezTo>
                                <a:pt x="1593608" y="1292665"/>
                                <a:pt x="1680267" y="1133002"/>
                                <a:pt x="1685535" y="907563"/>
                              </a:cubicBezTo>
                              <a:cubicBezTo>
                                <a:pt x="1690044" y="714553"/>
                                <a:pt x="1651147" y="524436"/>
                                <a:pt x="1612450" y="336433"/>
                              </a:cubicBezTo>
                              <a:cubicBezTo>
                                <a:pt x="1574123" y="150225"/>
                                <a:pt x="1556764" y="96162"/>
                                <a:pt x="1374448" y="67770"/>
                              </a:cubicBezTo>
                              <a:cubicBezTo>
                                <a:pt x="1309464" y="57650"/>
                                <a:pt x="1245307" y="40051"/>
                                <a:pt x="1180478" y="28542"/>
                              </a:cubicBezTo>
                              <a:cubicBezTo>
                                <a:pt x="1070501" y="9014"/>
                                <a:pt x="959020" y="245"/>
                                <a:pt x="847303" y="0"/>
                              </a:cubicBezTo>
                              <a:cubicBezTo>
                                <a:pt x="845850" y="-4"/>
                                <a:pt x="844397" y="35"/>
                                <a:pt x="842949" y="35"/>
                              </a:cubicBezTo>
                              <a:cubicBezTo>
                                <a:pt x="841496" y="35"/>
                                <a:pt x="840043" y="0"/>
                                <a:pt x="838590" y="69"/>
                              </a:cubicBezTo>
                              <a:cubicBezTo>
                                <a:pt x="726877" y="245"/>
                                <a:pt x="615392" y="9014"/>
                                <a:pt x="505415" y="28542"/>
                              </a:cubicBezTo>
                              <a:cubicBezTo>
                                <a:pt x="440585" y="40051"/>
                                <a:pt x="376429" y="57650"/>
                                <a:pt x="311445" y="67770"/>
                              </a:cubicBezTo>
                              <a:cubicBezTo>
                                <a:pt x="129129" y="96162"/>
                                <a:pt x="111770" y="150225"/>
                                <a:pt x="73442" y="336433"/>
                              </a:cubicBezTo>
                              <a:cubicBezTo>
                                <a:pt x="34746" y="524436"/>
                                <a:pt x="-4151" y="714553"/>
                                <a:pt x="358" y="907563"/>
                              </a:cubicBezTo>
                              <a:cubicBezTo>
                                <a:pt x="5625" y="1133002"/>
                                <a:pt x="92284" y="1292661"/>
                                <a:pt x="162926" y="1495057"/>
                              </a:cubicBezTo>
                              <a:cubicBezTo>
                                <a:pt x="237889" y="1709837"/>
                                <a:pt x="181023" y="1929752"/>
                                <a:pt x="123772" y="2139054"/>
                              </a:cubicBezTo>
                              <a:cubicBezTo>
                                <a:pt x="115152" y="2170566"/>
                                <a:pt x="112259" y="2207346"/>
                                <a:pt x="132417" y="2233060"/>
                              </a:cubicBezTo>
                              <a:cubicBezTo>
                                <a:pt x="144886" y="2248966"/>
                                <a:pt x="164174" y="2257855"/>
                                <a:pt x="183239" y="2264555"/>
                              </a:cubicBezTo>
                              <a:cubicBezTo>
                                <a:pt x="247357" y="2287080"/>
                                <a:pt x="316289" y="2291095"/>
                                <a:pt x="384174" y="2294276"/>
                              </a:cubicBezTo>
                              <a:cubicBezTo>
                                <a:pt x="735775" y="2310752"/>
                                <a:pt x="1087920" y="2310396"/>
                                <a:pt x="1439903" y="2309792"/>
                              </a:cubicBezTo>
                              <a:cubicBezTo>
                                <a:pt x="1457357" y="2309762"/>
                                <a:pt x="1475312" y="2309638"/>
                                <a:pt x="1491488" y="2303084"/>
                              </a:cubicBezTo>
                              <a:cubicBezTo>
                                <a:pt x="1501042" y="2299218"/>
                                <a:pt x="1509225" y="2294092"/>
                                <a:pt x="1516194" y="2287898"/>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41" name="Freeform 13">
                  <a:extLst>
                    <a:ext uri="{FF2B5EF4-FFF2-40B4-BE49-F238E27FC236}">
                      <a16:creationId xmlns:a16="http://schemas.microsoft.com/office/drawing/2014/main" id="{CAC23172-C260-6DBC-553C-CBF5A7412BB0}"/>
                    </a:ext>
                  </a:extLst>
                </p:cNvPr>
                <p:cNvSpPr/>
                <p:nvPr/>
              </p:nvSpPr>
              <p:spPr>
                <a:xfrm>
                  <a:off x="5492164" y="3241674"/>
                  <a:ext cx="1166599" cy="636598"/>
                </a:xfrm>
                <a:custGeom>
                  <a:avLst/>
                  <a:gdLst>
                    <a:gd name="connsiteX0" fmla="*/ 1128411 w 1166599"/>
                    <a:gd name="connsiteY0" fmla="*/ 166250 h 636598"/>
                    <a:gd name="connsiteX1" fmla="*/ 1160661 w 1166599"/>
                    <a:gd name="connsiteY1" fmla="*/ 24147 h 636598"/>
                    <a:gd name="connsiteX2" fmla="*/ 1028220 w 1166599"/>
                    <a:gd name="connsiteY2" fmla="*/ 1302 h 636598"/>
                    <a:gd name="connsiteX3" fmla="*/ 524392 w 1166599"/>
                    <a:gd name="connsiteY3" fmla="*/ 18232 h 636598"/>
                    <a:gd name="connsiteX4" fmla="*/ 0 w 1166599"/>
                    <a:gd name="connsiteY4" fmla="*/ 35853 h 636598"/>
                    <a:gd name="connsiteX5" fmla="*/ 48842 w 1166599"/>
                    <a:gd name="connsiteY5" fmla="*/ 250534 h 636598"/>
                    <a:gd name="connsiteX6" fmla="*/ 145116 w 1166599"/>
                    <a:gd name="connsiteY6" fmla="*/ 423360 h 636598"/>
                    <a:gd name="connsiteX7" fmla="*/ 470914 w 1166599"/>
                    <a:gd name="connsiteY7" fmla="*/ 627090 h 636598"/>
                    <a:gd name="connsiteX8" fmla="*/ 1047384 w 1166599"/>
                    <a:gd name="connsiteY8" fmla="*/ 367438 h 636598"/>
                    <a:gd name="connsiteX9" fmla="*/ 1128411 w 1166599"/>
                    <a:gd name="connsiteY9" fmla="*/ 166250 h 63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6599" h="636598" fill="none" extrusionOk="0">
                      <a:moveTo>
                        <a:pt x="1128411" y="166250"/>
                      </a:moveTo>
                      <a:cubicBezTo>
                        <a:pt x="1137962" y="131012"/>
                        <a:pt x="1178840" y="49241"/>
                        <a:pt x="1160661" y="24147"/>
                      </a:cubicBezTo>
                      <a:cubicBezTo>
                        <a:pt x="1140486" y="-9654"/>
                        <a:pt x="1057913" y="-1131"/>
                        <a:pt x="1028220" y="1302"/>
                      </a:cubicBezTo>
                      <a:cubicBezTo>
                        <a:pt x="825125" y="15840"/>
                        <a:pt x="656442" y="34126"/>
                        <a:pt x="524392" y="18232"/>
                      </a:cubicBezTo>
                      <a:cubicBezTo>
                        <a:pt x="392342" y="2338"/>
                        <a:pt x="187791" y="48080"/>
                        <a:pt x="0" y="35853"/>
                      </a:cubicBezTo>
                      <a:cubicBezTo>
                        <a:pt x="6570" y="119512"/>
                        <a:pt x="25022" y="177233"/>
                        <a:pt x="48842" y="250534"/>
                      </a:cubicBezTo>
                      <a:cubicBezTo>
                        <a:pt x="86160" y="313508"/>
                        <a:pt x="115850" y="381104"/>
                        <a:pt x="145116" y="423360"/>
                      </a:cubicBezTo>
                      <a:cubicBezTo>
                        <a:pt x="198667" y="527434"/>
                        <a:pt x="353115" y="609934"/>
                        <a:pt x="470914" y="627090"/>
                      </a:cubicBezTo>
                      <a:cubicBezTo>
                        <a:pt x="690012" y="691602"/>
                        <a:pt x="968972" y="556248"/>
                        <a:pt x="1047384" y="367438"/>
                      </a:cubicBezTo>
                      <a:cubicBezTo>
                        <a:pt x="1084805" y="318035"/>
                        <a:pt x="1099235" y="235075"/>
                        <a:pt x="1128411" y="166250"/>
                      </a:cubicBezTo>
                      <a:close/>
                    </a:path>
                    <a:path w="1166599" h="636598" stroke="0" extrusionOk="0">
                      <a:moveTo>
                        <a:pt x="1128411" y="166250"/>
                      </a:moveTo>
                      <a:cubicBezTo>
                        <a:pt x="1141839" y="130673"/>
                        <a:pt x="1183401" y="55796"/>
                        <a:pt x="1160661" y="24147"/>
                      </a:cubicBezTo>
                      <a:cubicBezTo>
                        <a:pt x="1139403" y="-5486"/>
                        <a:pt x="1055534" y="-4331"/>
                        <a:pt x="1028220" y="1302"/>
                      </a:cubicBezTo>
                      <a:cubicBezTo>
                        <a:pt x="814766" y="16238"/>
                        <a:pt x="727165" y="28403"/>
                        <a:pt x="493546" y="19269"/>
                      </a:cubicBezTo>
                      <a:cubicBezTo>
                        <a:pt x="259927" y="10134"/>
                        <a:pt x="191499" y="35474"/>
                        <a:pt x="0" y="35853"/>
                      </a:cubicBezTo>
                      <a:cubicBezTo>
                        <a:pt x="33821" y="111185"/>
                        <a:pt x="9732" y="176082"/>
                        <a:pt x="48842" y="250534"/>
                      </a:cubicBezTo>
                      <a:cubicBezTo>
                        <a:pt x="67440" y="317906"/>
                        <a:pt x="111198" y="378572"/>
                        <a:pt x="145116" y="423360"/>
                      </a:cubicBezTo>
                      <a:cubicBezTo>
                        <a:pt x="235024" y="557284"/>
                        <a:pt x="346078" y="593530"/>
                        <a:pt x="470914" y="627090"/>
                      </a:cubicBezTo>
                      <a:cubicBezTo>
                        <a:pt x="719780" y="652584"/>
                        <a:pt x="962150" y="549538"/>
                        <a:pt x="1047384" y="367438"/>
                      </a:cubicBezTo>
                      <a:cubicBezTo>
                        <a:pt x="1078202" y="310364"/>
                        <a:pt x="1108757" y="235266"/>
                        <a:pt x="1128411" y="16625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23382142">
                        <a:custGeom>
                          <a:avLst/>
                          <a:gdLst/>
                          <a:ahLst/>
                          <a:cxnLst/>
                          <a:rect l="l" t="t" r="r" b="b"/>
                          <a:pathLst>
                            <a:path w="1166599" h="636598">
                              <a:moveTo>
                                <a:pt x="1128411" y="166250"/>
                              </a:moveTo>
                              <a:cubicBezTo>
                                <a:pt x="1139671" y="131612"/>
                                <a:pt x="1182041" y="54396"/>
                                <a:pt x="1160661" y="24147"/>
                              </a:cubicBezTo>
                              <a:cubicBezTo>
                                <a:pt x="1139161" y="-6272"/>
                                <a:pt x="1059381" y="256"/>
                                <a:pt x="1028220" y="1302"/>
                              </a:cubicBezTo>
                              <a:cubicBezTo>
                                <a:pt x="685479" y="12819"/>
                                <a:pt x="342741" y="24336"/>
                                <a:pt x="0" y="35853"/>
                              </a:cubicBezTo>
                              <a:cubicBezTo>
                                <a:pt x="19833" y="109337"/>
                                <a:pt x="20643" y="177848"/>
                                <a:pt x="48842" y="250534"/>
                              </a:cubicBezTo>
                              <a:cubicBezTo>
                                <a:pt x="72764" y="312188"/>
                                <a:pt x="104610" y="370991"/>
                                <a:pt x="145116" y="423360"/>
                              </a:cubicBezTo>
                              <a:cubicBezTo>
                                <a:pt x="226156" y="528138"/>
                                <a:pt x="340547" y="601527"/>
                                <a:pt x="470914" y="627090"/>
                              </a:cubicBezTo>
                              <a:cubicBezTo>
                                <a:pt x="691703" y="670385"/>
                                <a:pt x="935620" y="562710"/>
                                <a:pt x="1047384" y="367438"/>
                              </a:cubicBezTo>
                              <a:cubicBezTo>
                                <a:pt x="1083371" y="304575"/>
                                <a:pt x="1106016" y="235134"/>
                                <a:pt x="1128411" y="166250"/>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grpSp>
          <p:sp>
            <p:nvSpPr>
              <p:cNvPr id="134" name="Freeform 14">
                <a:extLst>
                  <a:ext uri="{FF2B5EF4-FFF2-40B4-BE49-F238E27FC236}">
                    <a16:creationId xmlns:a16="http://schemas.microsoft.com/office/drawing/2014/main" id="{E8362704-4DAF-14F5-2442-8BB357D91583}"/>
                  </a:ext>
                </a:extLst>
              </p:cNvPr>
              <p:cNvSpPr/>
              <p:nvPr/>
            </p:nvSpPr>
            <p:spPr>
              <a:xfrm>
                <a:off x="5722787" y="2775098"/>
                <a:ext cx="692012" cy="999234"/>
              </a:xfrm>
              <a:custGeom>
                <a:avLst/>
                <a:gdLst>
                  <a:gd name="connsiteX0" fmla="*/ 63855 w 692012"/>
                  <a:gd name="connsiteY0" fmla="*/ 889113 h 999234"/>
                  <a:gd name="connsiteX1" fmla="*/ 522085 w 692012"/>
                  <a:gd name="connsiteY1" fmla="*/ 970942 h 999234"/>
                  <a:gd name="connsiteX2" fmla="*/ 691975 w 692012"/>
                  <a:gd name="connsiteY2" fmla="*/ 752836 h 999234"/>
                  <a:gd name="connsiteX3" fmla="*/ 563371 w 692012"/>
                  <a:gd name="connsiteY3" fmla="*/ 437969 h 999234"/>
                  <a:gd name="connsiteX4" fmla="*/ 551416 w 692012"/>
                  <a:gd name="connsiteY4" fmla="*/ 246095 h 999234"/>
                  <a:gd name="connsiteX5" fmla="*/ 557370 w 692012"/>
                  <a:gd name="connsiteY5" fmla="*/ 21722 h 999234"/>
                  <a:gd name="connsiteX6" fmla="*/ 344780 w 692012"/>
                  <a:gd name="connsiteY6" fmla="*/ 1483 h 999234"/>
                  <a:gd name="connsiteX7" fmla="*/ 149816 w 692012"/>
                  <a:gd name="connsiteY7" fmla="*/ 1195 h 999234"/>
                  <a:gd name="connsiteX8" fmla="*/ 135208 w 692012"/>
                  <a:gd name="connsiteY8" fmla="*/ 5512 h 999234"/>
                  <a:gd name="connsiteX9" fmla="*/ 130370 w 692012"/>
                  <a:gd name="connsiteY9" fmla="*/ 19536 h 999234"/>
                  <a:gd name="connsiteX10" fmla="*/ 123387 w 692012"/>
                  <a:gd name="connsiteY10" fmla="*/ 323856 h 999234"/>
                  <a:gd name="connsiteX11" fmla="*/ 41863 w 692012"/>
                  <a:gd name="connsiteY11" fmla="*/ 587340 h 999234"/>
                  <a:gd name="connsiteX12" fmla="*/ 63855 w 692012"/>
                  <a:gd name="connsiteY12" fmla="*/ 889113 h 99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2012" h="999234" fill="none" extrusionOk="0">
                    <a:moveTo>
                      <a:pt x="63855" y="889113"/>
                    </a:moveTo>
                    <a:cubicBezTo>
                      <a:pt x="189703" y="998912"/>
                      <a:pt x="350344" y="1005944"/>
                      <a:pt x="522085" y="970942"/>
                    </a:cubicBezTo>
                    <a:cubicBezTo>
                      <a:pt x="608087" y="940893"/>
                      <a:pt x="702922" y="851424"/>
                      <a:pt x="691975" y="752836"/>
                    </a:cubicBezTo>
                    <a:cubicBezTo>
                      <a:pt x="689254" y="656146"/>
                      <a:pt x="570051" y="559965"/>
                      <a:pt x="563371" y="437969"/>
                    </a:cubicBezTo>
                    <a:cubicBezTo>
                      <a:pt x="551193" y="367400"/>
                      <a:pt x="558076" y="309513"/>
                      <a:pt x="551416" y="246095"/>
                    </a:cubicBezTo>
                    <a:cubicBezTo>
                      <a:pt x="549827" y="181885"/>
                      <a:pt x="568911" y="93660"/>
                      <a:pt x="557370" y="21722"/>
                    </a:cubicBezTo>
                    <a:cubicBezTo>
                      <a:pt x="478889" y="397"/>
                      <a:pt x="417671" y="2264"/>
                      <a:pt x="344780" y="1483"/>
                    </a:cubicBezTo>
                    <a:cubicBezTo>
                      <a:pt x="277014" y="-2038"/>
                      <a:pt x="229205" y="2357"/>
                      <a:pt x="149816" y="1195"/>
                    </a:cubicBezTo>
                    <a:cubicBezTo>
                      <a:pt x="144279" y="457"/>
                      <a:pt x="138738" y="995"/>
                      <a:pt x="135208" y="5512"/>
                    </a:cubicBezTo>
                    <a:cubicBezTo>
                      <a:pt x="131326" y="8634"/>
                      <a:pt x="130384" y="15329"/>
                      <a:pt x="130370" y="19536"/>
                    </a:cubicBezTo>
                    <a:cubicBezTo>
                      <a:pt x="138222" y="126827"/>
                      <a:pt x="130109" y="239578"/>
                      <a:pt x="123387" y="323856"/>
                    </a:cubicBezTo>
                    <a:cubicBezTo>
                      <a:pt x="112106" y="414916"/>
                      <a:pt x="89156" y="514001"/>
                      <a:pt x="41863" y="587340"/>
                    </a:cubicBezTo>
                    <a:cubicBezTo>
                      <a:pt x="-16540" y="678926"/>
                      <a:pt x="-3572" y="805535"/>
                      <a:pt x="63855" y="889113"/>
                    </a:cubicBezTo>
                    <a:close/>
                  </a:path>
                  <a:path w="692012" h="999234" stroke="0" extrusionOk="0">
                    <a:moveTo>
                      <a:pt x="63855" y="889113"/>
                    </a:moveTo>
                    <a:cubicBezTo>
                      <a:pt x="170507" y="1004357"/>
                      <a:pt x="392886" y="1035478"/>
                      <a:pt x="522085" y="970942"/>
                    </a:cubicBezTo>
                    <a:cubicBezTo>
                      <a:pt x="624772" y="914566"/>
                      <a:pt x="685012" y="873342"/>
                      <a:pt x="691975" y="752836"/>
                    </a:cubicBezTo>
                    <a:cubicBezTo>
                      <a:pt x="698934" y="652197"/>
                      <a:pt x="583552" y="558212"/>
                      <a:pt x="563371" y="437969"/>
                    </a:cubicBezTo>
                    <a:cubicBezTo>
                      <a:pt x="554458" y="362859"/>
                      <a:pt x="565464" y="310680"/>
                      <a:pt x="551416" y="246095"/>
                    </a:cubicBezTo>
                    <a:cubicBezTo>
                      <a:pt x="555688" y="187685"/>
                      <a:pt x="554726" y="109661"/>
                      <a:pt x="557370" y="21722"/>
                    </a:cubicBezTo>
                    <a:cubicBezTo>
                      <a:pt x="483523" y="2325"/>
                      <a:pt x="419327" y="1463"/>
                      <a:pt x="344780" y="1483"/>
                    </a:cubicBezTo>
                    <a:cubicBezTo>
                      <a:pt x="289662" y="2413"/>
                      <a:pt x="221873" y="-8513"/>
                      <a:pt x="149816" y="1195"/>
                    </a:cubicBezTo>
                    <a:cubicBezTo>
                      <a:pt x="144901" y="2395"/>
                      <a:pt x="139684" y="1562"/>
                      <a:pt x="135208" y="5512"/>
                    </a:cubicBezTo>
                    <a:cubicBezTo>
                      <a:pt x="132014" y="7892"/>
                      <a:pt x="131364" y="14801"/>
                      <a:pt x="130370" y="19536"/>
                    </a:cubicBezTo>
                    <a:cubicBezTo>
                      <a:pt x="112108" y="136179"/>
                      <a:pt x="117137" y="222051"/>
                      <a:pt x="123387" y="323856"/>
                    </a:cubicBezTo>
                    <a:cubicBezTo>
                      <a:pt x="115559" y="410328"/>
                      <a:pt x="109300" y="499803"/>
                      <a:pt x="41863" y="587340"/>
                    </a:cubicBezTo>
                    <a:cubicBezTo>
                      <a:pt x="-12712" y="665697"/>
                      <a:pt x="-13834" y="782837"/>
                      <a:pt x="63855" y="889113"/>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028060547">
                      <a:custGeom>
                        <a:avLst/>
                        <a:gdLst/>
                        <a:ahLst/>
                        <a:cxnLst/>
                        <a:rect l="l" t="t" r="r" b="b"/>
                        <a:pathLst>
                          <a:path w="692012" h="999234">
                            <a:moveTo>
                              <a:pt x="63855" y="889113"/>
                            </a:moveTo>
                            <a:cubicBezTo>
                              <a:pt x="171230" y="1011190"/>
                              <a:pt x="377622" y="1020890"/>
                              <a:pt x="522085" y="970942"/>
                            </a:cubicBezTo>
                            <a:cubicBezTo>
                              <a:pt x="620416" y="936944"/>
                              <a:pt x="689905" y="859418"/>
                              <a:pt x="691975" y="752836"/>
                            </a:cubicBezTo>
                            <a:cubicBezTo>
                              <a:pt x="694290" y="633674"/>
                              <a:pt x="589783" y="549012"/>
                              <a:pt x="563371" y="437969"/>
                            </a:cubicBezTo>
                            <a:cubicBezTo>
                              <a:pt x="548395" y="375012"/>
                              <a:pt x="549865" y="310153"/>
                              <a:pt x="551416" y="246095"/>
                            </a:cubicBezTo>
                            <a:cubicBezTo>
                              <a:pt x="553225" y="171329"/>
                              <a:pt x="553748" y="96367"/>
                              <a:pt x="557370" y="21722"/>
                            </a:cubicBezTo>
                            <a:cubicBezTo>
                              <a:pt x="483381" y="6082"/>
                              <a:pt x="423356" y="-1762"/>
                              <a:pt x="344780" y="1483"/>
                            </a:cubicBezTo>
                            <a:cubicBezTo>
                              <a:pt x="279758" y="4170"/>
                              <a:pt x="214804" y="-2624"/>
                              <a:pt x="149816" y="1195"/>
                            </a:cubicBezTo>
                            <a:cubicBezTo>
                              <a:pt x="144587" y="1504"/>
                              <a:pt x="138912" y="2040"/>
                              <a:pt x="135208" y="5512"/>
                            </a:cubicBezTo>
                            <a:cubicBezTo>
                              <a:pt x="131488" y="9005"/>
                              <a:pt x="130806" y="14483"/>
                              <a:pt x="130370" y="19536"/>
                            </a:cubicBezTo>
                            <a:cubicBezTo>
                              <a:pt x="121655" y="120482"/>
                              <a:pt x="130219" y="222717"/>
                              <a:pt x="123387" y="323856"/>
                            </a:cubicBezTo>
                            <a:cubicBezTo>
                              <a:pt x="117112" y="416790"/>
                              <a:pt x="96285" y="510355"/>
                              <a:pt x="41863" y="587340"/>
                            </a:cubicBezTo>
                            <a:cubicBezTo>
                              <a:pt x="-24471" y="681175"/>
                              <a:pt x="-8137" y="807259"/>
                              <a:pt x="63855" y="889113"/>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35" name="Freeform 15">
                <a:extLst>
                  <a:ext uri="{FF2B5EF4-FFF2-40B4-BE49-F238E27FC236}">
                    <a16:creationId xmlns:a16="http://schemas.microsoft.com/office/drawing/2014/main" id="{DA87EBD6-A573-B553-7AA3-3DF3F1E72159}"/>
                  </a:ext>
                </a:extLst>
              </p:cNvPr>
              <p:cNvSpPr/>
              <p:nvPr/>
            </p:nvSpPr>
            <p:spPr>
              <a:xfrm>
                <a:off x="5984201" y="1669785"/>
                <a:ext cx="1345906" cy="2118132"/>
              </a:xfrm>
              <a:custGeom>
                <a:avLst/>
                <a:gdLst>
                  <a:gd name="connsiteX0" fmla="*/ 0 w 1345906"/>
                  <a:gd name="connsiteY0" fmla="*/ 44689 h 2118132"/>
                  <a:gd name="connsiteX1" fmla="*/ 175869 w 1345906"/>
                  <a:gd name="connsiteY1" fmla="*/ 540 h 2118132"/>
                  <a:gd name="connsiteX2" fmla="*/ 357529 w 1345906"/>
                  <a:gd name="connsiteY2" fmla="*/ 19284 h 2118132"/>
                  <a:gd name="connsiteX3" fmla="*/ 675667 w 1345906"/>
                  <a:gd name="connsiteY3" fmla="*/ 193619 h 2118132"/>
                  <a:gd name="connsiteX4" fmla="*/ 840833 w 1345906"/>
                  <a:gd name="connsiteY4" fmla="*/ 516879 h 2118132"/>
                  <a:gd name="connsiteX5" fmla="*/ 847460 w 1345906"/>
                  <a:gd name="connsiteY5" fmla="*/ 699932 h 2118132"/>
                  <a:gd name="connsiteX6" fmla="*/ 878385 w 1345906"/>
                  <a:gd name="connsiteY6" fmla="*/ 874652 h 2118132"/>
                  <a:gd name="connsiteX7" fmla="*/ 995807 w 1345906"/>
                  <a:gd name="connsiteY7" fmla="*/ 1006030 h 2118132"/>
                  <a:gd name="connsiteX8" fmla="*/ 1150391 w 1345906"/>
                  <a:gd name="connsiteY8" fmla="*/ 1101536 h 2118132"/>
                  <a:gd name="connsiteX9" fmla="*/ 1222494 w 1345906"/>
                  <a:gd name="connsiteY9" fmla="*/ 1161283 h 2118132"/>
                  <a:gd name="connsiteX10" fmla="*/ 1246090 w 1345906"/>
                  <a:gd name="connsiteY10" fmla="*/ 1252486 h 2118132"/>
                  <a:gd name="connsiteX11" fmla="*/ 1234358 w 1345906"/>
                  <a:gd name="connsiteY11" fmla="*/ 1344653 h 2118132"/>
                  <a:gd name="connsiteX12" fmla="*/ 1200797 w 1345906"/>
                  <a:gd name="connsiteY12" fmla="*/ 1430279 h 2118132"/>
                  <a:gd name="connsiteX13" fmla="*/ 1184480 w 1345906"/>
                  <a:gd name="connsiteY13" fmla="*/ 1515948 h 2118132"/>
                  <a:gd name="connsiteX14" fmla="*/ 1209618 w 1345906"/>
                  <a:gd name="connsiteY14" fmla="*/ 1601052 h 2118132"/>
                  <a:gd name="connsiteX15" fmla="*/ 1293277 w 1345906"/>
                  <a:gd name="connsiteY15" fmla="*/ 1762939 h 2118132"/>
                  <a:gd name="connsiteX16" fmla="*/ 1344223 w 1345906"/>
                  <a:gd name="connsiteY16" fmla="*/ 1938084 h 2118132"/>
                  <a:gd name="connsiteX17" fmla="*/ 1321849 w 1345906"/>
                  <a:gd name="connsiteY17" fmla="*/ 2118132 h 2118132"/>
                  <a:gd name="connsiteX18" fmla="*/ 1340036 w 1345906"/>
                  <a:gd name="connsiteY18" fmla="*/ 1938496 h 2118132"/>
                  <a:gd name="connsiteX19" fmla="*/ 1285703 w 1345906"/>
                  <a:gd name="connsiteY19" fmla="*/ 1766608 h 2118132"/>
                  <a:gd name="connsiteX20" fmla="*/ 1199781 w 1345906"/>
                  <a:gd name="connsiteY20" fmla="*/ 1605660 h 2118132"/>
                  <a:gd name="connsiteX21" fmla="*/ 1172487 w 1345906"/>
                  <a:gd name="connsiteY21" fmla="*/ 1517059 h 2118132"/>
                  <a:gd name="connsiteX22" fmla="*/ 1188551 w 1345906"/>
                  <a:gd name="connsiteY22" fmla="*/ 1425286 h 2118132"/>
                  <a:gd name="connsiteX23" fmla="*/ 1220445 w 1345906"/>
                  <a:gd name="connsiteY23" fmla="*/ 1340911 h 2118132"/>
                  <a:gd name="connsiteX24" fmla="*/ 1231225 w 1345906"/>
                  <a:gd name="connsiteY24" fmla="*/ 1252700 h 2118132"/>
                  <a:gd name="connsiteX25" fmla="*/ 1209983 w 1345906"/>
                  <a:gd name="connsiteY25" fmla="*/ 1170014 h 2118132"/>
                  <a:gd name="connsiteX26" fmla="*/ 1142191 w 1345906"/>
                  <a:gd name="connsiteY26" fmla="*/ 1114862 h 2118132"/>
                  <a:gd name="connsiteX27" fmla="*/ 986215 w 1345906"/>
                  <a:gd name="connsiteY27" fmla="*/ 1019374 h 2118132"/>
                  <a:gd name="connsiteX28" fmla="*/ 862861 w 1345906"/>
                  <a:gd name="connsiteY28" fmla="*/ 881999 h 2118132"/>
                  <a:gd name="connsiteX29" fmla="*/ 831069 w 1345906"/>
                  <a:gd name="connsiteY29" fmla="*/ 700219 h 2118132"/>
                  <a:gd name="connsiteX30" fmla="*/ 825369 w 1345906"/>
                  <a:gd name="connsiteY30" fmla="*/ 519039 h 2118132"/>
                  <a:gd name="connsiteX31" fmla="*/ 666297 w 1345906"/>
                  <a:gd name="connsiteY31" fmla="*/ 202869 h 2118132"/>
                  <a:gd name="connsiteX32" fmla="*/ 355574 w 1345906"/>
                  <a:gd name="connsiteY32" fmla="*/ 27415 h 2118132"/>
                  <a:gd name="connsiteX33" fmla="*/ 176006 w 1345906"/>
                  <a:gd name="connsiteY33" fmla="*/ 4719 h 2118132"/>
                  <a:gd name="connsiteX34" fmla="*/ 0 w 1345906"/>
                  <a:gd name="connsiteY34" fmla="*/ 44689 h 211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45906" h="2118132" fill="none" extrusionOk="0">
                    <a:moveTo>
                      <a:pt x="0" y="44689"/>
                    </a:moveTo>
                    <a:cubicBezTo>
                      <a:pt x="54442" y="25614"/>
                      <a:pt x="112477" y="-3358"/>
                      <a:pt x="175869" y="540"/>
                    </a:cubicBezTo>
                    <a:cubicBezTo>
                      <a:pt x="235017" y="972"/>
                      <a:pt x="312713" y="3094"/>
                      <a:pt x="357529" y="19284"/>
                    </a:cubicBezTo>
                    <a:cubicBezTo>
                      <a:pt x="472834" y="54625"/>
                      <a:pt x="602008" y="87304"/>
                      <a:pt x="675667" y="193619"/>
                    </a:cubicBezTo>
                    <a:cubicBezTo>
                      <a:pt x="775121" y="289100"/>
                      <a:pt x="838813" y="411677"/>
                      <a:pt x="840833" y="516879"/>
                    </a:cubicBezTo>
                    <a:cubicBezTo>
                      <a:pt x="854148" y="572741"/>
                      <a:pt x="841829" y="639912"/>
                      <a:pt x="847460" y="699932"/>
                    </a:cubicBezTo>
                    <a:cubicBezTo>
                      <a:pt x="852541" y="761043"/>
                      <a:pt x="867037" y="822969"/>
                      <a:pt x="878385" y="874652"/>
                    </a:cubicBezTo>
                    <a:cubicBezTo>
                      <a:pt x="908558" y="933395"/>
                      <a:pt x="945683" y="971961"/>
                      <a:pt x="995807" y="1006030"/>
                    </a:cubicBezTo>
                    <a:cubicBezTo>
                      <a:pt x="1058574" y="1046394"/>
                      <a:pt x="1096297" y="1060100"/>
                      <a:pt x="1150391" y="1101536"/>
                    </a:cubicBezTo>
                    <a:cubicBezTo>
                      <a:pt x="1177320" y="1119295"/>
                      <a:pt x="1200352" y="1128893"/>
                      <a:pt x="1222494" y="1161283"/>
                    </a:cubicBezTo>
                    <a:cubicBezTo>
                      <a:pt x="1246745" y="1193791"/>
                      <a:pt x="1246538" y="1221916"/>
                      <a:pt x="1246090" y="1252486"/>
                    </a:cubicBezTo>
                    <a:cubicBezTo>
                      <a:pt x="1248505" y="1284698"/>
                      <a:pt x="1245538" y="1313936"/>
                      <a:pt x="1234358" y="1344653"/>
                    </a:cubicBezTo>
                    <a:cubicBezTo>
                      <a:pt x="1230824" y="1377062"/>
                      <a:pt x="1210321" y="1396713"/>
                      <a:pt x="1200797" y="1430279"/>
                    </a:cubicBezTo>
                    <a:cubicBezTo>
                      <a:pt x="1191686" y="1462073"/>
                      <a:pt x="1182174" y="1485335"/>
                      <a:pt x="1184480" y="1515948"/>
                    </a:cubicBezTo>
                    <a:cubicBezTo>
                      <a:pt x="1183926" y="1540254"/>
                      <a:pt x="1192298" y="1575563"/>
                      <a:pt x="1209618" y="1601052"/>
                    </a:cubicBezTo>
                    <a:cubicBezTo>
                      <a:pt x="1231794" y="1657018"/>
                      <a:pt x="1256087" y="1705736"/>
                      <a:pt x="1293277" y="1762939"/>
                    </a:cubicBezTo>
                    <a:cubicBezTo>
                      <a:pt x="1328261" y="1818535"/>
                      <a:pt x="1343664" y="1878824"/>
                      <a:pt x="1344223" y="1938084"/>
                    </a:cubicBezTo>
                    <a:cubicBezTo>
                      <a:pt x="1342933" y="1992699"/>
                      <a:pt x="1351638" y="2062753"/>
                      <a:pt x="1321849" y="2118132"/>
                    </a:cubicBezTo>
                    <a:cubicBezTo>
                      <a:pt x="1336605" y="2059322"/>
                      <a:pt x="1343794" y="1996997"/>
                      <a:pt x="1340036" y="1938496"/>
                    </a:cubicBezTo>
                    <a:cubicBezTo>
                      <a:pt x="1347303" y="1883754"/>
                      <a:pt x="1313454" y="1822451"/>
                      <a:pt x="1285703" y="1766608"/>
                    </a:cubicBezTo>
                    <a:cubicBezTo>
                      <a:pt x="1255154" y="1721547"/>
                      <a:pt x="1220908" y="1670082"/>
                      <a:pt x="1199781" y="1605660"/>
                    </a:cubicBezTo>
                    <a:cubicBezTo>
                      <a:pt x="1180393" y="1577643"/>
                      <a:pt x="1177748" y="1548500"/>
                      <a:pt x="1172487" y="1517059"/>
                    </a:cubicBezTo>
                    <a:cubicBezTo>
                      <a:pt x="1168592" y="1487116"/>
                      <a:pt x="1182258" y="1458782"/>
                      <a:pt x="1188551" y="1425286"/>
                    </a:cubicBezTo>
                    <a:cubicBezTo>
                      <a:pt x="1198515" y="1395295"/>
                      <a:pt x="1210872" y="1369780"/>
                      <a:pt x="1220445" y="1340911"/>
                    </a:cubicBezTo>
                    <a:cubicBezTo>
                      <a:pt x="1224952" y="1307380"/>
                      <a:pt x="1230466" y="1282162"/>
                      <a:pt x="1231225" y="1252700"/>
                    </a:cubicBezTo>
                    <a:cubicBezTo>
                      <a:pt x="1227545" y="1225738"/>
                      <a:pt x="1224174" y="1196127"/>
                      <a:pt x="1209983" y="1170014"/>
                    </a:cubicBezTo>
                    <a:cubicBezTo>
                      <a:pt x="1187989" y="1147085"/>
                      <a:pt x="1164533" y="1125366"/>
                      <a:pt x="1142191" y="1114862"/>
                    </a:cubicBezTo>
                    <a:cubicBezTo>
                      <a:pt x="1088240" y="1074394"/>
                      <a:pt x="1032686" y="1040749"/>
                      <a:pt x="986215" y="1019374"/>
                    </a:cubicBezTo>
                    <a:cubicBezTo>
                      <a:pt x="944843" y="980189"/>
                      <a:pt x="891492" y="925005"/>
                      <a:pt x="862861" y="881999"/>
                    </a:cubicBezTo>
                    <a:cubicBezTo>
                      <a:pt x="836786" y="830655"/>
                      <a:pt x="830042" y="760200"/>
                      <a:pt x="831069" y="700219"/>
                    </a:cubicBezTo>
                    <a:cubicBezTo>
                      <a:pt x="826511" y="639804"/>
                      <a:pt x="820236" y="574681"/>
                      <a:pt x="825369" y="519039"/>
                    </a:cubicBezTo>
                    <a:cubicBezTo>
                      <a:pt x="796099" y="414017"/>
                      <a:pt x="752911" y="297803"/>
                      <a:pt x="666297" y="202869"/>
                    </a:cubicBezTo>
                    <a:cubicBezTo>
                      <a:pt x="594666" y="104811"/>
                      <a:pt x="489487" y="63648"/>
                      <a:pt x="355574" y="27415"/>
                    </a:cubicBezTo>
                    <a:cubicBezTo>
                      <a:pt x="305217" y="11017"/>
                      <a:pt x="231732" y="5297"/>
                      <a:pt x="176006" y="4719"/>
                    </a:cubicBezTo>
                    <a:cubicBezTo>
                      <a:pt x="116713" y="8485"/>
                      <a:pt x="54358" y="21543"/>
                      <a:pt x="0" y="44689"/>
                    </a:cubicBezTo>
                    <a:close/>
                  </a:path>
                  <a:path w="1345906" h="2118132" stroke="0" extrusionOk="0">
                    <a:moveTo>
                      <a:pt x="0" y="44689"/>
                    </a:moveTo>
                    <a:cubicBezTo>
                      <a:pt x="44781" y="9048"/>
                      <a:pt x="105780" y="2430"/>
                      <a:pt x="175869" y="540"/>
                    </a:cubicBezTo>
                    <a:cubicBezTo>
                      <a:pt x="236942" y="588"/>
                      <a:pt x="308381" y="-2363"/>
                      <a:pt x="357529" y="19284"/>
                    </a:cubicBezTo>
                    <a:cubicBezTo>
                      <a:pt x="488417" y="46704"/>
                      <a:pt x="586627" y="110389"/>
                      <a:pt x="675667" y="193619"/>
                    </a:cubicBezTo>
                    <a:cubicBezTo>
                      <a:pt x="775568" y="275852"/>
                      <a:pt x="835108" y="386768"/>
                      <a:pt x="840833" y="516879"/>
                    </a:cubicBezTo>
                    <a:cubicBezTo>
                      <a:pt x="842363" y="575961"/>
                      <a:pt x="846990" y="630934"/>
                      <a:pt x="847460" y="699932"/>
                    </a:cubicBezTo>
                    <a:cubicBezTo>
                      <a:pt x="835083" y="764986"/>
                      <a:pt x="861105" y="811167"/>
                      <a:pt x="878385" y="874652"/>
                    </a:cubicBezTo>
                    <a:cubicBezTo>
                      <a:pt x="895429" y="935235"/>
                      <a:pt x="947254" y="975786"/>
                      <a:pt x="995807" y="1006030"/>
                    </a:cubicBezTo>
                    <a:cubicBezTo>
                      <a:pt x="1046236" y="1033938"/>
                      <a:pt x="1107364" y="1078528"/>
                      <a:pt x="1150391" y="1101536"/>
                    </a:cubicBezTo>
                    <a:cubicBezTo>
                      <a:pt x="1183012" y="1121218"/>
                      <a:pt x="1205097" y="1130567"/>
                      <a:pt x="1222494" y="1161283"/>
                    </a:cubicBezTo>
                    <a:cubicBezTo>
                      <a:pt x="1243122" y="1188008"/>
                      <a:pt x="1241072" y="1217197"/>
                      <a:pt x="1246090" y="1252486"/>
                    </a:cubicBezTo>
                    <a:cubicBezTo>
                      <a:pt x="1247687" y="1287526"/>
                      <a:pt x="1243835" y="1317024"/>
                      <a:pt x="1234358" y="1344653"/>
                    </a:cubicBezTo>
                    <a:cubicBezTo>
                      <a:pt x="1221434" y="1370614"/>
                      <a:pt x="1215013" y="1401622"/>
                      <a:pt x="1200797" y="1430279"/>
                    </a:cubicBezTo>
                    <a:cubicBezTo>
                      <a:pt x="1188446" y="1456585"/>
                      <a:pt x="1185246" y="1486674"/>
                      <a:pt x="1184480" y="1515948"/>
                    </a:cubicBezTo>
                    <a:cubicBezTo>
                      <a:pt x="1189256" y="1546297"/>
                      <a:pt x="1196603" y="1575086"/>
                      <a:pt x="1209618" y="1601052"/>
                    </a:cubicBezTo>
                    <a:cubicBezTo>
                      <a:pt x="1231541" y="1659139"/>
                      <a:pt x="1269086" y="1708390"/>
                      <a:pt x="1293277" y="1762939"/>
                    </a:cubicBezTo>
                    <a:cubicBezTo>
                      <a:pt x="1314129" y="1825875"/>
                      <a:pt x="1339650" y="1879276"/>
                      <a:pt x="1344223" y="1938084"/>
                    </a:cubicBezTo>
                    <a:cubicBezTo>
                      <a:pt x="1349597" y="1992779"/>
                      <a:pt x="1345286" y="2059396"/>
                      <a:pt x="1321849" y="2118132"/>
                    </a:cubicBezTo>
                    <a:cubicBezTo>
                      <a:pt x="1343567" y="2067680"/>
                      <a:pt x="1343669" y="1988336"/>
                      <a:pt x="1340036" y="1938496"/>
                    </a:cubicBezTo>
                    <a:cubicBezTo>
                      <a:pt x="1328265" y="1873330"/>
                      <a:pt x="1315622" y="1823795"/>
                      <a:pt x="1285703" y="1766608"/>
                    </a:cubicBezTo>
                    <a:cubicBezTo>
                      <a:pt x="1267810" y="1711205"/>
                      <a:pt x="1225167" y="1660603"/>
                      <a:pt x="1199781" y="1605660"/>
                    </a:cubicBezTo>
                    <a:cubicBezTo>
                      <a:pt x="1189674" y="1574192"/>
                      <a:pt x="1173128" y="1543255"/>
                      <a:pt x="1172487" y="1517059"/>
                    </a:cubicBezTo>
                    <a:cubicBezTo>
                      <a:pt x="1173725" y="1490143"/>
                      <a:pt x="1170698" y="1454012"/>
                      <a:pt x="1188551" y="1425286"/>
                    </a:cubicBezTo>
                    <a:cubicBezTo>
                      <a:pt x="1200793" y="1397744"/>
                      <a:pt x="1215123" y="1369803"/>
                      <a:pt x="1220445" y="1340911"/>
                    </a:cubicBezTo>
                    <a:cubicBezTo>
                      <a:pt x="1227759" y="1310503"/>
                      <a:pt x="1233925" y="1275817"/>
                      <a:pt x="1231225" y="1252700"/>
                    </a:cubicBezTo>
                    <a:cubicBezTo>
                      <a:pt x="1234958" y="1226601"/>
                      <a:pt x="1228487" y="1189339"/>
                      <a:pt x="1209983" y="1170014"/>
                    </a:cubicBezTo>
                    <a:cubicBezTo>
                      <a:pt x="1194267" y="1145863"/>
                      <a:pt x="1174575" y="1133205"/>
                      <a:pt x="1142191" y="1114862"/>
                    </a:cubicBezTo>
                    <a:cubicBezTo>
                      <a:pt x="1098366" y="1078213"/>
                      <a:pt x="1047249" y="1054043"/>
                      <a:pt x="986215" y="1019374"/>
                    </a:cubicBezTo>
                    <a:cubicBezTo>
                      <a:pt x="928060" y="970563"/>
                      <a:pt x="891863" y="942397"/>
                      <a:pt x="862861" y="881999"/>
                    </a:cubicBezTo>
                    <a:cubicBezTo>
                      <a:pt x="844143" y="813459"/>
                      <a:pt x="838955" y="759639"/>
                      <a:pt x="831069" y="700219"/>
                    </a:cubicBezTo>
                    <a:cubicBezTo>
                      <a:pt x="832810" y="643949"/>
                      <a:pt x="832212" y="576380"/>
                      <a:pt x="825369" y="519039"/>
                    </a:cubicBezTo>
                    <a:cubicBezTo>
                      <a:pt x="811901" y="385040"/>
                      <a:pt x="748328" y="310661"/>
                      <a:pt x="666297" y="202869"/>
                    </a:cubicBezTo>
                    <a:cubicBezTo>
                      <a:pt x="593569" y="121864"/>
                      <a:pt x="452255" y="63616"/>
                      <a:pt x="355574" y="27415"/>
                    </a:cubicBezTo>
                    <a:cubicBezTo>
                      <a:pt x="304476" y="8175"/>
                      <a:pt x="226457" y="5671"/>
                      <a:pt x="176006" y="4719"/>
                    </a:cubicBezTo>
                    <a:cubicBezTo>
                      <a:pt x="107814" y="5284"/>
                      <a:pt x="54048" y="16167"/>
                      <a:pt x="0" y="44689"/>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849318583">
                      <a:custGeom>
                        <a:avLst/>
                        <a:gdLst/>
                        <a:ahLst/>
                        <a:cxnLst/>
                        <a:rect l="l" t="t" r="r" b="b"/>
                        <a:pathLst>
                          <a:path w="1345906" h="2118132">
                            <a:moveTo>
                              <a:pt x="0" y="44689"/>
                            </a:moveTo>
                            <a:cubicBezTo>
                              <a:pt x="54101" y="16635"/>
                              <a:pt x="115004" y="3112"/>
                              <a:pt x="175869" y="540"/>
                            </a:cubicBezTo>
                            <a:cubicBezTo>
                              <a:pt x="236910" y="-2199"/>
                              <a:pt x="298057" y="5692"/>
                              <a:pt x="357529" y="19284"/>
                            </a:cubicBezTo>
                            <a:cubicBezTo>
                              <a:pt x="476910" y="45730"/>
                              <a:pt x="588909" y="106625"/>
                              <a:pt x="675667" y="193619"/>
                            </a:cubicBezTo>
                            <a:cubicBezTo>
                              <a:pt x="762794" y="279978"/>
                              <a:pt x="823611" y="394395"/>
                              <a:pt x="840833" y="516879"/>
                            </a:cubicBezTo>
                            <a:cubicBezTo>
                              <a:pt x="849243" y="578263"/>
                              <a:pt x="846208" y="639560"/>
                              <a:pt x="847460" y="699932"/>
                            </a:cubicBezTo>
                            <a:cubicBezTo>
                              <a:pt x="848635" y="759948"/>
                              <a:pt x="853457" y="821237"/>
                              <a:pt x="878385" y="874652"/>
                            </a:cubicBezTo>
                            <a:cubicBezTo>
                              <a:pt x="903666" y="927965"/>
                              <a:pt x="947416" y="971188"/>
                              <a:pt x="995807" y="1006030"/>
                            </a:cubicBezTo>
                            <a:cubicBezTo>
                              <a:pt x="1044490" y="1041220"/>
                              <a:pt x="1098386" y="1069394"/>
                              <a:pt x="1150391" y="1101536"/>
                            </a:cubicBezTo>
                            <a:cubicBezTo>
                              <a:pt x="1175993" y="1117589"/>
                              <a:pt x="1203566" y="1134356"/>
                              <a:pt x="1222494" y="1161283"/>
                            </a:cubicBezTo>
                            <a:cubicBezTo>
                              <a:pt x="1241589" y="1188548"/>
                              <a:pt x="1245674" y="1221877"/>
                              <a:pt x="1246090" y="1252486"/>
                            </a:cubicBezTo>
                            <a:cubicBezTo>
                              <a:pt x="1246441" y="1283569"/>
                              <a:pt x="1242524" y="1314683"/>
                              <a:pt x="1234358" y="1344653"/>
                            </a:cubicBezTo>
                            <a:cubicBezTo>
                              <a:pt x="1226480" y="1374849"/>
                              <a:pt x="1212374" y="1402778"/>
                              <a:pt x="1200797" y="1430279"/>
                            </a:cubicBezTo>
                            <a:cubicBezTo>
                              <a:pt x="1188984" y="1457835"/>
                              <a:pt x="1181475" y="1486540"/>
                              <a:pt x="1184480" y="1515948"/>
                            </a:cubicBezTo>
                            <a:cubicBezTo>
                              <a:pt x="1187073" y="1545271"/>
                              <a:pt x="1197085" y="1573830"/>
                              <a:pt x="1209618" y="1601052"/>
                            </a:cubicBezTo>
                            <a:cubicBezTo>
                              <a:pt x="1235383" y="1655590"/>
                              <a:pt x="1267097" y="1707775"/>
                              <a:pt x="1293277" y="1762939"/>
                            </a:cubicBezTo>
                            <a:cubicBezTo>
                              <a:pt x="1319415" y="1817953"/>
                              <a:pt x="1339573" y="1876966"/>
                              <a:pt x="1344223" y="1938084"/>
                            </a:cubicBezTo>
                            <a:cubicBezTo>
                              <a:pt x="1349646" y="1998927"/>
                              <a:pt x="1341909" y="2060752"/>
                              <a:pt x="1321849" y="2118132"/>
                            </a:cubicBezTo>
                            <a:cubicBezTo>
                              <a:pt x="1340580" y="2060298"/>
                              <a:pt x="1346796" y="1998619"/>
                              <a:pt x="1340036" y="1938496"/>
                            </a:cubicBezTo>
                            <a:cubicBezTo>
                              <a:pt x="1334018" y="1878085"/>
                              <a:pt x="1312853" y="1820559"/>
                              <a:pt x="1285703" y="1766608"/>
                            </a:cubicBezTo>
                            <a:cubicBezTo>
                              <a:pt x="1258906" y="1712306"/>
                              <a:pt x="1226729" y="1660721"/>
                              <a:pt x="1199781" y="1605660"/>
                            </a:cubicBezTo>
                            <a:cubicBezTo>
                              <a:pt x="1186618" y="1577975"/>
                              <a:pt x="1175693" y="1548442"/>
                              <a:pt x="1172487" y="1517059"/>
                            </a:cubicBezTo>
                            <a:cubicBezTo>
                              <a:pt x="1168762" y="1485550"/>
                              <a:pt x="1176777" y="1453493"/>
                              <a:pt x="1188551" y="1425286"/>
                            </a:cubicBezTo>
                            <a:cubicBezTo>
                              <a:pt x="1200180" y="1396692"/>
                              <a:pt x="1213313" y="1369830"/>
                              <a:pt x="1220445" y="1340911"/>
                            </a:cubicBezTo>
                            <a:cubicBezTo>
                              <a:pt x="1228006" y="1312163"/>
                              <a:pt x="1231714" y="1282399"/>
                              <a:pt x="1231225" y="1252700"/>
                            </a:cubicBezTo>
                            <a:cubicBezTo>
                              <a:pt x="1230749" y="1223189"/>
                              <a:pt x="1226442" y="1193095"/>
                              <a:pt x="1209983" y="1170014"/>
                            </a:cubicBezTo>
                            <a:cubicBezTo>
                              <a:pt x="1193588" y="1146692"/>
                              <a:pt x="1167819" y="1130653"/>
                              <a:pt x="1142191" y="1114862"/>
                            </a:cubicBezTo>
                            <a:cubicBezTo>
                              <a:pt x="1090705" y="1083316"/>
                              <a:pt x="1036360" y="1055258"/>
                              <a:pt x="986215" y="1019374"/>
                            </a:cubicBezTo>
                            <a:cubicBezTo>
                              <a:pt x="936353" y="983720"/>
                              <a:pt x="890194" y="939066"/>
                              <a:pt x="862861" y="881999"/>
                            </a:cubicBezTo>
                            <a:cubicBezTo>
                              <a:pt x="836329" y="824251"/>
                              <a:pt x="832098" y="760990"/>
                              <a:pt x="831069" y="700219"/>
                            </a:cubicBezTo>
                            <a:cubicBezTo>
                              <a:pt x="830105" y="639162"/>
                              <a:pt x="833281" y="578395"/>
                              <a:pt x="825369" y="519039"/>
                            </a:cubicBezTo>
                            <a:cubicBezTo>
                              <a:pt x="809321" y="399890"/>
                              <a:pt x="750081" y="288803"/>
                              <a:pt x="666297" y="202869"/>
                            </a:cubicBezTo>
                            <a:cubicBezTo>
                              <a:pt x="582394" y="116526"/>
                              <a:pt x="473249" y="55301"/>
                              <a:pt x="355574" y="27415"/>
                            </a:cubicBezTo>
                            <a:cubicBezTo>
                              <a:pt x="296990" y="12602"/>
                              <a:pt x="236605" y="3395"/>
                              <a:pt x="176006" y="4719"/>
                            </a:cubicBezTo>
                            <a:cubicBezTo>
                              <a:pt x="115579" y="5894"/>
                              <a:pt x="54744" y="17891"/>
                              <a:pt x="0" y="44689"/>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36" name="Freeform 16">
                <a:extLst>
                  <a:ext uri="{FF2B5EF4-FFF2-40B4-BE49-F238E27FC236}">
                    <a16:creationId xmlns:a16="http://schemas.microsoft.com/office/drawing/2014/main" id="{E6E2D9C8-BF19-5D5B-5AEB-F2A93993D331}"/>
                  </a:ext>
                </a:extLst>
              </p:cNvPr>
              <p:cNvSpPr/>
              <p:nvPr/>
            </p:nvSpPr>
            <p:spPr>
              <a:xfrm>
                <a:off x="5833881" y="2774258"/>
                <a:ext cx="447998" cy="499623"/>
              </a:xfrm>
              <a:custGeom>
                <a:avLst/>
                <a:gdLst>
                  <a:gd name="connsiteX0" fmla="*/ 447999 w 447998"/>
                  <a:gd name="connsiteY0" fmla="*/ 423837 h 499623"/>
                  <a:gd name="connsiteX1" fmla="*/ 438955 w 447998"/>
                  <a:gd name="connsiteY1" fmla="*/ 246095 h 499623"/>
                  <a:gd name="connsiteX2" fmla="*/ 444909 w 447998"/>
                  <a:gd name="connsiteY2" fmla="*/ 21722 h 499623"/>
                  <a:gd name="connsiteX3" fmla="*/ 232315 w 447998"/>
                  <a:gd name="connsiteY3" fmla="*/ 1482 h 499623"/>
                  <a:gd name="connsiteX4" fmla="*/ 37346 w 447998"/>
                  <a:gd name="connsiteY4" fmla="*/ 1195 h 499623"/>
                  <a:gd name="connsiteX5" fmla="*/ 22743 w 447998"/>
                  <a:gd name="connsiteY5" fmla="*/ 5512 h 499623"/>
                  <a:gd name="connsiteX6" fmla="*/ 17908 w 447998"/>
                  <a:gd name="connsiteY6" fmla="*/ 19536 h 499623"/>
                  <a:gd name="connsiteX7" fmla="*/ 10926 w 447998"/>
                  <a:gd name="connsiteY7" fmla="*/ 323860 h 499623"/>
                  <a:gd name="connsiteX8" fmla="*/ 0 w 447998"/>
                  <a:gd name="connsiteY8" fmla="*/ 410357 h 499623"/>
                  <a:gd name="connsiteX9" fmla="*/ 31281 w 447998"/>
                  <a:gd name="connsiteY9" fmla="*/ 435761 h 499623"/>
                  <a:gd name="connsiteX10" fmla="*/ 315777 w 447998"/>
                  <a:gd name="connsiteY10" fmla="*/ 487586 h 499623"/>
                  <a:gd name="connsiteX11" fmla="*/ 447999 w 447998"/>
                  <a:gd name="connsiteY11" fmla="*/ 423837 h 499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998" h="499623" fill="none" extrusionOk="0">
                    <a:moveTo>
                      <a:pt x="447999" y="423837"/>
                    </a:moveTo>
                    <a:cubicBezTo>
                      <a:pt x="438683" y="365941"/>
                      <a:pt x="437373" y="307484"/>
                      <a:pt x="438955" y="246095"/>
                    </a:cubicBezTo>
                    <a:cubicBezTo>
                      <a:pt x="428432" y="181659"/>
                      <a:pt x="437279" y="79057"/>
                      <a:pt x="444909" y="21722"/>
                    </a:cubicBezTo>
                    <a:cubicBezTo>
                      <a:pt x="361212" y="11683"/>
                      <a:pt x="302915" y="7178"/>
                      <a:pt x="232315" y="1482"/>
                    </a:cubicBezTo>
                    <a:cubicBezTo>
                      <a:pt x="165081" y="11211"/>
                      <a:pt x="110781" y="-11869"/>
                      <a:pt x="37346" y="1195"/>
                    </a:cubicBezTo>
                    <a:cubicBezTo>
                      <a:pt x="33220" y="1606"/>
                      <a:pt x="26548" y="2960"/>
                      <a:pt x="22743" y="5512"/>
                    </a:cubicBezTo>
                    <a:cubicBezTo>
                      <a:pt x="19414" y="9831"/>
                      <a:pt x="18162" y="14608"/>
                      <a:pt x="17908" y="19536"/>
                    </a:cubicBezTo>
                    <a:cubicBezTo>
                      <a:pt x="19018" y="128106"/>
                      <a:pt x="9702" y="205324"/>
                      <a:pt x="10926" y="323860"/>
                    </a:cubicBezTo>
                    <a:cubicBezTo>
                      <a:pt x="12632" y="355892"/>
                      <a:pt x="6787" y="382429"/>
                      <a:pt x="0" y="410357"/>
                    </a:cubicBezTo>
                    <a:cubicBezTo>
                      <a:pt x="10872" y="422212"/>
                      <a:pt x="20297" y="426872"/>
                      <a:pt x="31281" y="435761"/>
                    </a:cubicBezTo>
                    <a:cubicBezTo>
                      <a:pt x="101531" y="486248"/>
                      <a:pt x="218462" y="495998"/>
                      <a:pt x="315777" y="487586"/>
                    </a:cubicBezTo>
                    <a:cubicBezTo>
                      <a:pt x="355687" y="475326"/>
                      <a:pt x="410488" y="448966"/>
                      <a:pt x="447999" y="423837"/>
                    </a:cubicBezTo>
                    <a:close/>
                  </a:path>
                  <a:path w="447998" h="499623" stroke="0" extrusionOk="0">
                    <a:moveTo>
                      <a:pt x="447999" y="423837"/>
                    </a:moveTo>
                    <a:cubicBezTo>
                      <a:pt x="444986" y="377330"/>
                      <a:pt x="435870" y="302786"/>
                      <a:pt x="438955" y="246095"/>
                    </a:cubicBezTo>
                    <a:cubicBezTo>
                      <a:pt x="450865" y="164709"/>
                      <a:pt x="449855" y="96360"/>
                      <a:pt x="444909" y="21722"/>
                    </a:cubicBezTo>
                    <a:cubicBezTo>
                      <a:pt x="371595" y="8486"/>
                      <a:pt x="320293" y="-7302"/>
                      <a:pt x="232315" y="1482"/>
                    </a:cubicBezTo>
                    <a:cubicBezTo>
                      <a:pt x="170489" y="3902"/>
                      <a:pt x="103984" y="2164"/>
                      <a:pt x="37346" y="1195"/>
                    </a:cubicBezTo>
                    <a:cubicBezTo>
                      <a:pt x="32400" y="412"/>
                      <a:pt x="25736" y="1086"/>
                      <a:pt x="22743" y="5512"/>
                    </a:cubicBezTo>
                    <a:cubicBezTo>
                      <a:pt x="18215" y="9765"/>
                      <a:pt x="18721" y="15130"/>
                      <a:pt x="17908" y="19536"/>
                    </a:cubicBezTo>
                    <a:cubicBezTo>
                      <a:pt x="24832" y="115736"/>
                      <a:pt x="26309" y="202020"/>
                      <a:pt x="10926" y="323860"/>
                    </a:cubicBezTo>
                    <a:cubicBezTo>
                      <a:pt x="8244" y="351148"/>
                      <a:pt x="3492" y="383223"/>
                      <a:pt x="0" y="410357"/>
                    </a:cubicBezTo>
                    <a:cubicBezTo>
                      <a:pt x="10394" y="420070"/>
                      <a:pt x="19581" y="430896"/>
                      <a:pt x="31281" y="435761"/>
                    </a:cubicBezTo>
                    <a:cubicBezTo>
                      <a:pt x="114069" y="497077"/>
                      <a:pt x="238805" y="526267"/>
                      <a:pt x="315777" y="487586"/>
                    </a:cubicBezTo>
                    <a:cubicBezTo>
                      <a:pt x="363566" y="476735"/>
                      <a:pt x="415803" y="457874"/>
                      <a:pt x="447999" y="423837"/>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870032823">
                      <a:custGeom>
                        <a:avLst/>
                        <a:gdLst/>
                        <a:ahLst/>
                        <a:cxnLst/>
                        <a:rect l="l" t="t" r="r" b="b"/>
                        <a:pathLst>
                          <a:path w="447998" h="499623">
                            <a:moveTo>
                              <a:pt x="447999" y="423837"/>
                            </a:moveTo>
                            <a:cubicBezTo>
                              <a:pt x="436327" y="365325"/>
                              <a:pt x="437519" y="305378"/>
                              <a:pt x="438955" y="246095"/>
                            </a:cubicBezTo>
                            <a:cubicBezTo>
                              <a:pt x="440764" y="171330"/>
                              <a:pt x="441287" y="96371"/>
                              <a:pt x="444909" y="21722"/>
                            </a:cubicBezTo>
                            <a:cubicBezTo>
                              <a:pt x="370919" y="6082"/>
                              <a:pt x="310895" y="-1762"/>
                              <a:pt x="232315" y="1482"/>
                            </a:cubicBezTo>
                            <a:cubicBezTo>
                              <a:pt x="167292" y="4170"/>
                              <a:pt x="102343" y="-2624"/>
                              <a:pt x="37346" y="1195"/>
                            </a:cubicBezTo>
                            <a:cubicBezTo>
                              <a:pt x="32117" y="1504"/>
                              <a:pt x="26446" y="2040"/>
                              <a:pt x="22743" y="5512"/>
                            </a:cubicBezTo>
                            <a:cubicBezTo>
                              <a:pt x="19022" y="9005"/>
                              <a:pt x="18345" y="14483"/>
                              <a:pt x="17908" y="19536"/>
                            </a:cubicBezTo>
                            <a:cubicBezTo>
                              <a:pt x="9190" y="120482"/>
                              <a:pt x="17758" y="222722"/>
                              <a:pt x="10926" y="323860"/>
                            </a:cubicBezTo>
                            <a:cubicBezTo>
                              <a:pt x="8967" y="352827"/>
                              <a:pt x="5358" y="381793"/>
                              <a:pt x="0" y="410357"/>
                            </a:cubicBezTo>
                            <a:cubicBezTo>
                              <a:pt x="10210" y="419289"/>
                              <a:pt x="20596" y="427857"/>
                              <a:pt x="31281" y="435761"/>
                            </a:cubicBezTo>
                            <a:cubicBezTo>
                              <a:pt x="111537" y="495113"/>
                              <a:pt x="219726" y="514825"/>
                              <a:pt x="315777" y="487586"/>
                            </a:cubicBezTo>
                            <a:cubicBezTo>
                              <a:pt x="364623" y="473724"/>
                              <a:pt x="408553" y="451852"/>
                              <a:pt x="447999" y="423837"/>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85000" lnSpcReduction="20000"/>
              </a:bodyPr>
              <a:lstStyle/>
              <a:p>
                <a:pPr marL="0" algn="l"/>
                <a:endParaRPr/>
              </a:p>
            </p:txBody>
          </p:sp>
          <p:sp>
            <p:nvSpPr>
              <p:cNvPr id="137" name="Freeform 17">
                <a:extLst>
                  <a:ext uri="{FF2B5EF4-FFF2-40B4-BE49-F238E27FC236}">
                    <a16:creationId xmlns:a16="http://schemas.microsoft.com/office/drawing/2014/main" id="{E2CA6052-D67C-3191-338F-B480B942E383}"/>
                  </a:ext>
                </a:extLst>
              </p:cNvPr>
              <p:cNvSpPr/>
              <p:nvPr/>
            </p:nvSpPr>
            <p:spPr>
              <a:xfrm>
                <a:off x="5569695" y="1814998"/>
                <a:ext cx="986488" cy="1345460"/>
              </a:xfrm>
              <a:custGeom>
                <a:avLst/>
                <a:gdLst>
                  <a:gd name="connsiteX0" fmla="*/ 986257 w 986488"/>
                  <a:gd name="connsiteY0" fmla="*/ 580900 h 1345460"/>
                  <a:gd name="connsiteX1" fmla="*/ 942640 w 986488"/>
                  <a:gd name="connsiteY1" fmla="*/ 310531 h 1345460"/>
                  <a:gd name="connsiteX2" fmla="*/ 157587 w 986488"/>
                  <a:gd name="connsiteY2" fmla="*/ 143655 h 1345460"/>
                  <a:gd name="connsiteX3" fmla="*/ 296831 w 986488"/>
                  <a:gd name="connsiteY3" fmla="*/ 1281598 h 1345460"/>
                  <a:gd name="connsiteX4" fmla="*/ 581326 w 986488"/>
                  <a:gd name="connsiteY4" fmla="*/ 1333423 h 1345460"/>
                  <a:gd name="connsiteX5" fmla="*/ 986257 w 986488"/>
                  <a:gd name="connsiteY5" fmla="*/ 580900 h 134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6488" h="1345460" fill="none" extrusionOk="0">
                    <a:moveTo>
                      <a:pt x="986257" y="580900"/>
                    </a:moveTo>
                    <a:cubicBezTo>
                      <a:pt x="990094" y="493300"/>
                      <a:pt x="978666" y="384874"/>
                      <a:pt x="942640" y="310531"/>
                    </a:cubicBezTo>
                    <a:cubicBezTo>
                      <a:pt x="832639" y="-30992"/>
                      <a:pt x="410380" y="-113241"/>
                      <a:pt x="157587" y="143655"/>
                    </a:cubicBezTo>
                    <a:cubicBezTo>
                      <a:pt x="-189268" y="465301"/>
                      <a:pt x="2972" y="1071343"/>
                      <a:pt x="296831" y="1281598"/>
                    </a:cubicBezTo>
                    <a:cubicBezTo>
                      <a:pt x="372805" y="1338433"/>
                      <a:pt x="476682" y="1369063"/>
                      <a:pt x="581326" y="1333423"/>
                    </a:cubicBezTo>
                    <a:cubicBezTo>
                      <a:pt x="917316" y="1195630"/>
                      <a:pt x="1030202" y="890255"/>
                      <a:pt x="986257" y="580900"/>
                    </a:cubicBezTo>
                    <a:close/>
                  </a:path>
                  <a:path w="986488" h="1345460" stroke="0" extrusionOk="0">
                    <a:moveTo>
                      <a:pt x="986257" y="580900"/>
                    </a:moveTo>
                    <a:cubicBezTo>
                      <a:pt x="987627" y="473842"/>
                      <a:pt x="967515" y="386918"/>
                      <a:pt x="942640" y="310531"/>
                    </a:cubicBezTo>
                    <a:cubicBezTo>
                      <a:pt x="890538" y="-21851"/>
                      <a:pt x="340305" y="-101691"/>
                      <a:pt x="157587" y="143655"/>
                    </a:cubicBezTo>
                    <a:cubicBezTo>
                      <a:pt x="-73267" y="422486"/>
                      <a:pt x="-65972" y="1110817"/>
                      <a:pt x="296831" y="1281598"/>
                    </a:cubicBezTo>
                    <a:cubicBezTo>
                      <a:pt x="357864" y="1343118"/>
                      <a:pt x="482653" y="1350374"/>
                      <a:pt x="581326" y="1333423"/>
                    </a:cubicBezTo>
                    <a:cubicBezTo>
                      <a:pt x="871727" y="1299405"/>
                      <a:pt x="976230" y="889911"/>
                      <a:pt x="986257" y="58090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246952528">
                      <a:custGeom>
                        <a:avLst/>
                        <a:gdLst/>
                        <a:ahLst/>
                        <a:cxnLst/>
                        <a:rect l="l" t="t" r="r" b="b"/>
                        <a:pathLst>
                          <a:path w="986488" h="1345460">
                            <a:moveTo>
                              <a:pt x="986257" y="580900"/>
                            </a:moveTo>
                            <a:cubicBezTo>
                              <a:pt x="984246" y="481891"/>
                              <a:pt x="969236" y="388164"/>
                              <a:pt x="942640" y="310531"/>
                            </a:cubicBezTo>
                            <a:cubicBezTo>
                              <a:pt x="827897" y="-24409"/>
                              <a:pt x="406914" y="-101527"/>
                              <a:pt x="157587" y="143655"/>
                            </a:cubicBezTo>
                            <a:cubicBezTo>
                              <a:pt x="-120449" y="417079"/>
                              <a:pt x="-3336" y="1059605"/>
                              <a:pt x="296831" y="1281598"/>
                            </a:cubicBezTo>
                            <a:cubicBezTo>
                              <a:pt x="377086" y="1340950"/>
                              <a:pt x="485280" y="1360663"/>
                              <a:pt x="581326" y="1333423"/>
                            </a:cubicBezTo>
                            <a:cubicBezTo>
                              <a:pt x="871938" y="1250999"/>
                              <a:pt x="992532" y="890191"/>
                              <a:pt x="986257" y="580900"/>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38" name="Freeform 18">
                <a:extLst>
                  <a:ext uri="{FF2B5EF4-FFF2-40B4-BE49-F238E27FC236}">
                    <a16:creationId xmlns:a16="http://schemas.microsoft.com/office/drawing/2014/main" id="{21B7CAD3-5860-79C4-B588-9E689CEA6D0F}"/>
                  </a:ext>
                </a:extLst>
              </p:cNvPr>
              <p:cNvSpPr/>
              <p:nvPr/>
            </p:nvSpPr>
            <p:spPr>
              <a:xfrm>
                <a:off x="5554556" y="1762818"/>
                <a:ext cx="1026457" cy="920545"/>
              </a:xfrm>
              <a:custGeom>
                <a:avLst/>
                <a:gdLst>
                  <a:gd name="connsiteX0" fmla="*/ 1000929 w 1026457"/>
                  <a:gd name="connsiteY0" fmla="*/ 342468 h 920545"/>
                  <a:gd name="connsiteX1" fmla="*/ 229910 w 1026457"/>
                  <a:gd name="connsiteY1" fmla="*/ 119566 h 920545"/>
                  <a:gd name="connsiteX2" fmla="*/ 127670 w 1026457"/>
                  <a:gd name="connsiteY2" fmla="*/ 244964 h 920545"/>
                  <a:gd name="connsiteX3" fmla="*/ 43513 w 1026457"/>
                  <a:gd name="connsiteY3" fmla="*/ 356690 h 920545"/>
                  <a:gd name="connsiteX4" fmla="*/ 870 w 1026457"/>
                  <a:gd name="connsiteY4" fmla="*/ 499409 h 920545"/>
                  <a:gd name="connsiteX5" fmla="*/ 13218 w 1026457"/>
                  <a:gd name="connsiteY5" fmla="*/ 636659 h 920545"/>
                  <a:gd name="connsiteX6" fmla="*/ 69338 w 1026457"/>
                  <a:gd name="connsiteY6" fmla="*/ 507158 h 920545"/>
                  <a:gd name="connsiteX7" fmla="*/ 166100 w 1026457"/>
                  <a:gd name="connsiteY7" fmla="*/ 448754 h 920545"/>
                  <a:gd name="connsiteX8" fmla="*/ 243463 w 1026457"/>
                  <a:gd name="connsiteY8" fmla="*/ 369446 h 920545"/>
                  <a:gd name="connsiteX9" fmla="*/ 675568 w 1026457"/>
                  <a:gd name="connsiteY9" fmla="*/ 590933 h 920545"/>
                  <a:gd name="connsiteX10" fmla="*/ 963291 w 1026457"/>
                  <a:gd name="connsiteY10" fmla="*/ 868609 h 920545"/>
                  <a:gd name="connsiteX11" fmla="*/ 973720 w 1026457"/>
                  <a:gd name="connsiteY11" fmla="*/ 920546 h 920545"/>
                  <a:gd name="connsiteX12" fmla="*/ 989609 w 1026457"/>
                  <a:gd name="connsiteY12" fmla="*/ 853826 h 920545"/>
                  <a:gd name="connsiteX13" fmla="*/ 1005086 w 1026457"/>
                  <a:gd name="connsiteY13" fmla="*/ 776412 h 920545"/>
                  <a:gd name="connsiteX14" fmla="*/ 1024984 w 1026457"/>
                  <a:gd name="connsiteY14" fmla="*/ 615266 h 920545"/>
                  <a:gd name="connsiteX15" fmla="*/ 1000929 w 1026457"/>
                  <a:gd name="connsiteY15" fmla="*/ 342468 h 92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6457" h="920545" fill="none" extrusionOk="0">
                    <a:moveTo>
                      <a:pt x="1000929" y="342468"/>
                    </a:moveTo>
                    <a:cubicBezTo>
                      <a:pt x="909552" y="82367"/>
                      <a:pt x="488469" y="-87567"/>
                      <a:pt x="229910" y="119566"/>
                    </a:cubicBezTo>
                    <a:cubicBezTo>
                      <a:pt x="179951" y="147171"/>
                      <a:pt x="146695" y="202762"/>
                      <a:pt x="127670" y="244964"/>
                    </a:cubicBezTo>
                    <a:cubicBezTo>
                      <a:pt x="95888" y="293237"/>
                      <a:pt x="69490" y="319310"/>
                      <a:pt x="43513" y="356690"/>
                    </a:cubicBezTo>
                    <a:cubicBezTo>
                      <a:pt x="29128" y="404793"/>
                      <a:pt x="15086" y="449896"/>
                      <a:pt x="870" y="499409"/>
                    </a:cubicBezTo>
                    <a:cubicBezTo>
                      <a:pt x="-6351" y="553558"/>
                      <a:pt x="3294" y="588837"/>
                      <a:pt x="13218" y="636659"/>
                    </a:cubicBezTo>
                    <a:cubicBezTo>
                      <a:pt x="4145" y="592175"/>
                      <a:pt x="40353" y="540235"/>
                      <a:pt x="69338" y="507158"/>
                    </a:cubicBezTo>
                    <a:cubicBezTo>
                      <a:pt x="99364" y="483509"/>
                      <a:pt x="126339" y="467646"/>
                      <a:pt x="166100" y="448754"/>
                    </a:cubicBezTo>
                    <a:cubicBezTo>
                      <a:pt x="201676" y="434999"/>
                      <a:pt x="234307" y="409606"/>
                      <a:pt x="243463" y="369446"/>
                    </a:cubicBezTo>
                    <a:cubicBezTo>
                      <a:pt x="333975" y="508237"/>
                      <a:pt x="495374" y="537254"/>
                      <a:pt x="675568" y="590933"/>
                    </a:cubicBezTo>
                    <a:cubicBezTo>
                      <a:pt x="818709" y="645095"/>
                      <a:pt x="970249" y="743194"/>
                      <a:pt x="963291" y="868609"/>
                    </a:cubicBezTo>
                    <a:cubicBezTo>
                      <a:pt x="963559" y="888628"/>
                      <a:pt x="966264" y="894455"/>
                      <a:pt x="973720" y="920546"/>
                    </a:cubicBezTo>
                    <a:cubicBezTo>
                      <a:pt x="981653" y="899512"/>
                      <a:pt x="984971" y="882925"/>
                      <a:pt x="989609" y="853826"/>
                    </a:cubicBezTo>
                    <a:cubicBezTo>
                      <a:pt x="995265" y="826097"/>
                      <a:pt x="998533" y="798197"/>
                      <a:pt x="1005086" y="776412"/>
                    </a:cubicBezTo>
                    <a:cubicBezTo>
                      <a:pt x="1015377" y="716325"/>
                      <a:pt x="1023833" y="672009"/>
                      <a:pt x="1024984" y="615266"/>
                    </a:cubicBezTo>
                    <a:cubicBezTo>
                      <a:pt x="1024830" y="517645"/>
                      <a:pt x="1020188" y="424146"/>
                      <a:pt x="1000929" y="342468"/>
                    </a:cubicBezTo>
                    <a:close/>
                  </a:path>
                  <a:path w="1026457" h="920545" stroke="0" extrusionOk="0">
                    <a:moveTo>
                      <a:pt x="1000929" y="342468"/>
                    </a:moveTo>
                    <a:cubicBezTo>
                      <a:pt x="974533" y="10976"/>
                      <a:pt x="443491" y="-163626"/>
                      <a:pt x="229910" y="119566"/>
                    </a:cubicBezTo>
                    <a:cubicBezTo>
                      <a:pt x="188104" y="151717"/>
                      <a:pt x="157145" y="196049"/>
                      <a:pt x="127670" y="244964"/>
                    </a:cubicBezTo>
                    <a:cubicBezTo>
                      <a:pt x="99057" y="294285"/>
                      <a:pt x="69818" y="310652"/>
                      <a:pt x="43513" y="356690"/>
                    </a:cubicBezTo>
                    <a:cubicBezTo>
                      <a:pt x="20154" y="392040"/>
                      <a:pt x="2787" y="450067"/>
                      <a:pt x="870" y="499409"/>
                    </a:cubicBezTo>
                    <a:cubicBezTo>
                      <a:pt x="4962" y="550336"/>
                      <a:pt x="12717" y="591682"/>
                      <a:pt x="13218" y="636659"/>
                    </a:cubicBezTo>
                    <a:cubicBezTo>
                      <a:pt x="6754" y="595375"/>
                      <a:pt x="31209" y="538557"/>
                      <a:pt x="69338" y="507158"/>
                    </a:cubicBezTo>
                    <a:cubicBezTo>
                      <a:pt x="97426" y="472740"/>
                      <a:pt x="134855" y="470006"/>
                      <a:pt x="166100" y="448754"/>
                    </a:cubicBezTo>
                    <a:cubicBezTo>
                      <a:pt x="193366" y="434466"/>
                      <a:pt x="228406" y="408736"/>
                      <a:pt x="243463" y="369446"/>
                    </a:cubicBezTo>
                    <a:cubicBezTo>
                      <a:pt x="341634" y="512507"/>
                      <a:pt x="502787" y="571294"/>
                      <a:pt x="675568" y="590933"/>
                    </a:cubicBezTo>
                    <a:cubicBezTo>
                      <a:pt x="847959" y="616001"/>
                      <a:pt x="994231" y="712157"/>
                      <a:pt x="963291" y="868609"/>
                    </a:cubicBezTo>
                    <a:cubicBezTo>
                      <a:pt x="964590" y="889475"/>
                      <a:pt x="965127" y="893788"/>
                      <a:pt x="973720" y="920546"/>
                    </a:cubicBezTo>
                    <a:cubicBezTo>
                      <a:pt x="982453" y="894891"/>
                      <a:pt x="987782" y="877822"/>
                      <a:pt x="989609" y="853826"/>
                    </a:cubicBezTo>
                    <a:cubicBezTo>
                      <a:pt x="990330" y="830692"/>
                      <a:pt x="1000247" y="800560"/>
                      <a:pt x="1005086" y="776412"/>
                    </a:cubicBezTo>
                    <a:cubicBezTo>
                      <a:pt x="1008581" y="721615"/>
                      <a:pt x="1014411" y="676391"/>
                      <a:pt x="1024984" y="615266"/>
                    </a:cubicBezTo>
                    <a:cubicBezTo>
                      <a:pt x="1031110" y="518892"/>
                      <a:pt x="1032371" y="421090"/>
                      <a:pt x="1000929" y="34246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195406707">
                      <a:custGeom>
                        <a:avLst/>
                        <a:gdLst/>
                        <a:ahLst/>
                        <a:cxnLst/>
                        <a:rect l="l" t="t" r="r" b="b"/>
                        <a:pathLst>
                          <a:path w="1026457" h="920545">
                            <a:moveTo>
                              <a:pt x="1000929" y="342468"/>
                            </a:moveTo>
                            <a:cubicBezTo>
                              <a:pt x="910566" y="142"/>
                              <a:pt x="496223" y="-107048"/>
                              <a:pt x="229910" y="119566"/>
                            </a:cubicBezTo>
                            <a:cubicBezTo>
                              <a:pt x="187425" y="155720"/>
                              <a:pt x="157965" y="198861"/>
                              <a:pt x="127670" y="244964"/>
                            </a:cubicBezTo>
                            <a:cubicBezTo>
                              <a:pt x="101956" y="284089"/>
                              <a:pt x="66184" y="313694"/>
                              <a:pt x="43513" y="356690"/>
                            </a:cubicBezTo>
                            <a:cubicBezTo>
                              <a:pt x="20218" y="400872"/>
                              <a:pt x="5692" y="449701"/>
                              <a:pt x="870" y="499409"/>
                            </a:cubicBezTo>
                            <a:cubicBezTo>
                              <a:pt x="-3828" y="547818"/>
                              <a:pt x="11980" y="590140"/>
                              <a:pt x="13218" y="636659"/>
                            </a:cubicBezTo>
                            <a:cubicBezTo>
                              <a:pt x="11928" y="588109"/>
                              <a:pt x="33030" y="539417"/>
                              <a:pt x="69338" y="507158"/>
                            </a:cubicBezTo>
                            <a:cubicBezTo>
                              <a:pt x="97572" y="482075"/>
                              <a:pt x="133237" y="467365"/>
                              <a:pt x="166100" y="448754"/>
                            </a:cubicBezTo>
                            <a:cubicBezTo>
                              <a:pt x="198963" y="430143"/>
                              <a:pt x="231093" y="405128"/>
                              <a:pt x="243463" y="369446"/>
                            </a:cubicBezTo>
                            <a:cubicBezTo>
                              <a:pt x="349415" y="508324"/>
                              <a:pt x="513822" y="550857"/>
                              <a:pt x="675568" y="590933"/>
                            </a:cubicBezTo>
                            <a:cubicBezTo>
                              <a:pt x="811288" y="624559"/>
                              <a:pt x="960223" y="710117"/>
                              <a:pt x="963291" y="868609"/>
                            </a:cubicBezTo>
                            <a:cubicBezTo>
                              <a:pt x="963682" y="888712"/>
                              <a:pt x="965066" y="894284"/>
                              <a:pt x="973720" y="920546"/>
                            </a:cubicBezTo>
                            <a:cubicBezTo>
                              <a:pt x="983244" y="896719"/>
                              <a:pt x="986729" y="879261"/>
                              <a:pt x="989609" y="853826"/>
                            </a:cubicBezTo>
                            <a:cubicBezTo>
                              <a:pt x="992532" y="827988"/>
                              <a:pt x="1000029" y="802250"/>
                              <a:pt x="1005086" y="776412"/>
                            </a:cubicBezTo>
                            <a:cubicBezTo>
                              <a:pt x="1015498" y="723263"/>
                              <a:pt x="1022188" y="669359"/>
                              <a:pt x="1024984" y="615266"/>
                            </a:cubicBezTo>
                            <a:cubicBezTo>
                              <a:pt x="1030097" y="516374"/>
                              <a:pt x="1021867" y="421806"/>
                              <a:pt x="1000929" y="342468"/>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39" name="Freeform 19">
                <a:extLst>
                  <a:ext uri="{FF2B5EF4-FFF2-40B4-BE49-F238E27FC236}">
                    <a16:creationId xmlns:a16="http://schemas.microsoft.com/office/drawing/2014/main" id="{B7257D18-E5A6-FFA8-6A62-7D2643099F9A}"/>
                  </a:ext>
                </a:extLst>
              </p:cNvPr>
              <p:cNvSpPr/>
              <p:nvPr/>
            </p:nvSpPr>
            <p:spPr>
              <a:xfrm>
                <a:off x="5407655" y="1703466"/>
                <a:ext cx="1314612" cy="1005931"/>
              </a:xfrm>
              <a:custGeom>
                <a:avLst/>
                <a:gdLst>
                  <a:gd name="connsiteX0" fmla="*/ 1224978 w 1314612"/>
                  <a:gd name="connsiteY0" fmla="*/ 989507 h 1005931"/>
                  <a:gd name="connsiteX1" fmla="*/ 1283961 w 1314612"/>
                  <a:gd name="connsiteY1" fmla="*/ 907434 h 1005931"/>
                  <a:gd name="connsiteX2" fmla="*/ 1311830 w 1314612"/>
                  <a:gd name="connsiteY2" fmla="*/ 569408 h 1005931"/>
                  <a:gd name="connsiteX3" fmla="*/ 1289379 w 1314612"/>
                  <a:gd name="connsiteY3" fmla="*/ 380834 h 1005931"/>
                  <a:gd name="connsiteX4" fmla="*/ 1191931 w 1314612"/>
                  <a:gd name="connsiteY4" fmla="*/ 205801 h 1005931"/>
                  <a:gd name="connsiteX5" fmla="*/ 709797 w 1314612"/>
                  <a:gd name="connsiteY5" fmla="*/ 1925 h 1005931"/>
                  <a:gd name="connsiteX6" fmla="*/ 524883 w 1314612"/>
                  <a:gd name="connsiteY6" fmla="*/ 70643 h 1005931"/>
                  <a:gd name="connsiteX7" fmla="*/ 329148 w 1314612"/>
                  <a:gd name="connsiteY7" fmla="*/ 135193 h 1005931"/>
                  <a:gd name="connsiteX8" fmla="*/ 121350 w 1314612"/>
                  <a:gd name="connsiteY8" fmla="*/ 235912 h 1005931"/>
                  <a:gd name="connsiteX9" fmla="*/ 25346 w 1314612"/>
                  <a:gd name="connsiteY9" fmla="*/ 374452 h 1005931"/>
                  <a:gd name="connsiteX10" fmla="*/ 3727 w 1314612"/>
                  <a:gd name="connsiteY10" fmla="*/ 573145 h 1005931"/>
                  <a:gd name="connsiteX11" fmla="*/ 41600 w 1314612"/>
                  <a:gd name="connsiteY11" fmla="*/ 738029 h 1005931"/>
                  <a:gd name="connsiteX12" fmla="*/ 160749 w 1314612"/>
                  <a:gd name="connsiteY12" fmla="*/ 841370 h 1005931"/>
                  <a:gd name="connsiteX13" fmla="*/ 159665 w 1314612"/>
                  <a:gd name="connsiteY13" fmla="*/ 746336 h 1005931"/>
                  <a:gd name="connsiteX14" fmla="*/ 184388 w 1314612"/>
                  <a:gd name="connsiteY14" fmla="*/ 537424 h 1005931"/>
                  <a:gd name="connsiteX15" fmla="*/ 302032 w 1314612"/>
                  <a:gd name="connsiteY15" fmla="*/ 391875 h 1005931"/>
                  <a:gd name="connsiteX16" fmla="*/ 363986 w 1314612"/>
                  <a:gd name="connsiteY16" fmla="*/ 339215 h 1005931"/>
                  <a:gd name="connsiteX17" fmla="*/ 406390 w 1314612"/>
                  <a:gd name="connsiteY17" fmla="*/ 268290 h 1005931"/>
                  <a:gd name="connsiteX18" fmla="*/ 546392 w 1314612"/>
                  <a:gd name="connsiteY18" fmla="*/ 451334 h 1005931"/>
                  <a:gd name="connsiteX19" fmla="*/ 919835 w 1314612"/>
                  <a:gd name="connsiteY19" fmla="*/ 647049 h 1005931"/>
                  <a:gd name="connsiteX20" fmla="*/ 948669 w 1314612"/>
                  <a:gd name="connsiteY20" fmla="*/ 658347 h 1005931"/>
                  <a:gd name="connsiteX21" fmla="*/ 1049019 w 1314612"/>
                  <a:gd name="connsiteY21" fmla="*/ 715783 h 1005931"/>
                  <a:gd name="connsiteX22" fmla="*/ 1116917 w 1314612"/>
                  <a:gd name="connsiteY22" fmla="*/ 949890 h 1005931"/>
                  <a:gd name="connsiteX23" fmla="*/ 1119378 w 1314612"/>
                  <a:gd name="connsiteY23" fmla="*/ 976829 h 1005931"/>
                  <a:gd name="connsiteX24" fmla="*/ 1224978 w 1314612"/>
                  <a:gd name="connsiteY24" fmla="*/ 989507 h 100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14612" h="1005931" fill="none" extrusionOk="0">
                    <a:moveTo>
                      <a:pt x="1224978" y="989507"/>
                    </a:moveTo>
                    <a:cubicBezTo>
                      <a:pt x="1249771" y="977012"/>
                      <a:pt x="1273053" y="936195"/>
                      <a:pt x="1283961" y="907434"/>
                    </a:cubicBezTo>
                    <a:cubicBezTo>
                      <a:pt x="1308204" y="793458"/>
                      <a:pt x="1323990" y="663998"/>
                      <a:pt x="1311830" y="569408"/>
                    </a:cubicBezTo>
                    <a:cubicBezTo>
                      <a:pt x="1308060" y="497749"/>
                      <a:pt x="1303767" y="430205"/>
                      <a:pt x="1289379" y="380834"/>
                    </a:cubicBezTo>
                    <a:cubicBezTo>
                      <a:pt x="1262439" y="302201"/>
                      <a:pt x="1248069" y="259419"/>
                      <a:pt x="1191931" y="205801"/>
                    </a:cubicBezTo>
                    <a:cubicBezTo>
                      <a:pt x="1045454" y="48669"/>
                      <a:pt x="894324" y="-34673"/>
                      <a:pt x="709797" y="1925"/>
                    </a:cubicBezTo>
                    <a:cubicBezTo>
                      <a:pt x="644143" y="-1603"/>
                      <a:pt x="580858" y="41579"/>
                      <a:pt x="524883" y="70643"/>
                    </a:cubicBezTo>
                    <a:cubicBezTo>
                      <a:pt x="469564" y="92076"/>
                      <a:pt x="386261" y="116313"/>
                      <a:pt x="329148" y="135193"/>
                    </a:cubicBezTo>
                    <a:cubicBezTo>
                      <a:pt x="237640" y="153974"/>
                      <a:pt x="168504" y="171044"/>
                      <a:pt x="121350" y="235912"/>
                    </a:cubicBezTo>
                    <a:cubicBezTo>
                      <a:pt x="85061" y="272584"/>
                      <a:pt x="50134" y="331178"/>
                      <a:pt x="25346" y="374452"/>
                    </a:cubicBezTo>
                    <a:cubicBezTo>
                      <a:pt x="-9643" y="426861"/>
                      <a:pt x="-2688" y="504336"/>
                      <a:pt x="3727" y="573145"/>
                    </a:cubicBezTo>
                    <a:cubicBezTo>
                      <a:pt x="11967" y="625235"/>
                      <a:pt x="28331" y="678204"/>
                      <a:pt x="41600" y="738029"/>
                    </a:cubicBezTo>
                    <a:cubicBezTo>
                      <a:pt x="67651" y="783512"/>
                      <a:pt x="118807" y="816051"/>
                      <a:pt x="160749" y="841370"/>
                    </a:cubicBezTo>
                    <a:cubicBezTo>
                      <a:pt x="153671" y="837688"/>
                      <a:pt x="161231" y="758557"/>
                      <a:pt x="159665" y="746336"/>
                    </a:cubicBezTo>
                    <a:cubicBezTo>
                      <a:pt x="167537" y="689541"/>
                      <a:pt x="155659" y="603936"/>
                      <a:pt x="184388" y="537424"/>
                    </a:cubicBezTo>
                    <a:cubicBezTo>
                      <a:pt x="209482" y="481843"/>
                      <a:pt x="255031" y="427496"/>
                      <a:pt x="302032" y="391875"/>
                    </a:cubicBezTo>
                    <a:cubicBezTo>
                      <a:pt x="329217" y="378127"/>
                      <a:pt x="349096" y="359136"/>
                      <a:pt x="363986" y="339215"/>
                    </a:cubicBezTo>
                    <a:cubicBezTo>
                      <a:pt x="372324" y="329766"/>
                      <a:pt x="413535" y="284983"/>
                      <a:pt x="406390" y="268290"/>
                    </a:cubicBezTo>
                    <a:cubicBezTo>
                      <a:pt x="433430" y="327932"/>
                      <a:pt x="477869" y="412930"/>
                      <a:pt x="546392" y="451334"/>
                    </a:cubicBezTo>
                    <a:cubicBezTo>
                      <a:pt x="632828" y="526393"/>
                      <a:pt x="796545" y="589892"/>
                      <a:pt x="919835" y="647049"/>
                    </a:cubicBezTo>
                    <a:cubicBezTo>
                      <a:pt x="931998" y="651831"/>
                      <a:pt x="934756" y="652899"/>
                      <a:pt x="948669" y="658347"/>
                    </a:cubicBezTo>
                    <a:cubicBezTo>
                      <a:pt x="985930" y="672196"/>
                      <a:pt x="1014388" y="691499"/>
                      <a:pt x="1049019" y="715783"/>
                    </a:cubicBezTo>
                    <a:cubicBezTo>
                      <a:pt x="1104556" y="776761"/>
                      <a:pt x="1126219" y="870735"/>
                      <a:pt x="1116917" y="949890"/>
                    </a:cubicBezTo>
                    <a:cubicBezTo>
                      <a:pt x="1117058" y="958487"/>
                      <a:pt x="1115901" y="967068"/>
                      <a:pt x="1119378" y="976829"/>
                    </a:cubicBezTo>
                    <a:cubicBezTo>
                      <a:pt x="1133973" y="1016165"/>
                      <a:pt x="1193978" y="1010682"/>
                      <a:pt x="1224978" y="989507"/>
                    </a:cubicBezTo>
                    <a:close/>
                  </a:path>
                  <a:path w="1314612" h="1005931" stroke="0" extrusionOk="0">
                    <a:moveTo>
                      <a:pt x="1224978" y="989507"/>
                    </a:moveTo>
                    <a:cubicBezTo>
                      <a:pt x="1251965" y="970402"/>
                      <a:pt x="1273551" y="940828"/>
                      <a:pt x="1283961" y="907434"/>
                    </a:cubicBezTo>
                    <a:cubicBezTo>
                      <a:pt x="1299094" y="789676"/>
                      <a:pt x="1305271" y="687646"/>
                      <a:pt x="1311830" y="569408"/>
                    </a:cubicBezTo>
                    <a:cubicBezTo>
                      <a:pt x="1317786" y="502307"/>
                      <a:pt x="1313620" y="444567"/>
                      <a:pt x="1289379" y="380834"/>
                    </a:cubicBezTo>
                    <a:cubicBezTo>
                      <a:pt x="1275998" y="314071"/>
                      <a:pt x="1237917" y="248186"/>
                      <a:pt x="1191931" y="205801"/>
                    </a:cubicBezTo>
                    <a:cubicBezTo>
                      <a:pt x="1077742" y="76649"/>
                      <a:pt x="855201" y="14196"/>
                      <a:pt x="709797" y="1925"/>
                    </a:cubicBezTo>
                    <a:cubicBezTo>
                      <a:pt x="629979" y="12916"/>
                      <a:pt x="575814" y="42156"/>
                      <a:pt x="524883" y="70643"/>
                    </a:cubicBezTo>
                    <a:cubicBezTo>
                      <a:pt x="471169" y="90682"/>
                      <a:pt x="384283" y="119196"/>
                      <a:pt x="329148" y="135193"/>
                    </a:cubicBezTo>
                    <a:cubicBezTo>
                      <a:pt x="261029" y="152785"/>
                      <a:pt x="187005" y="190652"/>
                      <a:pt x="121350" y="235912"/>
                    </a:cubicBezTo>
                    <a:cubicBezTo>
                      <a:pt x="84616" y="276517"/>
                      <a:pt x="51126" y="324347"/>
                      <a:pt x="25346" y="374452"/>
                    </a:cubicBezTo>
                    <a:cubicBezTo>
                      <a:pt x="-2016" y="423097"/>
                      <a:pt x="-9950" y="510997"/>
                      <a:pt x="3727" y="573145"/>
                    </a:cubicBezTo>
                    <a:cubicBezTo>
                      <a:pt x="2878" y="617586"/>
                      <a:pt x="12671" y="691546"/>
                      <a:pt x="41600" y="738029"/>
                    </a:cubicBezTo>
                    <a:cubicBezTo>
                      <a:pt x="65859" y="794714"/>
                      <a:pt x="121810" y="823040"/>
                      <a:pt x="160749" y="841370"/>
                    </a:cubicBezTo>
                    <a:cubicBezTo>
                      <a:pt x="154551" y="835995"/>
                      <a:pt x="157352" y="758309"/>
                      <a:pt x="159665" y="746336"/>
                    </a:cubicBezTo>
                    <a:cubicBezTo>
                      <a:pt x="145419" y="685740"/>
                      <a:pt x="155317" y="609143"/>
                      <a:pt x="184388" y="537424"/>
                    </a:cubicBezTo>
                    <a:cubicBezTo>
                      <a:pt x="203502" y="465277"/>
                      <a:pt x="246673" y="436377"/>
                      <a:pt x="302032" y="391875"/>
                    </a:cubicBezTo>
                    <a:cubicBezTo>
                      <a:pt x="326717" y="371529"/>
                      <a:pt x="344739" y="359772"/>
                      <a:pt x="363986" y="339215"/>
                    </a:cubicBezTo>
                    <a:cubicBezTo>
                      <a:pt x="373423" y="328907"/>
                      <a:pt x="410394" y="281859"/>
                      <a:pt x="406390" y="268290"/>
                    </a:cubicBezTo>
                    <a:cubicBezTo>
                      <a:pt x="428417" y="334952"/>
                      <a:pt x="478363" y="395582"/>
                      <a:pt x="546392" y="451334"/>
                    </a:cubicBezTo>
                    <a:cubicBezTo>
                      <a:pt x="668609" y="529145"/>
                      <a:pt x="786669" y="578132"/>
                      <a:pt x="919835" y="647049"/>
                    </a:cubicBezTo>
                    <a:cubicBezTo>
                      <a:pt x="928390" y="651546"/>
                      <a:pt x="938133" y="654021"/>
                      <a:pt x="948669" y="658347"/>
                    </a:cubicBezTo>
                    <a:cubicBezTo>
                      <a:pt x="981810" y="668482"/>
                      <a:pt x="1011599" y="686886"/>
                      <a:pt x="1049019" y="715783"/>
                    </a:cubicBezTo>
                    <a:cubicBezTo>
                      <a:pt x="1113757" y="780808"/>
                      <a:pt x="1119824" y="849796"/>
                      <a:pt x="1116917" y="949890"/>
                    </a:cubicBezTo>
                    <a:cubicBezTo>
                      <a:pt x="1116905" y="958971"/>
                      <a:pt x="1115805" y="968115"/>
                      <a:pt x="1119378" y="976829"/>
                    </a:cubicBezTo>
                    <a:cubicBezTo>
                      <a:pt x="1133747" y="1018063"/>
                      <a:pt x="1201812" y="1017065"/>
                      <a:pt x="1224978" y="989507"/>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05064244">
                      <a:custGeom>
                        <a:avLst/>
                        <a:gdLst/>
                        <a:ahLst/>
                        <a:cxnLst/>
                        <a:rect l="l" t="t" r="r" b="b"/>
                        <a:pathLst>
                          <a:path w="1314612" h="1005931">
                            <a:moveTo>
                              <a:pt x="1224978" y="989507"/>
                            </a:moveTo>
                            <a:cubicBezTo>
                              <a:pt x="1251831" y="969053"/>
                              <a:pt x="1272483" y="938994"/>
                              <a:pt x="1283961" y="907434"/>
                            </a:cubicBezTo>
                            <a:cubicBezTo>
                              <a:pt x="1320150" y="801088"/>
                              <a:pt x="1316241" y="683362"/>
                              <a:pt x="1311830" y="569408"/>
                            </a:cubicBezTo>
                            <a:cubicBezTo>
                              <a:pt x="1309366" y="505860"/>
                              <a:pt x="1306764" y="441399"/>
                              <a:pt x="1289379" y="380834"/>
                            </a:cubicBezTo>
                            <a:cubicBezTo>
                              <a:pt x="1270408" y="314766"/>
                              <a:pt x="1234455" y="256083"/>
                              <a:pt x="1191931" y="205801"/>
                            </a:cubicBezTo>
                            <a:cubicBezTo>
                              <a:pt x="1069156" y="60626"/>
                              <a:pt x="885940" y="-13132"/>
                              <a:pt x="709797" y="1925"/>
                            </a:cubicBezTo>
                            <a:cubicBezTo>
                              <a:pt x="639039" y="7973"/>
                              <a:pt x="587013" y="41873"/>
                              <a:pt x="524883" y="70643"/>
                            </a:cubicBezTo>
                            <a:cubicBezTo>
                              <a:pt x="464224" y="98730"/>
                              <a:pt x="392957" y="114152"/>
                              <a:pt x="329148" y="135193"/>
                            </a:cubicBezTo>
                            <a:cubicBezTo>
                              <a:pt x="255527" y="159471"/>
                              <a:pt x="179759" y="184944"/>
                              <a:pt x="121350" y="235912"/>
                            </a:cubicBezTo>
                            <a:cubicBezTo>
                              <a:pt x="78655" y="273168"/>
                              <a:pt x="47571" y="322327"/>
                              <a:pt x="25346" y="374452"/>
                            </a:cubicBezTo>
                            <a:cubicBezTo>
                              <a:pt x="-1301" y="436950"/>
                              <a:pt x="-3886" y="506460"/>
                              <a:pt x="3727" y="573145"/>
                            </a:cubicBezTo>
                            <a:cubicBezTo>
                              <a:pt x="10002" y="628095"/>
                              <a:pt x="17224" y="686744"/>
                              <a:pt x="41600" y="738029"/>
                            </a:cubicBezTo>
                            <a:cubicBezTo>
                              <a:pt x="64429" y="786065"/>
                              <a:pt x="115242" y="817436"/>
                              <a:pt x="160749" y="841370"/>
                            </a:cubicBezTo>
                            <a:cubicBezTo>
                              <a:pt x="154007" y="837821"/>
                              <a:pt x="159845" y="758556"/>
                              <a:pt x="159665" y="746336"/>
                            </a:cubicBezTo>
                            <a:cubicBezTo>
                              <a:pt x="158631" y="676324"/>
                              <a:pt x="162459" y="604431"/>
                              <a:pt x="184388" y="537424"/>
                            </a:cubicBezTo>
                            <a:cubicBezTo>
                              <a:pt x="205562" y="471921"/>
                              <a:pt x="247486" y="431836"/>
                              <a:pt x="302032" y="391875"/>
                            </a:cubicBezTo>
                            <a:cubicBezTo>
                              <a:pt x="323910" y="375845"/>
                              <a:pt x="345705" y="359390"/>
                              <a:pt x="363986" y="339215"/>
                            </a:cubicBezTo>
                            <a:cubicBezTo>
                              <a:pt x="373129" y="329125"/>
                              <a:pt x="412905" y="282662"/>
                              <a:pt x="406390" y="268290"/>
                            </a:cubicBezTo>
                            <a:cubicBezTo>
                              <a:pt x="437328" y="336531"/>
                              <a:pt x="485792" y="406595"/>
                              <a:pt x="546392" y="451334"/>
                            </a:cubicBezTo>
                            <a:cubicBezTo>
                              <a:pt x="661576" y="536365"/>
                              <a:pt x="789778" y="596415"/>
                              <a:pt x="919835" y="647049"/>
                            </a:cubicBezTo>
                            <a:cubicBezTo>
                              <a:pt x="929419" y="650778"/>
                              <a:pt x="939063" y="654494"/>
                              <a:pt x="948669" y="658347"/>
                            </a:cubicBezTo>
                            <a:cubicBezTo>
                              <a:pt x="984421" y="672698"/>
                              <a:pt x="1019632" y="689045"/>
                              <a:pt x="1049019" y="715783"/>
                            </a:cubicBezTo>
                            <a:cubicBezTo>
                              <a:pt x="1114603" y="775452"/>
                              <a:pt x="1119356" y="867191"/>
                              <a:pt x="1116917" y="949890"/>
                            </a:cubicBezTo>
                            <a:cubicBezTo>
                              <a:pt x="1116651" y="958951"/>
                              <a:pt x="1116476" y="968235"/>
                              <a:pt x="1119378" y="976829"/>
                            </a:cubicBezTo>
                            <a:cubicBezTo>
                              <a:pt x="1133068" y="1017407"/>
                              <a:pt x="1198682" y="1009537"/>
                              <a:pt x="1224978" y="989507"/>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grpSp>
        <p:sp>
          <p:nvSpPr>
            <p:cNvPr id="6" name="Freeform 20">
              <a:extLst>
                <a:ext uri="{FF2B5EF4-FFF2-40B4-BE49-F238E27FC236}">
                  <a16:creationId xmlns:a16="http://schemas.microsoft.com/office/drawing/2014/main" id="{5A239260-1257-5855-9EE2-751FCA9C87D9}"/>
                </a:ext>
              </a:extLst>
            </p:cNvPr>
            <p:cNvSpPr/>
            <p:nvPr/>
          </p:nvSpPr>
          <p:spPr>
            <a:xfrm>
              <a:off x="1152366" y="2793256"/>
              <a:ext cx="4006635" cy="135892"/>
            </a:xfrm>
            <a:custGeom>
              <a:avLst/>
              <a:gdLst>
                <a:gd name="connsiteX0" fmla="*/ 3935363 w 4006635"/>
                <a:gd name="connsiteY0" fmla="*/ 135892 h 135892"/>
                <a:gd name="connsiteX1" fmla="*/ 3368630 w 4006635"/>
                <a:gd name="connsiteY1" fmla="*/ 135892 h 135892"/>
                <a:gd name="connsiteX2" fmla="*/ 2801897 w 4006635"/>
                <a:gd name="connsiteY2" fmla="*/ 135892 h 135892"/>
                <a:gd name="connsiteX3" fmla="*/ 2119241 w 4006635"/>
                <a:gd name="connsiteY3" fmla="*/ 135892 h 135892"/>
                <a:gd name="connsiteX4" fmla="*/ 1513867 w 4006635"/>
                <a:gd name="connsiteY4" fmla="*/ 135892 h 135892"/>
                <a:gd name="connsiteX5" fmla="*/ 908493 w 4006635"/>
                <a:gd name="connsiteY5" fmla="*/ 135892 h 135892"/>
                <a:gd name="connsiteX6" fmla="*/ 71273 w 4006635"/>
                <a:gd name="connsiteY6" fmla="*/ 135892 h 135892"/>
                <a:gd name="connsiteX7" fmla="*/ 0 w 4006635"/>
                <a:gd name="connsiteY7" fmla="*/ 67946 h 135892"/>
                <a:gd name="connsiteX8" fmla="*/ 0 w 4006635"/>
                <a:gd name="connsiteY8" fmla="*/ 67946 h 135892"/>
                <a:gd name="connsiteX9" fmla="*/ 71273 w 4006635"/>
                <a:gd name="connsiteY9" fmla="*/ 0 h 135892"/>
                <a:gd name="connsiteX10" fmla="*/ 599365 w 4006635"/>
                <a:gd name="connsiteY10" fmla="*/ 0 h 135892"/>
                <a:gd name="connsiteX11" fmla="*/ 1282021 w 4006635"/>
                <a:gd name="connsiteY11" fmla="*/ 0 h 135892"/>
                <a:gd name="connsiteX12" fmla="*/ 2003318 w 4006635"/>
                <a:gd name="connsiteY12" fmla="*/ 0 h 135892"/>
                <a:gd name="connsiteX13" fmla="*/ 2570051 w 4006635"/>
                <a:gd name="connsiteY13" fmla="*/ 0 h 135892"/>
                <a:gd name="connsiteX14" fmla="*/ 3136784 w 4006635"/>
                <a:gd name="connsiteY14" fmla="*/ 0 h 135892"/>
                <a:gd name="connsiteX15" fmla="*/ 3935363 w 4006635"/>
                <a:gd name="connsiteY15" fmla="*/ 0 h 135892"/>
                <a:gd name="connsiteX16" fmla="*/ 4006635 w 4006635"/>
                <a:gd name="connsiteY16" fmla="*/ 67946 h 135892"/>
                <a:gd name="connsiteX17" fmla="*/ 4006635 w 4006635"/>
                <a:gd name="connsiteY17" fmla="*/ 67946 h 135892"/>
                <a:gd name="connsiteX18" fmla="*/ 3935363 w 4006635"/>
                <a:gd name="connsiteY18" fmla="*/ 135892 h 13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06635" h="135892" fill="none" extrusionOk="0">
                  <a:moveTo>
                    <a:pt x="3935363" y="135892"/>
                  </a:moveTo>
                  <a:cubicBezTo>
                    <a:pt x="3701319" y="136674"/>
                    <a:pt x="3604308" y="119553"/>
                    <a:pt x="3368630" y="135892"/>
                  </a:cubicBezTo>
                  <a:cubicBezTo>
                    <a:pt x="3132952" y="152231"/>
                    <a:pt x="2968630" y="135560"/>
                    <a:pt x="2801897" y="135892"/>
                  </a:cubicBezTo>
                  <a:cubicBezTo>
                    <a:pt x="2635164" y="136224"/>
                    <a:pt x="2348789" y="124230"/>
                    <a:pt x="2119241" y="135892"/>
                  </a:cubicBezTo>
                  <a:cubicBezTo>
                    <a:pt x="1889693" y="147554"/>
                    <a:pt x="1728549" y="124803"/>
                    <a:pt x="1513867" y="135892"/>
                  </a:cubicBezTo>
                  <a:cubicBezTo>
                    <a:pt x="1299185" y="146981"/>
                    <a:pt x="1052628" y="136011"/>
                    <a:pt x="908493" y="135892"/>
                  </a:cubicBezTo>
                  <a:cubicBezTo>
                    <a:pt x="764358" y="135773"/>
                    <a:pt x="263437" y="159354"/>
                    <a:pt x="71273" y="135892"/>
                  </a:cubicBezTo>
                  <a:cubicBezTo>
                    <a:pt x="35702" y="129134"/>
                    <a:pt x="2942" y="102953"/>
                    <a:pt x="0" y="67946"/>
                  </a:cubicBezTo>
                  <a:lnTo>
                    <a:pt x="0" y="67946"/>
                  </a:lnTo>
                  <a:cubicBezTo>
                    <a:pt x="49" y="24651"/>
                    <a:pt x="36839" y="-8305"/>
                    <a:pt x="71273" y="0"/>
                  </a:cubicBezTo>
                  <a:cubicBezTo>
                    <a:pt x="310709" y="-21910"/>
                    <a:pt x="339257" y="21092"/>
                    <a:pt x="599365" y="0"/>
                  </a:cubicBezTo>
                  <a:cubicBezTo>
                    <a:pt x="859473" y="-21092"/>
                    <a:pt x="941970" y="24290"/>
                    <a:pt x="1282021" y="0"/>
                  </a:cubicBezTo>
                  <a:cubicBezTo>
                    <a:pt x="1622072" y="-24290"/>
                    <a:pt x="1686290" y="-29487"/>
                    <a:pt x="2003318" y="0"/>
                  </a:cubicBezTo>
                  <a:cubicBezTo>
                    <a:pt x="2320346" y="29487"/>
                    <a:pt x="2339491" y="4068"/>
                    <a:pt x="2570051" y="0"/>
                  </a:cubicBezTo>
                  <a:cubicBezTo>
                    <a:pt x="2800611" y="-4068"/>
                    <a:pt x="2976004" y="17839"/>
                    <a:pt x="3136784" y="0"/>
                  </a:cubicBezTo>
                  <a:cubicBezTo>
                    <a:pt x="3297564" y="-17839"/>
                    <a:pt x="3613474" y="-3850"/>
                    <a:pt x="3935363" y="0"/>
                  </a:cubicBezTo>
                  <a:cubicBezTo>
                    <a:pt x="3970823" y="6713"/>
                    <a:pt x="4004959" y="31335"/>
                    <a:pt x="4006635" y="67946"/>
                  </a:cubicBezTo>
                  <a:lnTo>
                    <a:pt x="4006635" y="67946"/>
                  </a:lnTo>
                  <a:cubicBezTo>
                    <a:pt x="4005456" y="107083"/>
                    <a:pt x="3982342" y="138282"/>
                    <a:pt x="3935363" y="135892"/>
                  </a:cubicBezTo>
                  <a:close/>
                </a:path>
                <a:path w="4006635" h="135892" stroke="0" extrusionOk="0">
                  <a:moveTo>
                    <a:pt x="3935363" y="135892"/>
                  </a:moveTo>
                  <a:cubicBezTo>
                    <a:pt x="3598927" y="123602"/>
                    <a:pt x="3484107" y="160854"/>
                    <a:pt x="3252707" y="135892"/>
                  </a:cubicBezTo>
                  <a:cubicBezTo>
                    <a:pt x="3021307" y="110930"/>
                    <a:pt x="2728444" y="140334"/>
                    <a:pt x="2570051" y="135892"/>
                  </a:cubicBezTo>
                  <a:cubicBezTo>
                    <a:pt x="2411658" y="131450"/>
                    <a:pt x="2255340" y="165816"/>
                    <a:pt x="1964677" y="135892"/>
                  </a:cubicBezTo>
                  <a:cubicBezTo>
                    <a:pt x="1674014" y="105968"/>
                    <a:pt x="1692182" y="153152"/>
                    <a:pt x="1436585" y="135892"/>
                  </a:cubicBezTo>
                  <a:cubicBezTo>
                    <a:pt x="1180988" y="118632"/>
                    <a:pt x="1053200" y="158163"/>
                    <a:pt x="869852" y="135892"/>
                  </a:cubicBezTo>
                  <a:cubicBezTo>
                    <a:pt x="686504" y="113621"/>
                    <a:pt x="386517" y="157935"/>
                    <a:pt x="71273" y="135892"/>
                  </a:cubicBezTo>
                  <a:cubicBezTo>
                    <a:pt x="25957" y="132475"/>
                    <a:pt x="3194" y="101476"/>
                    <a:pt x="0" y="67946"/>
                  </a:cubicBezTo>
                  <a:lnTo>
                    <a:pt x="0" y="67946"/>
                  </a:lnTo>
                  <a:cubicBezTo>
                    <a:pt x="-1961" y="32755"/>
                    <a:pt x="28310" y="-2015"/>
                    <a:pt x="71273" y="0"/>
                  </a:cubicBezTo>
                  <a:cubicBezTo>
                    <a:pt x="250457" y="-25591"/>
                    <a:pt x="455869" y="-18092"/>
                    <a:pt x="753929" y="0"/>
                  </a:cubicBezTo>
                  <a:cubicBezTo>
                    <a:pt x="1051989" y="18092"/>
                    <a:pt x="1296578" y="-26475"/>
                    <a:pt x="1436585" y="0"/>
                  </a:cubicBezTo>
                  <a:cubicBezTo>
                    <a:pt x="1576592" y="26475"/>
                    <a:pt x="1821941" y="24296"/>
                    <a:pt x="1964677" y="0"/>
                  </a:cubicBezTo>
                  <a:cubicBezTo>
                    <a:pt x="2107413" y="-24296"/>
                    <a:pt x="2514977" y="26626"/>
                    <a:pt x="2685974" y="0"/>
                  </a:cubicBezTo>
                  <a:cubicBezTo>
                    <a:pt x="2856971" y="-26626"/>
                    <a:pt x="3011987" y="-14356"/>
                    <a:pt x="3329989" y="0"/>
                  </a:cubicBezTo>
                  <a:cubicBezTo>
                    <a:pt x="3647992" y="14356"/>
                    <a:pt x="3645141" y="4515"/>
                    <a:pt x="3935363" y="0"/>
                  </a:cubicBezTo>
                  <a:cubicBezTo>
                    <a:pt x="3984003" y="565"/>
                    <a:pt x="4015272" y="32580"/>
                    <a:pt x="4006635" y="67946"/>
                  </a:cubicBezTo>
                  <a:lnTo>
                    <a:pt x="4006635" y="67946"/>
                  </a:lnTo>
                  <a:cubicBezTo>
                    <a:pt x="4009276" y="102887"/>
                    <a:pt x="3977672" y="132514"/>
                    <a:pt x="3935363" y="135892"/>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316544298">
                    <a:custGeom>
                      <a:avLst/>
                      <a:gdLst/>
                      <a:ahLst/>
                      <a:cxnLst/>
                      <a:rect l="l" t="t" r="r" b="b"/>
                      <a:pathLst>
                        <a:path w="9128855" h="309621">
                          <a:moveTo>
                            <a:pt x="8966467" y="309622"/>
                          </a:moveTo>
                          <a:lnTo>
                            <a:pt x="162393" y="309622"/>
                          </a:lnTo>
                          <a:cubicBezTo>
                            <a:pt x="72708" y="309622"/>
                            <a:pt x="0" y="240313"/>
                            <a:pt x="0" y="154811"/>
                          </a:cubicBezTo>
                          <a:lnTo>
                            <a:pt x="0" y="154811"/>
                          </a:lnTo>
                          <a:cubicBezTo>
                            <a:pt x="0" y="69313"/>
                            <a:pt x="72703" y="0"/>
                            <a:pt x="162393" y="0"/>
                          </a:cubicBezTo>
                          <a:lnTo>
                            <a:pt x="8966467" y="0"/>
                          </a:lnTo>
                          <a:cubicBezTo>
                            <a:pt x="9056153" y="0"/>
                            <a:pt x="9128856" y="69309"/>
                            <a:pt x="9128856" y="154811"/>
                          </a:cubicBezTo>
                          <a:lnTo>
                            <a:pt x="9128856" y="154811"/>
                          </a:lnTo>
                          <a:cubicBezTo>
                            <a:pt x="9128856" y="240309"/>
                            <a:pt x="9056153" y="309622"/>
                            <a:pt x="8966467" y="309622"/>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40000" lnSpcReduction="20000"/>
            </a:bodyPr>
            <a:lstStyle/>
            <a:p>
              <a:pPr marL="0" algn="l"/>
              <a:endParaRPr/>
            </a:p>
          </p:txBody>
        </p:sp>
        <p:grpSp>
          <p:nvGrpSpPr>
            <p:cNvPr id="7" name="Group 21">
              <a:extLst>
                <a:ext uri="{FF2B5EF4-FFF2-40B4-BE49-F238E27FC236}">
                  <a16:creationId xmlns:a16="http://schemas.microsoft.com/office/drawing/2014/main" id="{A0954F8B-052B-E51E-3A87-779BEA80160F}"/>
                </a:ext>
              </a:extLst>
            </p:cNvPr>
            <p:cNvGrpSpPr/>
            <p:nvPr/>
          </p:nvGrpSpPr>
          <p:grpSpPr>
            <a:xfrm>
              <a:off x="2604960" y="1993824"/>
              <a:ext cx="1114359" cy="801739"/>
              <a:chOff x="4780587" y="3588045"/>
              <a:chExt cx="2538994" cy="1826709"/>
            </a:xfrm>
            <a:grpFill/>
          </p:grpSpPr>
          <p:sp>
            <p:nvSpPr>
              <p:cNvPr id="122" name="Freeform 22">
                <a:extLst>
                  <a:ext uri="{FF2B5EF4-FFF2-40B4-BE49-F238E27FC236}">
                    <a16:creationId xmlns:a16="http://schemas.microsoft.com/office/drawing/2014/main" id="{4222F8E2-C8E1-CB64-6AED-D9ED19231009}"/>
                  </a:ext>
                </a:extLst>
              </p:cNvPr>
              <p:cNvSpPr/>
              <p:nvPr/>
            </p:nvSpPr>
            <p:spPr>
              <a:xfrm>
                <a:off x="4800201" y="3588045"/>
                <a:ext cx="2499767" cy="1681941"/>
              </a:xfrm>
              <a:custGeom>
                <a:avLst/>
                <a:gdLst>
                  <a:gd name="connsiteX0" fmla="*/ 2342903 w 2499767"/>
                  <a:gd name="connsiteY0" fmla="*/ 1681942 h 1681941"/>
                  <a:gd name="connsiteX1" fmla="*/ 1774531 w 2499767"/>
                  <a:gd name="connsiteY1" fmla="*/ 1681942 h 1681941"/>
                  <a:gd name="connsiteX2" fmla="*/ 1271739 w 2499767"/>
                  <a:gd name="connsiteY2" fmla="*/ 1681942 h 1681941"/>
                  <a:gd name="connsiteX3" fmla="*/ 725227 w 2499767"/>
                  <a:gd name="connsiteY3" fmla="*/ 1681942 h 1681941"/>
                  <a:gd name="connsiteX4" fmla="*/ 156855 w 2499767"/>
                  <a:gd name="connsiteY4" fmla="*/ 1681942 h 1681941"/>
                  <a:gd name="connsiteX5" fmla="*/ 106215 w 2499767"/>
                  <a:gd name="connsiteY5" fmla="*/ 1155724 h 1681941"/>
                  <a:gd name="connsiteX6" fmla="*/ 55575 w 2499767"/>
                  <a:gd name="connsiteY6" fmla="*/ 629507 h 1681941"/>
                  <a:gd name="connsiteX7" fmla="*/ 236 w 2499767"/>
                  <a:gd name="connsiteY7" fmla="*/ 54465 h 1681941"/>
                  <a:gd name="connsiteX8" fmla="*/ 48877 w 2499767"/>
                  <a:gd name="connsiteY8" fmla="*/ 0 h 1681941"/>
                  <a:gd name="connsiteX9" fmla="*/ 601340 w 2499767"/>
                  <a:gd name="connsiteY9" fmla="*/ 0 h 1681941"/>
                  <a:gd name="connsiteX10" fmla="*/ 1129783 w 2499767"/>
                  <a:gd name="connsiteY10" fmla="*/ 0 h 1681941"/>
                  <a:gd name="connsiteX11" fmla="*/ 1682247 w 2499767"/>
                  <a:gd name="connsiteY11" fmla="*/ 0 h 1681941"/>
                  <a:gd name="connsiteX12" fmla="*/ 2450891 w 2499767"/>
                  <a:gd name="connsiteY12" fmla="*/ 0 h 1681941"/>
                  <a:gd name="connsiteX13" fmla="*/ 2499531 w 2499767"/>
                  <a:gd name="connsiteY13" fmla="*/ 54470 h 1681941"/>
                  <a:gd name="connsiteX14" fmla="*/ 2452021 w 2499767"/>
                  <a:gd name="connsiteY14" fmla="*/ 548137 h 1681941"/>
                  <a:gd name="connsiteX15" fmla="*/ 2396679 w 2499767"/>
                  <a:gd name="connsiteY15" fmla="*/ 1123177 h 1681941"/>
                  <a:gd name="connsiteX16" fmla="*/ 2342903 w 2499767"/>
                  <a:gd name="connsiteY16" fmla="*/ 1681942 h 168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99767" h="1681941" fill="none" extrusionOk="0">
                    <a:moveTo>
                      <a:pt x="2342903" y="1681942"/>
                    </a:moveTo>
                    <a:cubicBezTo>
                      <a:pt x="2107085" y="1701902"/>
                      <a:pt x="1954589" y="1659548"/>
                      <a:pt x="1774531" y="1681942"/>
                    </a:cubicBezTo>
                    <a:cubicBezTo>
                      <a:pt x="1594473" y="1704336"/>
                      <a:pt x="1490002" y="1696464"/>
                      <a:pt x="1271739" y="1681942"/>
                    </a:cubicBezTo>
                    <a:cubicBezTo>
                      <a:pt x="1053476" y="1667420"/>
                      <a:pt x="868172" y="1687925"/>
                      <a:pt x="725227" y="1681942"/>
                    </a:cubicBezTo>
                    <a:cubicBezTo>
                      <a:pt x="582282" y="1675959"/>
                      <a:pt x="314462" y="1668293"/>
                      <a:pt x="156855" y="1681942"/>
                    </a:cubicBezTo>
                    <a:cubicBezTo>
                      <a:pt x="129442" y="1555531"/>
                      <a:pt x="138793" y="1413854"/>
                      <a:pt x="106215" y="1155724"/>
                    </a:cubicBezTo>
                    <a:cubicBezTo>
                      <a:pt x="73637" y="897594"/>
                      <a:pt x="87936" y="880650"/>
                      <a:pt x="55575" y="629507"/>
                    </a:cubicBezTo>
                    <a:cubicBezTo>
                      <a:pt x="23214" y="378364"/>
                      <a:pt x="52410" y="317158"/>
                      <a:pt x="236" y="54465"/>
                    </a:cubicBezTo>
                    <a:cubicBezTo>
                      <a:pt x="-3408" y="23159"/>
                      <a:pt x="19239" y="-3408"/>
                      <a:pt x="48877" y="0"/>
                    </a:cubicBezTo>
                    <a:cubicBezTo>
                      <a:pt x="250016" y="14008"/>
                      <a:pt x="481889" y="-9582"/>
                      <a:pt x="601340" y="0"/>
                    </a:cubicBezTo>
                    <a:cubicBezTo>
                      <a:pt x="720791" y="9582"/>
                      <a:pt x="876550" y="-6965"/>
                      <a:pt x="1129783" y="0"/>
                    </a:cubicBezTo>
                    <a:cubicBezTo>
                      <a:pt x="1383016" y="6965"/>
                      <a:pt x="1451512" y="15507"/>
                      <a:pt x="1682247" y="0"/>
                    </a:cubicBezTo>
                    <a:cubicBezTo>
                      <a:pt x="1912982" y="-15507"/>
                      <a:pt x="2197188" y="24167"/>
                      <a:pt x="2450891" y="0"/>
                    </a:cubicBezTo>
                    <a:cubicBezTo>
                      <a:pt x="2476249" y="1975"/>
                      <a:pt x="2501590" y="25391"/>
                      <a:pt x="2499531" y="54470"/>
                    </a:cubicBezTo>
                    <a:cubicBezTo>
                      <a:pt x="2494195" y="272227"/>
                      <a:pt x="2463170" y="436384"/>
                      <a:pt x="2452021" y="548137"/>
                    </a:cubicBezTo>
                    <a:cubicBezTo>
                      <a:pt x="2440872" y="659890"/>
                      <a:pt x="2386730" y="986215"/>
                      <a:pt x="2396679" y="1123177"/>
                    </a:cubicBezTo>
                    <a:cubicBezTo>
                      <a:pt x="2406628" y="1260139"/>
                      <a:pt x="2332939" y="1534754"/>
                      <a:pt x="2342903" y="1681942"/>
                    </a:cubicBezTo>
                    <a:close/>
                  </a:path>
                  <a:path w="2499767" h="1681941" stroke="0" extrusionOk="0">
                    <a:moveTo>
                      <a:pt x="2342903" y="1681942"/>
                    </a:moveTo>
                    <a:cubicBezTo>
                      <a:pt x="2157142" y="1679351"/>
                      <a:pt x="2034667" y="1701452"/>
                      <a:pt x="1861972" y="1681942"/>
                    </a:cubicBezTo>
                    <a:cubicBezTo>
                      <a:pt x="1689277" y="1662432"/>
                      <a:pt x="1577439" y="1675592"/>
                      <a:pt x="1381042" y="1681942"/>
                    </a:cubicBezTo>
                    <a:cubicBezTo>
                      <a:pt x="1184645" y="1688293"/>
                      <a:pt x="979484" y="1710317"/>
                      <a:pt x="812669" y="1681942"/>
                    </a:cubicBezTo>
                    <a:cubicBezTo>
                      <a:pt x="645854" y="1653567"/>
                      <a:pt x="371199" y="1659508"/>
                      <a:pt x="156855" y="1681942"/>
                    </a:cubicBezTo>
                    <a:cubicBezTo>
                      <a:pt x="141593" y="1473244"/>
                      <a:pt x="117692" y="1422905"/>
                      <a:pt x="107781" y="1171999"/>
                    </a:cubicBezTo>
                    <a:cubicBezTo>
                      <a:pt x="97870" y="921093"/>
                      <a:pt x="51302" y="796680"/>
                      <a:pt x="54009" y="613232"/>
                    </a:cubicBezTo>
                    <a:cubicBezTo>
                      <a:pt x="56716" y="429784"/>
                      <a:pt x="-8838" y="172522"/>
                      <a:pt x="236" y="54465"/>
                    </a:cubicBezTo>
                    <a:cubicBezTo>
                      <a:pt x="-6408" y="27169"/>
                      <a:pt x="21022" y="-4704"/>
                      <a:pt x="48877" y="0"/>
                    </a:cubicBezTo>
                    <a:cubicBezTo>
                      <a:pt x="186513" y="-20327"/>
                      <a:pt x="465469" y="18796"/>
                      <a:pt x="625360" y="0"/>
                    </a:cubicBezTo>
                    <a:cubicBezTo>
                      <a:pt x="785251" y="-18796"/>
                      <a:pt x="928005" y="14139"/>
                      <a:pt x="1177824" y="0"/>
                    </a:cubicBezTo>
                    <a:cubicBezTo>
                      <a:pt x="1427643" y="-14139"/>
                      <a:pt x="1536653" y="-9812"/>
                      <a:pt x="1778327" y="0"/>
                    </a:cubicBezTo>
                    <a:cubicBezTo>
                      <a:pt x="2020001" y="9812"/>
                      <a:pt x="2209578" y="31306"/>
                      <a:pt x="2450891" y="0"/>
                    </a:cubicBezTo>
                    <a:cubicBezTo>
                      <a:pt x="2482704" y="-4151"/>
                      <a:pt x="2503094" y="22941"/>
                      <a:pt x="2499531" y="54470"/>
                    </a:cubicBezTo>
                    <a:cubicBezTo>
                      <a:pt x="2512725" y="164052"/>
                      <a:pt x="2479159" y="423562"/>
                      <a:pt x="2450454" y="564411"/>
                    </a:cubicBezTo>
                    <a:cubicBezTo>
                      <a:pt x="2421749" y="705260"/>
                      <a:pt x="2447201" y="843526"/>
                      <a:pt x="2398245" y="1106902"/>
                    </a:cubicBezTo>
                    <a:cubicBezTo>
                      <a:pt x="2349289" y="1370278"/>
                      <a:pt x="2367615" y="1526664"/>
                      <a:pt x="2342903" y="1681942"/>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862531203">
                      <a:custGeom>
                        <a:avLst/>
                        <a:gdLst/>
                        <a:ahLst/>
                        <a:cxnLst/>
                        <a:rect l="l" t="t" r="r" b="b"/>
                        <a:pathLst>
                          <a:path w="2499767" h="1681941">
                            <a:moveTo>
                              <a:pt x="2342903" y="1681942"/>
                            </a:moveTo>
                            <a:lnTo>
                              <a:pt x="156855" y="1681942"/>
                            </a:lnTo>
                            <a:lnTo>
                              <a:pt x="236" y="54465"/>
                            </a:lnTo>
                            <a:cubicBezTo>
                              <a:pt x="-2571" y="25285"/>
                              <a:pt x="20004" y="0"/>
                              <a:pt x="48877" y="0"/>
                            </a:cubicBezTo>
                            <a:lnTo>
                              <a:pt x="2450891" y="0"/>
                            </a:lnTo>
                            <a:cubicBezTo>
                              <a:pt x="2479759" y="0"/>
                              <a:pt x="2502339" y="25285"/>
                              <a:pt x="2499531" y="54470"/>
                            </a:cubicBezTo>
                            <a:lnTo>
                              <a:pt x="2342903" y="1681942"/>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23" name="Freeform 23">
                <a:extLst>
                  <a:ext uri="{FF2B5EF4-FFF2-40B4-BE49-F238E27FC236}">
                    <a16:creationId xmlns:a16="http://schemas.microsoft.com/office/drawing/2014/main" id="{449EBFD2-BDBD-A8B5-E394-3F94C32D29FF}"/>
                  </a:ext>
                </a:extLst>
              </p:cNvPr>
              <p:cNvSpPr/>
              <p:nvPr/>
            </p:nvSpPr>
            <p:spPr>
              <a:xfrm>
                <a:off x="4780587" y="3634062"/>
                <a:ext cx="2538994" cy="1681937"/>
              </a:xfrm>
              <a:custGeom>
                <a:avLst/>
                <a:gdLst>
                  <a:gd name="connsiteX0" fmla="*/ 2379671 w 2538994"/>
                  <a:gd name="connsiteY0" fmla="*/ 1681937 h 1681937"/>
                  <a:gd name="connsiteX1" fmla="*/ 1868989 w 2538994"/>
                  <a:gd name="connsiteY1" fmla="*/ 1681937 h 1681937"/>
                  <a:gd name="connsiteX2" fmla="*/ 1380511 w 2538994"/>
                  <a:gd name="connsiteY2" fmla="*/ 1681937 h 1681937"/>
                  <a:gd name="connsiteX3" fmla="*/ 825423 w 2538994"/>
                  <a:gd name="connsiteY3" fmla="*/ 1681937 h 1681937"/>
                  <a:gd name="connsiteX4" fmla="*/ 159316 w 2538994"/>
                  <a:gd name="connsiteY4" fmla="*/ 1681937 h 1681937"/>
                  <a:gd name="connsiteX5" fmla="*/ 104700 w 2538994"/>
                  <a:gd name="connsiteY5" fmla="*/ 1123172 h 1681937"/>
                  <a:gd name="connsiteX6" fmla="*/ 51675 w 2538994"/>
                  <a:gd name="connsiteY6" fmla="*/ 580682 h 1681937"/>
                  <a:gd name="connsiteX7" fmla="*/ 240 w 2538994"/>
                  <a:gd name="connsiteY7" fmla="*/ 54466 h 1681937"/>
                  <a:gd name="connsiteX8" fmla="*/ 49644 w 2538994"/>
                  <a:gd name="connsiteY8" fmla="*/ 0 h 1681937"/>
                  <a:gd name="connsiteX9" fmla="*/ 610777 w 2538994"/>
                  <a:gd name="connsiteY9" fmla="*/ 0 h 1681937"/>
                  <a:gd name="connsiteX10" fmla="*/ 1196307 w 2538994"/>
                  <a:gd name="connsiteY10" fmla="*/ 0 h 1681937"/>
                  <a:gd name="connsiteX11" fmla="*/ 1806234 w 2538994"/>
                  <a:gd name="connsiteY11" fmla="*/ 0 h 1681937"/>
                  <a:gd name="connsiteX12" fmla="*/ 2489352 w 2538994"/>
                  <a:gd name="connsiteY12" fmla="*/ 0 h 1681937"/>
                  <a:gd name="connsiteX13" fmla="*/ 2538755 w 2538994"/>
                  <a:gd name="connsiteY13" fmla="*/ 54466 h 1681937"/>
                  <a:gd name="connsiteX14" fmla="*/ 2484136 w 2538994"/>
                  <a:gd name="connsiteY14" fmla="*/ 613231 h 1681937"/>
                  <a:gd name="connsiteX15" fmla="*/ 2431108 w 2538994"/>
                  <a:gd name="connsiteY15" fmla="*/ 1155721 h 1681937"/>
                  <a:gd name="connsiteX16" fmla="*/ 2379671 w 2538994"/>
                  <a:gd name="connsiteY16" fmla="*/ 1681937 h 168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8994" h="1681937" fill="none" extrusionOk="0">
                    <a:moveTo>
                      <a:pt x="2379671" y="1681937"/>
                    </a:moveTo>
                    <a:cubicBezTo>
                      <a:pt x="2257536" y="1706940"/>
                      <a:pt x="2013693" y="1670845"/>
                      <a:pt x="1868989" y="1681937"/>
                    </a:cubicBezTo>
                    <a:cubicBezTo>
                      <a:pt x="1724285" y="1693029"/>
                      <a:pt x="1600140" y="1691150"/>
                      <a:pt x="1380511" y="1681937"/>
                    </a:cubicBezTo>
                    <a:cubicBezTo>
                      <a:pt x="1160882" y="1672724"/>
                      <a:pt x="1029918" y="1693033"/>
                      <a:pt x="825423" y="1681937"/>
                    </a:cubicBezTo>
                    <a:cubicBezTo>
                      <a:pt x="620928" y="1670841"/>
                      <a:pt x="360012" y="1676459"/>
                      <a:pt x="159316" y="1681937"/>
                    </a:cubicBezTo>
                    <a:cubicBezTo>
                      <a:pt x="116230" y="1501627"/>
                      <a:pt x="138014" y="1386871"/>
                      <a:pt x="104700" y="1123172"/>
                    </a:cubicBezTo>
                    <a:cubicBezTo>
                      <a:pt x="71386" y="859473"/>
                      <a:pt x="49799" y="714173"/>
                      <a:pt x="51675" y="580682"/>
                    </a:cubicBezTo>
                    <a:cubicBezTo>
                      <a:pt x="53551" y="447191"/>
                      <a:pt x="40560" y="280500"/>
                      <a:pt x="240" y="54466"/>
                    </a:cubicBezTo>
                    <a:cubicBezTo>
                      <a:pt x="-7364" y="24227"/>
                      <a:pt x="21875" y="-3134"/>
                      <a:pt x="49644" y="0"/>
                    </a:cubicBezTo>
                    <a:cubicBezTo>
                      <a:pt x="233099" y="23251"/>
                      <a:pt x="386029" y="26840"/>
                      <a:pt x="610777" y="0"/>
                    </a:cubicBezTo>
                    <a:cubicBezTo>
                      <a:pt x="835525" y="-26840"/>
                      <a:pt x="953198" y="-26332"/>
                      <a:pt x="1196307" y="0"/>
                    </a:cubicBezTo>
                    <a:cubicBezTo>
                      <a:pt x="1439416" y="26332"/>
                      <a:pt x="1595670" y="8238"/>
                      <a:pt x="1806234" y="0"/>
                    </a:cubicBezTo>
                    <a:cubicBezTo>
                      <a:pt x="2016798" y="-8238"/>
                      <a:pt x="2158583" y="-22965"/>
                      <a:pt x="2489352" y="0"/>
                    </a:cubicBezTo>
                    <a:cubicBezTo>
                      <a:pt x="2522071" y="790"/>
                      <a:pt x="2542087" y="23877"/>
                      <a:pt x="2538755" y="54466"/>
                    </a:cubicBezTo>
                    <a:cubicBezTo>
                      <a:pt x="2524326" y="306429"/>
                      <a:pt x="2485963" y="451629"/>
                      <a:pt x="2484136" y="613231"/>
                    </a:cubicBezTo>
                    <a:cubicBezTo>
                      <a:pt x="2482309" y="774833"/>
                      <a:pt x="2442672" y="1001260"/>
                      <a:pt x="2431108" y="1155721"/>
                    </a:cubicBezTo>
                    <a:cubicBezTo>
                      <a:pt x="2419544" y="1310182"/>
                      <a:pt x="2396248" y="1510817"/>
                      <a:pt x="2379671" y="1681937"/>
                    </a:cubicBezTo>
                    <a:close/>
                  </a:path>
                  <a:path w="2538994" h="1681937" stroke="0" extrusionOk="0">
                    <a:moveTo>
                      <a:pt x="2379671" y="1681937"/>
                    </a:moveTo>
                    <a:cubicBezTo>
                      <a:pt x="2273385" y="1701551"/>
                      <a:pt x="2024686" y="1687005"/>
                      <a:pt x="1891193" y="1681937"/>
                    </a:cubicBezTo>
                    <a:cubicBezTo>
                      <a:pt x="1757700" y="1676869"/>
                      <a:pt x="1585195" y="1698164"/>
                      <a:pt x="1402715" y="1681937"/>
                    </a:cubicBezTo>
                    <a:cubicBezTo>
                      <a:pt x="1220235" y="1665710"/>
                      <a:pt x="974926" y="1710073"/>
                      <a:pt x="803219" y="1681937"/>
                    </a:cubicBezTo>
                    <a:cubicBezTo>
                      <a:pt x="631512" y="1653801"/>
                      <a:pt x="448156" y="1669463"/>
                      <a:pt x="159316" y="1681937"/>
                    </a:cubicBezTo>
                    <a:cubicBezTo>
                      <a:pt x="128369" y="1553220"/>
                      <a:pt x="141682" y="1297547"/>
                      <a:pt x="106291" y="1139447"/>
                    </a:cubicBezTo>
                    <a:cubicBezTo>
                      <a:pt x="70899" y="981347"/>
                      <a:pt x="86019" y="786881"/>
                      <a:pt x="56447" y="629506"/>
                    </a:cubicBezTo>
                    <a:cubicBezTo>
                      <a:pt x="26875" y="472131"/>
                      <a:pt x="39913" y="243130"/>
                      <a:pt x="240" y="54466"/>
                    </a:cubicBezTo>
                    <a:cubicBezTo>
                      <a:pt x="293" y="25992"/>
                      <a:pt x="26870" y="112"/>
                      <a:pt x="49644" y="0"/>
                    </a:cubicBezTo>
                    <a:cubicBezTo>
                      <a:pt x="298521" y="-25252"/>
                      <a:pt x="390431" y="-9997"/>
                      <a:pt x="659571" y="0"/>
                    </a:cubicBezTo>
                    <a:cubicBezTo>
                      <a:pt x="928711" y="9997"/>
                      <a:pt x="1036819" y="-12237"/>
                      <a:pt x="1220704" y="0"/>
                    </a:cubicBezTo>
                    <a:cubicBezTo>
                      <a:pt x="1404589" y="12237"/>
                      <a:pt x="1618520" y="-5199"/>
                      <a:pt x="1781837" y="0"/>
                    </a:cubicBezTo>
                    <a:cubicBezTo>
                      <a:pt x="1945154" y="5199"/>
                      <a:pt x="2283646" y="10467"/>
                      <a:pt x="2489352" y="0"/>
                    </a:cubicBezTo>
                    <a:cubicBezTo>
                      <a:pt x="2515302" y="-197"/>
                      <a:pt x="2547610" y="28503"/>
                      <a:pt x="2538755" y="54466"/>
                    </a:cubicBezTo>
                    <a:cubicBezTo>
                      <a:pt x="2515545" y="323275"/>
                      <a:pt x="2474935" y="469507"/>
                      <a:pt x="2485727" y="596956"/>
                    </a:cubicBezTo>
                    <a:cubicBezTo>
                      <a:pt x="2496519" y="724405"/>
                      <a:pt x="2453217" y="1004772"/>
                      <a:pt x="2434290" y="1123172"/>
                    </a:cubicBezTo>
                    <a:cubicBezTo>
                      <a:pt x="2415363" y="1241572"/>
                      <a:pt x="2392982" y="1534468"/>
                      <a:pt x="2379671" y="1681937"/>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96474129">
                      <a:custGeom>
                        <a:avLst/>
                        <a:gdLst/>
                        <a:ahLst/>
                        <a:cxnLst/>
                        <a:rect l="l" t="t" r="r" b="b"/>
                        <a:pathLst>
                          <a:path w="2538994" h="1681937">
                            <a:moveTo>
                              <a:pt x="2379671" y="1681937"/>
                            </a:moveTo>
                            <a:lnTo>
                              <a:pt x="159316" y="1681937"/>
                            </a:lnTo>
                            <a:lnTo>
                              <a:pt x="240" y="54466"/>
                            </a:lnTo>
                            <a:cubicBezTo>
                              <a:pt x="-2614" y="25280"/>
                              <a:pt x="20322" y="0"/>
                              <a:pt x="49644" y="0"/>
                            </a:cubicBezTo>
                            <a:lnTo>
                              <a:pt x="2489352" y="0"/>
                            </a:lnTo>
                            <a:cubicBezTo>
                              <a:pt x="2518674" y="0"/>
                              <a:pt x="2541605" y="25280"/>
                              <a:pt x="2538755" y="54466"/>
                            </a:cubicBezTo>
                            <a:lnTo>
                              <a:pt x="2379671" y="1681937"/>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24" name="Freeform 24">
                <a:extLst>
                  <a:ext uri="{FF2B5EF4-FFF2-40B4-BE49-F238E27FC236}">
                    <a16:creationId xmlns:a16="http://schemas.microsoft.com/office/drawing/2014/main" id="{99367AD3-D347-8127-74B5-77A9085B9447}"/>
                  </a:ext>
                </a:extLst>
              </p:cNvPr>
              <p:cNvSpPr/>
              <p:nvPr/>
            </p:nvSpPr>
            <p:spPr>
              <a:xfrm>
                <a:off x="4939903" y="5316000"/>
                <a:ext cx="2219025" cy="98755"/>
              </a:xfrm>
              <a:custGeom>
                <a:avLst/>
                <a:gdLst>
                  <a:gd name="connsiteX0" fmla="*/ 0 w 2219025"/>
                  <a:gd name="connsiteY0" fmla="*/ 0 h 98755"/>
                  <a:gd name="connsiteX1" fmla="*/ 599137 w 2219025"/>
                  <a:gd name="connsiteY1" fmla="*/ 0 h 98755"/>
                  <a:gd name="connsiteX2" fmla="*/ 1153894 w 2219025"/>
                  <a:gd name="connsiteY2" fmla="*/ 0 h 98755"/>
                  <a:gd name="connsiteX3" fmla="*/ 1730840 w 2219025"/>
                  <a:gd name="connsiteY3" fmla="*/ 0 h 98755"/>
                  <a:gd name="connsiteX4" fmla="*/ 2219026 w 2219025"/>
                  <a:gd name="connsiteY4" fmla="*/ 0 h 98755"/>
                  <a:gd name="connsiteX5" fmla="*/ 2219026 w 2219025"/>
                  <a:gd name="connsiteY5" fmla="*/ 98755 h 98755"/>
                  <a:gd name="connsiteX6" fmla="*/ 1686460 w 2219025"/>
                  <a:gd name="connsiteY6" fmla="*/ 98755 h 98755"/>
                  <a:gd name="connsiteX7" fmla="*/ 1131703 w 2219025"/>
                  <a:gd name="connsiteY7" fmla="*/ 98755 h 98755"/>
                  <a:gd name="connsiteX8" fmla="*/ 621327 w 2219025"/>
                  <a:gd name="connsiteY8" fmla="*/ 98755 h 98755"/>
                  <a:gd name="connsiteX9" fmla="*/ 0 w 2219025"/>
                  <a:gd name="connsiteY9" fmla="*/ 98755 h 98755"/>
                  <a:gd name="connsiteX10" fmla="*/ 0 w 2219025"/>
                  <a:gd name="connsiteY10" fmla="*/ 0 h 98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9025" h="98755" fill="none" extrusionOk="0">
                    <a:moveTo>
                      <a:pt x="0" y="0"/>
                    </a:moveTo>
                    <a:cubicBezTo>
                      <a:pt x="294855" y="-15944"/>
                      <a:pt x="456683" y="25831"/>
                      <a:pt x="599137" y="0"/>
                    </a:cubicBezTo>
                    <a:cubicBezTo>
                      <a:pt x="741591" y="-25831"/>
                      <a:pt x="954271" y="-4286"/>
                      <a:pt x="1153894" y="0"/>
                    </a:cubicBezTo>
                    <a:cubicBezTo>
                      <a:pt x="1353517" y="4286"/>
                      <a:pt x="1556218" y="-20481"/>
                      <a:pt x="1730840" y="0"/>
                    </a:cubicBezTo>
                    <a:cubicBezTo>
                      <a:pt x="1905462" y="20481"/>
                      <a:pt x="2021561" y="-2219"/>
                      <a:pt x="2219026" y="0"/>
                    </a:cubicBezTo>
                    <a:cubicBezTo>
                      <a:pt x="2216672" y="45485"/>
                      <a:pt x="2214474" y="77613"/>
                      <a:pt x="2219026" y="98755"/>
                    </a:cubicBezTo>
                    <a:cubicBezTo>
                      <a:pt x="1959807" y="82824"/>
                      <a:pt x="1831438" y="78772"/>
                      <a:pt x="1686460" y="98755"/>
                    </a:cubicBezTo>
                    <a:cubicBezTo>
                      <a:pt x="1541482" y="118738"/>
                      <a:pt x="1323676" y="85241"/>
                      <a:pt x="1131703" y="98755"/>
                    </a:cubicBezTo>
                    <a:cubicBezTo>
                      <a:pt x="939730" y="112269"/>
                      <a:pt x="816746" y="112645"/>
                      <a:pt x="621327" y="98755"/>
                    </a:cubicBezTo>
                    <a:cubicBezTo>
                      <a:pt x="425908" y="84865"/>
                      <a:pt x="152688" y="124850"/>
                      <a:pt x="0" y="98755"/>
                    </a:cubicBezTo>
                    <a:cubicBezTo>
                      <a:pt x="4193" y="68121"/>
                      <a:pt x="2336" y="32191"/>
                      <a:pt x="0" y="0"/>
                    </a:cubicBezTo>
                    <a:close/>
                  </a:path>
                  <a:path w="2219025" h="98755" stroke="0" extrusionOk="0">
                    <a:moveTo>
                      <a:pt x="0" y="0"/>
                    </a:moveTo>
                    <a:cubicBezTo>
                      <a:pt x="239012" y="14132"/>
                      <a:pt x="368120" y="-6185"/>
                      <a:pt x="599137" y="0"/>
                    </a:cubicBezTo>
                    <a:cubicBezTo>
                      <a:pt x="830154" y="6185"/>
                      <a:pt x="925878" y="-21126"/>
                      <a:pt x="1087323" y="0"/>
                    </a:cubicBezTo>
                    <a:cubicBezTo>
                      <a:pt x="1248768" y="21126"/>
                      <a:pt x="1420588" y="20228"/>
                      <a:pt x="1619889" y="0"/>
                    </a:cubicBezTo>
                    <a:cubicBezTo>
                      <a:pt x="1819190" y="-20228"/>
                      <a:pt x="2075030" y="15813"/>
                      <a:pt x="2219026" y="0"/>
                    </a:cubicBezTo>
                    <a:cubicBezTo>
                      <a:pt x="2223557" y="41322"/>
                      <a:pt x="2217911" y="61524"/>
                      <a:pt x="2219026" y="98755"/>
                    </a:cubicBezTo>
                    <a:cubicBezTo>
                      <a:pt x="1975455" y="91928"/>
                      <a:pt x="1822464" y="74513"/>
                      <a:pt x="1708650" y="98755"/>
                    </a:cubicBezTo>
                    <a:cubicBezTo>
                      <a:pt x="1594836" y="122997"/>
                      <a:pt x="1378740" y="120064"/>
                      <a:pt x="1131703" y="98755"/>
                    </a:cubicBezTo>
                    <a:cubicBezTo>
                      <a:pt x="884666" y="77446"/>
                      <a:pt x="796929" y="86531"/>
                      <a:pt x="554757" y="98755"/>
                    </a:cubicBezTo>
                    <a:cubicBezTo>
                      <a:pt x="312585" y="110979"/>
                      <a:pt x="161478" y="95336"/>
                      <a:pt x="0" y="98755"/>
                    </a:cubicBezTo>
                    <a:cubicBezTo>
                      <a:pt x="-2667" y="71551"/>
                      <a:pt x="-872" y="27019"/>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653758907">
                      <a:custGeom>
                        <a:avLst/>
                        <a:gdLst/>
                        <a:ahLst/>
                        <a:cxnLst/>
                        <a:rect l="l" t="t" r="r" b="b"/>
                        <a:pathLst>
                          <a:path w="2219025" h="98755">
                            <a:moveTo>
                              <a:pt x="0" y="0"/>
                            </a:moveTo>
                            <a:lnTo>
                              <a:pt x="2219026" y="0"/>
                            </a:lnTo>
                            <a:lnTo>
                              <a:pt x="2219026" y="98755"/>
                            </a:lnTo>
                            <a:lnTo>
                              <a:pt x="0" y="98755"/>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25" name="Freeform 25">
                <a:extLst>
                  <a:ext uri="{FF2B5EF4-FFF2-40B4-BE49-F238E27FC236}">
                    <a16:creationId xmlns:a16="http://schemas.microsoft.com/office/drawing/2014/main" id="{BFB3C59D-DB30-610F-BA25-34DC2F451985}"/>
                  </a:ext>
                </a:extLst>
              </p:cNvPr>
              <p:cNvSpPr/>
              <p:nvPr/>
            </p:nvSpPr>
            <p:spPr>
              <a:xfrm>
                <a:off x="5896131" y="4321079"/>
                <a:ext cx="307906" cy="307903"/>
              </a:xfrm>
              <a:custGeom>
                <a:avLst/>
                <a:gdLst>
                  <a:gd name="connsiteX0" fmla="*/ 307907 w 307906"/>
                  <a:gd name="connsiteY0" fmla="*/ 153953 h 307903"/>
                  <a:gd name="connsiteX1" fmla="*/ 153953 w 307906"/>
                  <a:gd name="connsiteY1" fmla="*/ 307903 h 307903"/>
                  <a:gd name="connsiteX2" fmla="*/ 0 w 307906"/>
                  <a:gd name="connsiteY2" fmla="*/ 153953 h 307903"/>
                  <a:gd name="connsiteX3" fmla="*/ 153953 w 307906"/>
                  <a:gd name="connsiteY3" fmla="*/ 0 h 307903"/>
                  <a:gd name="connsiteX4" fmla="*/ 307907 w 307906"/>
                  <a:gd name="connsiteY4" fmla="*/ 153953 h 307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06" h="307903" fill="none" extrusionOk="0">
                    <a:moveTo>
                      <a:pt x="307907" y="153953"/>
                    </a:moveTo>
                    <a:cubicBezTo>
                      <a:pt x="309948" y="255298"/>
                      <a:pt x="233286" y="318893"/>
                      <a:pt x="153953" y="307903"/>
                    </a:cubicBezTo>
                    <a:cubicBezTo>
                      <a:pt x="60271" y="303984"/>
                      <a:pt x="-5347" y="243371"/>
                      <a:pt x="0" y="153953"/>
                    </a:cubicBezTo>
                    <a:cubicBezTo>
                      <a:pt x="-1742" y="78343"/>
                      <a:pt x="74278" y="9354"/>
                      <a:pt x="153953" y="0"/>
                    </a:cubicBezTo>
                    <a:cubicBezTo>
                      <a:pt x="246955" y="18192"/>
                      <a:pt x="325193" y="68928"/>
                      <a:pt x="307907" y="153953"/>
                    </a:cubicBezTo>
                    <a:close/>
                  </a:path>
                  <a:path w="307906" h="307903" stroke="0" extrusionOk="0">
                    <a:moveTo>
                      <a:pt x="307907" y="153953"/>
                    </a:moveTo>
                    <a:cubicBezTo>
                      <a:pt x="303614" y="229960"/>
                      <a:pt x="246959" y="311023"/>
                      <a:pt x="153953" y="307903"/>
                    </a:cubicBezTo>
                    <a:cubicBezTo>
                      <a:pt x="69710" y="311301"/>
                      <a:pt x="-7874" y="250171"/>
                      <a:pt x="0" y="153953"/>
                    </a:cubicBezTo>
                    <a:cubicBezTo>
                      <a:pt x="-2249" y="67857"/>
                      <a:pt x="75034" y="17940"/>
                      <a:pt x="153953" y="0"/>
                    </a:cubicBezTo>
                    <a:cubicBezTo>
                      <a:pt x="257309" y="-6849"/>
                      <a:pt x="305676" y="79599"/>
                      <a:pt x="307907" y="153953"/>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236895822">
                      <a:custGeom>
                        <a:avLst/>
                        <a:gdLst/>
                        <a:ahLst/>
                        <a:cxnLst/>
                        <a:rect l="l" t="t" r="r" b="b"/>
                        <a:pathLst>
                          <a:path w="307906" h="307903">
                            <a:moveTo>
                              <a:pt x="307907" y="153953"/>
                            </a:moveTo>
                            <a:cubicBezTo>
                              <a:pt x="307907" y="238980"/>
                              <a:pt x="238980" y="307903"/>
                              <a:pt x="153953" y="307903"/>
                            </a:cubicBezTo>
                            <a:cubicBezTo>
                              <a:pt x="68927" y="307903"/>
                              <a:pt x="0" y="238976"/>
                              <a:pt x="0" y="153953"/>
                            </a:cubicBezTo>
                            <a:cubicBezTo>
                              <a:pt x="0" y="68927"/>
                              <a:pt x="68927" y="0"/>
                              <a:pt x="153953" y="0"/>
                            </a:cubicBezTo>
                            <a:cubicBezTo>
                              <a:pt x="238980" y="0"/>
                              <a:pt x="307907" y="68927"/>
                              <a:pt x="307907" y="153953"/>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40000" lnSpcReduction="20000"/>
              </a:bodyPr>
              <a:lstStyle/>
              <a:p>
                <a:pPr marL="0" algn="l"/>
                <a:endParaRPr/>
              </a:p>
            </p:txBody>
          </p:sp>
        </p:grpSp>
        <p:grpSp>
          <p:nvGrpSpPr>
            <p:cNvPr id="8" name="Group 26">
              <a:extLst>
                <a:ext uri="{FF2B5EF4-FFF2-40B4-BE49-F238E27FC236}">
                  <a16:creationId xmlns:a16="http://schemas.microsoft.com/office/drawing/2014/main" id="{5429AE5B-6269-3EEC-1E42-931F5E05C517}"/>
                </a:ext>
              </a:extLst>
            </p:cNvPr>
            <p:cNvGrpSpPr/>
            <p:nvPr/>
          </p:nvGrpSpPr>
          <p:grpSpPr>
            <a:xfrm>
              <a:off x="1275308" y="1015025"/>
              <a:ext cx="1129612" cy="1777304"/>
              <a:chOff x="1751062" y="1357917"/>
              <a:chExt cx="2573746" cy="4049469"/>
            </a:xfrm>
            <a:grpFill/>
          </p:grpSpPr>
          <p:sp>
            <p:nvSpPr>
              <p:cNvPr id="101" name="Freeform 27">
                <a:extLst>
                  <a:ext uri="{FF2B5EF4-FFF2-40B4-BE49-F238E27FC236}">
                    <a16:creationId xmlns:a16="http://schemas.microsoft.com/office/drawing/2014/main" id="{C95E1A5A-310C-11B9-75C7-D47F1D32E023}"/>
                  </a:ext>
                </a:extLst>
              </p:cNvPr>
              <p:cNvSpPr/>
              <p:nvPr/>
            </p:nvSpPr>
            <p:spPr>
              <a:xfrm rot="-803821">
                <a:off x="2043421" y="3084254"/>
                <a:ext cx="58739" cy="2243099"/>
              </a:xfrm>
              <a:custGeom>
                <a:avLst/>
                <a:gdLst>
                  <a:gd name="connsiteX0" fmla="*/ 0 w 58739"/>
                  <a:gd name="connsiteY0" fmla="*/ 0 h 2243099"/>
                  <a:gd name="connsiteX1" fmla="*/ 58740 w 58739"/>
                  <a:gd name="connsiteY1" fmla="*/ 0 h 2243099"/>
                  <a:gd name="connsiteX2" fmla="*/ 58740 w 58739"/>
                  <a:gd name="connsiteY2" fmla="*/ 493482 h 2243099"/>
                  <a:gd name="connsiteX3" fmla="*/ 58740 w 58739"/>
                  <a:gd name="connsiteY3" fmla="*/ 1031826 h 2243099"/>
                  <a:gd name="connsiteX4" fmla="*/ 58740 w 58739"/>
                  <a:gd name="connsiteY4" fmla="*/ 1592601 h 2243099"/>
                  <a:gd name="connsiteX5" fmla="*/ 58740 w 58739"/>
                  <a:gd name="connsiteY5" fmla="*/ 2243100 h 2243099"/>
                  <a:gd name="connsiteX6" fmla="*/ 0 w 58739"/>
                  <a:gd name="connsiteY6" fmla="*/ 2243100 h 2243099"/>
                  <a:gd name="connsiteX7" fmla="*/ 0 w 58739"/>
                  <a:gd name="connsiteY7" fmla="*/ 1637463 h 2243099"/>
                  <a:gd name="connsiteX8" fmla="*/ 0 w 58739"/>
                  <a:gd name="connsiteY8" fmla="*/ 1076688 h 2243099"/>
                  <a:gd name="connsiteX9" fmla="*/ 0 w 58739"/>
                  <a:gd name="connsiteY9" fmla="*/ 493482 h 2243099"/>
                  <a:gd name="connsiteX10" fmla="*/ 0 w 58739"/>
                  <a:gd name="connsiteY10" fmla="*/ 0 h 224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39" h="2243099" fill="none" extrusionOk="0">
                    <a:moveTo>
                      <a:pt x="0" y="0"/>
                    </a:moveTo>
                    <a:cubicBezTo>
                      <a:pt x="23023" y="1319"/>
                      <a:pt x="44851" y="1672"/>
                      <a:pt x="58740" y="0"/>
                    </a:cubicBezTo>
                    <a:cubicBezTo>
                      <a:pt x="36192" y="160612"/>
                      <a:pt x="77451" y="355925"/>
                      <a:pt x="58740" y="493482"/>
                    </a:cubicBezTo>
                    <a:cubicBezTo>
                      <a:pt x="40029" y="631039"/>
                      <a:pt x="82970" y="851504"/>
                      <a:pt x="58740" y="1031826"/>
                    </a:cubicBezTo>
                    <a:cubicBezTo>
                      <a:pt x="34510" y="1212148"/>
                      <a:pt x="44800" y="1457406"/>
                      <a:pt x="58740" y="1592601"/>
                    </a:cubicBezTo>
                    <a:cubicBezTo>
                      <a:pt x="72680" y="1727797"/>
                      <a:pt x="40700" y="2032966"/>
                      <a:pt x="58740" y="2243100"/>
                    </a:cubicBezTo>
                    <a:cubicBezTo>
                      <a:pt x="36369" y="2244872"/>
                      <a:pt x="28666" y="2241016"/>
                      <a:pt x="0" y="2243100"/>
                    </a:cubicBezTo>
                    <a:cubicBezTo>
                      <a:pt x="25509" y="2112909"/>
                      <a:pt x="-20096" y="1802545"/>
                      <a:pt x="0" y="1637463"/>
                    </a:cubicBezTo>
                    <a:cubicBezTo>
                      <a:pt x="20096" y="1472381"/>
                      <a:pt x="5332" y="1257896"/>
                      <a:pt x="0" y="1076688"/>
                    </a:cubicBezTo>
                    <a:cubicBezTo>
                      <a:pt x="-5332" y="895480"/>
                      <a:pt x="-25051" y="778985"/>
                      <a:pt x="0" y="493482"/>
                    </a:cubicBezTo>
                    <a:cubicBezTo>
                      <a:pt x="25051" y="207979"/>
                      <a:pt x="-21699" y="224935"/>
                      <a:pt x="0" y="0"/>
                    </a:cubicBezTo>
                    <a:close/>
                  </a:path>
                  <a:path w="58739" h="2243099" stroke="0" extrusionOk="0">
                    <a:moveTo>
                      <a:pt x="0" y="0"/>
                    </a:moveTo>
                    <a:cubicBezTo>
                      <a:pt x="18229" y="741"/>
                      <a:pt x="44168" y="-1965"/>
                      <a:pt x="58740" y="0"/>
                    </a:cubicBezTo>
                    <a:cubicBezTo>
                      <a:pt x="42504" y="246473"/>
                      <a:pt x="49422" y="356363"/>
                      <a:pt x="58740" y="560775"/>
                    </a:cubicBezTo>
                    <a:cubicBezTo>
                      <a:pt x="68058" y="765187"/>
                      <a:pt x="77532" y="856027"/>
                      <a:pt x="58740" y="1099119"/>
                    </a:cubicBezTo>
                    <a:cubicBezTo>
                      <a:pt x="39948" y="1342211"/>
                      <a:pt x="56083" y="1451571"/>
                      <a:pt x="58740" y="1637463"/>
                    </a:cubicBezTo>
                    <a:cubicBezTo>
                      <a:pt x="61397" y="1823355"/>
                      <a:pt x="59599" y="2070880"/>
                      <a:pt x="58740" y="2243100"/>
                    </a:cubicBezTo>
                    <a:cubicBezTo>
                      <a:pt x="44674" y="2244036"/>
                      <a:pt x="24697" y="2240680"/>
                      <a:pt x="0" y="2243100"/>
                    </a:cubicBezTo>
                    <a:cubicBezTo>
                      <a:pt x="-22960" y="2019385"/>
                      <a:pt x="-3589" y="1887946"/>
                      <a:pt x="0" y="1727187"/>
                    </a:cubicBezTo>
                    <a:cubicBezTo>
                      <a:pt x="3589" y="1566428"/>
                      <a:pt x="-14040" y="1420759"/>
                      <a:pt x="0" y="1143981"/>
                    </a:cubicBezTo>
                    <a:cubicBezTo>
                      <a:pt x="14040" y="867203"/>
                      <a:pt x="-15728" y="757014"/>
                      <a:pt x="0" y="605637"/>
                    </a:cubicBezTo>
                    <a:cubicBezTo>
                      <a:pt x="15728" y="454260"/>
                      <a:pt x="28240" y="241159"/>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994774741">
                      <a:custGeom>
                        <a:avLst/>
                        <a:gdLst/>
                        <a:ahLst/>
                        <a:cxnLst/>
                        <a:rect l="l" t="t" r="r" b="b"/>
                        <a:pathLst>
                          <a:path w="58739" h="2243099">
                            <a:moveTo>
                              <a:pt x="0" y="0"/>
                            </a:moveTo>
                            <a:lnTo>
                              <a:pt x="58740" y="0"/>
                            </a:lnTo>
                            <a:lnTo>
                              <a:pt x="58740" y="2243100"/>
                            </a:lnTo>
                            <a:lnTo>
                              <a:pt x="0" y="224310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02" name="Freeform 28">
                <a:extLst>
                  <a:ext uri="{FF2B5EF4-FFF2-40B4-BE49-F238E27FC236}">
                    <a16:creationId xmlns:a16="http://schemas.microsoft.com/office/drawing/2014/main" id="{99403618-D086-9978-2C89-0B80DDAA952C}"/>
                  </a:ext>
                </a:extLst>
              </p:cNvPr>
              <p:cNvSpPr/>
              <p:nvPr/>
            </p:nvSpPr>
            <p:spPr>
              <a:xfrm rot="-803821">
                <a:off x="2165936" y="3059506"/>
                <a:ext cx="58739" cy="2300784"/>
              </a:xfrm>
              <a:custGeom>
                <a:avLst/>
                <a:gdLst>
                  <a:gd name="connsiteX0" fmla="*/ 0 w 58739"/>
                  <a:gd name="connsiteY0" fmla="*/ 0 h 2300784"/>
                  <a:gd name="connsiteX1" fmla="*/ 58739 w 58739"/>
                  <a:gd name="connsiteY1" fmla="*/ 0 h 2300784"/>
                  <a:gd name="connsiteX2" fmla="*/ 58739 w 58739"/>
                  <a:gd name="connsiteY2" fmla="*/ 552188 h 2300784"/>
                  <a:gd name="connsiteX3" fmla="*/ 58739 w 58739"/>
                  <a:gd name="connsiteY3" fmla="*/ 1127385 h 2300784"/>
                  <a:gd name="connsiteX4" fmla="*/ 58739 w 58739"/>
                  <a:gd name="connsiteY4" fmla="*/ 1725589 h 2300784"/>
                  <a:gd name="connsiteX5" fmla="*/ 58739 w 58739"/>
                  <a:gd name="connsiteY5" fmla="*/ 2300785 h 2300784"/>
                  <a:gd name="connsiteX6" fmla="*/ 0 w 58739"/>
                  <a:gd name="connsiteY6" fmla="*/ 2300785 h 2300784"/>
                  <a:gd name="connsiteX7" fmla="*/ 0 w 58739"/>
                  <a:gd name="connsiteY7" fmla="*/ 1748597 h 2300784"/>
                  <a:gd name="connsiteX8" fmla="*/ 0 w 58739"/>
                  <a:gd name="connsiteY8" fmla="*/ 1242424 h 2300784"/>
                  <a:gd name="connsiteX9" fmla="*/ 0 w 58739"/>
                  <a:gd name="connsiteY9" fmla="*/ 621212 h 2300784"/>
                  <a:gd name="connsiteX10" fmla="*/ 0 w 58739"/>
                  <a:gd name="connsiteY10" fmla="*/ 0 h 230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39" h="2300784" fill="none" extrusionOk="0">
                    <a:moveTo>
                      <a:pt x="0" y="0"/>
                    </a:moveTo>
                    <a:cubicBezTo>
                      <a:pt x="24557" y="-2920"/>
                      <a:pt x="29884" y="-1511"/>
                      <a:pt x="58739" y="0"/>
                    </a:cubicBezTo>
                    <a:cubicBezTo>
                      <a:pt x="46794" y="154916"/>
                      <a:pt x="77914" y="322913"/>
                      <a:pt x="58739" y="552188"/>
                    </a:cubicBezTo>
                    <a:cubicBezTo>
                      <a:pt x="39564" y="781463"/>
                      <a:pt x="75523" y="895265"/>
                      <a:pt x="58739" y="1127385"/>
                    </a:cubicBezTo>
                    <a:cubicBezTo>
                      <a:pt x="41955" y="1359505"/>
                      <a:pt x="84996" y="1570603"/>
                      <a:pt x="58739" y="1725589"/>
                    </a:cubicBezTo>
                    <a:cubicBezTo>
                      <a:pt x="32482" y="1880575"/>
                      <a:pt x="30932" y="2047513"/>
                      <a:pt x="58739" y="2300785"/>
                    </a:cubicBezTo>
                    <a:cubicBezTo>
                      <a:pt x="35391" y="2298738"/>
                      <a:pt x="24360" y="2303155"/>
                      <a:pt x="0" y="2300785"/>
                    </a:cubicBezTo>
                    <a:cubicBezTo>
                      <a:pt x="-13134" y="2120459"/>
                      <a:pt x="4570" y="1866557"/>
                      <a:pt x="0" y="1748597"/>
                    </a:cubicBezTo>
                    <a:cubicBezTo>
                      <a:pt x="-4570" y="1630637"/>
                      <a:pt x="10901" y="1450671"/>
                      <a:pt x="0" y="1242424"/>
                    </a:cubicBezTo>
                    <a:cubicBezTo>
                      <a:pt x="-10901" y="1034177"/>
                      <a:pt x="-24394" y="788211"/>
                      <a:pt x="0" y="621212"/>
                    </a:cubicBezTo>
                    <a:cubicBezTo>
                      <a:pt x="24394" y="454213"/>
                      <a:pt x="15658" y="203106"/>
                      <a:pt x="0" y="0"/>
                    </a:cubicBezTo>
                    <a:close/>
                  </a:path>
                  <a:path w="58739" h="2300784" stroke="0" extrusionOk="0">
                    <a:moveTo>
                      <a:pt x="0" y="0"/>
                    </a:moveTo>
                    <a:cubicBezTo>
                      <a:pt x="21896" y="425"/>
                      <a:pt x="41239" y="-797"/>
                      <a:pt x="58739" y="0"/>
                    </a:cubicBezTo>
                    <a:cubicBezTo>
                      <a:pt x="54645" y="203786"/>
                      <a:pt x="43922" y="412414"/>
                      <a:pt x="58739" y="529181"/>
                    </a:cubicBezTo>
                    <a:cubicBezTo>
                      <a:pt x="73556" y="645948"/>
                      <a:pt x="45738" y="1001480"/>
                      <a:pt x="58739" y="1127385"/>
                    </a:cubicBezTo>
                    <a:cubicBezTo>
                      <a:pt x="71740" y="1253290"/>
                      <a:pt x="83332" y="1429525"/>
                      <a:pt x="58739" y="1679573"/>
                    </a:cubicBezTo>
                    <a:cubicBezTo>
                      <a:pt x="34146" y="1929621"/>
                      <a:pt x="36784" y="2011840"/>
                      <a:pt x="58739" y="2300785"/>
                    </a:cubicBezTo>
                    <a:cubicBezTo>
                      <a:pt x="32953" y="2300485"/>
                      <a:pt x="19595" y="2301934"/>
                      <a:pt x="0" y="2300785"/>
                    </a:cubicBezTo>
                    <a:cubicBezTo>
                      <a:pt x="-12022" y="2100558"/>
                      <a:pt x="1424" y="1945529"/>
                      <a:pt x="0" y="1679573"/>
                    </a:cubicBezTo>
                    <a:cubicBezTo>
                      <a:pt x="-1424" y="1413617"/>
                      <a:pt x="12161" y="1383450"/>
                      <a:pt x="0" y="1173400"/>
                    </a:cubicBezTo>
                    <a:cubicBezTo>
                      <a:pt x="-12161" y="963350"/>
                      <a:pt x="-7827" y="853523"/>
                      <a:pt x="0" y="621212"/>
                    </a:cubicBezTo>
                    <a:cubicBezTo>
                      <a:pt x="7827" y="388901"/>
                      <a:pt x="-27229" y="210034"/>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790486099">
                      <a:custGeom>
                        <a:avLst/>
                        <a:gdLst/>
                        <a:ahLst/>
                        <a:cxnLst/>
                        <a:rect l="l" t="t" r="r" b="b"/>
                        <a:pathLst>
                          <a:path w="58739" h="2300784">
                            <a:moveTo>
                              <a:pt x="0" y="0"/>
                            </a:moveTo>
                            <a:lnTo>
                              <a:pt x="58739" y="0"/>
                            </a:lnTo>
                            <a:lnTo>
                              <a:pt x="58739" y="2300785"/>
                            </a:lnTo>
                            <a:lnTo>
                              <a:pt x="0" y="2300785"/>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03" name="Freeform 29">
                <a:extLst>
                  <a:ext uri="{FF2B5EF4-FFF2-40B4-BE49-F238E27FC236}">
                    <a16:creationId xmlns:a16="http://schemas.microsoft.com/office/drawing/2014/main" id="{33F74B70-A648-1731-8F60-167923BD89E6}"/>
                  </a:ext>
                </a:extLst>
              </p:cNvPr>
              <p:cNvSpPr/>
              <p:nvPr/>
            </p:nvSpPr>
            <p:spPr>
              <a:xfrm rot="2871441">
                <a:off x="2495592" y="1638718"/>
                <a:ext cx="58740" cy="1570608"/>
              </a:xfrm>
              <a:custGeom>
                <a:avLst/>
                <a:gdLst>
                  <a:gd name="connsiteX0" fmla="*/ 0 w 58740"/>
                  <a:gd name="connsiteY0" fmla="*/ 0 h 1570608"/>
                  <a:gd name="connsiteX1" fmla="*/ 58741 w 58740"/>
                  <a:gd name="connsiteY1" fmla="*/ 0 h 1570608"/>
                  <a:gd name="connsiteX2" fmla="*/ 58741 w 58740"/>
                  <a:gd name="connsiteY2" fmla="*/ 523536 h 1570608"/>
                  <a:gd name="connsiteX3" fmla="*/ 58741 w 58740"/>
                  <a:gd name="connsiteY3" fmla="*/ 1078485 h 1570608"/>
                  <a:gd name="connsiteX4" fmla="*/ 58741 w 58740"/>
                  <a:gd name="connsiteY4" fmla="*/ 1570609 h 1570608"/>
                  <a:gd name="connsiteX5" fmla="*/ 0 w 58740"/>
                  <a:gd name="connsiteY5" fmla="*/ 1570609 h 1570608"/>
                  <a:gd name="connsiteX6" fmla="*/ 0 w 58740"/>
                  <a:gd name="connsiteY6" fmla="*/ 1015660 h 1570608"/>
                  <a:gd name="connsiteX7" fmla="*/ 0 w 58740"/>
                  <a:gd name="connsiteY7" fmla="*/ 539242 h 1570608"/>
                  <a:gd name="connsiteX8" fmla="*/ 0 w 58740"/>
                  <a:gd name="connsiteY8" fmla="*/ 0 h 157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0" h="1570608" fill="none" extrusionOk="0">
                    <a:moveTo>
                      <a:pt x="0" y="0"/>
                    </a:moveTo>
                    <a:cubicBezTo>
                      <a:pt x="28121" y="239"/>
                      <a:pt x="32975" y="328"/>
                      <a:pt x="58741" y="0"/>
                    </a:cubicBezTo>
                    <a:cubicBezTo>
                      <a:pt x="62800" y="156366"/>
                      <a:pt x="66006" y="348330"/>
                      <a:pt x="58741" y="523536"/>
                    </a:cubicBezTo>
                    <a:cubicBezTo>
                      <a:pt x="51476" y="698742"/>
                      <a:pt x="31112" y="903753"/>
                      <a:pt x="58741" y="1078485"/>
                    </a:cubicBezTo>
                    <a:cubicBezTo>
                      <a:pt x="86370" y="1253217"/>
                      <a:pt x="67056" y="1347802"/>
                      <a:pt x="58741" y="1570609"/>
                    </a:cubicBezTo>
                    <a:cubicBezTo>
                      <a:pt x="33055" y="1572875"/>
                      <a:pt x="12290" y="1569722"/>
                      <a:pt x="0" y="1570609"/>
                    </a:cubicBezTo>
                    <a:cubicBezTo>
                      <a:pt x="22969" y="1445004"/>
                      <a:pt x="23423" y="1259804"/>
                      <a:pt x="0" y="1015660"/>
                    </a:cubicBezTo>
                    <a:cubicBezTo>
                      <a:pt x="-23423" y="771516"/>
                      <a:pt x="5754" y="712505"/>
                      <a:pt x="0" y="539242"/>
                    </a:cubicBezTo>
                    <a:cubicBezTo>
                      <a:pt x="-5754" y="365979"/>
                      <a:pt x="20853" y="252911"/>
                      <a:pt x="0" y="0"/>
                    </a:cubicBezTo>
                    <a:close/>
                  </a:path>
                  <a:path w="58740" h="1570608" stroke="0" extrusionOk="0">
                    <a:moveTo>
                      <a:pt x="0" y="0"/>
                    </a:moveTo>
                    <a:cubicBezTo>
                      <a:pt x="20576" y="-209"/>
                      <a:pt x="37204" y="899"/>
                      <a:pt x="58741" y="0"/>
                    </a:cubicBezTo>
                    <a:cubicBezTo>
                      <a:pt x="47016" y="130045"/>
                      <a:pt x="53215" y="409789"/>
                      <a:pt x="58741" y="523536"/>
                    </a:cubicBezTo>
                    <a:cubicBezTo>
                      <a:pt x="64267" y="637283"/>
                      <a:pt x="73677" y="912058"/>
                      <a:pt x="58741" y="1078485"/>
                    </a:cubicBezTo>
                    <a:cubicBezTo>
                      <a:pt x="43805" y="1244912"/>
                      <a:pt x="55044" y="1424892"/>
                      <a:pt x="58741" y="1570609"/>
                    </a:cubicBezTo>
                    <a:cubicBezTo>
                      <a:pt x="31674" y="1571212"/>
                      <a:pt x="29309" y="1569011"/>
                      <a:pt x="0" y="1570609"/>
                    </a:cubicBezTo>
                    <a:cubicBezTo>
                      <a:pt x="17085" y="1365025"/>
                      <a:pt x="8050" y="1312271"/>
                      <a:pt x="0" y="1094191"/>
                    </a:cubicBezTo>
                    <a:cubicBezTo>
                      <a:pt x="-8050" y="876111"/>
                      <a:pt x="-186" y="751392"/>
                      <a:pt x="0" y="602067"/>
                    </a:cubicBezTo>
                    <a:cubicBezTo>
                      <a:pt x="186" y="452742"/>
                      <a:pt x="-24929" y="219127"/>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275867653">
                      <a:custGeom>
                        <a:avLst/>
                        <a:gdLst/>
                        <a:ahLst/>
                        <a:cxnLst/>
                        <a:rect l="l" t="t" r="r" b="b"/>
                        <a:pathLst>
                          <a:path w="58740" h="1570608">
                            <a:moveTo>
                              <a:pt x="0" y="0"/>
                            </a:moveTo>
                            <a:lnTo>
                              <a:pt x="58741" y="0"/>
                            </a:lnTo>
                            <a:lnTo>
                              <a:pt x="58741" y="1570609"/>
                            </a:lnTo>
                            <a:lnTo>
                              <a:pt x="0" y="1570609"/>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04" name="Freeform 30">
                <a:extLst>
                  <a:ext uri="{FF2B5EF4-FFF2-40B4-BE49-F238E27FC236}">
                    <a16:creationId xmlns:a16="http://schemas.microsoft.com/office/drawing/2014/main" id="{FD936511-647B-C33C-3821-B21AD3491AB8}"/>
                  </a:ext>
                </a:extLst>
              </p:cNvPr>
              <p:cNvSpPr/>
              <p:nvPr/>
            </p:nvSpPr>
            <p:spPr>
              <a:xfrm rot="2871441">
                <a:off x="2529489" y="1767456"/>
                <a:ext cx="58740" cy="1570608"/>
              </a:xfrm>
              <a:custGeom>
                <a:avLst/>
                <a:gdLst>
                  <a:gd name="connsiteX0" fmla="*/ 0 w 58740"/>
                  <a:gd name="connsiteY0" fmla="*/ 0 h 1570608"/>
                  <a:gd name="connsiteX1" fmla="*/ 58741 w 58740"/>
                  <a:gd name="connsiteY1" fmla="*/ 0 h 1570608"/>
                  <a:gd name="connsiteX2" fmla="*/ 58741 w 58740"/>
                  <a:gd name="connsiteY2" fmla="*/ 476418 h 1570608"/>
                  <a:gd name="connsiteX3" fmla="*/ 58741 w 58740"/>
                  <a:gd name="connsiteY3" fmla="*/ 1031367 h 1570608"/>
                  <a:gd name="connsiteX4" fmla="*/ 58741 w 58740"/>
                  <a:gd name="connsiteY4" fmla="*/ 1570609 h 1570608"/>
                  <a:gd name="connsiteX5" fmla="*/ 0 w 58740"/>
                  <a:gd name="connsiteY5" fmla="*/ 1570609 h 1570608"/>
                  <a:gd name="connsiteX6" fmla="*/ 0 w 58740"/>
                  <a:gd name="connsiteY6" fmla="*/ 1015660 h 1570608"/>
                  <a:gd name="connsiteX7" fmla="*/ 0 w 58740"/>
                  <a:gd name="connsiteY7" fmla="*/ 523536 h 1570608"/>
                  <a:gd name="connsiteX8" fmla="*/ 0 w 58740"/>
                  <a:gd name="connsiteY8" fmla="*/ 0 h 157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0" h="1570608" fill="none" extrusionOk="0">
                    <a:moveTo>
                      <a:pt x="0" y="0"/>
                    </a:moveTo>
                    <a:cubicBezTo>
                      <a:pt x="12898" y="1735"/>
                      <a:pt x="32064" y="-189"/>
                      <a:pt x="58741" y="0"/>
                    </a:cubicBezTo>
                    <a:cubicBezTo>
                      <a:pt x="48344" y="214433"/>
                      <a:pt x="78639" y="293583"/>
                      <a:pt x="58741" y="476418"/>
                    </a:cubicBezTo>
                    <a:cubicBezTo>
                      <a:pt x="38843" y="659253"/>
                      <a:pt x="52915" y="876903"/>
                      <a:pt x="58741" y="1031367"/>
                    </a:cubicBezTo>
                    <a:cubicBezTo>
                      <a:pt x="64567" y="1185831"/>
                      <a:pt x="46047" y="1336636"/>
                      <a:pt x="58741" y="1570609"/>
                    </a:cubicBezTo>
                    <a:cubicBezTo>
                      <a:pt x="39930" y="1571858"/>
                      <a:pt x="23222" y="1568498"/>
                      <a:pt x="0" y="1570609"/>
                    </a:cubicBezTo>
                    <a:cubicBezTo>
                      <a:pt x="3974" y="1308681"/>
                      <a:pt x="-16913" y="1255227"/>
                      <a:pt x="0" y="1015660"/>
                    </a:cubicBezTo>
                    <a:cubicBezTo>
                      <a:pt x="16913" y="776093"/>
                      <a:pt x="14020" y="663421"/>
                      <a:pt x="0" y="523536"/>
                    </a:cubicBezTo>
                    <a:cubicBezTo>
                      <a:pt x="-14020" y="383651"/>
                      <a:pt x="-7350" y="146640"/>
                      <a:pt x="0" y="0"/>
                    </a:cubicBezTo>
                    <a:close/>
                  </a:path>
                  <a:path w="58740" h="1570608" stroke="0" extrusionOk="0">
                    <a:moveTo>
                      <a:pt x="0" y="0"/>
                    </a:moveTo>
                    <a:cubicBezTo>
                      <a:pt x="19310" y="-2011"/>
                      <a:pt x="33607" y="2146"/>
                      <a:pt x="58741" y="0"/>
                    </a:cubicBezTo>
                    <a:cubicBezTo>
                      <a:pt x="44293" y="196845"/>
                      <a:pt x="63977" y="288873"/>
                      <a:pt x="58741" y="539242"/>
                    </a:cubicBezTo>
                    <a:cubicBezTo>
                      <a:pt x="53505" y="789611"/>
                      <a:pt x="34494" y="878484"/>
                      <a:pt x="58741" y="1062779"/>
                    </a:cubicBezTo>
                    <a:cubicBezTo>
                      <a:pt x="82988" y="1247074"/>
                      <a:pt x="38051" y="1428034"/>
                      <a:pt x="58741" y="1570609"/>
                    </a:cubicBezTo>
                    <a:cubicBezTo>
                      <a:pt x="36505" y="1568484"/>
                      <a:pt x="22821" y="1570101"/>
                      <a:pt x="0" y="1570609"/>
                    </a:cubicBezTo>
                    <a:cubicBezTo>
                      <a:pt x="9586" y="1334747"/>
                      <a:pt x="-25059" y="1264556"/>
                      <a:pt x="0" y="1047073"/>
                    </a:cubicBezTo>
                    <a:cubicBezTo>
                      <a:pt x="25059" y="829590"/>
                      <a:pt x="15782" y="681134"/>
                      <a:pt x="0" y="539242"/>
                    </a:cubicBezTo>
                    <a:cubicBezTo>
                      <a:pt x="-15782" y="397350"/>
                      <a:pt x="-20100" y="171759"/>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759698033">
                      <a:custGeom>
                        <a:avLst/>
                        <a:gdLst/>
                        <a:ahLst/>
                        <a:cxnLst/>
                        <a:rect l="l" t="t" r="r" b="b"/>
                        <a:pathLst>
                          <a:path w="58740" h="1570608">
                            <a:moveTo>
                              <a:pt x="0" y="0"/>
                            </a:moveTo>
                            <a:lnTo>
                              <a:pt x="58741" y="0"/>
                            </a:lnTo>
                            <a:lnTo>
                              <a:pt x="58741" y="1570609"/>
                            </a:lnTo>
                            <a:lnTo>
                              <a:pt x="0" y="1570609"/>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05" name="Freeform 31">
                <a:extLst>
                  <a:ext uri="{FF2B5EF4-FFF2-40B4-BE49-F238E27FC236}">
                    <a16:creationId xmlns:a16="http://schemas.microsoft.com/office/drawing/2014/main" id="{7D88459D-DB7A-EFAE-3ED2-2F08F73F0AD0}"/>
                  </a:ext>
                </a:extLst>
              </p:cNvPr>
              <p:cNvSpPr/>
              <p:nvPr/>
            </p:nvSpPr>
            <p:spPr>
              <a:xfrm>
                <a:off x="2222124" y="5315820"/>
                <a:ext cx="1181834" cy="91567"/>
              </a:xfrm>
              <a:custGeom>
                <a:avLst/>
                <a:gdLst>
                  <a:gd name="connsiteX0" fmla="*/ 0 w 1181834"/>
                  <a:gd name="connsiteY0" fmla="*/ 0 h 91567"/>
                  <a:gd name="connsiteX1" fmla="*/ 602736 w 1181834"/>
                  <a:gd name="connsiteY1" fmla="*/ 0 h 91567"/>
                  <a:gd name="connsiteX2" fmla="*/ 1181835 w 1181834"/>
                  <a:gd name="connsiteY2" fmla="*/ 0 h 91567"/>
                  <a:gd name="connsiteX3" fmla="*/ 1181835 w 1181834"/>
                  <a:gd name="connsiteY3" fmla="*/ 91567 h 91567"/>
                  <a:gd name="connsiteX4" fmla="*/ 590918 w 1181834"/>
                  <a:gd name="connsiteY4" fmla="*/ 91567 h 91567"/>
                  <a:gd name="connsiteX5" fmla="*/ 0 w 1181834"/>
                  <a:gd name="connsiteY5" fmla="*/ 91567 h 91567"/>
                  <a:gd name="connsiteX6" fmla="*/ 0 w 1181834"/>
                  <a:gd name="connsiteY6" fmla="*/ 0 h 9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834" h="91567" fill="none" extrusionOk="0">
                    <a:moveTo>
                      <a:pt x="0" y="0"/>
                    </a:moveTo>
                    <a:cubicBezTo>
                      <a:pt x="140887" y="-25063"/>
                      <a:pt x="437186" y="-27228"/>
                      <a:pt x="602736" y="0"/>
                    </a:cubicBezTo>
                    <a:cubicBezTo>
                      <a:pt x="768286" y="27228"/>
                      <a:pt x="986338" y="16960"/>
                      <a:pt x="1181835" y="0"/>
                    </a:cubicBezTo>
                    <a:cubicBezTo>
                      <a:pt x="1184879" y="22720"/>
                      <a:pt x="1179784" y="66063"/>
                      <a:pt x="1181835" y="91567"/>
                    </a:cubicBezTo>
                    <a:cubicBezTo>
                      <a:pt x="1003812" y="105828"/>
                      <a:pt x="750000" y="83143"/>
                      <a:pt x="590918" y="91567"/>
                    </a:cubicBezTo>
                    <a:cubicBezTo>
                      <a:pt x="431836" y="99991"/>
                      <a:pt x="152897" y="86800"/>
                      <a:pt x="0" y="91567"/>
                    </a:cubicBezTo>
                    <a:cubicBezTo>
                      <a:pt x="-376" y="67538"/>
                      <a:pt x="-609" y="45147"/>
                      <a:pt x="0" y="0"/>
                    </a:cubicBezTo>
                    <a:close/>
                  </a:path>
                  <a:path w="1181834" h="91567" stroke="0" extrusionOk="0">
                    <a:moveTo>
                      <a:pt x="0" y="0"/>
                    </a:moveTo>
                    <a:cubicBezTo>
                      <a:pt x="223017" y="-10464"/>
                      <a:pt x="332161" y="-14764"/>
                      <a:pt x="579099" y="0"/>
                    </a:cubicBezTo>
                    <a:cubicBezTo>
                      <a:pt x="826037" y="14764"/>
                      <a:pt x="1059029" y="4121"/>
                      <a:pt x="1181835" y="0"/>
                    </a:cubicBezTo>
                    <a:cubicBezTo>
                      <a:pt x="1180135" y="34292"/>
                      <a:pt x="1179554" y="48208"/>
                      <a:pt x="1181835" y="91567"/>
                    </a:cubicBezTo>
                    <a:cubicBezTo>
                      <a:pt x="1050396" y="81300"/>
                      <a:pt x="798739" y="77775"/>
                      <a:pt x="579099" y="91567"/>
                    </a:cubicBezTo>
                    <a:cubicBezTo>
                      <a:pt x="359459" y="105359"/>
                      <a:pt x="130152" y="98420"/>
                      <a:pt x="0" y="91567"/>
                    </a:cubicBezTo>
                    <a:cubicBezTo>
                      <a:pt x="637" y="65898"/>
                      <a:pt x="481" y="30194"/>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98392632">
                      <a:custGeom>
                        <a:avLst/>
                        <a:gdLst/>
                        <a:ahLst/>
                        <a:cxnLst/>
                        <a:rect l="l" t="t" r="r" b="b"/>
                        <a:pathLst>
                          <a:path w="1181834" h="91567">
                            <a:moveTo>
                              <a:pt x="0" y="0"/>
                            </a:moveTo>
                            <a:lnTo>
                              <a:pt x="1181835" y="0"/>
                            </a:lnTo>
                            <a:lnTo>
                              <a:pt x="1181835" y="91567"/>
                            </a:lnTo>
                            <a:lnTo>
                              <a:pt x="0" y="91567"/>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06" name="Freeform 32">
                <a:extLst>
                  <a:ext uri="{FF2B5EF4-FFF2-40B4-BE49-F238E27FC236}">
                    <a16:creationId xmlns:a16="http://schemas.microsoft.com/office/drawing/2014/main" id="{E865F926-7191-7CB1-C27A-6BB79621238C}"/>
                  </a:ext>
                </a:extLst>
              </p:cNvPr>
              <p:cNvSpPr/>
              <p:nvPr/>
            </p:nvSpPr>
            <p:spPr>
              <a:xfrm>
                <a:off x="2222125" y="5132686"/>
                <a:ext cx="1181834" cy="183134"/>
              </a:xfrm>
              <a:custGeom>
                <a:avLst/>
                <a:gdLst>
                  <a:gd name="connsiteX0" fmla="*/ 1013226 w 1181834"/>
                  <a:gd name="connsiteY0" fmla="*/ 0 h 183134"/>
                  <a:gd name="connsiteX1" fmla="*/ 582471 w 1181834"/>
                  <a:gd name="connsiteY1" fmla="*/ 0 h 183134"/>
                  <a:gd name="connsiteX2" fmla="*/ 168608 w 1181834"/>
                  <a:gd name="connsiteY2" fmla="*/ 0 h 183134"/>
                  <a:gd name="connsiteX3" fmla="*/ 0 w 1181834"/>
                  <a:gd name="connsiteY3" fmla="*/ 168608 h 183134"/>
                  <a:gd name="connsiteX4" fmla="*/ 0 w 1181834"/>
                  <a:gd name="connsiteY4" fmla="*/ 183134 h 183134"/>
                  <a:gd name="connsiteX5" fmla="*/ 614554 w 1181834"/>
                  <a:gd name="connsiteY5" fmla="*/ 183134 h 183134"/>
                  <a:gd name="connsiteX6" fmla="*/ 1181835 w 1181834"/>
                  <a:gd name="connsiteY6" fmla="*/ 183134 h 183134"/>
                  <a:gd name="connsiteX7" fmla="*/ 1181835 w 1181834"/>
                  <a:gd name="connsiteY7" fmla="*/ 168608 h 183134"/>
                  <a:gd name="connsiteX8" fmla="*/ 1013226 w 1181834"/>
                  <a:gd name="connsiteY8" fmla="*/ 0 h 18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834" h="183134" fill="none" extrusionOk="0">
                    <a:moveTo>
                      <a:pt x="1013226" y="0"/>
                    </a:moveTo>
                    <a:cubicBezTo>
                      <a:pt x="899464" y="-1873"/>
                      <a:pt x="737530" y="-9220"/>
                      <a:pt x="582471" y="0"/>
                    </a:cubicBezTo>
                    <a:cubicBezTo>
                      <a:pt x="427412" y="9220"/>
                      <a:pt x="355327" y="-2188"/>
                      <a:pt x="168608" y="0"/>
                    </a:cubicBezTo>
                    <a:cubicBezTo>
                      <a:pt x="74944" y="-9055"/>
                      <a:pt x="-16041" y="87502"/>
                      <a:pt x="0" y="168608"/>
                    </a:cubicBezTo>
                    <a:cubicBezTo>
                      <a:pt x="-535" y="171879"/>
                      <a:pt x="97" y="177626"/>
                      <a:pt x="0" y="183134"/>
                    </a:cubicBezTo>
                    <a:cubicBezTo>
                      <a:pt x="170498" y="165784"/>
                      <a:pt x="339824" y="155574"/>
                      <a:pt x="614554" y="183134"/>
                    </a:cubicBezTo>
                    <a:cubicBezTo>
                      <a:pt x="889284" y="210694"/>
                      <a:pt x="923423" y="164791"/>
                      <a:pt x="1181835" y="183134"/>
                    </a:cubicBezTo>
                    <a:cubicBezTo>
                      <a:pt x="1181250" y="179917"/>
                      <a:pt x="1182078" y="175117"/>
                      <a:pt x="1181835" y="168608"/>
                    </a:cubicBezTo>
                    <a:cubicBezTo>
                      <a:pt x="1191691" y="70838"/>
                      <a:pt x="1103449" y="716"/>
                      <a:pt x="1013226" y="0"/>
                    </a:cubicBezTo>
                    <a:close/>
                  </a:path>
                  <a:path w="1181834" h="183134" stroke="0" extrusionOk="0">
                    <a:moveTo>
                      <a:pt x="1013226" y="0"/>
                    </a:moveTo>
                    <a:cubicBezTo>
                      <a:pt x="819973" y="17758"/>
                      <a:pt x="779381" y="-19788"/>
                      <a:pt x="590917" y="0"/>
                    </a:cubicBezTo>
                    <a:cubicBezTo>
                      <a:pt x="402453" y="19788"/>
                      <a:pt x="290038" y="19999"/>
                      <a:pt x="168608" y="0"/>
                    </a:cubicBezTo>
                    <a:cubicBezTo>
                      <a:pt x="75605" y="6959"/>
                      <a:pt x="5831" y="95069"/>
                      <a:pt x="0" y="168608"/>
                    </a:cubicBezTo>
                    <a:cubicBezTo>
                      <a:pt x="-262" y="172107"/>
                      <a:pt x="-107" y="178264"/>
                      <a:pt x="0" y="183134"/>
                    </a:cubicBezTo>
                    <a:cubicBezTo>
                      <a:pt x="262129" y="165619"/>
                      <a:pt x="289123" y="211298"/>
                      <a:pt x="567281" y="183134"/>
                    </a:cubicBezTo>
                    <a:cubicBezTo>
                      <a:pt x="845439" y="154970"/>
                      <a:pt x="1017821" y="193043"/>
                      <a:pt x="1181835" y="183134"/>
                    </a:cubicBezTo>
                    <a:cubicBezTo>
                      <a:pt x="1182181" y="177886"/>
                      <a:pt x="1182185" y="172139"/>
                      <a:pt x="1181835" y="168608"/>
                    </a:cubicBezTo>
                    <a:cubicBezTo>
                      <a:pt x="1195857" y="83798"/>
                      <a:pt x="1108060" y="5926"/>
                      <a:pt x="1013226"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824068113">
                      <a:custGeom>
                        <a:avLst/>
                        <a:gdLst/>
                        <a:ahLst/>
                        <a:cxnLst/>
                        <a:rect l="l" t="t" r="r" b="b"/>
                        <a:pathLst>
                          <a:path w="1181834" h="183134">
                            <a:moveTo>
                              <a:pt x="1013226" y="0"/>
                            </a:moveTo>
                            <a:lnTo>
                              <a:pt x="168608" y="0"/>
                            </a:lnTo>
                            <a:cubicBezTo>
                              <a:pt x="75489" y="0"/>
                              <a:pt x="0" y="75489"/>
                              <a:pt x="0" y="168608"/>
                            </a:cubicBezTo>
                            <a:lnTo>
                              <a:pt x="0" y="183134"/>
                            </a:lnTo>
                            <a:lnTo>
                              <a:pt x="1181835" y="183134"/>
                            </a:lnTo>
                            <a:lnTo>
                              <a:pt x="1181835" y="168608"/>
                            </a:lnTo>
                            <a:cubicBezTo>
                              <a:pt x="1181835" y="75489"/>
                              <a:pt x="1106345" y="0"/>
                              <a:pt x="1013226" y="0"/>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07" name="Freeform 33">
                <a:extLst>
                  <a:ext uri="{FF2B5EF4-FFF2-40B4-BE49-F238E27FC236}">
                    <a16:creationId xmlns:a16="http://schemas.microsoft.com/office/drawing/2014/main" id="{5104E5A7-03D7-A8B5-C78C-60AC182B2EB6}"/>
                  </a:ext>
                </a:extLst>
              </p:cNvPr>
              <p:cNvSpPr/>
              <p:nvPr/>
            </p:nvSpPr>
            <p:spPr>
              <a:xfrm rot="3599956">
                <a:off x="3281713" y="1723738"/>
                <a:ext cx="58737" cy="404073"/>
              </a:xfrm>
              <a:custGeom>
                <a:avLst/>
                <a:gdLst>
                  <a:gd name="connsiteX0" fmla="*/ 0 w 58737"/>
                  <a:gd name="connsiteY0" fmla="*/ 0 h 404073"/>
                  <a:gd name="connsiteX1" fmla="*/ 58737 w 58737"/>
                  <a:gd name="connsiteY1" fmla="*/ 0 h 404073"/>
                  <a:gd name="connsiteX2" fmla="*/ 58737 w 58737"/>
                  <a:gd name="connsiteY2" fmla="*/ 404073 h 404073"/>
                  <a:gd name="connsiteX3" fmla="*/ 0 w 58737"/>
                  <a:gd name="connsiteY3" fmla="*/ 404073 h 404073"/>
                  <a:gd name="connsiteX4" fmla="*/ 0 w 58737"/>
                  <a:gd name="connsiteY4" fmla="*/ 0 h 40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37" h="404073" fill="none" extrusionOk="0">
                    <a:moveTo>
                      <a:pt x="0" y="0"/>
                    </a:moveTo>
                    <a:cubicBezTo>
                      <a:pt x="16431" y="-1602"/>
                      <a:pt x="32433" y="1230"/>
                      <a:pt x="58737" y="0"/>
                    </a:cubicBezTo>
                    <a:cubicBezTo>
                      <a:pt x="75780" y="201517"/>
                      <a:pt x="76725" y="271543"/>
                      <a:pt x="58737" y="404073"/>
                    </a:cubicBezTo>
                    <a:cubicBezTo>
                      <a:pt x="30185" y="402387"/>
                      <a:pt x="25271" y="402081"/>
                      <a:pt x="0" y="404073"/>
                    </a:cubicBezTo>
                    <a:cubicBezTo>
                      <a:pt x="-13200" y="269087"/>
                      <a:pt x="-7521" y="163990"/>
                      <a:pt x="0" y="0"/>
                    </a:cubicBezTo>
                    <a:close/>
                  </a:path>
                  <a:path w="58737" h="404073" stroke="0" extrusionOk="0">
                    <a:moveTo>
                      <a:pt x="0" y="0"/>
                    </a:moveTo>
                    <a:cubicBezTo>
                      <a:pt x="13154" y="2167"/>
                      <a:pt x="38257" y="-352"/>
                      <a:pt x="58737" y="0"/>
                    </a:cubicBezTo>
                    <a:cubicBezTo>
                      <a:pt x="48843" y="84843"/>
                      <a:pt x="51958" y="271039"/>
                      <a:pt x="58737" y="404073"/>
                    </a:cubicBezTo>
                    <a:cubicBezTo>
                      <a:pt x="43631" y="404060"/>
                      <a:pt x="21089" y="406851"/>
                      <a:pt x="0" y="404073"/>
                    </a:cubicBezTo>
                    <a:cubicBezTo>
                      <a:pt x="14124" y="293706"/>
                      <a:pt x="14533" y="142641"/>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782637801">
                      <a:custGeom>
                        <a:avLst/>
                        <a:gdLst/>
                        <a:ahLst/>
                        <a:cxnLst/>
                        <a:rect l="l" t="t" r="r" b="b"/>
                        <a:pathLst>
                          <a:path w="58737" h="404073">
                            <a:moveTo>
                              <a:pt x="0" y="0"/>
                            </a:moveTo>
                            <a:lnTo>
                              <a:pt x="58737" y="0"/>
                            </a:lnTo>
                            <a:lnTo>
                              <a:pt x="58737" y="404073"/>
                            </a:lnTo>
                            <a:lnTo>
                              <a:pt x="0" y="404073"/>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62500" lnSpcReduction="20000"/>
              </a:bodyPr>
              <a:lstStyle/>
              <a:p>
                <a:pPr marL="0" algn="l"/>
                <a:endParaRPr/>
              </a:p>
            </p:txBody>
          </p:sp>
          <p:sp>
            <p:nvSpPr>
              <p:cNvPr id="108" name="Freeform 34">
                <a:extLst>
                  <a:ext uri="{FF2B5EF4-FFF2-40B4-BE49-F238E27FC236}">
                    <a16:creationId xmlns:a16="http://schemas.microsoft.com/office/drawing/2014/main" id="{2B5C90CC-8CCE-F1BB-851A-D3021C6878E2}"/>
                  </a:ext>
                </a:extLst>
              </p:cNvPr>
              <p:cNvSpPr/>
              <p:nvPr/>
            </p:nvSpPr>
            <p:spPr>
              <a:xfrm>
                <a:off x="1751062" y="2878015"/>
                <a:ext cx="340657" cy="353274"/>
              </a:xfrm>
              <a:custGeom>
                <a:avLst/>
                <a:gdLst>
                  <a:gd name="connsiteX0" fmla="*/ 332796 w 340657"/>
                  <a:gd name="connsiteY0" fmla="*/ 220720 h 353274"/>
                  <a:gd name="connsiteX1" fmla="*/ 249836 w 340657"/>
                  <a:gd name="connsiteY1" fmla="*/ 335939 h 353274"/>
                  <a:gd name="connsiteX2" fmla="*/ 197034 w 340657"/>
                  <a:gd name="connsiteY2" fmla="*/ 348708 h 353274"/>
                  <a:gd name="connsiteX3" fmla="*/ 22738 w 340657"/>
                  <a:gd name="connsiteY3" fmla="*/ 259682 h 353274"/>
                  <a:gd name="connsiteX4" fmla="*/ 8074 w 340657"/>
                  <a:gd name="connsiteY4" fmla="*/ 197905 h 353274"/>
                  <a:gd name="connsiteX5" fmla="*/ 140627 w 340657"/>
                  <a:gd name="connsiteY5" fmla="*/ 17046 h 353274"/>
                  <a:gd name="connsiteX6" fmla="*/ 206716 w 340657"/>
                  <a:gd name="connsiteY6" fmla="*/ 15525 h 353274"/>
                  <a:gd name="connsiteX7" fmla="*/ 331420 w 340657"/>
                  <a:gd name="connsiteY7" fmla="*/ 170190 h 353274"/>
                  <a:gd name="connsiteX8" fmla="*/ 332796 w 340657"/>
                  <a:gd name="connsiteY8" fmla="*/ 220720 h 353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657" h="353274" fill="none" extrusionOk="0">
                    <a:moveTo>
                      <a:pt x="332796" y="220720"/>
                    </a:moveTo>
                    <a:cubicBezTo>
                      <a:pt x="311752" y="254096"/>
                      <a:pt x="269217" y="307191"/>
                      <a:pt x="249836" y="335939"/>
                    </a:cubicBezTo>
                    <a:cubicBezTo>
                      <a:pt x="238141" y="356429"/>
                      <a:pt x="212415" y="356300"/>
                      <a:pt x="197034" y="348708"/>
                    </a:cubicBezTo>
                    <a:cubicBezTo>
                      <a:pt x="152359" y="333532"/>
                      <a:pt x="71321" y="275730"/>
                      <a:pt x="22738" y="259682"/>
                    </a:cubicBezTo>
                    <a:cubicBezTo>
                      <a:pt x="2223" y="245587"/>
                      <a:pt x="-11275" y="221218"/>
                      <a:pt x="8074" y="197905"/>
                    </a:cubicBezTo>
                    <a:cubicBezTo>
                      <a:pt x="43877" y="165740"/>
                      <a:pt x="71524" y="102266"/>
                      <a:pt x="140627" y="17046"/>
                    </a:cubicBezTo>
                    <a:cubicBezTo>
                      <a:pt x="156184" y="-5218"/>
                      <a:pt x="188737" y="-6577"/>
                      <a:pt x="206716" y="15525"/>
                    </a:cubicBezTo>
                    <a:cubicBezTo>
                      <a:pt x="249446" y="65210"/>
                      <a:pt x="286903" y="124312"/>
                      <a:pt x="331420" y="170190"/>
                    </a:cubicBezTo>
                    <a:cubicBezTo>
                      <a:pt x="347563" y="184736"/>
                      <a:pt x="344351" y="208251"/>
                      <a:pt x="332796" y="220720"/>
                    </a:cubicBezTo>
                    <a:close/>
                  </a:path>
                  <a:path w="340657" h="353274" stroke="0" extrusionOk="0">
                    <a:moveTo>
                      <a:pt x="332796" y="220720"/>
                    </a:moveTo>
                    <a:cubicBezTo>
                      <a:pt x="299351" y="270448"/>
                      <a:pt x="281603" y="296396"/>
                      <a:pt x="249836" y="335939"/>
                    </a:cubicBezTo>
                    <a:cubicBezTo>
                      <a:pt x="235958" y="353244"/>
                      <a:pt x="216008" y="356558"/>
                      <a:pt x="197034" y="348708"/>
                    </a:cubicBezTo>
                    <a:cubicBezTo>
                      <a:pt x="126315" y="315526"/>
                      <a:pt x="101737" y="289737"/>
                      <a:pt x="22738" y="259682"/>
                    </a:cubicBezTo>
                    <a:cubicBezTo>
                      <a:pt x="628" y="249241"/>
                      <a:pt x="-5519" y="215252"/>
                      <a:pt x="8074" y="197905"/>
                    </a:cubicBezTo>
                    <a:cubicBezTo>
                      <a:pt x="70036" y="119085"/>
                      <a:pt x="86431" y="108745"/>
                      <a:pt x="140627" y="17046"/>
                    </a:cubicBezTo>
                    <a:cubicBezTo>
                      <a:pt x="162714" y="-2258"/>
                      <a:pt x="190740" y="-2095"/>
                      <a:pt x="206716" y="15525"/>
                    </a:cubicBezTo>
                    <a:cubicBezTo>
                      <a:pt x="253326" y="77967"/>
                      <a:pt x="263289" y="101495"/>
                      <a:pt x="331420" y="170190"/>
                    </a:cubicBezTo>
                    <a:cubicBezTo>
                      <a:pt x="340832" y="185950"/>
                      <a:pt x="343200" y="206876"/>
                      <a:pt x="332796" y="22072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456013963">
                      <a:custGeom>
                        <a:avLst/>
                        <a:gdLst/>
                        <a:ahLst/>
                        <a:cxnLst/>
                        <a:rect l="l" t="t" r="r" b="b"/>
                        <a:pathLst>
                          <a:path w="340657" h="353274">
                            <a:moveTo>
                              <a:pt x="332796" y="220720"/>
                            </a:moveTo>
                            <a:lnTo>
                              <a:pt x="249836" y="335939"/>
                            </a:lnTo>
                            <a:cubicBezTo>
                              <a:pt x="237804" y="352651"/>
                              <a:pt x="215375" y="358073"/>
                              <a:pt x="197034" y="348708"/>
                            </a:cubicBezTo>
                            <a:lnTo>
                              <a:pt x="22738" y="259682"/>
                            </a:lnTo>
                            <a:cubicBezTo>
                              <a:pt x="-134" y="247998"/>
                              <a:pt x="-7107" y="218616"/>
                              <a:pt x="8074" y="197905"/>
                            </a:cubicBezTo>
                            <a:lnTo>
                              <a:pt x="140627" y="17046"/>
                            </a:lnTo>
                            <a:cubicBezTo>
                              <a:pt x="156811" y="-5036"/>
                              <a:pt x="189528" y="-5791"/>
                              <a:pt x="206716" y="15525"/>
                            </a:cubicBezTo>
                            <a:lnTo>
                              <a:pt x="331420" y="170190"/>
                            </a:lnTo>
                            <a:cubicBezTo>
                              <a:pt x="343203" y="184802"/>
                              <a:pt x="343769" y="205487"/>
                              <a:pt x="332796" y="220720"/>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47500" lnSpcReduction="20000"/>
              </a:bodyPr>
              <a:lstStyle/>
              <a:p>
                <a:pPr marL="0" algn="l"/>
                <a:endParaRPr/>
              </a:p>
            </p:txBody>
          </p:sp>
          <p:sp>
            <p:nvSpPr>
              <p:cNvPr id="109" name="Freeform 35">
                <a:extLst>
                  <a:ext uri="{FF2B5EF4-FFF2-40B4-BE49-F238E27FC236}">
                    <a16:creationId xmlns:a16="http://schemas.microsoft.com/office/drawing/2014/main" id="{2043B36C-9D8E-9264-0261-3563177FCBF9}"/>
                  </a:ext>
                </a:extLst>
              </p:cNvPr>
              <p:cNvSpPr/>
              <p:nvPr/>
            </p:nvSpPr>
            <p:spPr>
              <a:xfrm>
                <a:off x="1772715" y="3077248"/>
                <a:ext cx="38216" cy="38216"/>
              </a:xfrm>
              <a:custGeom>
                <a:avLst/>
                <a:gdLst>
                  <a:gd name="connsiteX0" fmla="*/ 38216 w 38216"/>
                  <a:gd name="connsiteY0" fmla="*/ 19108 h 38216"/>
                  <a:gd name="connsiteX1" fmla="*/ 19108 w 38216"/>
                  <a:gd name="connsiteY1" fmla="*/ 38216 h 38216"/>
                  <a:gd name="connsiteX2" fmla="*/ 0 w 38216"/>
                  <a:gd name="connsiteY2" fmla="*/ 19108 h 38216"/>
                  <a:gd name="connsiteX3" fmla="*/ 19108 w 38216"/>
                  <a:gd name="connsiteY3" fmla="*/ 0 h 38216"/>
                  <a:gd name="connsiteX4" fmla="*/ 38216 w 38216"/>
                  <a:gd name="connsiteY4" fmla="*/ 19108 h 38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6" h="38216" fill="none" extrusionOk="0">
                    <a:moveTo>
                      <a:pt x="38216" y="19108"/>
                    </a:moveTo>
                    <a:cubicBezTo>
                      <a:pt x="38244" y="29979"/>
                      <a:pt x="29492" y="39961"/>
                      <a:pt x="19108" y="38216"/>
                    </a:cubicBezTo>
                    <a:cubicBezTo>
                      <a:pt x="8074" y="36245"/>
                      <a:pt x="-809" y="28486"/>
                      <a:pt x="0" y="19108"/>
                    </a:cubicBezTo>
                    <a:cubicBezTo>
                      <a:pt x="-50" y="9086"/>
                      <a:pt x="9702" y="1696"/>
                      <a:pt x="19108" y="0"/>
                    </a:cubicBezTo>
                    <a:cubicBezTo>
                      <a:pt x="31022" y="-676"/>
                      <a:pt x="37374" y="7761"/>
                      <a:pt x="38216" y="19108"/>
                    </a:cubicBezTo>
                    <a:close/>
                  </a:path>
                  <a:path w="38216" h="38216" stroke="0" extrusionOk="0">
                    <a:moveTo>
                      <a:pt x="38216" y="19108"/>
                    </a:moveTo>
                    <a:cubicBezTo>
                      <a:pt x="38804" y="29208"/>
                      <a:pt x="27323" y="38224"/>
                      <a:pt x="19108" y="38216"/>
                    </a:cubicBezTo>
                    <a:cubicBezTo>
                      <a:pt x="8392" y="40131"/>
                      <a:pt x="-1375" y="29723"/>
                      <a:pt x="0" y="19108"/>
                    </a:cubicBezTo>
                    <a:cubicBezTo>
                      <a:pt x="390" y="10512"/>
                      <a:pt x="8119" y="1002"/>
                      <a:pt x="19108" y="0"/>
                    </a:cubicBezTo>
                    <a:cubicBezTo>
                      <a:pt x="29952" y="2084"/>
                      <a:pt x="39381" y="10424"/>
                      <a:pt x="38216" y="1910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699670776">
                      <a:custGeom>
                        <a:avLst/>
                        <a:gdLst/>
                        <a:ahLst/>
                        <a:cxnLst/>
                        <a:rect l="l" t="t" r="r" b="b"/>
                        <a:pathLst>
                          <a:path w="38216" h="38216">
                            <a:moveTo>
                              <a:pt x="38216" y="19108"/>
                            </a:moveTo>
                            <a:cubicBezTo>
                              <a:pt x="38216" y="29661"/>
                              <a:pt x="29661" y="38216"/>
                              <a:pt x="19108" y="38216"/>
                            </a:cubicBezTo>
                            <a:cubicBezTo>
                              <a:pt x="8555" y="38216"/>
                              <a:pt x="0" y="29661"/>
                              <a:pt x="0" y="19108"/>
                            </a:cubicBezTo>
                            <a:cubicBezTo>
                              <a:pt x="0" y="8555"/>
                              <a:pt x="8555" y="0"/>
                              <a:pt x="19108" y="0"/>
                            </a:cubicBezTo>
                            <a:cubicBezTo>
                              <a:pt x="29661" y="0"/>
                              <a:pt x="38216" y="8555"/>
                              <a:pt x="38216" y="19108"/>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10" name="Freeform 36">
                <a:extLst>
                  <a:ext uri="{FF2B5EF4-FFF2-40B4-BE49-F238E27FC236}">
                    <a16:creationId xmlns:a16="http://schemas.microsoft.com/office/drawing/2014/main" id="{2FA7D609-D903-1442-BCF5-B258D70175BD}"/>
                  </a:ext>
                </a:extLst>
              </p:cNvPr>
              <p:cNvSpPr/>
              <p:nvPr/>
            </p:nvSpPr>
            <p:spPr>
              <a:xfrm>
                <a:off x="1950788" y="3168455"/>
                <a:ext cx="38216" cy="38216"/>
              </a:xfrm>
              <a:custGeom>
                <a:avLst/>
                <a:gdLst>
                  <a:gd name="connsiteX0" fmla="*/ 38216 w 38216"/>
                  <a:gd name="connsiteY0" fmla="*/ 19108 h 38216"/>
                  <a:gd name="connsiteX1" fmla="*/ 19108 w 38216"/>
                  <a:gd name="connsiteY1" fmla="*/ 38216 h 38216"/>
                  <a:gd name="connsiteX2" fmla="*/ 0 w 38216"/>
                  <a:gd name="connsiteY2" fmla="*/ 19108 h 38216"/>
                  <a:gd name="connsiteX3" fmla="*/ 19108 w 38216"/>
                  <a:gd name="connsiteY3" fmla="*/ 0 h 38216"/>
                  <a:gd name="connsiteX4" fmla="*/ 38216 w 38216"/>
                  <a:gd name="connsiteY4" fmla="*/ 19108 h 38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6" h="38216" fill="none" extrusionOk="0">
                    <a:moveTo>
                      <a:pt x="38216" y="19108"/>
                    </a:moveTo>
                    <a:cubicBezTo>
                      <a:pt x="38136" y="29902"/>
                      <a:pt x="31539" y="38467"/>
                      <a:pt x="19108" y="38216"/>
                    </a:cubicBezTo>
                    <a:cubicBezTo>
                      <a:pt x="9299" y="38131"/>
                      <a:pt x="-1156" y="28461"/>
                      <a:pt x="0" y="19108"/>
                    </a:cubicBezTo>
                    <a:cubicBezTo>
                      <a:pt x="-12" y="8940"/>
                      <a:pt x="9736" y="-919"/>
                      <a:pt x="19108" y="0"/>
                    </a:cubicBezTo>
                    <a:cubicBezTo>
                      <a:pt x="28692" y="-1008"/>
                      <a:pt x="38448" y="7775"/>
                      <a:pt x="38216" y="19108"/>
                    </a:cubicBezTo>
                    <a:close/>
                  </a:path>
                  <a:path w="38216" h="38216" stroke="0" extrusionOk="0">
                    <a:moveTo>
                      <a:pt x="38216" y="19108"/>
                    </a:moveTo>
                    <a:cubicBezTo>
                      <a:pt x="36073" y="28278"/>
                      <a:pt x="27561" y="38125"/>
                      <a:pt x="19108" y="38216"/>
                    </a:cubicBezTo>
                    <a:cubicBezTo>
                      <a:pt x="9396" y="40678"/>
                      <a:pt x="-209" y="28657"/>
                      <a:pt x="0" y="19108"/>
                    </a:cubicBezTo>
                    <a:cubicBezTo>
                      <a:pt x="205" y="7361"/>
                      <a:pt x="10548" y="-385"/>
                      <a:pt x="19108" y="0"/>
                    </a:cubicBezTo>
                    <a:cubicBezTo>
                      <a:pt x="28481" y="1575"/>
                      <a:pt x="38854" y="9244"/>
                      <a:pt x="38216" y="1910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40122781">
                      <a:custGeom>
                        <a:avLst/>
                        <a:gdLst/>
                        <a:ahLst/>
                        <a:cxnLst/>
                        <a:rect l="l" t="t" r="r" b="b"/>
                        <a:pathLst>
                          <a:path w="38216" h="38216">
                            <a:moveTo>
                              <a:pt x="38216" y="19108"/>
                            </a:moveTo>
                            <a:cubicBezTo>
                              <a:pt x="38216" y="29661"/>
                              <a:pt x="29661" y="38216"/>
                              <a:pt x="19108" y="38216"/>
                            </a:cubicBezTo>
                            <a:cubicBezTo>
                              <a:pt x="8555" y="38216"/>
                              <a:pt x="0" y="29661"/>
                              <a:pt x="0" y="19108"/>
                            </a:cubicBezTo>
                            <a:cubicBezTo>
                              <a:pt x="0" y="8555"/>
                              <a:pt x="8555" y="0"/>
                              <a:pt x="19108" y="0"/>
                            </a:cubicBezTo>
                            <a:cubicBezTo>
                              <a:pt x="29661" y="0"/>
                              <a:pt x="38216" y="8555"/>
                              <a:pt x="38216" y="19108"/>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11" name="Freeform 37">
                <a:extLst>
                  <a:ext uri="{FF2B5EF4-FFF2-40B4-BE49-F238E27FC236}">
                    <a16:creationId xmlns:a16="http://schemas.microsoft.com/office/drawing/2014/main" id="{FC080228-0EFF-4EFB-7042-1632E2ABA254}"/>
                  </a:ext>
                </a:extLst>
              </p:cNvPr>
              <p:cNvSpPr/>
              <p:nvPr/>
            </p:nvSpPr>
            <p:spPr>
              <a:xfrm>
                <a:off x="2030700" y="3053798"/>
                <a:ext cx="38220" cy="38220"/>
              </a:xfrm>
              <a:custGeom>
                <a:avLst/>
                <a:gdLst>
                  <a:gd name="connsiteX0" fmla="*/ 38220 w 38220"/>
                  <a:gd name="connsiteY0" fmla="*/ 19108 h 38220"/>
                  <a:gd name="connsiteX1" fmla="*/ 19112 w 38220"/>
                  <a:gd name="connsiteY1" fmla="*/ 38220 h 38220"/>
                  <a:gd name="connsiteX2" fmla="*/ 0 w 38220"/>
                  <a:gd name="connsiteY2" fmla="*/ 19108 h 38220"/>
                  <a:gd name="connsiteX3" fmla="*/ 19112 w 38220"/>
                  <a:gd name="connsiteY3" fmla="*/ 0 h 38220"/>
                  <a:gd name="connsiteX4" fmla="*/ 38220 w 38220"/>
                  <a:gd name="connsiteY4" fmla="*/ 19108 h 38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20" h="38220" fill="none" extrusionOk="0">
                    <a:moveTo>
                      <a:pt x="38220" y="19108"/>
                    </a:moveTo>
                    <a:cubicBezTo>
                      <a:pt x="39246" y="29744"/>
                      <a:pt x="28678" y="38301"/>
                      <a:pt x="19112" y="38220"/>
                    </a:cubicBezTo>
                    <a:cubicBezTo>
                      <a:pt x="6263" y="38425"/>
                      <a:pt x="1199" y="28888"/>
                      <a:pt x="0" y="19108"/>
                    </a:cubicBezTo>
                    <a:cubicBezTo>
                      <a:pt x="1252" y="7669"/>
                      <a:pt x="8198" y="-1252"/>
                      <a:pt x="19112" y="0"/>
                    </a:cubicBezTo>
                    <a:cubicBezTo>
                      <a:pt x="30069" y="2124"/>
                      <a:pt x="39722" y="9262"/>
                      <a:pt x="38220" y="19108"/>
                    </a:cubicBezTo>
                    <a:close/>
                  </a:path>
                  <a:path w="38220" h="38220" stroke="0" extrusionOk="0">
                    <a:moveTo>
                      <a:pt x="38220" y="19108"/>
                    </a:moveTo>
                    <a:cubicBezTo>
                      <a:pt x="38827" y="29696"/>
                      <a:pt x="29405" y="38046"/>
                      <a:pt x="19112" y="38220"/>
                    </a:cubicBezTo>
                    <a:cubicBezTo>
                      <a:pt x="7601" y="39559"/>
                      <a:pt x="1569" y="29585"/>
                      <a:pt x="0" y="19108"/>
                    </a:cubicBezTo>
                    <a:cubicBezTo>
                      <a:pt x="-82" y="8861"/>
                      <a:pt x="8859" y="700"/>
                      <a:pt x="19112" y="0"/>
                    </a:cubicBezTo>
                    <a:cubicBezTo>
                      <a:pt x="29083" y="946"/>
                      <a:pt x="39436" y="8610"/>
                      <a:pt x="38220" y="1910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327203652">
                      <a:custGeom>
                        <a:avLst/>
                        <a:gdLst/>
                        <a:ahLst/>
                        <a:cxnLst/>
                        <a:rect l="l" t="t" r="r" b="b"/>
                        <a:pathLst>
                          <a:path w="38220" h="38220">
                            <a:moveTo>
                              <a:pt x="38220" y="19108"/>
                            </a:moveTo>
                            <a:cubicBezTo>
                              <a:pt x="38220" y="29661"/>
                              <a:pt x="29665" y="38220"/>
                              <a:pt x="19112" y="38220"/>
                            </a:cubicBezTo>
                            <a:cubicBezTo>
                              <a:pt x="8560" y="38220"/>
                              <a:pt x="0" y="29665"/>
                              <a:pt x="0" y="19108"/>
                            </a:cubicBezTo>
                            <a:cubicBezTo>
                              <a:pt x="0" y="8555"/>
                              <a:pt x="8555" y="0"/>
                              <a:pt x="19112" y="0"/>
                            </a:cubicBezTo>
                            <a:cubicBezTo>
                              <a:pt x="29665" y="-4"/>
                              <a:pt x="38220" y="8551"/>
                              <a:pt x="38220" y="19108"/>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12" name="Freeform 38">
                <a:extLst>
                  <a:ext uri="{FF2B5EF4-FFF2-40B4-BE49-F238E27FC236}">
                    <a16:creationId xmlns:a16="http://schemas.microsoft.com/office/drawing/2014/main" id="{5A078D2E-3E24-3C81-4602-30340C5D31CF}"/>
                  </a:ext>
                </a:extLst>
              </p:cNvPr>
              <p:cNvSpPr/>
              <p:nvPr/>
            </p:nvSpPr>
            <p:spPr>
              <a:xfrm>
                <a:off x="3014264" y="1854108"/>
                <a:ext cx="297727" cy="300030"/>
              </a:xfrm>
              <a:custGeom>
                <a:avLst/>
                <a:gdLst>
                  <a:gd name="connsiteX0" fmla="*/ 1044 w 297727"/>
                  <a:gd name="connsiteY0" fmla="*/ 42587 h 300030"/>
                  <a:gd name="connsiteX1" fmla="*/ 58462 w 297727"/>
                  <a:gd name="connsiteY1" fmla="*/ 273976 h 300030"/>
                  <a:gd name="connsiteX2" fmla="*/ 115534 w 297727"/>
                  <a:gd name="connsiteY2" fmla="*/ 290410 h 300030"/>
                  <a:gd name="connsiteX3" fmla="*/ 287211 w 297727"/>
                  <a:gd name="connsiteY3" fmla="*/ 124995 h 300030"/>
                  <a:gd name="connsiteX4" fmla="*/ 272908 w 297727"/>
                  <a:gd name="connsiteY4" fmla="*/ 67349 h 300030"/>
                  <a:gd name="connsiteX5" fmla="*/ 43812 w 297727"/>
                  <a:gd name="connsiteY5" fmla="*/ 1379 h 300030"/>
                  <a:gd name="connsiteX6" fmla="*/ 1044 w 297727"/>
                  <a:gd name="connsiteY6" fmla="*/ 42587 h 30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727" h="300030" fill="none" extrusionOk="0">
                    <a:moveTo>
                      <a:pt x="1044" y="42587"/>
                    </a:moveTo>
                    <a:cubicBezTo>
                      <a:pt x="11959" y="106041"/>
                      <a:pt x="47149" y="200778"/>
                      <a:pt x="58462" y="273976"/>
                    </a:cubicBezTo>
                    <a:cubicBezTo>
                      <a:pt x="67456" y="294769"/>
                      <a:pt x="95724" y="310381"/>
                      <a:pt x="115534" y="290410"/>
                    </a:cubicBezTo>
                    <a:cubicBezTo>
                      <a:pt x="183079" y="231517"/>
                      <a:pt x="210589" y="193553"/>
                      <a:pt x="287211" y="124995"/>
                    </a:cubicBezTo>
                    <a:cubicBezTo>
                      <a:pt x="305034" y="105225"/>
                      <a:pt x="299871" y="69565"/>
                      <a:pt x="272908" y="67349"/>
                    </a:cubicBezTo>
                    <a:cubicBezTo>
                      <a:pt x="157962" y="38979"/>
                      <a:pt x="98505" y="16901"/>
                      <a:pt x="43812" y="1379"/>
                    </a:cubicBezTo>
                    <a:cubicBezTo>
                      <a:pt x="18629" y="-4743"/>
                      <a:pt x="-5277" y="13094"/>
                      <a:pt x="1044" y="42587"/>
                    </a:cubicBezTo>
                    <a:close/>
                  </a:path>
                  <a:path w="297727" h="300030" stroke="0" extrusionOk="0">
                    <a:moveTo>
                      <a:pt x="1044" y="42587"/>
                    </a:moveTo>
                    <a:cubicBezTo>
                      <a:pt x="9331" y="119644"/>
                      <a:pt x="39488" y="213063"/>
                      <a:pt x="58462" y="273976"/>
                    </a:cubicBezTo>
                    <a:cubicBezTo>
                      <a:pt x="65151" y="301226"/>
                      <a:pt x="98724" y="311530"/>
                      <a:pt x="115534" y="290410"/>
                    </a:cubicBezTo>
                    <a:cubicBezTo>
                      <a:pt x="157683" y="251826"/>
                      <a:pt x="226572" y="178713"/>
                      <a:pt x="287211" y="124995"/>
                    </a:cubicBezTo>
                    <a:cubicBezTo>
                      <a:pt x="309928" y="103058"/>
                      <a:pt x="303984" y="73249"/>
                      <a:pt x="272908" y="67349"/>
                    </a:cubicBezTo>
                    <a:cubicBezTo>
                      <a:pt x="195272" y="41564"/>
                      <a:pt x="156913" y="37600"/>
                      <a:pt x="43812" y="1379"/>
                    </a:cubicBezTo>
                    <a:cubicBezTo>
                      <a:pt x="18964" y="-1254"/>
                      <a:pt x="-146" y="16228"/>
                      <a:pt x="1044" y="42587"/>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590602409">
                      <a:custGeom>
                        <a:avLst/>
                        <a:gdLst/>
                        <a:ahLst/>
                        <a:cxnLst/>
                        <a:rect l="l" t="t" r="r" b="b"/>
                        <a:pathLst>
                          <a:path w="297727" h="300030">
                            <a:moveTo>
                              <a:pt x="1044" y="42587"/>
                            </a:moveTo>
                            <a:lnTo>
                              <a:pt x="58462" y="273976"/>
                            </a:lnTo>
                            <a:cubicBezTo>
                              <a:pt x="64819" y="299595"/>
                              <a:pt x="96524" y="308725"/>
                              <a:pt x="115534" y="290410"/>
                            </a:cubicBezTo>
                            <a:lnTo>
                              <a:pt x="287211" y="124995"/>
                            </a:lnTo>
                            <a:cubicBezTo>
                              <a:pt x="306220" y="106680"/>
                              <a:pt x="298274" y="74657"/>
                              <a:pt x="272908" y="67349"/>
                            </a:cubicBezTo>
                            <a:lnTo>
                              <a:pt x="43812" y="1379"/>
                            </a:lnTo>
                            <a:cubicBezTo>
                              <a:pt x="18446" y="-5929"/>
                              <a:pt x="-5317" y="16968"/>
                              <a:pt x="1044" y="42587"/>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32500" lnSpcReduction="20000"/>
              </a:bodyPr>
              <a:lstStyle/>
              <a:p>
                <a:pPr marL="0" algn="l"/>
                <a:endParaRPr/>
              </a:p>
            </p:txBody>
          </p:sp>
          <p:sp>
            <p:nvSpPr>
              <p:cNvPr id="113" name="Freeform 39">
                <a:extLst>
                  <a:ext uri="{FF2B5EF4-FFF2-40B4-BE49-F238E27FC236}">
                    <a16:creationId xmlns:a16="http://schemas.microsoft.com/office/drawing/2014/main" id="{B4B8CD32-D29D-6D00-400B-BDDB435369D7}"/>
                  </a:ext>
                </a:extLst>
              </p:cNvPr>
              <p:cNvSpPr/>
              <p:nvPr/>
            </p:nvSpPr>
            <p:spPr>
              <a:xfrm>
                <a:off x="3093636" y="2081052"/>
                <a:ext cx="38226" cy="38226"/>
              </a:xfrm>
              <a:custGeom>
                <a:avLst/>
                <a:gdLst>
                  <a:gd name="connsiteX0" fmla="*/ 35116 w 38226"/>
                  <a:gd name="connsiteY0" fmla="*/ 29561 h 38226"/>
                  <a:gd name="connsiteX1" fmla="*/ 8666 w 38226"/>
                  <a:gd name="connsiteY1" fmla="*/ 35116 h 38226"/>
                  <a:gd name="connsiteX2" fmla="*/ 3110 w 38226"/>
                  <a:gd name="connsiteY2" fmla="*/ 8665 h 38226"/>
                  <a:gd name="connsiteX3" fmla="*/ 29561 w 38226"/>
                  <a:gd name="connsiteY3" fmla="*/ 3110 h 38226"/>
                  <a:gd name="connsiteX4" fmla="*/ 35116 w 38226"/>
                  <a:gd name="connsiteY4" fmla="*/ 29561 h 38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26" h="38226" fill="none" extrusionOk="0">
                    <a:moveTo>
                      <a:pt x="35116" y="29561"/>
                    </a:moveTo>
                    <a:cubicBezTo>
                      <a:pt x="30374" y="38867"/>
                      <a:pt x="18076" y="38788"/>
                      <a:pt x="8666" y="35116"/>
                    </a:cubicBezTo>
                    <a:cubicBezTo>
                      <a:pt x="645" y="31669"/>
                      <a:pt x="-1471" y="18028"/>
                      <a:pt x="3110" y="8665"/>
                    </a:cubicBezTo>
                    <a:cubicBezTo>
                      <a:pt x="9760" y="321"/>
                      <a:pt x="21136" y="-5136"/>
                      <a:pt x="29561" y="3110"/>
                    </a:cubicBezTo>
                    <a:cubicBezTo>
                      <a:pt x="38860" y="8492"/>
                      <a:pt x="41027" y="19023"/>
                      <a:pt x="35116" y="29561"/>
                    </a:cubicBezTo>
                    <a:close/>
                  </a:path>
                  <a:path w="38226" h="38226" stroke="0" extrusionOk="0">
                    <a:moveTo>
                      <a:pt x="35116" y="29561"/>
                    </a:moveTo>
                    <a:cubicBezTo>
                      <a:pt x="30578" y="36799"/>
                      <a:pt x="19679" y="40240"/>
                      <a:pt x="8666" y="35116"/>
                    </a:cubicBezTo>
                    <a:cubicBezTo>
                      <a:pt x="3" y="29870"/>
                      <a:pt x="-1837" y="18319"/>
                      <a:pt x="3110" y="8665"/>
                    </a:cubicBezTo>
                    <a:cubicBezTo>
                      <a:pt x="10210" y="1640"/>
                      <a:pt x="20544" y="-2339"/>
                      <a:pt x="29561" y="3110"/>
                    </a:cubicBezTo>
                    <a:cubicBezTo>
                      <a:pt x="38944" y="9454"/>
                      <a:pt x="42225" y="19590"/>
                      <a:pt x="35116" y="29561"/>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016472133">
                      <a:custGeom>
                        <a:avLst/>
                        <a:gdLst/>
                        <a:ahLst/>
                        <a:cxnLst/>
                        <a:rect l="l" t="t" r="r" b="b"/>
                        <a:pathLst>
                          <a:path w="38226" h="38226">
                            <a:moveTo>
                              <a:pt x="35116" y="29561"/>
                            </a:moveTo>
                            <a:cubicBezTo>
                              <a:pt x="29346" y="38399"/>
                              <a:pt x="17504" y="40885"/>
                              <a:pt x="8666" y="35116"/>
                            </a:cubicBezTo>
                            <a:cubicBezTo>
                              <a:pt x="-173" y="29347"/>
                              <a:pt x="-2659" y="17504"/>
                              <a:pt x="3110" y="8665"/>
                            </a:cubicBezTo>
                            <a:cubicBezTo>
                              <a:pt x="8880" y="-173"/>
                              <a:pt x="20723" y="-2659"/>
                              <a:pt x="29561" y="3110"/>
                            </a:cubicBezTo>
                            <a:cubicBezTo>
                              <a:pt x="38399" y="8884"/>
                              <a:pt x="40885" y="20723"/>
                              <a:pt x="35116" y="29561"/>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14" name="Freeform 40">
                <a:extLst>
                  <a:ext uri="{FF2B5EF4-FFF2-40B4-BE49-F238E27FC236}">
                    <a16:creationId xmlns:a16="http://schemas.microsoft.com/office/drawing/2014/main" id="{49F2DFEE-CFE6-2548-0007-29D41FCD176B}"/>
                  </a:ext>
                </a:extLst>
              </p:cNvPr>
              <p:cNvSpPr/>
              <p:nvPr/>
            </p:nvSpPr>
            <p:spPr>
              <a:xfrm>
                <a:off x="3040105" y="1877023"/>
                <a:ext cx="38225" cy="38226"/>
              </a:xfrm>
              <a:custGeom>
                <a:avLst/>
                <a:gdLst>
                  <a:gd name="connsiteX0" fmla="*/ 35116 w 38225"/>
                  <a:gd name="connsiteY0" fmla="*/ 29561 h 38226"/>
                  <a:gd name="connsiteX1" fmla="*/ 8666 w 38225"/>
                  <a:gd name="connsiteY1" fmla="*/ 35116 h 38226"/>
                  <a:gd name="connsiteX2" fmla="*/ 3110 w 38225"/>
                  <a:gd name="connsiteY2" fmla="*/ 8665 h 38226"/>
                  <a:gd name="connsiteX3" fmla="*/ 29557 w 38225"/>
                  <a:gd name="connsiteY3" fmla="*/ 3110 h 38226"/>
                  <a:gd name="connsiteX4" fmla="*/ 35116 w 38225"/>
                  <a:gd name="connsiteY4" fmla="*/ 29561 h 38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25" h="38226" fill="none" extrusionOk="0">
                    <a:moveTo>
                      <a:pt x="35116" y="29561"/>
                    </a:moveTo>
                    <a:cubicBezTo>
                      <a:pt x="29175" y="37674"/>
                      <a:pt x="17558" y="41930"/>
                      <a:pt x="8666" y="35116"/>
                    </a:cubicBezTo>
                    <a:cubicBezTo>
                      <a:pt x="-553" y="28477"/>
                      <a:pt x="-2778" y="17031"/>
                      <a:pt x="3110" y="8665"/>
                    </a:cubicBezTo>
                    <a:cubicBezTo>
                      <a:pt x="7128" y="226"/>
                      <a:pt x="20970" y="-2296"/>
                      <a:pt x="29557" y="3110"/>
                    </a:cubicBezTo>
                    <a:cubicBezTo>
                      <a:pt x="37076" y="10893"/>
                      <a:pt x="40477" y="19521"/>
                      <a:pt x="35116" y="29561"/>
                    </a:cubicBezTo>
                    <a:close/>
                  </a:path>
                  <a:path w="38225" h="38226" stroke="0" extrusionOk="0">
                    <a:moveTo>
                      <a:pt x="35116" y="29561"/>
                    </a:moveTo>
                    <a:cubicBezTo>
                      <a:pt x="27598" y="38299"/>
                      <a:pt x="17926" y="42217"/>
                      <a:pt x="8666" y="35116"/>
                    </a:cubicBezTo>
                    <a:cubicBezTo>
                      <a:pt x="-580" y="29356"/>
                      <a:pt x="-2566" y="16240"/>
                      <a:pt x="3110" y="8665"/>
                    </a:cubicBezTo>
                    <a:cubicBezTo>
                      <a:pt x="10345" y="-1210"/>
                      <a:pt x="20668" y="-3603"/>
                      <a:pt x="29557" y="3110"/>
                    </a:cubicBezTo>
                    <a:cubicBezTo>
                      <a:pt x="38007" y="8877"/>
                      <a:pt x="40341" y="20663"/>
                      <a:pt x="35116" y="29561"/>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159704798">
                      <a:custGeom>
                        <a:avLst/>
                        <a:gdLst/>
                        <a:ahLst/>
                        <a:cxnLst/>
                        <a:rect l="l" t="t" r="r" b="b"/>
                        <a:pathLst>
                          <a:path w="38225" h="38226">
                            <a:moveTo>
                              <a:pt x="35116" y="29561"/>
                            </a:moveTo>
                            <a:cubicBezTo>
                              <a:pt x="29347" y="38399"/>
                              <a:pt x="17504" y="40885"/>
                              <a:pt x="8666" y="35116"/>
                            </a:cubicBezTo>
                            <a:cubicBezTo>
                              <a:pt x="-173" y="29347"/>
                              <a:pt x="-2659" y="17504"/>
                              <a:pt x="3110" y="8665"/>
                            </a:cubicBezTo>
                            <a:cubicBezTo>
                              <a:pt x="8880" y="-173"/>
                              <a:pt x="20723" y="-2659"/>
                              <a:pt x="29557" y="3110"/>
                            </a:cubicBezTo>
                            <a:cubicBezTo>
                              <a:pt x="38395" y="8880"/>
                              <a:pt x="40885" y="20723"/>
                              <a:pt x="35116" y="29561"/>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15" name="Freeform 41">
                <a:extLst>
                  <a:ext uri="{FF2B5EF4-FFF2-40B4-BE49-F238E27FC236}">
                    <a16:creationId xmlns:a16="http://schemas.microsoft.com/office/drawing/2014/main" id="{E52B11FB-5783-A748-B9AF-A34D140F8C3A}"/>
                  </a:ext>
                </a:extLst>
              </p:cNvPr>
              <p:cNvSpPr/>
              <p:nvPr/>
            </p:nvSpPr>
            <p:spPr>
              <a:xfrm>
                <a:off x="3246398" y="1940163"/>
                <a:ext cx="38223" cy="38226"/>
              </a:xfrm>
              <a:custGeom>
                <a:avLst/>
                <a:gdLst>
                  <a:gd name="connsiteX0" fmla="*/ 35116 w 38223"/>
                  <a:gd name="connsiteY0" fmla="*/ 29561 h 38226"/>
                  <a:gd name="connsiteX1" fmla="*/ 8665 w 38223"/>
                  <a:gd name="connsiteY1" fmla="*/ 35116 h 38226"/>
                  <a:gd name="connsiteX2" fmla="*/ 3111 w 38223"/>
                  <a:gd name="connsiteY2" fmla="*/ 8665 h 38226"/>
                  <a:gd name="connsiteX3" fmla="*/ 29557 w 38223"/>
                  <a:gd name="connsiteY3" fmla="*/ 3110 h 38226"/>
                  <a:gd name="connsiteX4" fmla="*/ 35116 w 38223"/>
                  <a:gd name="connsiteY4" fmla="*/ 29561 h 38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23" h="38226" fill="none" extrusionOk="0">
                    <a:moveTo>
                      <a:pt x="35116" y="29561"/>
                    </a:moveTo>
                    <a:cubicBezTo>
                      <a:pt x="29009" y="38335"/>
                      <a:pt x="17429" y="40625"/>
                      <a:pt x="8665" y="35116"/>
                    </a:cubicBezTo>
                    <a:cubicBezTo>
                      <a:pt x="-987" y="30039"/>
                      <a:pt x="-2118" y="18620"/>
                      <a:pt x="3111" y="8665"/>
                    </a:cubicBezTo>
                    <a:cubicBezTo>
                      <a:pt x="8942" y="139"/>
                      <a:pt x="20234" y="-3300"/>
                      <a:pt x="29557" y="3110"/>
                    </a:cubicBezTo>
                    <a:cubicBezTo>
                      <a:pt x="37230" y="7251"/>
                      <a:pt x="40652" y="19476"/>
                      <a:pt x="35116" y="29561"/>
                    </a:cubicBezTo>
                    <a:close/>
                  </a:path>
                  <a:path w="38223" h="38226" stroke="0" extrusionOk="0">
                    <a:moveTo>
                      <a:pt x="35116" y="29561"/>
                    </a:moveTo>
                    <a:cubicBezTo>
                      <a:pt x="30553" y="38134"/>
                      <a:pt x="15575" y="39802"/>
                      <a:pt x="8665" y="35116"/>
                    </a:cubicBezTo>
                    <a:cubicBezTo>
                      <a:pt x="-885" y="29430"/>
                      <a:pt x="-2864" y="17796"/>
                      <a:pt x="3111" y="8665"/>
                    </a:cubicBezTo>
                    <a:cubicBezTo>
                      <a:pt x="7241" y="-1445"/>
                      <a:pt x="21087" y="-1758"/>
                      <a:pt x="29557" y="3110"/>
                    </a:cubicBezTo>
                    <a:cubicBezTo>
                      <a:pt x="37965" y="8745"/>
                      <a:pt x="39446" y="21536"/>
                      <a:pt x="35116" y="29561"/>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419268359">
                      <a:custGeom>
                        <a:avLst/>
                        <a:gdLst/>
                        <a:ahLst/>
                        <a:cxnLst/>
                        <a:rect l="l" t="t" r="r" b="b"/>
                        <a:pathLst>
                          <a:path w="38223" h="38226">
                            <a:moveTo>
                              <a:pt x="35116" y="29561"/>
                            </a:moveTo>
                            <a:cubicBezTo>
                              <a:pt x="29347" y="38399"/>
                              <a:pt x="17504" y="40885"/>
                              <a:pt x="8665" y="35116"/>
                            </a:cubicBezTo>
                            <a:cubicBezTo>
                              <a:pt x="-173" y="29347"/>
                              <a:pt x="-2659" y="17504"/>
                              <a:pt x="3111" y="8665"/>
                            </a:cubicBezTo>
                            <a:cubicBezTo>
                              <a:pt x="8880" y="-173"/>
                              <a:pt x="20723" y="-2659"/>
                              <a:pt x="29557" y="3110"/>
                            </a:cubicBezTo>
                            <a:cubicBezTo>
                              <a:pt x="38390" y="8880"/>
                              <a:pt x="40885" y="20723"/>
                              <a:pt x="35116" y="29561"/>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16" name="Freeform 42">
                <a:extLst>
                  <a:ext uri="{FF2B5EF4-FFF2-40B4-BE49-F238E27FC236}">
                    <a16:creationId xmlns:a16="http://schemas.microsoft.com/office/drawing/2014/main" id="{2C30520B-D34E-61F7-A938-96385FD8BF18}"/>
                  </a:ext>
                </a:extLst>
              </p:cNvPr>
              <p:cNvSpPr/>
              <p:nvPr/>
            </p:nvSpPr>
            <p:spPr>
              <a:xfrm>
                <a:off x="1907359" y="2896574"/>
                <a:ext cx="38216" cy="38216"/>
              </a:xfrm>
              <a:custGeom>
                <a:avLst/>
                <a:gdLst>
                  <a:gd name="connsiteX0" fmla="*/ 38216 w 38216"/>
                  <a:gd name="connsiteY0" fmla="*/ 19108 h 38216"/>
                  <a:gd name="connsiteX1" fmla="*/ 19108 w 38216"/>
                  <a:gd name="connsiteY1" fmla="*/ 38216 h 38216"/>
                  <a:gd name="connsiteX2" fmla="*/ 0 w 38216"/>
                  <a:gd name="connsiteY2" fmla="*/ 19108 h 38216"/>
                  <a:gd name="connsiteX3" fmla="*/ 19108 w 38216"/>
                  <a:gd name="connsiteY3" fmla="*/ 0 h 38216"/>
                  <a:gd name="connsiteX4" fmla="*/ 38216 w 38216"/>
                  <a:gd name="connsiteY4" fmla="*/ 19108 h 38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6" h="38216" fill="none" extrusionOk="0">
                    <a:moveTo>
                      <a:pt x="38216" y="19108"/>
                    </a:moveTo>
                    <a:cubicBezTo>
                      <a:pt x="39462" y="31061"/>
                      <a:pt x="30851" y="37538"/>
                      <a:pt x="19108" y="38216"/>
                    </a:cubicBezTo>
                    <a:cubicBezTo>
                      <a:pt x="7064" y="40245"/>
                      <a:pt x="-1445" y="30225"/>
                      <a:pt x="0" y="19108"/>
                    </a:cubicBezTo>
                    <a:cubicBezTo>
                      <a:pt x="1236" y="8939"/>
                      <a:pt x="10361" y="-1229"/>
                      <a:pt x="19108" y="0"/>
                    </a:cubicBezTo>
                    <a:cubicBezTo>
                      <a:pt x="30206" y="621"/>
                      <a:pt x="39675" y="7339"/>
                      <a:pt x="38216" y="19108"/>
                    </a:cubicBezTo>
                    <a:close/>
                  </a:path>
                  <a:path w="38216" h="38216" stroke="0" extrusionOk="0">
                    <a:moveTo>
                      <a:pt x="38216" y="19108"/>
                    </a:moveTo>
                    <a:cubicBezTo>
                      <a:pt x="38048" y="30051"/>
                      <a:pt x="29057" y="39739"/>
                      <a:pt x="19108" y="38216"/>
                    </a:cubicBezTo>
                    <a:cubicBezTo>
                      <a:pt x="8738" y="36833"/>
                      <a:pt x="1542" y="29361"/>
                      <a:pt x="0" y="19108"/>
                    </a:cubicBezTo>
                    <a:cubicBezTo>
                      <a:pt x="53" y="7842"/>
                      <a:pt x="8192" y="132"/>
                      <a:pt x="19108" y="0"/>
                    </a:cubicBezTo>
                    <a:cubicBezTo>
                      <a:pt x="28420" y="142"/>
                      <a:pt x="37489" y="8810"/>
                      <a:pt x="38216" y="1910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238202716">
                      <a:custGeom>
                        <a:avLst/>
                        <a:gdLst/>
                        <a:ahLst/>
                        <a:cxnLst/>
                        <a:rect l="l" t="t" r="r" b="b"/>
                        <a:pathLst>
                          <a:path w="38216" h="38216">
                            <a:moveTo>
                              <a:pt x="38216" y="19108"/>
                            </a:moveTo>
                            <a:cubicBezTo>
                              <a:pt x="38216" y="29661"/>
                              <a:pt x="29661" y="38216"/>
                              <a:pt x="19108" y="38216"/>
                            </a:cubicBezTo>
                            <a:cubicBezTo>
                              <a:pt x="8555" y="38216"/>
                              <a:pt x="0" y="29661"/>
                              <a:pt x="0" y="19108"/>
                            </a:cubicBezTo>
                            <a:cubicBezTo>
                              <a:pt x="0" y="8555"/>
                              <a:pt x="8555" y="0"/>
                              <a:pt x="19108" y="0"/>
                            </a:cubicBezTo>
                            <a:cubicBezTo>
                              <a:pt x="29657" y="-4"/>
                              <a:pt x="38216" y="8551"/>
                              <a:pt x="38216" y="19108"/>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17" name="Freeform 43">
                <a:extLst>
                  <a:ext uri="{FF2B5EF4-FFF2-40B4-BE49-F238E27FC236}">
                    <a16:creationId xmlns:a16="http://schemas.microsoft.com/office/drawing/2014/main" id="{C399BDB5-A597-ED77-2644-B04837359AE3}"/>
                  </a:ext>
                </a:extLst>
              </p:cNvPr>
              <p:cNvSpPr/>
              <p:nvPr/>
            </p:nvSpPr>
            <p:spPr>
              <a:xfrm>
                <a:off x="3385026" y="1357917"/>
                <a:ext cx="493090" cy="642668"/>
              </a:xfrm>
              <a:custGeom>
                <a:avLst/>
                <a:gdLst>
                  <a:gd name="connsiteX0" fmla="*/ 493091 w 493090"/>
                  <a:gd name="connsiteY0" fmla="*/ 561277 h 642668"/>
                  <a:gd name="connsiteX1" fmla="*/ 112545 w 493090"/>
                  <a:gd name="connsiteY1" fmla="*/ 642668 h 642668"/>
                  <a:gd name="connsiteX2" fmla="*/ 1141 w 493090"/>
                  <a:gd name="connsiteY2" fmla="*/ 121803 h 642668"/>
                  <a:gd name="connsiteX3" fmla="*/ 40407 w 493090"/>
                  <a:gd name="connsiteY3" fmla="*/ 61170 h 642668"/>
                  <a:gd name="connsiteX4" fmla="*/ 321049 w 493090"/>
                  <a:gd name="connsiteY4" fmla="*/ 1141 h 642668"/>
                  <a:gd name="connsiteX5" fmla="*/ 381683 w 493090"/>
                  <a:gd name="connsiteY5" fmla="*/ 40407 h 642668"/>
                  <a:gd name="connsiteX6" fmla="*/ 493091 w 493090"/>
                  <a:gd name="connsiteY6" fmla="*/ 561277 h 64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090" h="642668" fill="none" extrusionOk="0">
                    <a:moveTo>
                      <a:pt x="493091" y="561277"/>
                    </a:moveTo>
                    <a:cubicBezTo>
                      <a:pt x="306223" y="592158"/>
                      <a:pt x="290049" y="590171"/>
                      <a:pt x="112545" y="642668"/>
                    </a:cubicBezTo>
                    <a:cubicBezTo>
                      <a:pt x="60902" y="429561"/>
                      <a:pt x="39600" y="339047"/>
                      <a:pt x="1141" y="121803"/>
                    </a:cubicBezTo>
                    <a:cubicBezTo>
                      <a:pt x="-6041" y="96205"/>
                      <a:pt x="10787" y="68739"/>
                      <a:pt x="40407" y="61170"/>
                    </a:cubicBezTo>
                    <a:cubicBezTo>
                      <a:pt x="162540" y="24319"/>
                      <a:pt x="210925" y="18191"/>
                      <a:pt x="321049" y="1141"/>
                    </a:cubicBezTo>
                    <a:cubicBezTo>
                      <a:pt x="351761" y="-5282"/>
                      <a:pt x="374909" y="14281"/>
                      <a:pt x="381683" y="40407"/>
                    </a:cubicBezTo>
                    <a:cubicBezTo>
                      <a:pt x="414425" y="146832"/>
                      <a:pt x="476437" y="412163"/>
                      <a:pt x="493091" y="561277"/>
                    </a:cubicBezTo>
                    <a:close/>
                  </a:path>
                  <a:path w="493090" h="642668" stroke="0" extrusionOk="0">
                    <a:moveTo>
                      <a:pt x="493091" y="561277"/>
                    </a:moveTo>
                    <a:cubicBezTo>
                      <a:pt x="343135" y="598476"/>
                      <a:pt x="191615" y="640062"/>
                      <a:pt x="112545" y="642668"/>
                    </a:cubicBezTo>
                    <a:cubicBezTo>
                      <a:pt x="84045" y="446266"/>
                      <a:pt x="56194" y="366053"/>
                      <a:pt x="1141" y="121803"/>
                    </a:cubicBezTo>
                    <a:cubicBezTo>
                      <a:pt x="-8619" y="95513"/>
                      <a:pt x="18908" y="66560"/>
                      <a:pt x="40407" y="61170"/>
                    </a:cubicBezTo>
                    <a:cubicBezTo>
                      <a:pt x="147266" y="38619"/>
                      <a:pt x="196439" y="39915"/>
                      <a:pt x="321049" y="1141"/>
                    </a:cubicBezTo>
                    <a:cubicBezTo>
                      <a:pt x="343302" y="-5511"/>
                      <a:pt x="379715" y="9816"/>
                      <a:pt x="381683" y="40407"/>
                    </a:cubicBezTo>
                    <a:cubicBezTo>
                      <a:pt x="400822" y="209207"/>
                      <a:pt x="453652" y="396169"/>
                      <a:pt x="493091" y="561277"/>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048653285">
                      <a:custGeom>
                        <a:avLst/>
                        <a:gdLst/>
                        <a:ahLst/>
                        <a:cxnLst/>
                        <a:rect l="l" t="t" r="r" b="b"/>
                        <a:pathLst>
                          <a:path w="493090" h="642668">
                            <a:moveTo>
                              <a:pt x="493091" y="561277"/>
                            </a:moveTo>
                            <a:lnTo>
                              <a:pt x="112545" y="642668"/>
                            </a:lnTo>
                            <a:lnTo>
                              <a:pt x="1141" y="121803"/>
                            </a:lnTo>
                            <a:cubicBezTo>
                              <a:pt x="-4761" y="94217"/>
                              <a:pt x="12821" y="67072"/>
                              <a:pt x="40407" y="61170"/>
                            </a:cubicBezTo>
                            <a:lnTo>
                              <a:pt x="321049" y="1141"/>
                            </a:lnTo>
                            <a:cubicBezTo>
                              <a:pt x="348636" y="-4761"/>
                              <a:pt x="375780" y="12821"/>
                              <a:pt x="381683" y="40407"/>
                            </a:cubicBezTo>
                            <a:lnTo>
                              <a:pt x="493091" y="561277"/>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118" name="Freeform 44">
                <a:extLst>
                  <a:ext uri="{FF2B5EF4-FFF2-40B4-BE49-F238E27FC236}">
                    <a16:creationId xmlns:a16="http://schemas.microsoft.com/office/drawing/2014/main" id="{437AC7F6-332A-E9D0-7BE3-4FC8A08ADC9D}"/>
                  </a:ext>
                </a:extLst>
              </p:cNvPr>
              <p:cNvSpPr/>
              <p:nvPr/>
            </p:nvSpPr>
            <p:spPr>
              <a:xfrm rot="-724509">
                <a:off x="3455708" y="1735418"/>
                <a:ext cx="390779" cy="103691"/>
              </a:xfrm>
              <a:custGeom>
                <a:avLst/>
                <a:gdLst>
                  <a:gd name="connsiteX0" fmla="*/ 0 w 390779"/>
                  <a:gd name="connsiteY0" fmla="*/ 0 h 103691"/>
                  <a:gd name="connsiteX1" fmla="*/ 390779 w 390779"/>
                  <a:gd name="connsiteY1" fmla="*/ 0 h 103691"/>
                  <a:gd name="connsiteX2" fmla="*/ 390779 w 390779"/>
                  <a:gd name="connsiteY2" fmla="*/ 103691 h 103691"/>
                  <a:gd name="connsiteX3" fmla="*/ 0 w 390779"/>
                  <a:gd name="connsiteY3" fmla="*/ 103691 h 103691"/>
                  <a:gd name="connsiteX4" fmla="*/ 0 w 390779"/>
                  <a:gd name="connsiteY4" fmla="*/ 0 h 103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779" h="103691" fill="none" extrusionOk="0">
                    <a:moveTo>
                      <a:pt x="0" y="0"/>
                    </a:moveTo>
                    <a:cubicBezTo>
                      <a:pt x="177297" y="-9429"/>
                      <a:pt x="206497" y="8782"/>
                      <a:pt x="390779" y="0"/>
                    </a:cubicBezTo>
                    <a:cubicBezTo>
                      <a:pt x="394208" y="41020"/>
                      <a:pt x="387094" y="79451"/>
                      <a:pt x="390779" y="103691"/>
                    </a:cubicBezTo>
                    <a:cubicBezTo>
                      <a:pt x="288620" y="92594"/>
                      <a:pt x="98772" y="95155"/>
                      <a:pt x="0" y="103691"/>
                    </a:cubicBezTo>
                    <a:cubicBezTo>
                      <a:pt x="3755" y="60160"/>
                      <a:pt x="-2583" y="24160"/>
                      <a:pt x="0" y="0"/>
                    </a:cubicBezTo>
                    <a:close/>
                  </a:path>
                  <a:path w="390779" h="103691" stroke="0" extrusionOk="0">
                    <a:moveTo>
                      <a:pt x="0" y="0"/>
                    </a:moveTo>
                    <a:cubicBezTo>
                      <a:pt x="157188" y="-13397"/>
                      <a:pt x="259459" y="16777"/>
                      <a:pt x="390779" y="0"/>
                    </a:cubicBezTo>
                    <a:cubicBezTo>
                      <a:pt x="387370" y="45969"/>
                      <a:pt x="387749" y="75375"/>
                      <a:pt x="390779" y="103691"/>
                    </a:cubicBezTo>
                    <a:cubicBezTo>
                      <a:pt x="253477" y="112714"/>
                      <a:pt x="79190" y="112822"/>
                      <a:pt x="0" y="103691"/>
                    </a:cubicBezTo>
                    <a:cubicBezTo>
                      <a:pt x="3236" y="66991"/>
                      <a:pt x="3943" y="22143"/>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815618699">
                      <a:custGeom>
                        <a:avLst/>
                        <a:gdLst/>
                        <a:ahLst/>
                        <a:cxnLst/>
                        <a:rect l="l" t="t" r="r" b="b"/>
                        <a:pathLst>
                          <a:path w="390779" h="103691">
                            <a:moveTo>
                              <a:pt x="0" y="0"/>
                            </a:moveTo>
                            <a:lnTo>
                              <a:pt x="390779" y="0"/>
                            </a:lnTo>
                            <a:lnTo>
                              <a:pt x="390779" y="103691"/>
                            </a:lnTo>
                            <a:lnTo>
                              <a:pt x="0" y="103691"/>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119" name="Freeform 45">
                <a:extLst>
                  <a:ext uri="{FF2B5EF4-FFF2-40B4-BE49-F238E27FC236}">
                    <a16:creationId xmlns:a16="http://schemas.microsoft.com/office/drawing/2014/main" id="{AA1BA3B4-83F7-3EC2-68B0-2E2028CF5D44}"/>
                  </a:ext>
                </a:extLst>
              </p:cNvPr>
              <p:cNvSpPr/>
              <p:nvPr/>
            </p:nvSpPr>
            <p:spPr>
              <a:xfrm>
                <a:off x="3231806" y="1796877"/>
                <a:ext cx="1093002" cy="606392"/>
              </a:xfrm>
              <a:custGeom>
                <a:avLst/>
                <a:gdLst>
                  <a:gd name="connsiteX0" fmla="*/ 1093002 w 1093002"/>
                  <a:gd name="connsiteY0" fmla="*/ 372621 h 606392"/>
                  <a:gd name="connsiteX1" fmla="*/ 524641 w 1093002"/>
                  <a:gd name="connsiteY1" fmla="*/ 494182 h 606392"/>
                  <a:gd name="connsiteX2" fmla="*/ 0 w 1093002"/>
                  <a:gd name="connsiteY2" fmla="*/ 606393 h 606392"/>
                  <a:gd name="connsiteX3" fmla="*/ 239601 w 1093002"/>
                  <a:gd name="connsiteY3" fmla="*/ 81392 h 606392"/>
                  <a:gd name="connsiteX4" fmla="*/ 620147 w 1093002"/>
                  <a:gd name="connsiteY4" fmla="*/ 0 h 606392"/>
                  <a:gd name="connsiteX5" fmla="*/ 1093002 w 1093002"/>
                  <a:gd name="connsiteY5" fmla="*/ 372621 h 60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002" h="606392" fill="none" extrusionOk="0">
                    <a:moveTo>
                      <a:pt x="1093002" y="372621"/>
                    </a:moveTo>
                    <a:cubicBezTo>
                      <a:pt x="880656" y="398337"/>
                      <a:pt x="729596" y="440312"/>
                      <a:pt x="524641" y="494182"/>
                    </a:cubicBezTo>
                    <a:cubicBezTo>
                      <a:pt x="319686" y="548053"/>
                      <a:pt x="231807" y="532041"/>
                      <a:pt x="0" y="606393"/>
                    </a:cubicBezTo>
                    <a:cubicBezTo>
                      <a:pt x="54601" y="498473"/>
                      <a:pt x="137822" y="281724"/>
                      <a:pt x="239601" y="81392"/>
                    </a:cubicBezTo>
                    <a:cubicBezTo>
                      <a:pt x="400756" y="65874"/>
                      <a:pt x="517915" y="21662"/>
                      <a:pt x="620147" y="0"/>
                    </a:cubicBezTo>
                    <a:cubicBezTo>
                      <a:pt x="816193" y="165617"/>
                      <a:pt x="910034" y="203699"/>
                      <a:pt x="1093002" y="372621"/>
                    </a:cubicBezTo>
                    <a:close/>
                  </a:path>
                  <a:path w="1093002" h="606392" stroke="0" extrusionOk="0">
                    <a:moveTo>
                      <a:pt x="1093002" y="372621"/>
                    </a:moveTo>
                    <a:cubicBezTo>
                      <a:pt x="865862" y="427093"/>
                      <a:pt x="684698" y="450377"/>
                      <a:pt x="535571" y="491845"/>
                    </a:cubicBezTo>
                    <a:cubicBezTo>
                      <a:pt x="386444" y="533313"/>
                      <a:pt x="179854" y="586677"/>
                      <a:pt x="0" y="606393"/>
                    </a:cubicBezTo>
                    <a:cubicBezTo>
                      <a:pt x="72890" y="425976"/>
                      <a:pt x="151789" y="256262"/>
                      <a:pt x="239601" y="81392"/>
                    </a:cubicBezTo>
                    <a:cubicBezTo>
                      <a:pt x="377840" y="41769"/>
                      <a:pt x="474740" y="19125"/>
                      <a:pt x="620147" y="0"/>
                    </a:cubicBezTo>
                    <a:cubicBezTo>
                      <a:pt x="739056" y="103675"/>
                      <a:pt x="908435" y="264635"/>
                      <a:pt x="1093002" y="372621"/>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126872316">
                      <a:custGeom>
                        <a:avLst/>
                        <a:gdLst/>
                        <a:ahLst/>
                        <a:cxnLst/>
                        <a:rect l="l" t="t" r="r" b="b"/>
                        <a:pathLst>
                          <a:path w="1093002" h="606392">
                            <a:moveTo>
                              <a:pt x="1093002" y="372621"/>
                            </a:moveTo>
                            <a:lnTo>
                              <a:pt x="0" y="606393"/>
                            </a:lnTo>
                            <a:lnTo>
                              <a:pt x="239601" y="81392"/>
                            </a:lnTo>
                            <a:lnTo>
                              <a:pt x="620147" y="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lnSpcReduction="10000"/>
              </a:bodyPr>
              <a:lstStyle/>
              <a:p>
                <a:pPr marL="0" algn="l"/>
                <a:endParaRPr/>
              </a:p>
            </p:txBody>
          </p:sp>
          <p:sp>
            <p:nvSpPr>
              <p:cNvPr id="120" name="Freeform 46">
                <a:extLst>
                  <a:ext uri="{FF2B5EF4-FFF2-40B4-BE49-F238E27FC236}">
                    <a16:creationId xmlns:a16="http://schemas.microsoft.com/office/drawing/2014/main" id="{07F8AE83-1067-F15C-8051-345D3A6E9A12}"/>
                  </a:ext>
                </a:extLst>
              </p:cNvPr>
              <p:cNvSpPr/>
              <p:nvPr/>
            </p:nvSpPr>
            <p:spPr>
              <a:xfrm>
                <a:off x="3667345" y="1796877"/>
                <a:ext cx="657463" cy="492828"/>
              </a:xfrm>
              <a:custGeom>
                <a:avLst/>
                <a:gdLst>
                  <a:gd name="connsiteX0" fmla="*/ 0 w 657463"/>
                  <a:gd name="connsiteY0" fmla="*/ 39485 h 492828"/>
                  <a:gd name="connsiteX1" fmla="*/ 184609 w 657463"/>
                  <a:gd name="connsiteY1" fmla="*/ 0 h 492828"/>
                  <a:gd name="connsiteX2" fmla="*/ 657464 w 657463"/>
                  <a:gd name="connsiteY2" fmla="*/ 372621 h 492828"/>
                  <a:gd name="connsiteX3" fmla="*/ 102433 w 657463"/>
                  <a:gd name="connsiteY3" fmla="*/ 492829 h 492828"/>
                </a:gdLst>
                <a:ahLst/>
                <a:cxnLst>
                  <a:cxn ang="0">
                    <a:pos x="connsiteX0" y="connsiteY0"/>
                  </a:cxn>
                  <a:cxn ang="0">
                    <a:pos x="connsiteX1" y="connsiteY1"/>
                  </a:cxn>
                  <a:cxn ang="0">
                    <a:pos x="connsiteX2" y="connsiteY2"/>
                  </a:cxn>
                  <a:cxn ang="0">
                    <a:pos x="connsiteX3" y="connsiteY3"/>
                  </a:cxn>
                </a:cxnLst>
                <a:rect l="l" t="t" r="r" b="b"/>
                <a:pathLst>
                  <a:path w="657463" h="492828" fill="none" extrusionOk="0">
                    <a:moveTo>
                      <a:pt x="0" y="39485"/>
                    </a:moveTo>
                    <a:cubicBezTo>
                      <a:pt x="69919" y="16634"/>
                      <a:pt x="120047" y="7006"/>
                      <a:pt x="184609" y="0"/>
                    </a:cubicBezTo>
                    <a:cubicBezTo>
                      <a:pt x="372347" y="170735"/>
                      <a:pt x="527613" y="234293"/>
                      <a:pt x="657464" y="372621"/>
                    </a:cubicBezTo>
                    <a:cubicBezTo>
                      <a:pt x="652447" y="372242"/>
                      <a:pt x="271792" y="448678"/>
                      <a:pt x="102433" y="492829"/>
                    </a:cubicBezTo>
                  </a:path>
                  <a:path w="657463" h="492828" stroke="0" extrusionOk="0">
                    <a:moveTo>
                      <a:pt x="0" y="39485"/>
                    </a:moveTo>
                    <a:cubicBezTo>
                      <a:pt x="61226" y="35619"/>
                      <a:pt x="125660" y="16510"/>
                      <a:pt x="184609" y="0"/>
                    </a:cubicBezTo>
                    <a:cubicBezTo>
                      <a:pt x="356995" y="112442"/>
                      <a:pt x="409133" y="211681"/>
                      <a:pt x="657464" y="372621"/>
                    </a:cubicBezTo>
                    <a:cubicBezTo>
                      <a:pt x="664394" y="385590"/>
                      <a:pt x="233022" y="454872"/>
                      <a:pt x="102433" y="492829"/>
                    </a:cubicBezTo>
                  </a:path>
                </a:pathLst>
              </a:custGeom>
              <a:ln>
                <a:extLst>
                  <a:ext uri="{C807C97D-BFC1-408E-A445-0C87EB9F89A2}">
                    <ask:lineSketchStyleProps xmlns:ask="http://schemas.microsoft.com/office/drawing/2018/sketchyshapes" sd="701622874">
                      <a:custGeom>
                        <a:avLst/>
                        <a:gdLst/>
                        <a:ahLst/>
                        <a:cxnLst/>
                        <a:rect l="l" t="t" r="r" b="b"/>
                        <a:pathLst>
                          <a:path w="657463" h="492828">
                            <a:moveTo>
                              <a:pt x="0" y="39485"/>
                            </a:moveTo>
                            <a:lnTo>
                              <a:pt x="184609" y="0"/>
                            </a:lnTo>
                            <a:lnTo>
                              <a:pt x="657464" y="372621"/>
                            </a:lnTo>
                            <a:cubicBezTo>
                              <a:pt x="657464" y="372621"/>
                              <a:pt x="262284" y="459718"/>
                              <a:pt x="102433" y="492829"/>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85000" lnSpcReduction="20000"/>
              </a:bodyPr>
              <a:lstStyle/>
              <a:p>
                <a:pPr marL="0" algn="l"/>
                <a:endParaRPr/>
              </a:p>
            </p:txBody>
          </p:sp>
          <p:sp>
            <p:nvSpPr>
              <p:cNvPr id="121" name="Freeform 47">
                <a:extLst>
                  <a:ext uri="{FF2B5EF4-FFF2-40B4-BE49-F238E27FC236}">
                    <a16:creationId xmlns:a16="http://schemas.microsoft.com/office/drawing/2014/main" id="{C4BDFC56-B58C-C461-13CF-F4D14D3CFA00}"/>
                  </a:ext>
                </a:extLst>
              </p:cNvPr>
              <p:cNvSpPr/>
              <p:nvPr/>
            </p:nvSpPr>
            <p:spPr>
              <a:xfrm>
                <a:off x="3571633" y="1358410"/>
                <a:ext cx="281936" cy="477952"/>
              </a:xfrm>
              <a:custGeom>
                <a:avLst/>
                <a:gdLst>
                  <a:gd name="connsiteX0" fmla="*/ 281937 w 281936"/>
                  <a:gd name="connsiteY0" fmla="*/ 438120 h 477952"/>
                  <a:gd name="connsiteX1" fmla="*/ 95708 w 281936"/>
                  <a:gd name="connsiteY1" fmla="*/ 477952 h 477952"/>
                  <a:gd name="connsiteX2" fmla="*/ 0 w 281936"/>
                  <a:gd name="connsiteY2" fmla="*/ 30485 h 477952"/>
                  <a:gd name="connsiteX3" fmla="*/ 137340 w 281936"/>
                  <a:gd name="connsiteY3" fmla="*/ 1116 h 477952"/>
                  <a:gd name="connsiteX4" fmla="*/ 196683 w 281936"/>
                  <a:gd name="connsiteY4" fmla="*/ 39550 h 477952"/>
                  <a:gd name="connsiteX5" fmla="*/ 281937 w 281936"/>
                  <a:gd name="connsiteY5" fmla="*/ 438120 h 4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936" h="477952" fill="none" extrusionOk="0">
                    <a:moveTo>
                      <a:pt x="281937" y="438120"/>
                    </a:moveTo>
                    <a:cubicBezTo>
                      <a:pt x="221460" y="460154"/>
                      <a:pt x="155669" y="463171"/>
                      <a:pt x="95708" y="477952"/>
                    </a:cubicBezTo>
                    <a:cubicBezTo>
                      <a:pt x="63597" y="380502"/>
                      <a:pt x="44859" y="182207"/>
                      <a:pt x="0" y="30485"/>
                    </a:cubicBezTo>
                    <a:cubicBezTo>
                      <a:pt x="54382" y="20664"/>
                      <a:pt x="75663" y="10925"/>
                      <a:pt x="137340" y="1116"/>
                    </a:cubicBezTo>
                    <a:cubicBezTo>
                      <a:pt x="162894" y="-413"/>
                      <a:pt x="191786" y="8391"/>
                      <a:pt x="196683" y="39550"/>
                    </a:cubicBezTo>
                    <a:cubicBezTo>
                      <a:pt x="249189" y="229430"/>
                      <a:pt x="255965" y="342520"/>
                      <a:pt x="281937" y="438120"/>
                    </a:cubicBezTo>
                    <a:close/>
                  </a:path>
                  <a:path w="281936" h="477952" stroke="0" extrusionOk="0">
                    <a:moveTo>
                      <a:pt x="281937" y="438120"/>
                    </a:moveTo>
                    <a:cubicBezTo>
                      <a:pt x="244063" y="443962"/>
                      <a:pt x="183999" y="459576"/>
                      <a:pt x="95708" y="477952"/>
                    </a:cubicBezTo>
                    <a:cubicBezTo>
                      <a:pt x="67522" y="367743"/>
                      <a:pt x="22251" y="141720"/>
                      <a:pt x="0" y="30485"/>
                    </a:cubicBezTo>
                    <a:cubicBezTo>
                      <a:pt x="51116" y="21783"/>
                      <a:pt x="82986" y="12892"/>
                      <a:pt x="137340" y="1116"/>
                    </a:cubicBezTo>
                    <a:cubicBezTo>
                      <a:pt x="167483" y="-3123"/>
                      <a:pt x="187674" y="11272"/>
                      <a:pt x="196683" y="39550"/>
                    </a:cubicBezTo>
                    <a:cubicBezTo>
                      <a:pt x="237172" y="212702"/>
                      <a:pt x="253980" y="257845"/>
                      <a:pt x="281937" y="43812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86158166">
                      <a:custGeom>
                        <a:avLst/>
                        <a:gdLst/>
                        <a:ahLst/>
                        <a:cxnLst/>
                        <a:rect l="l" t="t" r="r" b="b"/>
                        <a:pathLst>
                          <a:path w="281936" h="477952">
                            <a:moveTo>
                              <a:pt x="281937" y="438120"/>
                            </a:moveTo>
                            <a:lnTo>
                              <a:pt x="95708" y="477952"/>
                            </a:lnTo>
                            <a:lnTo>
                              <a:pt x="0" y="30485"/>
                            </a:lnTo>
                            <a:lnTo>
                              <a:pt x="137340" y="1116"/>
                            </a:lnTo>
                            <a:cubicBezTo>
                              <a:pt x="164339" y="-4658"/>
                              <a:pt x="190910" y="12547"/>
                              <a:pt x="196683" y="39550"/>
                            </a:cubicBezTo>
                            <a:lnTo>
                              <a:pt x="281937" y="43812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85000" lnSpcReduction="20000"/>
              </a:bodyPr>
              <a:lstStyle/>
              <a:p>
                <a:pPr marL="0" algn="l"/>
                <a:endParaRPr/>
              </a:p>
            </p:txBody>
          </p:sp>
        </p:grpSp>
        <p:grpSp>
          <p:nvGrpSpPr>
            <p:cNvPr id="9" name="Group 48">
              <a:extLst>
                <a:ext uri="{FF2B5EF4-FFF2-40B4-BE49-F238E27FC236}">
                  <a16:creationId xmlns:a16="http://schemas.microsoft.com/office/drawing/2014/main" id="{0A53F5DF-56FF-6A71-F68B-B0E4D6852D43}"/>
                </a:ext>
              </a:extLst>
            </p:cNvPr>
            <p:cNvGrpSpPr/>
            <p:nvPr/>
          </p:nvGrpSpPr>
          <p:grpSpPr>
            <a:xfrm>
              <a:off x="1808611" y="2154894"/>
              <a:ext cx="300966" cy="637812"/>
              <a:chOff x="2966156" y="3955034"/>
              <a:chExt cx="685732" cy="1453212"/>
            </a:xfrm>
            <a:grpFill/>
          </p:grpSpPr>
          <p:grpSp>
            <p:nvGrpSpPr>
              <p:cNvPr id="76" name="Group 49">
                <a:extLst>
                  <a:ext uri="{FF2B5EF4-FFF2-40B4-BE49-F238E27FC236}">
                    <a16:creationId xmlns:a16="http://schemas.microsoft.com/office/drawing/2014/main" id="{78A3FAE3-4E7D-286F-7FED-50A93ACD8AD8}"/>
                  </a:ext>
                </a:extLst>
              </p:cNvPr>
              <p:cNvGrpSpPr/>
              <p:nvPr/>
            </p:nvGrpSpPr>
            <p:grpSpPr>
              <a:xfrm>
                <a:off x="2966156" y="4185473"/>
                <a:ext cx="243198" cy="851981"/>
                <a:chOff x="2966156" y="4185473"/>
                <a:chExt cx="243198" cy="851981"/>
              </a:xfrm>
              <a:grpFill/>
            </p:grpSpPr>
            <p:sp>
              <p:nvSpPr>
                <p:cNvPr id="94" name="Freeform 50">
                  <a:extLst>
                    <a:ext uri="{FF2B5EF4-FFF2-40B4-BE49-F238E27FC236}">
                      <a16:creationId xmlns:a16="http://schemas.microsoft.com/office/drawing/2014/main" id="{BEB01A11-3458-B028-ACD1-4C8445DB4638}"/>
                    </a:ext>
                  </a:extLst>
                </p:cNvPr>
                <p:cNvSpPr/>
                <p:nvPr/>
              </p:nvSpPr>
              <p:spPr>
                <a:xfrm>
                  <a:off x="3152760" y="4922272"/>
                  <a:ext cx="41947" cy="115182"/>
                </a:xfrm>
                <a:custGeom>
                  <a:avLst/>
                  <a:gdLst>
                    <a:gd name="connsiteX0" fmla="*/ 32935 w 41947"/>
                    <a:gd name="connsiteY0" fmla="*/ 114941 h 115182"/>
                    <a:gd name="connsiteX1" fmla="*/ 32935 w 41947"/>
                    <a:gd name="connsiteY1" fmla="*/ 114941 h 115182"/>
                    <a:gd name="connsiteX2" fmla="*/ 19541 w 41947"/>
                    <a:gd name="connsiteY2" fmla="*/ 106167 h 115182"/>
                    <a:gd name="connsiteX3" fmla="*/ 240 w 41947"/>
                    <a:gd name="connsiteY3" fmla="*/ 13636 h 115182"/>
                    <a:gd name="connsiteX4" fmla="*/ 9014 w 41947"/>
                    <a:gd name="connsiteY4" fmla="*/ 241 h 115182"/>
                    <a:gd name="connsiteX5" fmla="*/ 9014 w 41947"/>
                    <a:gd name="connsiteY5" fmla="*/ 241 h 115182"/>
                    <a:gd name="connsiteX6" fmla="*/ 22408 w 41947"/>
                    <a:gd name="connsiteY6" fmla="*/ 9015 h 115182"/>
                    <a:gd name="connsiteX7" fmla="*/ 41705 w 41947"/>
                    <a:gd name="connsiteY7" fmla="*/ 101542 h 115182"/>
                    <a:gd name="connsiteX8" fmla="*/ 32935 w 41947"/>
                    <a:gd name="connsiteY8" fmla="*/ 114941 h 11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47" h="115182" fill="none" extrusionOk="0">
                      <a:moveTo>
                        <a:pt x="32935" y="114941"/>
                      </a:moveTo>
                      <a:lnTo>
                        <a:pt x="32935" y="114941"/>
                      </a:lnTo>
                      <a:cubicBezTo>
                        <a:pt x="27326" y="116746"/>
                        <a:pt x="20858" y="112048"/>
                        <a:pt x="19541" y="106167"/>
                      </a:cubicBezTo>
                      <a:cubicBezTo>
                        <a:pt x="10577" y="71821"/>
                        <a:pt x="9533" y="48017"/>
                        <a:pt x="240" y="13636"/>
                      </a:cubicBezTo>
                      <a:cubicBezTo>
                        <a:pt x="-1137" y="6221"/>
                        <a:pt x="4343" y="1170"/>
                        <a:pt x="9014" y="241"/>
                      </a:cubicBezTo>
                      <a:lnTo>
                        <a:pt x="9014" y="241"/>
                      </a:lnTo>
                      <a:cubicBezTo>
                        <a:pt x="15499" y="-251"/>
                        <a:pt x="21065" y="2651"/>
                        <a:pt x="22408" y="9015"/>
                      </a:cubicBezTo>
                      <a:cubicBezTo>
                        <a:pt x="31344" y="42739"/>
                        <a:pt x="29400" y="63006"/>
                        <a:pt x="41705" y="101542"/>
                      </a:cubicBezTo>
                      <a:cubicBezTo>
                        <a:pt x="42702" y="108054"/>
                        <a:pt x="38346" y="113911"/>
                        <a:pt x="32935" y="114941"/>
                      </a:cubicBezTo>
                      <a:close/>
                    </a:path>
                    <a:path w="41947" h="115182" stroke="0" extrusionOk="0">
                      <a:moveTo>
                        <a:pt x="32935" y="114941"/>
                      </a:moveTo>
                      <a:lnTo>
                        <a:pt x="32935" y="114941"/>
                      </a:lnTo>
                      <a:cubicBezTo>
                        <a:pt x="27367" y="117591"/>
                        <a:pt x="20372" y="112056"/>
                        <a:pt x="19541" y="106167"/>
                      </a:cubicBezTo>
                      <a:cubicBezTo>
                        <a:pt x="13819" y="60940"/>
                        <a:pt x="8188" y="46244"/>
                        <a:pt x="240" y="13636"/>
                      </a:cubicBezTo>
                      <a:cubicBezTo>
                        <a:pt x="-398" y="8259"/>
                        <a:pt x="2225" y="2648"/>
                        <a:pt x="9014" y="241"/>
                      </a:cubicBezTo>
                      <a:lnTo>
                        <a:pt x="9014" y="241"/>
                      </a:lnTo>
                      <a:cubicBezTo>
                        <a:pt x="14503" y="-1314"/>
                        <a:pt x="21529" y="3084"/>
                        <a:pt x="22408" y="9015"/>
                      </a:cubicBezTo>
                      <a:cubicBezTo>
                        <a:pt x="31298" y="30360"/>
                        <a:pt x="32271" y="77965"/>
                        <a:pt x="41705" y="101542"/>
                      </a:cubicBezTo>
                      <a:cubicBezTo>
                        <a:pt x="43707" y="108008"/>
                        <a:pt x="38727" y="114496"/>
                        <a:pt x="32935" y="114941"/>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829054062">
                        <a:custGeom>
                          <a:avLst/>
                          <a:gdLst/>
                          <a:ahLst/>
                          <a:cxnLst/>
                          <a:rect l="l" t="t" r="r" b="b"/>
                          <a:pathLst>
                            <a:path w="41947" h="115182">
                              <a:moveTo>
                                <a:pt x="32935" y="114941"/>
                              </a:moveTo>
                              <a:lnTo>
                                <a:pt x="32935" y="114941"/>
                              </a:lnTo>
                              <a:cubicBezTo>
                                <a:pt x="26814" y="116218"/>
                                <a:pt x="20818" y="112292"/>
                                <a:pt x="19541" y="106167"/>
                              </a:cubicBezTo>
                              <a:lnTo>
                                <a:pt x="240" y="13636"/>
                              </a:lnTo>
                              <a:cubicBezTo>
                                <a:pt x="-1033" y="7515"/>
                                <a:pt x="2893" y="1518"/>
                                <a:pt x="9014" y="241"/>
                              </a:cubicBezTo>
                              <a:lnTo>
                                <a:pt x="9014" y="241"/>
                              </a:lnTo>
                              <a:cubicBezTo>
                                <a:pt x="15134" y="-1036"/>
                                <a:pt x="21131" y="2890"/>
                                <a:pt x="22408" y="9015"/>
                              </a:cubicBezTo>
                              <a:lnTo>
                                <a:pt x="41705" y="101542"/>
                              </a:lnTo>
                              <a:cubicBezTo>
                                <a:pt x="42986" y="107667"/>
                                <a:pt x="39056" y="113664"/>
                                <a:pt x="32935" y="114941"/>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95" name="Freeform 51">
                  <a:extLst>
                    <a:ext uri="{FF2B5EF4-FFF2-40B4-BE49-F238E27FC236}">
                      <a16:creationId xmlns:a16="http://schemas.microsoft.com/office/drawing/2014/main" id="{88559E01-D17D-DDEB-F284-2739FA1FCC47}"/>
                    </a:ext>
                  </a:extLst>
                </p:cNvPr>
                <p:cNvSpPr/>
                <p:nvPr/>
              </p:nvSpPr>
              <p:spPr>
                <a:xfrm>
                  <a:off x="2983287" y="4185473"/>
                  <a:ext cx="85687" cy="173358"/>
                </a:xfrm>
                <a:custGeom>
                  <a:avLst/>
                  <a:gdLst>
                    <a:gd name="connsiteX0" fmla="*/ 60786 w 85687"/>
                    <a:gd name="connsiteY0" fmla="*/ 172700 h 173358"/>
                    <a:gd name="connsiteX1" fmla="*/ 60786 w 85687"/>
                    <a:gd name="connsiteY1" fmla="*/ 172700 h 173358"/>
                    <a:gd name="connsiteX2" fmla="*/ 23761 w 85687"/>
                    <a:gd name="connsiteY2" fmla="*/ 148457 h 173358"/>
                    <a:gd name="connsiteX3" fmla="*/ 658 w 85687"/>
                    <a:gd name="connsiteY3" fmla="*/ 37683 h 173358"/>
                    <a:gd name="connsiteX4" fmla="*/ 24901 w 85687"/>
                    <a:gd name="connsiteY4" fmla="*/ 659 h 173358"/>
                    <a:gd name="connsiteX5" fmla="*/ 24901 w 85687"/>
                    <a:gd name="connsiteY5" fmla="*/ 659 h 173358"/>
                    <a:gd name="connsiteX6" fmla="*/ 61922 w 85687"/>
                    <a:gd name="connsiteY6" fmla="*/ 24906 h 173358"/>
                    <a:gd name="connsiteX7" fmla="*/ 85029 w 85687"/>
                    <a:gd name="connsiteY7" fmla="*/ 135680 h 173358"/>
                    <a:gd name="connsiteX8" fmla="*/ 60786 w 85687"/>
                    <a:gd name="connsiteY8" fmla="*/ 172700 h 17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687" h="173358" fill="none" extrusionOk="0">
                      <a:moveTo>
                        <a:pt x="60786" y="172700"/>
                      </a:moveTo>
                      <a:lnTo>
                        <a:pt x="60786" y="172700"/>
                      </a:lnTo>
                      <a:cubicBezTo>
                        <a:pt x="44998" y="177245"/>
                        <a:pt x="27938" y="166825"/>
                        <a:pt x="23761" y="148457"/>
                      </a:cubicBezTo>
                      <a:cubicBezTo>
                        <a:pt x="23425" y="122967"/>
                        <a:pt x="15433" y="87688"/>
                        <a:pt x="658" y="37683"/>
                      </a:cubicBezTo>
                      <a:cubicBezTo>
                        <a:pt x="-3194" y="21333"/>
                        <a:pt x="5060" y="5951"/>
                        <a:pt x="24901" y="659"/>
                      </a:cubicBezTo>
                      <a:lnTo>
                        <a:pt x="24901" y="659"/>
                      </a:lnTo>
                      <a:cubicBezTo>
                        <a:pt x="45540" y="-4120"/>
                        <a:pt x="58354" y="9872"/>
                        <a:pt x="61922" y="24906"/>
                      </a:cubicBezTo>
                      <a:cubicBezTo>
                        <a:pt x="67158" y="50517"/>
                        <a:pt x="83463" y="105958"/>
                        <a:pt x="85029" y="135680"/>
                      </a:cubicBezTo>
                      <a:cubicBezTo>
                        <a:pt x="91500" y="155360"/>
                        <a:pt x="78845" y="171931"/>
                        <a:pt x="60786" y="172700"/>
                      </a:cubicBezTo>
                      <a:close/>
                    </a:path>
                    <a:path w="85687" h="173358" stroke="0" extrusionOk="0">
                      <a:moveTo>
                        <a:pt x="60786" y="172700"/>
                      </a:moveTo>
                      <a:lnTo>
                        <a:pt x="60786" y="172700"/>
                      </a:lnTo>
                      <a:cubicBezTo>
                        <a:pt x="45756" y="178024"/>
                        <a:pt x="25971" y="166141"/>
                        <a:pt x="23761" y="148457"/>
                      </a:cubicBezTo>
                      <a:cubicBezTo>
                        <a:pt x="10824" y="105446"/>
                        <a:pt x="7791" y="79404"/>
                        <a:pt x="658" y="37683"/>
                      </a:cubicBezTo>
                      <a:cubicBezTo>
                        <a:pt x="-2575" y="19911"/>
                        <a:pt x="3962" y="3612"/>
                        <a:pt x="24901" y="659"/>
                      </a:cubicBezTo>
                      <a:lnTo>
                        <a:pt x="24901" y="659"/>
                      </a:lnTo>
                      <a:cubicBezTo>
                        <a:pt x="41554" y="557"/>
                        <a:pt x="60359" y="7833"/>
                        <a:pt x="61922" y="24906"/>
                      </a:cubicBezTo>
                      <a:cubicBezTo>
                        <a:pt x="67882" y="54041"/>
                        <a:pt x="77031" y="110305"/>
                        <a:pt x="85029" y="135680"/>
                      </a:cubicBezTo>
                      <a:cubicBezTo>
                        <a:pt x="90400" y="151787"/>
                        <a:pt x="78449" y="169090"/>
                        <a:pt x="60786" y="17270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063857043">
                        <a:custGeom>
                          <a:avLst/>
                          <a:gdLst/>
                          <a:ahLst/>
                          <a:cxnLst/>
                          <a:rect l="l" t="t" r="r" b="b"/>
                          <a:pathLst>
                            <a:path w="85687" h="173358">
                              <a:moveTo>
                                <a:pt x="60786" y="172700"/>
                              </a:moveTo>
                              <a:lnTo>
                                <a:pt x="60786" y="172700"/>
                              </a:lnTo>
                              <a:cubicBezTo>
                                <a:pt x="43937" y="176215"/>
                                <a:pt x="27276" y="165302"/>
                                <a:pt x="23761" y="148457"/>
                              </a:cubicBezTo>
                              <a:lnTo>
                                <a:pt x="658" y="37683"/>
                              </a:lnTo>
                              <a:cubicBezTo>
                                <a:pt x="-2856" y="20838"/>
                                <a:pt x="8057" y="4173"/>
                                <a:pt x="24901" y="659"/>
                              </a:cubicBezTo>
                              <a:lnTo>
                                <a:pt x="24901" y="659"/>
                              </a:lnTo>
                              <a:cubicBezTo>
                                <a:pt x="41746" y="-2856"/>
                                <a:pt x="58411" y="8052"/>
                                <a:pt x="61922" y="24906"/>
                              </a:cubicBezTo>
                              <a:lnTo>
                                <a:pt x="85029" y="135680"/>
                              </a:lnTo>
                              <a:cubicBezTo>
                                <a:pt x="88544" y="152525"/>
                                <a:pt x="77635" y="169185"/>
                                <a:pt x="60786" y="172700"/>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96" name="Freeform 52">
                  <a:extLst>
                    <a:ext uri="{FF2B5EF4-FFF2-40B4-BE49-F238E27FC236}">
                      <a16:creationId xmlns:a16="http://schemas.microsoft.com/office/drawing/2014/main" id="{8F920849-B612-1D8C-0C2F-4C4B417DF6B6}"/>
                    </a:ext>
                  </a:extLst>
                </p:cNvPr>
                <p:cNvSpPr/>
                <p:nvPr/>
              </p:nvSpPr>
              <p:spPr>
                <a:xfrm>
                  <a:off x="3113769" y="4811077"/>
                  <a:ext cx="85686" cy="173357"/>
                </a:xfrm>
                <a:custGeom>
                  <a:avLst/>
                  <a:gdLst>
                    <a:gd name="connsiteX0" fmla="*/ 60782 w 85686"/>
                    <a:gd name="connsiteY0" fmla="*/ 172700 h 173357"/>
                    <a:gd name="connsiteX1" fmla="*/ 60782 w 85686"/>
                    <a:gd name="connsiteY1" fmla="*/ 172700 h 173357"/>
                    <a:gd name="connsiteX2" fmla="*/ 23761 w 85686"/>
                    <a:gd name="connsiteY2" fmla="*/ 148453 h 173357"/>
                    <a:gd name="connsiteX3" fmla="*/ 658 w 85686"/>
                    <a:gd name="connsiteY3" fmla="*/ 37679 h 173357"/>
                    <a:gd name="connsiteX4" fmla="*/ 24901 w 85686"/>
                    <a:gd name="connsiteY4" fmla="*/ 659 h 173357"/>
                    <a:gd name="connsiteX5" fmla="*/ 24901 w 85686"/>
                    <a:gd name="connsiteY5" fmla="*/ 659 h 173357"/>
                    <a:gd name="connsiteX6" fmla="*/ 61922 w 85686"/>
                    <a:gd name="connsiteY6" fmla="*/ 24902 h 173357"/>
                    <a:gd name="connsiteX7" fmla="*/ 85029 w 85686"/>
                    <a:gd name="connsiteY7" fmla="*/ 135676 h 173357"/>
                    <a:gd name="connsiteX8" fmla="*/ 60782 w 85686"/>
                    <a:gd name="connsiteY8" fmla="*/ 172700 h 17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686" h="173357" fill="none" extrusionOk="0">
                      <a:moveTo>
                        <a:pt x="60782" y="172700"/>
                      </a:moveTo>
                      <a:lnTo>
                        <a:pt x="60782" y="172700"/>
                      </a:lnTo>
                      <a:cubicBezTo>
                        <a:pt x="41072" y="173016"/>
                        <a:pt x="27819" y="164944"/>
                        <a:pt x="23761" y="148453"/>
                      </a:cubicBezTo>
                      <a:cubicBezTo>
                        <a:pt x="23609" y="124759"/>
                        <a:pt x="6417" y="73251"/>
                        <a:pt x="658" y="37679"/>
                      </a:cubicBezTo>
                      <a:cubicBezTo>
                        <a:pt x="-1583" y="20752"/>
                        <a:pt x="9469" y="5043"/>
                        <a:pt x="24901" y="659"/>
                      </a:cubicBezTo>
                      <a:lnTo>
                        <a:pt x="24901" y="659"/>
                      </a:lnTo>
                      <a:cubicBezTo>
                        <a:pt x="42915" y="-3523"/>
                        <a:pt x="61194" y="8918"/>
                        <a:pt x="61922" y="24902"/>
                      </a:cubicBezTo>
                      <a:cubicBezTo>
                        <a:pt x="75111" y="62491"/>
                        <a:pt x="71853" y="98400"/>
                        <a:pt x="85029" y="135676"/>
                      </a:cubicBezTo>
                      <a:cubicBezTo>
                        <a:pt x="87675" y="152759"/>
                        <a:pt x="78019" y="169733"/>
                        <a:pt x="60782" y="172700"/>
                      </a:cubicBezTo>
                      <a:close/>
                    </a:path>
                    <a:path w="85686" h="173357" stroke="0" extrusionOk="0">
                      <a:moveTo>
                        <a:pt x="60782" y="172700"/>
                      </a:moveTo>
                      <a:lnTo>
                        <a:pt x="60782" y="172700"/>
                      </a:lnTo>
                      <a:cubicBezTo>
                        <a:pt x="43129" y="174360"/>
                        <a:pt x="27097" y="163895"/>
                        <a:pt x="23761" y="148453"/>
                      </a:cubicBezTo>
                      <a:cubicBezTo>
                        <a:pt x="21140" y="117726"/>
                        <a:pt x="13309" y="79213"/>
                        <a:pt x="658" y="37679"/>
                      </a:cubicBezTo>
                      <a:cubicBezTo>
                        <a:pt x="-3800" y="22567"/>
                        <a:pt x="11723" y="2555"/>
                        <a:pt x="24901" y="659"/>
                      </a:cubicBezTo>
                      <a:lnTo>
                        <a:pt x="24901" y="659"/>
                      </a:lnTo>
                      <a:cubicBezTo>
                        <a:pt x="40503" y="-5125"/>
                        <a:pt x="56436" y="7197"/>
                        <a:pt x="61922" y="24902"/>
                      </a:cubicBezTo>
                      <a:cubicBezTo>
                        <a:pt x="66771" y="59896"/>
                        <a:pt x="76032" y="86273"/>
                        <a:pt x="85029" y="135676"/>
                      </a:cubicBezTo>
                      <a:cubicBezTo>
                        <a:pt x="88481" y="156650"/>
                        <a:pt x="78860" y="168476"/>
                        <a:pt x="60782" y="17270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68360314">
                        <a:custGeom>
                          <a:avLst/>
                          <a:gdLst/>
                          <a:ahLst/>
                          <a:cxnLst/>
                          <a:rect l="l" t="t" r="r" b="b"/>
                          <a:pathLst>
                            <a:path w="85686" h="173357">
                              <a:moveTo>
                                <a:pt x="60782" y="172700"/>
                              </a:moveTo>
                              <a:lnTo>
                                <a:pt x="60782" y="172700"/>
                              </a:lnTo>
                              <a:cubicBezTo>
                                <a:pt x="43937" y="176211"/>
                                <a:pt x="27276" y="165302"/>
                                <a:pt x="23761" y="148453"/>
                              </a:cubicBezTo>
                              <a:lnTo>
                                <a:pt x="658" y="37679"/>
                              </a:lnTo>
                              <a:cubicBezTo>
                                <a:pt x="-2856" y="20829"/>
                                <a:pt x="8057" y="4173"/>
                                <a:pt x="24901" y="659"/>
                              </a:cubicBezTo>
                              <a:lnTo>
                                <a:pt x="24901" y="659"/>
                              </a:lnTo>
                              <a:cubicBezTo>
                                <a:pt x="41746" y="-2856"/>
                                <a:pt x="58407" y="8052"/>
                                <a:pt x="61922" y="24902"/>
                              </a:cubicBezTo>
                              <a:lnTo>
                                <a:pt x="85029" y="135676"/>
                              </a:lnTo>
                              <a:cubicBezTo>
                                <a:pt x="88539" y="152525"/>
                                <a:pt x="77631" y="169185"/>
                                <a:pt x="60782" y="172700"/>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97" name="Freeform 53">
                  <a:extLst>
                    <a:ext uri="{FF2B5EF4-FFF2-40B4-BE49-F238E27FC236}">
                      <a16:creationId xmlns:a16="http://schemas.microsoft.com/office/drawing/2014/main" id="{F06B763E-F47C-97B3-5302-C6A18B94DBDD}"/>
                    </a:ext>
                  </a:extLst>
                </p:cNvPr>
                <p:cNvSpPr/>
                <p:nvPr/>
              </p:nvSpPr>
              <p:spPr>
                <a:xfrm>
                  <a:off x="2966156" y="4264268"/>
                  <a:ext cx="236311" cy="638426"/>
                </a:xfrm>
                <a:custGeom>
                  <a:avLst/>
                  <a:gdLst>
                    <a:gd name="connsiteX0" fmla="*/ 94522 w 236311"/>
                    <a:gd name="connsiteY0" fmla="*/ 679 h 638426"/>
                    <a:gd name="connsiteX1" fmla="*/ 25436 w 236311"/>
                    <a:gd name="connsiteY1" fmla="*/ 15089 h 638426"/>
                    <a:gd name="connsiteX2" fmla="*/ 679 w 236311"/>
                    <a:gd name="connsiteY2" fmla="*/ 52894 h 638426"/>
                    <a:gd name="connsiteX3" fmla="*/ 59392 w 236311"/>
                    <a:gd name="connsiteY3" fmla="*/ 334415 h 638426"/>
                    <a:gd name="connsiteX4" fmla="*/ 132588 w 236311"/>
                    <a:gd name="connsiteY4" fmla="*/ 614547 h 638426"/>
                    <a:gd name="connsiteX5" fmla="*/ 170024 w 236311"/>
                    <a:gd name="connsiteY5" fmla="*/ 637748 h 638426"/>
                    <a:gd name="connsiteX6" fmla="*/ 210881 w 236311"/>
                    <a:gd name="connsiteY6" fmla="*/ 629227 h 638426"/>
                    <a:gd name="connsiteX7" fmla="*/ 235921 w 236311"/>
                    <a:gd name="connsiteY7" fmla="*/ 592996 h 638426"/>
                    <a:gd name="connsiteX8" fmla="*/ 191035 w 236311"/>
                    <a:gd name="connsiteY8" fmla="*/ 306962 h 638426"/>
                    <a:gd name="connsiteX9" fmla="*/ 132322 w 236311"/>
                    <a:gd name="connsiteY9" fmla="*/ 25440 h 638426"/>
                    <a:gd name="connsiteX10" fmla="*/ 94522 w 236311"/>
                    <a:gd name="connsiteY10" fmla="*/ 679 h 63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311" h="638426" fill="none" extrusionOk="0">
                      <a:moveTo>
                        <a:pt x="94522" y="679"/>
                      </a:moveTo>
                      <a:cubicBezTo>
                        <a:pt x="80397" y="6638"/>
                        <a:pt x="51925" y="8592"/>
                        <a:pt x="25436" y="15089"/>
                      </a:cubicBezTo>
                      <a:cubicBezTo>
                        <a:pt x="5263" y="20801"/>
                        <a:pt x="-4454" y="33040"/>
                        <a:pt x="679" y="52894"/>
                      </a:cubicBezTo>
                      <a:cubicBezTo>
                        <a:pt x="27356" y="177225"/>
                        <a:pt x="45915" y="259531"/>
                        <a:pt x="59392" y="334415"/>
                      </a:cubicBezTo>
                      <a:cubicBezTo>
                        <a:pt x="83361" y="400059"/>
                        <a:pt x="102015" y="496405"/>
                        <a:pt x="132588" y="614547"/>
                      </a:cubicBezTo>
                      <a:cubicBezTo>
                        <a:pt x="137522" y="627277"/>
                        <a:pt x="153671" y="644351"/>
                        <a:pt x="170024" y="637748"/>
                      </a:cubicBezTo>
                      <a:cubicBezTo>
                        <a:pt x="184974" y="633919"/>
                        <a:pt x="200736" y="630521"/>
                        <a:pt x="210881" y="629227"/>
                      </a:cubicBezTo>
                      <a:cubicBezTo>
                        <a:pt x="226419" y="626700"/>
                        <a:pt x="239485" y="611245"/>
                        <a:pt x="235921" y="592996"/>
                      </a:cubicBezTo>
                      <a:cubicBezTo>
                        <a:pt x="214190" y="459451"/>
                        <a:pt x="204761" y="425972"/>
                        <a:pt x="191035" y="306962"/>
                      </a:cubicBezTo>
                      <a:cubicBezTo>
                        <a:pt x="191540" y="242995"/>
                        <a:pt x="154121" y="101044"/>
                        <a:pt x="132322" y="25440"/>
                      </a:cubicBezTo>
                      <a:cubicBezTo>
                        <a:pt x="128391" y="4918"/>
                        <a:pt x="113038" y="-5343"/>
                        <a:pt x="94522" y="679"/>
                      </a:cubicBezTo>
                      <a:close/>
                    </a:path>
                    <a:path w="236311" h="638426" stroke="0" extrusionOk="0">
                      <a:moveTo>
                        <a:pt x="94522" y="679"/>
                      </a:moveTo>
                      <a:cubicBezTo>
                        <a:pt x="75117" y="6595"/>
                        <a:pt x="59143" y="8979"/>
                        <a:pt x="25436" y="15089"/>
                      </a:cubicBezTo>
                      <a:cubicBezTo>
                        <a:pt x="10258" y="20118"/>
                        <a:pt x="-4813" y="36902"/>
                        <a:pt x="679" y="52894"/>
                      </a:cubicBezTo>
                      <a:cubicBezTo>
                        <a:pt x="16551" y="163381"/>
                        <a:pt x="37746" y="215147"/>
                        <a:pt x="59392" y="334415"/>
                      </a:cubicBezTo>
                      <a:cubicBezTo>
                        <a:pt x="100999" y="455176"/>
                        <a:pt x="102169" y="541573"/>
                        <a:pt x="132588" y="614547"/>
                      </a:cubicBezTo>
                      <a:cubicBezTo>
                        <a:pt x="134735" y="634424"/>
                        <a:pt x="152634" y="640236"/>
                        <a:pt x="170024" y="637748"/>
                      </a:cubicBezTo>
                      <a:cubicBezTo>
                        <a:pt x="184144" y="633856"/>
                        <a:pt x="193042" y="634499"/>
                        <a:pt x="210881" y="629227"/>
                      </a:cubicBezTo>
                      <a:cubicBezTo>
                        <a:pt x="229788" y="627901"/>
                        <a:pt x="239798" y="612183"/>
                        <a:pt x="235921" y="592996"/>
                      </a:cubicBezTo>
                      <a:cubicBezTo>
                        <a:pt x="237051" y="511379"/>
                        <a:pt x="217238" y="383945"/>
                        <a:pt x="191035" y="306962"/>
                      </a:cubicBezTo>
                      <a:cubicBezTo>
                        <a:pt x="157871" y="180574"/>
                        <a:pt x="139004" y="120078"/>
                        <a:pt x="132322" y="25440"/>
                      </a:cubicBezTo>
                      <a:cubicBezTo>
                        <a:pt x="129270" y="5729"/>
                        <a:pt x="113568" y="-5379"/>
                        <a:pt x="94522" y="679"/>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19424279">
                        <a:custGeom>
                          <a:avLst/>
                          <a:gdLst/>
                          <a:ahLst/>
                          <a:cxnLst/>
                          <a:rect l="l" t="t" r="r" b="b"/>
                          <a:pathLst>
                            <a:path w="236311" h="638426">
                              <a:moveTo>
                                <a:pt x="94522" y="679"/>
                              </a:moveTo>
                              <a:lnTo>
                                <a:pt x="25436" y="15089"/>
                              </a:lnTo>
                              <a:cubicBezTo>
                                <a:pt x="8163" y="18694"/>
                                <a:pt x="-2922" y="35616"/>
                                <a:pt x="679" y="52894"/>
                              </a:cubicBezTo>
                              <a:lnTo>
                                <a:pt x="59392" y="334415"/>
                              </a:lnTo>
                              <a:lnTo>
                                <a:pt x="132588" y="614547"/>
                              </a:lnTo>
                              <a:cubicBezTo>
                                <a:pt x="136891" y="631019"/>
                                <a:pt x="153359" y="641225"/>
                                <a:pt x="170024" y="637748"/>
                              </a:cubicBezTo>
                              <a:lnTo>
                                <a:pt x="210881" y="629227"/>
                              </a:lnTo>
                              <a:cubicBezTo>
                                <a:pt x="227550" y="625751"/>
                                <a:pt x="238561" y="609815"/>
                                <a:pt x="235921" y="592996"/>
                              </a:cubicBezTo>
                              <a:lnTo>
                                <a:pt x="191035" y="306962"/>
                              </a:lnTo>
                              <a:lnTo>
                                <a:pt x="132322" y="25440"/>
                              </a:lnTo>
                              <a:cubicBezTo>
                                <a:pt x="128722" y="8158"/>
                                <a:pt x="111795" y="-2922"/>
                                <a:pt x="94522" y="679"/>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98" name="Freeform 54">
                  <a:extLst>
                    <a:ext uri="{FF2B5EF4-FFF2-40B4-BE49-F238E27FC236}">
                      <a16:creationId xmlns:a16="http://schemas.microsoft.com/office/drawing/2014/main" id="{4749372C-E801-3AE0-C475-3C72D254063D}"/>
                    </a:ext>
                  </a:extLst>
                </p:cNvPr>
                <p:cNvSpPr/>
                <p:nvPr/>
              </p:nvSpPr>
              <p:spPr>
                <a:xfrm>
                  <a:off x="3018637" y="4555029"/>
                  <a:ext cx="145471" cy="59849"/>
                </a:xfrm>
                <a:custGeom>
                  <a:avLst/>
                  <a:gdLst>
                    <a:gd name="connsiteX0" fmla="*/ 130634 w 145471"/>
                    <a:gd name="connsiteY0" fmla="*/ 36890 h 59849"/>
                    <a:gd name="connsiteX1" fmla="*/ 22449 w 145471"/>
                    <a:gd name="connsiteY1" fmla="*/ 59453 h 59849"/>
                    <a:gd name="connsiteX2" fmla="*/ 396 w 145471"/>
                    <a:gd name="connsiteY2" fmla="*/ 45013 h 59849"/>
                    <a:gd name="connsiteX3" fmla="*/ 396 w 145471"/>
                    <a:gd name="connsiteY3" fmla="*/ 45013 h 59849"/>
                    <a:gd name="connsiteX4" fmla="*/ 14836 w 145471"/>
                    <a:gd name="connsiteY4" fmla="*/ 22960 h 59849"/>
                    <a:gd name="connsiteX5" fmla="*/ 123021 w 145471"/>
                    <a:gd name="connsiteY5" fmla="*/ 397 h 59849"/>
                    <a:gd name="connsiteX6" fmla="*/ 145074 w 145471"/>
                    <a:gd name="connsiteY6" fmla="*/ 14837 h 59849"/>
                    <a:gd name="connsiteX7" fmla="*/ 145074 w 145471"/>
                    <a:gd name="connsiteY7" fmla="*/ 14837 h 59849"/>
                    <a:gd name="connsiteX8" fmla="*/ 130634 w 145471"/>
                    <a:gd name="connsiteY8" fmla="*/ 36890 h 5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471" h="59849" fill="none" extrusionOk="0">
                      <a:moveTo>
                        <a:pt x="130634" y="36890"/>
                      </a:moveTo>
                      <a:cubicBezTo>
                        <a:pt x="81667" y="43694"/>
                        <a:pt x="50107" y="53877"/>
                        <a:pt x="22449" y="59453"/>
                      </a:cubicBezTo>
                      <a:cubicBezTo>
                        <a:pt x="11600" y="62401"/>
                        <a:pt x="1129" y="56438"/>
                        <a:pt x="396" y="45013"/>
                      </a:cubicBezTo>
                      <a:lnTo>
                        <a:pt x="396" y="45013"/>
                      </a:lnTo>
                      <a:cubicBezTo>
                        <a:pt x="-1802" y="36019"/>
                        <a:pt x="3871" y="25180"/>
                        <a:pt x="14836" y="22960"/>
                      </a:cubicBezTo>
                      <a:cubicBezTo>
                        <a:pt x="42312" y="19133"/>
                        <a:pt x="91019" y="4294"/>
                        <a:pt x="123021" y="397"/>
                      </a:cubicBezTo>
                      <a:cubicBezTo>
                        <a:pt x="132754" y="-1243"/>
                        <a:pt x="143325" y="3298"/>
                        <a:pt x="145074" y="14837"/>
                      </a:cubicBezTo>
                      <a:lnTo>
                        <a:pt x="145074" y="14837"/>
                      </a:lnTo>
                      <a:cubicBezTo>
                        <a:pt x="146696" y="25913"/>
                        <a:pt x="139277" y="35619"/>
                        <a:pt x="130634" y="36890"/>
                      </a:cubicBezTo>
                      <a:close/>
                    </a:path>
                    <a:path w="145471" h="59849" stroke="0" extrusionOk="0">
                      <a:moveTo>
                        <a:pt x="130634" y="36890"/>
                      </a:moveTo>
                      <a:cubicBezTo>
                        <a:pt x="104645" y="43489"/>
                        <a:pt x="60579" y="46760"/>
                        <a:pt x="22449" y="59453"/>
                      </a:cubicBezTo>
                      <a:cubicBezTo>
                        <a:pt x="14231" y="59795"/>
                        <a:pt x="1863" y="55402"/>
                        <a:pt x="396" y="45013"/>
                      </a:cubicBezTo>
                      <a:lnTo>
                        <a:pt x="396" y="45013"/>
                      </a:lnTo>
                      <a:cubicBezTo>
                        <a:pt x="-3274" y="35249"/>
                        <a:pt x="3962" y="23452"/>
                        <a:pt x="14836" y="22960"/>
                      </a:cubicBezTo>
                      <a:cubicBezTo>
                        <a:pt x="61487" y="13601"/>
                        <a:pt x="87066" y="2679"/>
                        <a:pt x="123021" y="397"/>
                      </a:cubicBezTo>
                      <a:cubicBezTo>
                        <a:pt x="131580" y="-1256"/>
                        <a:pt x="141856" y="3056"/>
                        <a:pt x="145074" y="14837"/>
                      </a:cubicBezTo>
                      <a:lnTo>
                        <a:pt x="145074" y="14837"/>
                      </a:lnTo>
                      <a:cubicBezTo>
                        <a:pt x="147061" y="25337"/>
                        <a:pt x="140376" y="35096"/>
                        <a:pt x="130634" y="3689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772602797">
                        <a:custGeom>
                          <a:avLst/>
                          <a:gdLst/>
                          <a:ahLst/>
                          <a:cxnLst/>
                          <a:rect l="l" t="t" r="r" b="b"/>
                          <a:pathLst>
                            <a:path w="145471" h="59849">
                              <a:moveTo>
                                <a:pt x="130634" y="36890"/>
                              </a:moveTo>
                              <a:lnTo>
                                <a:pt x="22449" y="59453"/>
                              </a:lnTo>
                              <a:cubicBezTo>
                                <a:pt x="12372" y="61553"/>
                                <a:pt x="2496" y="55090"/>
                                <a:pt x="396" y="45013"/>
                              </a:cubicBezTo>
                              <a:lnTo>
                                <a:pt x="396" y="45013"/>
                              </a:lnTo>
                              <a:cubicBezTo>
                                <a:pt x="-1704" y="34932"/>
                                <a:pt x="4759" y="25060"/>
                                <a:pt x="14836" y="22960"/>
                              </a:cubicBezTo>
                              <a:lnTo>
                                <a:pt x="123021" y="397"/>
                              </a:lnTo>
                              <a:cubicBezTo>
                                <a:pt x="133098" y="-1708"/>
                                <a:pt x="142970" y="4760"/>
                                <a:pt x="145074" y="14837"/>
                              </a:cubicBezTo>
                              <a:lnTo>
                                <a:pt x="145074" y="14837"/>
                              </a:lnTo>
                              <a:cubicBezTo>
                                <a:pt x="147179" y="24915"/>
                                <a:pt x="140711" y="34790"/>
                                <a:pt x="130634" y="36890"/>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99" name="Freeform 55">
                  <a:extLst>
                    <a:ext uri="{FF2B5EF4-FFF2-40B4-BE49-F238E27FC236}">
                      <a16:creationId xmlns:a16="http://schemas.microsoft.com/office/drawing/2014/main" id="{221C6D39-55EE-0057-7D58-A3669663DF66}"/>
                    </a:ext>
                  </a:extLst>
                </p:cNvPr>
                <p:cNvSpPr/>
                <p:nvPr/>
              </p:nvSpPr>
              <p:spPr>
                <a:xfrm>
                  <a:off x="3124616" y="4248878"/>
                  <a:ext cx="84739" cy="295168"/>
                </a:xfrm>
                <a:custGeom>
                  <a:avLst/>
                  <a:gdLst>
                    <a:gd name="connsiteX0" fmla="*/ 73085 w 84739"/>
                    <a:gd name="connsiteY0" fmla="*/ 294860 h 295168"/>
                    <a:gd name="connsiteX1" fmla="*/ 73085 w 84739"/>
                    <a:gd name="connsiteY1" fmla="*/ 294860 h 295168"/>
                    <a:gd name="connsiteX2" fmla="*/ 55760 w 84739"/>
                    <a:gd name="connsiteY2" fmla="*/ 283514 h 295168"/>
                    <a:gd name="connsiteX3" fmla="*/ 309 w 84739"/>
                    <a:gd name="connsiteY3" fmla="*/ 17634 h 295168"/>
                    <a:gd name="connsiteX4" fmla="*/ 11654 w 84739"/>
                    <a:gd name="connsiteY4" fmla="*/ 309 h 295168"/>
                    <a:gd name="connsiteX5" fmla="*/ 11654 w 84739"/>
                    <a:gd name="connsiteY5" fmla="*/ 309 h 295168"/>
                    <a:gd name="connsiteX6" fmla="*/ 28979 w 84739"/>
                    <a:gd name="connsiteY6" fmla="*/ 11654 h 295168"/>
                    <a:gd name="connsiteX7" fmla="*/ 84431 w 84739"/>
                    <a:gd name="connsiteY7" fmla="*/ 277535 h 295168"/>
                    <a:gd name="connsiteX8" fmla="*/ 73085 w 84739"/>
                    <a:gd name="connsiteY8" fmla="*/ 294860 h 29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39" h="295168" fill="none" extrusionOk="0">
                      <a:moveTo>
                        <a:pt x="73085" y="294860"/>
                      </a:moveTo>
                      <a:lnTo>
                        <a:pt x="73085" y="294860"/>
                      </a:lnTo>
                      <a:cubicBezTo>
                        <a:pt x="64098" y="297489"/>
                        <a:pt x="58130" y="292239"/>
                        <a:pt x="55760" y="283514"/>
                      </a:cubicBezTo>
                      <a:cubicBezTo>
                        <a:pt x="42181" y="167829"/>
                        <a:pt x="9968" y="77716"/>
                        <a:pt x="309" y="17634"/>
                      </a:cubicBezTo>
                      <a:cubicBezTo>
                        <a:pt x="-1228" y="9598"/>
                        <a:pt x="4164" y="2312"/>
                        <a:pt x="11654" y="309"/>
                      </a:cubicBezTo>
                      <a:lnTo>
                        <a:pt x="11654" y="309"/>
                      </a:lnTo>
                      <a:cubicBezTo>
                        <a:pt x="20791" y="-148"/>
                        <a:pt x="27618" y="5452"/>
                        <a:pt x="28979" y="11654"/>
                      </a:cubicBezTo>
                      <a:cubicBezTo>
                        <a:pt x="39693" y="87524"/>
                        <a:pt x="60602" y="171182"/>
                        <a:pt x="84431" y="277535"/>
                      </a:cubicBezTo>
                      <a:cubicBezTo>
                        <a:pt x="87398" y="284956"/>
                        <a:pt x="79737" y="292290"/>
                        <a:pt x="73085" y="294860"/>
                      </a:cubicBezTo>
                      <a:close/>
                    </a:path>
                    <a:path w="84739" h="295168" stroke="0" extrusionOk="0">
                      <a:moveTo>
                        <a:pt x="73085" y="294860"/>
                      </a:moveTo>
                      <a:lnTo>
                        <a:pt x="73085" y="294860"/>
                      </a:lnTo>
                      <a:cubicBezTo>
                        <a:pt x="64889" y="295318"/>
                        <a:pt x="57687" y="289670"/>
                        <a:pt x="55760" y="283514"/>
                      </a:cubicBezTo>
                      <a:cubicBezTo>
                        <a:pt x="47191" y="222977"/>
                        <a:pt x="26107" y="120570"/>
                        <a:pt x="309" y="17634"/>
                      </a:cubicBezTo>
                      <a:cubicBezTo>
                        <a:pt x="-834" y="8897"/>
                        <a:pt x="5437" y="3054"/>
                        <a:pt x="11654" y="309"/>
                      </a:cubicBezTo>
                      <a:lnTo>
                        <a:pt x="11654" y="309"/>
                      </a:lnTo>
                      <a:cubicBezTo>
                        <a:pt x="18617" y="-28"/>
                        <a:pt x="26814" y="2357"/>
                        <a:pt x="28979" y="11654"/>
                      </a:cubicBezTo>
                      <a:cubicBezTo>
                        <a:pt x="45426" y="89105"/>
                        <a:pt x="74990" y="216498"/>
                        <a:pt x="84431" y="277535"/>
                      </a:cubicBezTo>
                      <a:cubicBezTo>
                        <a:pt x="85987" y="285674"/>
                        <a:pt x="79630" y="292043"/>
                        <a:pt x="73085" y="29486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181679306">
                        <a:custGeom>
                          <a:avLst/>
                          <a:gdLst/>
                          <a:ahLst/>
                          <a:cxnLst/>
                          <a:rect l="l" t="t" r="r" b="b"/>
                          <a:pathLst>
                            <a:path w="84739" h="295168">
                              <a:moveTo>
                                <a:pt x="73085" y="294860"/>
                              </a:moveTo>
                              <a:lnTo>
                                <a:pt x="73085" y="294860"/>
                              </a:lnTo>
                              <a:cubicBezTo>
                                <a:pt x="65202" y="296506"/>
                                <a:pt x="57406" y="291396"/>
                                <a:pt x="55760" y="283514"/>
                              </a:cubicBezTo>
                              <a:lnTo>
                                <a:pt x="309" y="17634"/>
                              </a:lnTo>
                              <a:cubicBezTo>
                                <a:pt x="-1337" y="9747"/>
                                <a:pt x="3768" y="1950"/>
                                <a:pt x="11654" y="309"/>
                              </a:cubicBezTo>
                              <a:lnTo>
                                <a:pt x="11654" y="309"/>
                              </a:lnTo>
                              <a:cubicBezTo>
                                <a:pt x="19541" y="-1337"/>
                                <a:pt x="27338" y="3767"/>
                                <a:pt x="28979" y="11654"/>
                              </a:cubicBezTo>
                              <a:lnTo>
                                <a:pt x="84431" y="277535"/>
                              </a:lnTo>
                              <a:cubicBezTo>
                                <a:pt x="86076" y="285417"/>
                                <a:pt x="80972" y="293214"/>
                                <a:pt x="73085" y="294860"/>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32500" lnSpcReduction="20000"/>
                </a:bodyPr>
                <a:lstStyle/>
                <a:p>
                  <a:pPr marL="0" algn="l"/>
                  <a:endParaRPr/>
                </a:p>
              </p:txBody>
            </p:sp>
            <p:sp>
              <p:nvSpPr>
                <p:cNvPr id="100" name="Freeform 56">
                  <a:extLst>
                    <a:ext uri="{FF2B5EF4-FFF2-40B4-BE49-F238E27FC236}">
                      <a16:creationId xmlns:a16="http://schemas.microsoft.com/office/drawing/2014/main" id="{9D92DE2A-E009-6F8B-D3B6-DEA3711913CC}"/>
                    </a:ext>
                  </a:extLst>
                </p:cNvPr>
                <p:cNvSpPr/>
                <p:nvPr/>
              </p:nvSpPr>
              <p:spPr>
                <a:xfrm rot="-706981">
                  <a:off x="3106189" y="4285647"/>
                  <a:ext cx="30620" cy="79880"/>
                </a:xfrm>
                <a:custGeom>
                  <a:avLst/>
                  <a:gdLst>
                    <a:gd name="connsiteX0" fmla="*/ 0 w 30620"/>
                    <a:gd name="connsiteY0" fmla="*/ 0 h 79880"/>
                    <a:gd name="connsiteX1" fmla="*/ 30620 w 30620"/>
                    <a:gd name="connsiteY1" fmla="*/ 0 h 79880"/>
                    <a:gd name="connsiteX2" fmla="*/ 30620 w 30620"/>
                    <a:gd name="connsiteY2" fmla="*/ 79881 h 79880"/>
                    <a:gd name="connsiteX3" fmla="*/ 0 w 30620"/>
                    <a:gd name="connsiteY3" fmla="*/ 79881 h 79880"/>
                    <a:gd name="connsiteX4" fmla="*/ 0 w 30620"/>
                    <a:gd name="connsiteY4" fmla="*/ 0 h 7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20" h="79880" fill="none" extrusionOk="0">
                      <a:moveTo>
                        <a:pt x="0" y="0"/>
                      </a:moveTo>
                      <a:cubicBezTo>
                        <a:pt x="6964" y="1268"/>
                        <a:pt x="24451" y="1078"/>
                        <a:pt x="30620" y="0"/>
                      </a:cubicBezTo>
                      <a:cubicBezTo>
                        <a:pt x="30520" y="17841"/>
                        <a:pt x="34026" y="40695"/>
                        <a:pt x="30620" y="79881"/>
                      </a:cubicBezTo>
                      <a:cubicBezTo>
                        <a:pt x="18777" y="80667"/>
                        <a:pt x="11141" y="80730"/>
                        <a:pt x="0" y="79881"/>
                      </a:cubicBezTo>
                      <a:cubicBezTo>
                        <a:pt x="-135" y="56282"/>
                        <a:pt x="-3168" y="23773"/>
                        <a:pt x="0" y="0"/>
                      </a:cubicBezTo>
                      <a:close/>
                    </a:path>
                    <a:path w="30620" h="79880" stroke="0" extrusionOk="0">
                      <a:moveTo>
                        <a:pt x="0" y="0"/>
                      </a:moveTo>
                      <a:cubicBezTo>
                        <a:pt x="7927" y="200"/>
                        <a:pt x="23980" y="-935"/>
                        <a:pt x="30620" y="0"/>
                      </a:cubicBezTo>
                      <a:cubicBezTo>
                        <a:pt x="30482" y="36147"/>
                        <a:pt x="27597" y="62130"/>
                        <a:pt x="30620" y="79881"/>
                      </a:cubicBezTo>
                      <a:cubicBezTo>
                        <a:pt x="19312" y="79927"/>
                        <a:pt x="10297" y="78696"/>
                        <a:pt x="0" y="79881"/>
                      </a:cubicBezTo>
                      <a:cubicBezTo>
                        <a:pt x="3642" y="57686"/>
                        <a:pt x="3063" y="27170"/>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50307706">
                        <a:custGeom>
                          <a:avLst/>
                          <a:gdLst/>
                          <a:ahLst/>
                          <a:cxnLst/>
                          <a:rect l="l" t="t" r="r" b="b"/>
                          <a:pathLst>
                            <a:path w="30620" h="79880">
                              <a:moveTo>
                                <a:pt x="0" y="0"/>
                              </a:moveTo>
                              <a:lnTo>
                                <a:pt x="30620" y="0"/>
                              </a:lnTo>
                              <a:lnTo>
                                <a:pt x="30620" y="79881"/>
                              </a:lnTo>
                              <a:lnTo>
                                <a:pt x="0" y="79881"/>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grpSp>
          <p:grpSp>
            <p:nvGrpSpPr>
              <p:cNvPr id="77" name="Group 57">
                <a:extLst>
                  <a:ext uri="{FF2B5EF4-FFF2-40B4-BE49-F238E27FC236}">
                    <a16:creationId xmlns:a16="http://schemas.microsoft.com/office/drawing/2014/main" id="{BEEECD79-F194-7AB6-0B8A-46508C9CC918}"/>
                  </a:ext>
                </a:extLst>
              </p:cNvPr>
              <p:cNvGrpSpPr/>
              <p:nvPr/>
            </p:nvGrpSpPr>
            <p:grpSpPr>
              <a:xfrm>
                <a:off x="3173226" y="3955034"/>
                <a:ext cx="182178" cy="1037452"/>
                <a:chOff x="3173226" y="3955034"/>
                <a:chExt cx="182178" cy="1037452"/>
              </a:xfrm>
              <a:grpFill/>
            </p:grpSpPr>
            <p:sp>
              <p:nvSpPr>
                <p:cNvPr id="88" name="Freeform 58">
                  <a:extLst>
                    <a:ext uri="{FF2B5EF4-FFF2-40B4-BE49-F238E27FC236}">
                      <a16:creationId xmlns:a16="http://schemas.microsoft.com/office/drawing/2014/main" id="{FFAA2230-A9F4-C329-0BCE-96582052A7FB}"/>
                    </a:ext>
                  </a:extLst>
                </p:cNvPr>
                <p:cNvSpPr/>
                <p:nvPr/>
              </p:nvSpPr>
              <p:spPr>
                <a:xfrm rot="176431">
                  <a:off x="3192515" y="4092504"/>
                  <a:ext cx="141975" cy="674701"/>
                </a:xfrm>
                <a:custGeom>
                  <a:avLst/>
                  <a:gdLst>
                    <a:gd name="connsiteX0" fmla="*/ 0 w 141975"/>
                    <a:gd name="connsiteY0" fmla="*/ 0 h 674701"/>
                    <a:gd name="connsiteX1" fmla="*/ 141976 w 141975"/>
                    <a:gd name="connsiteY1" fmla="*/ 0 h 674701"/>
                    <a:gd name="connsiteX2" fmla="*/ 141976 w 141975"/>
                    <a:gd name="connsiteY2" fmla="*/ 674701 h 674701"/>
                    <a:gd name="connsiteX3" fmla="*/ 0 w 141975"/>
                    <a:gd name="connsiteY3" fmla="*/ 674701 h 674701"/>
                    <a:gd name="connsiteX4" fmla="*/ 0 w 141975"/>
                    <a:gd name="connsiteY4" fmla="*/ 0 h 674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75" h="674701" fill="none" extrusionOk="0">
                      <a:moveTo>
                        <a:pt x="0" y="0"/>
                      </a:moveTo>
                      <a:cubicBezTo>
                        <a:pt x="51833" y="-1935"/>
                        <a:pt x="110571" y="4369"/>
                        <a:pt x="141976" y="0"/>
                      </a:cubicBezTo>
                      <a:cubicBezTo>
                        <a:pt x="161129" y="281762"/>
                        <a:pt x="137847" y="469717"/>
                        <a:pt x="141976" y="674701"/>
                      </a:cubicBezTo>
                      <a:cubicBezTo>
                        <a:pt x="77205" y="678545"/>
                        <a:pt x="67154" y="668832"/>
                        <a:pt x="0" y="674701"/>
                      </a:cubicBezTo>
                      <a:cubicBezTo>
                        <a:pt x="23131" y="461732"/>
                        <a:pt x="18131" y="215309"/>
                        <a:pt x="0" y="0"/>
                      </a:cubicBezTo>
                      <a:close/>
                    </a:path>
                    <a:path w="141975" h="674701" stroke="0" extrusionOk="0">
                      <a:moveTo>
                        <a:pt x="0" y="0"/>
                      </a:moveTo>
                      <a:cubicBezTo>
                        <a:pt x="66641" y="6333"/>
                        <a:pt x="79986" y="5304"/>
                        <a:pt x="141976" y="0"/>
                      </a:cubicBezTo>
                      <a:cubicBezTo>
                        <a:pt x="142117" y="202347"/>
                        <a:pt x="157618" y="376385"/>
                        <a:pt x="141976" y="674701"/>
                      </a:cubicBezTo>
                      <a:cubicBezTo>
                        <a:pt x="82108" y="679550"/>
                        <a:pt x="56107" y="670059"/>
                        <a:pt x="0" y="674701"/>
                      </a:cubicBezTo>
                      <a:cubicBezTo>
                        <a:pt x="20564" y="372334"/>
                        <a:pt x="23710" y="292422"/>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72865357">
                        <a:custGeom>
                          <a:avLst/>
                          <a:gdLst/>
                          <a:ahLst/>
                          <a:cxnLst/>
                          <a:rect l="l" t="t" r="r" b="b"/>
                          <a:pathLst>
                            <a:path w="141975" h="674701">
                              <a:moveTo>
                                <a:pt x="0" y="0"/>
                              </a:moveTo>
                              <a:lnTo>
                                <a:pt x="141976" y="0"/>
                              </a:lnTo>
                              <a:lnTo>
                                <a:pt x="141976" y="674701"/>
                              </a:lnTo>
                              <a:lnTo>
                                <a:pt x="0" y="674701"/>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89" name="Freeform 59">
                  <a:extLst>
                    <a:ext uri="{FF2B5EF4-FFF2-40B4-BE49-F238E27FC236}">
                      <a16:creationId xmlns:a16="http://schemas.microsoft.com/office/drawing/2014/main" id="{D1C7B92A-81F4-DD1D-F630-3092AF88008F}"/>
                    </a:ext>
                  </a:extLst>
                </p:cNvPr>
                <p:cNvSpPr/>
                <p:nvPr/>
              </p:nvSpPr>
              <p:spPr>
                <a:xfrm rot="176088">
                  <a:off x="3225246" y="4092212"/>
                  <a:ext cx="77303" cy="674697"/>
                </a:xfrm>
                <a:custGeom>
                  <a:avLst/>
                  <a:gdLst>
                    <a:gd name="connsiteX0" fmla="*/ 0 w 77303"/>
                    <a:gd name="connsiteY0" fmla="*/ 0 h 674697"/>
                    <a:gd name="connsiteX1" fmla="*/ 77303 w 77303"/>
                    <a:gd name="connsiteY1" fmla="*/ 0 h 674697"/>
                    <a:gd name="connsiteX2" fmla="*/ 77303 w 77303"/>
                    <a:gd name="connsiteY2" fmla="*/ 674698 h 674697"/>
                    <a:gd name="connsiteX3" fmla="*/ 0 w 77303"/>
                    <a:gd name="connsiteY3" fmla="*/ 674698 h 674697"/>
                    <a:gd name="connsiteX4" fmla="*/ 0 w 77303"/>
                    <a:gd name="connsiteY4" fmla="*/ 0 h 67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03" h="674697" fill="none" extrusionOk="0">
                      <a:moveTo>
                        <a:pt x="0" y="0"/>
                      </a:moveTo>
                      <a:cubicBezTo>
                        <a:pt x="29362" y="-3773"/>
                        <a:pt x="55651" y="-2187"/>
                        <a:pt x="77303" y="0"/>
                      </a:cubicBezTo>
                      <a:cubicBezTo>
                        <a:pt x="93484" y="193714"/>
                        <a:pt x="91571" y="432755"/>
                        <a:pt x="77303" y="674698"/>
                      </a:cubicBezTo>
                      <a:cubicBezTo>
                        <a:pt x="47733" y="673995"/>
                        <a:pt x="26036" y="675672"/>
                        <a:pt x="0" y="674698"/>
                      </a:cubicBezTo>
                      <a:cubicBezTo>
                        <a:pt x="-15096" y="464823"/>
                        <a:pt x="-21456" y="321864"/>
                        <a:pt x="0" y="0"/>
                      </a:cubicBezTo>
                      <a:close/>
                    </a:path>
                    <a:path w="77303" h="674697" stroke="0" extrusionOk="0">
                      <a:moveTo>
                        <a:pt x="0" y="0"/>
                      </a:moveTo>
                      <a:cubicBezTo>
                        <a:pt x="27370" y="-981"/>
                        <a:pt x="54794" y="-1257"/>
                        <a:pt x="77303" y="0"/>
                      </a:cubicBezTo>
                      <a:cubicBezTo>
                        <a:pt x="101569" y="137298"/>
                        <a:pt x="93682" y="360955"/>
                        <a:pt x="77303" y="674698"/>
                      </a:cubicBezTo>
                      <a:cubicBezTo>
                        <a:pt x="51643" y="670964"/>
                        <a:pt x="15548" y="673847"/>
                        <a:pt x="0" y="674698"/>
                      </a:cubicBezTo>
                      <a:cubicBezTo>
                        <a:pt x="-620" y="429701"/>
                        <a:pt x="-19473" y="238666"/>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30112527">
                        <a:custGeom>
                          <a:avLst/>
                          <a:gdLst/>
                          <a:ahLst/>
                          <a:cxnLst/>
                          <a:rect l="l" t="t" r="r" b="b"/>
                          <a:pathLst>
                            <a:path w="77303" h="674697">
                              <a:moveTo>
                                <a:pt x="0" y="0"/>
                              </a:moveTo>
                              <a:lnTo>
                                <a:pt x="77303" y="0"/>
                              </a:lnTo>
                              <a:lnTo>
                                <a:pt x="77303" y="674698"/>
                              </a:lnTo>
                              <a:lnTo>
                                <a:pt x="0" y="674698"/>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90" name="Freeform 60">
                  <a:extLst>
                    <a:ext uri="{FF2B5EF4-FFF2-40B4-BE49-F238E27FC236}">
                      <a16:creationId xmlns:a16="http://schemas.microsoft.com/office/drawing/2014/main" id="{1239E2EF-C0F2-3F2F-67F2-8013855B0A8C}"/>
                    </a:ext>
                  </a:extLst>
                </p:cNvPr>
                <p:cNvSpPr/>
                <p:nvPr/>
              </p:nvSpPr>
              <p:spPr>
                <a:xfrm>
                  <a:off x="3173226" y="4762786"/>
                  <a:ext cx="144052" cy="229699"/>
                </a:xfrm>
                <a:custGeom>
                  <a:avLst/>
                  <a:gdLst>
                    <a:gd name="connsiteX0" fmla="*/ 60432 w 144052"/>
                    <a:gd name="connsiteY0" fmla="*/ 229700 h 229699"/>
                    <a:gd name="connsiteX1" fmla="*/ 144052 w 144052"/>
                    <a:gd name="connsiteY1" fmla="*/ 7389 h 229699"/>
                    <a:gd name="connsiteX2" fmla="*/ 0 w 144052"/>
                    <a:gd name="connsiteY2" fmla="*/ 0 h 229699"/>
                    <a:gd name="connsiteX3" fmla="*/ 60432 w 144052"/>
                    <a:gd name="connsiteY3" fmla="*/ 229700 h 229699"/>
                  </a:gdLst>
                  <a:ahLst/>
                  <a:cxnLst>
                    <a:cxn ang="0">
                      <a:pos x="connsiteX0" y="connsiteY0"/>
                    </a:cxn>
                    <a:cxn ang="0">
                      <a:pos x="connsiteX1" y="connsiteY1"/>
                    </a:cxn>
                    <a:cxn ang="0">
                      <a:pos x="connsiteX2" y="connsiteY2"/>
                    </a:cxn>
                    <a:cxn ang="0">
                      <a:pos x="connsiteX3" y="connsiteY3"/>
                    </a:cxn>
                  </a:cxnLst>
                  <a:rect l="l" t="t" r="r" b="b"/>
                  <a:pathLst>
                    <a:path w="144052" h="229699" fill="none" extrusionOk="0">
                      <a:moveTo>
                        <a:pt x="60432" y="229700"/>
                      </a:moveTo>
                      <a:cubicBezTo>
                        <a:pt x="76508" y="179069"/>
                        <a:pt x="99425" y="101887"/>
                        <a:pt x="144052" y="7389"/>
                      </a:cubicBezTo>
                      <a:cubicBezTo>
                        <a:pt x="104826" y="11151"/>
                        <a:pt x="55858" y="1841"/>
                        <a:pt x="0" y="0"/>
                      </a:cubicBezTo>
                      <a:cubicBezTo>
                        <a:pt x="8059" y="47591"/>
                        <a:pt x="46699" y="173808"/>
                        <a:pt x="60432" y="229700"/>
                      </a:cubicBezTo>
                      <a:close/>
                    </a:path>
                    <a:path w="144052" h="229699" stroke="0" extrusionOk="0">
                      <a:moveTo>
                        <a:pt x="60432" y="229700"/>
                      </a:moveTo>
                      <a:cubicBezTo>
                        <a:pt x="95169" y="157630"/>
                        <a:pt x="121169" y="74149"/>
                        <a:pt x="144052" y="7389"/>
                      </a:cubicBezTo>
                      <a:cubicBezTo>
                        <a:pt x="110846" y="5031"/>
                        <a:pt x="33925" y="2843"/>
                        <a:pt x="0" y="0"/>
                      </a:cubicBezTo>
                      <a:cubicBezTo>
                        <a:pt x="32005" y="96051"/>
                        <a:pt x="42573" y="154213"/>
                        <a:pt x="60432" y="22970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943143689">
                        <a:custGeom>
                          <a:avLst/>
                          <a:gdLst/>
                          <a:ahLst/>
                          <a:cxnLst/>
                          <a:rect l="l" t="t" r="r" b="b"/>
                          <a:pathLst>
                            <a:path w="144052" h="229699">
                              <a:moveTo>
                                <a:pt x="60432" y="229700"/>
                              </a:moveTo>
                              <a:lnTo>
                                <a:pt x="144052" y="7389"/>
                              </a:lnTo>
                              <a:lnTo>
                                <a:pt x="0" y="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91" name="Freeform 61">
                  <a:extLst>
                    <a:ext uri="{FF2B5EF4-FFF2-40B4-BE49-F238E27FC236}">
                      <a16:creationId xmlns:a16="http://schemas.microsoft.com/office/drawing/2014/main" id="{C3DF2C98-958E-9734-B43C-8A824B505A4A}"/>
                    </a:ext>
                  </a:extLst>
                </p:cNvPr>
                <p:cNvSpPr/>
                <p:nvPr/>
              </p:nvSpPr>
              <p:spPr>
                <a:xfrm>
                  <a:off x="3173226" y="4762786"/>
                  <a:ext cx="144052" cy="113744"/>
                </a:xfrm>
                <a:custGeom>
                  <a:avLst/>
                  <a:gdLst>
                    <a:gd name="connsiteX0" fmla="*/ 104049 w 144052"/>
                    <a:gd name="connsiteY0" fmla="*/ 113744 h 113744"/>
                    <a:gd name="connsiteX1" fmla="*/ 144052 w 144052"/>
                    <a:gd name="connsiteY1" fmla="*/ 7394 h 113744"/>
                    <a:gd name="connsiteX2" fmla="*/ 0 w 144052"/>
                    <a:gd name="connsiteY2" fmla="*/ 0 h 113744"/>
                    <a:gd name="connsiteX3" fmla="*/ 28911 w 144052"/>
                    <a:gd name="connsiteY3" fmla="*/ 109886 h 113744"/>
                    <a:gd name="connsiteX4" fmla="*/ 104049 w 144052"/>
                    <a:gd name="connsiteY4" fmla="*/ 113744 h 11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52" h="113744" fill="none" extrusionOk="0">
                      <a:moveTo>
                        <a:pt x="104049" y="113744"/>
                      </a:moveTo>
                      <a:cubicBezTo>
                        <a:pt x="119994" y="59113"/>
                        <a:pt x="124262" y="48034"/>
                        <a:pt x="144052" y="7394"/>
                      </a:cubicBezTo>
                      <a:cubicBezTo>
                        <a:pt x="104373" y="7043"/>
                        <a:pt x="48760" y="935"/>
                        <a:pt x="0" y="0"/>
                      </a:cubicBezTo>
                      <a:cubicBezTo>
                        <a:pt x="18461" y="53383"/>
                        <a:pt x="22105" y="68085"/>
                        <a:pt x="28911" y="109886"/>
                      </a:cubicBezTo>
                      <a:cubicBezTo>
                        <a:pt x="60418" y="111636"/>
                        <a:pt x="83664" y="112764"/>
                        <a:pt x="104049" y="113744"/>
                      </a:cubicBezTo>
                      <a:close/>
                    </a:path>
                    <a:path w="144052" h="113744" stroke="0" extrusionOk="0">
                      <a:moveTo>
                        <a:pt x="104049" y="113744"/>
                      </a:moveTo>
                      <a:cubicBezTo>
                        <a:pt x="115019" y="89303"/>
                        <a:pt x="128433" y="61810"/>
                        <a:pt x="144052" y="7394"/>
                      </a:cubicBezTo>
                      <a:cubicBezTo>
                        <a:pt x="99712" y="11231"/>
                        <a:pt x="69778" y="-175"/>
                        <a:pt x="0" y="0"/>
                      </a:cubicBezTo>
                      <a:cubicBezTo>
                        <a:pt x="11870" y="27849"/>
                        <a:pt x="22263" y="84752"/>
                        <a:pt x="28911" y="109886"/>
                      </a:cubicBezTo>
                      <a:cubicBezTo>
                        <a:pt x="58296" y="113974"/>
                        <a:pt x="79620" y="116163"/>
                        <a:pt x="104049" y="113744"/>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538798529">
                        <a:custGeom>
                          <a:avLst/>
                          <a:gdLst/>
                          <a:ahLst/>
                          <a:cxnLst/>
                          <a:rect l="l" t="t" r="r" b="b"/>
                          <a:pathLst>
                            <a:path w="144052" h="113744">
                              <a:moveTo>
                                <a:pt x="104049" y="113744"/>
                              </a:moveTo>
                              <a:lnTo>
                                <a:pt x="144052" y="7394"/>
                              </a:lnTo>
                              <a:lnTo>
                                <a:pt x="0" y="0"/>
                              </a:lnTo>
                              <a:lnTo>
                                <a:pt x="28911" y="109886"/>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92" name="Freeform 62">
                  <a:extLst>
                    <a:ext uri="{FF2B5EF4-FFF2-40B4-BE49-F238E27FC236}">
                      <a16:creationId xmlns:a16="http://schemas.microsoft.com/office/drawing/2014/main" id="{BF4F6F8A-0CE3-CF98-3261-4D44FEFB00DA}"/>
                    </a:ext>
                  </a:extLst>
                </p:cNvPr>
                <p:cNvSpPr/>
                <p:nvPr/>
              </p:nvSpPr>
              <p:spPr>
                <a:xfrm rot="176431">
                  <a:off x="3211620" y="4022716"/>
                  <a:ext cx="141975" cy="70282"/>
                </a:xfrm>
                <a:custGeom>
                  <a:avLst/>
                  <a:gdLst>
                    <a:gd name="connsiteX0" fmla="*/ 0 w 141975"/>
                    <a:gd name="connsiteY0" fmla="*/ 0 h 70282"/>
                    <a:gd name="connsiteX1" fmla="*/ 141976 w 141975"/>
                    <a:gd name="connsiteY1" fmla="*/ 0 h 70282"/>
                    <a:gd name="connsiteX2" fmla="*/ 141976 w 141975"/>
                    <a:gd name="connsiteY2" fmla="*/ 70283 h 70282"/>
                    <a:gd name="connsiteX3" fmla="*/ 0 w 141975"/>
                    <a:gd name="connsiteY3" fmla="*/ 70283 h 70282"/>
                    <a:gd name="connsiteX4" fmla="*/ 0 w 141975"/>
                    <a:gd name="connsiteY4" fmla="*/ 0 h 70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75" h="70282" fill="none" extrusionOk="0">
                      <a:moveTo>
                        <a:pt x="0" y="0"/>
                      </a:moveTo>
                      <a:cubicBezTo>
                        <a:pt x="63199" y="3661"/>
                        <a:pt x="103314" y="-5107"/>
                        <a:pt x="141976" y="0"/>
                      </a:cubicBezTo>
                      <a:cubicBezTo>
                        <a:pt x="140671" y="32183"/>
                        <a:pt x="140605" y="41354"/>
                        <a:pt x="141976" y="70283"/>
                      </a:cubicBezTo>
                      <a:cubicBezTo>
                        <a:pt x="102487" y="74358"/>
                        <a:pt x="69780" y="75682"/>
                        <a:pt x="0" y="70283"/>
                      </a:cubicBezTo>
                      <a:cubicBezTo>
                        <a:pt x="-1367" y="39403"/>
                        <a:pt x="-1463" y="34542"/>
                        <a:pt x="0" y="0"/>
                      </a:cubicBezTo>
                      <a:close/>
                    </a:path>
                    <a:path w="141975" h="70282" stroke="0" extrusionOk="0">
                      <a:moveTo>
                        <a:pt x="0" y="0"/>
                      </a:moveTo>
                      <a:cubicBezTo>
                        <a:pt x="35828" y="5386"/>
                        <a:pt x="92239" y="-1614"/>
                        <a:pt x="141976" y="0"/>
                      </a:cubicBezTo>
                      <a:cubicBezTo>
                        <a:pt x="143944" y="30423"/>
                        <a:pt x="144849" y="48506"/>
                        <a:pt x="141976" y="70283"/>
                      </a:cubicBezTo>
                      <a:cubicBezTo>
                        <a:pt x="75293" y="64200"/>
                        <a:pt x="29485" y="71559"/>
                        <a:pt x="0" y="70283"/>
                      </a:cubicBezTo>
                      <a:cubicBezTo>
                        <a:pt x="-1011" y="50248"/>
                        <a:pt x="-3202" y="14191"/>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480869109">
                        <a:custGeom>
                          <a:avLst/>
                          <a:gdLst/>
                          <a:ahLst/>
                          <a:cxnLst/>
                          <a:rect l="l" t="t" r="r" b="b"/>
                          <a:pathLst>
                            <a:path w="141975" h="70282">
                              <a:moveTo>
                                <a:pt x="0" y="0"/>
                              </a:moveTo>
                              <a:lnTo>
                                <a:pt x="141976" y="0"/>
                              </a:lnTo>
                              <a:lnTo>
                                <a:pt x="141976" y="70283"/>
                              </a:lnTo>
                              <a:lnTo>
                                <a:pt x="0" y="70283"/>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93" name="Freeform 63">
                  <a:extLst>
                    <a:ext uri="{FF2B5EF4-FFF2-40B4-BE49-F238E27FC236}">
                      <a16:creationId xmlns:a16="http://schemas.microsoft.com/office/drawing/2014/main" id="{6920018D-CBFF-A131-FD60-F0EAB8FCBBC2}"/>
                    </a:ext>
                  </a:extLst>
                </p:cNvPr>
                <p:cNvSpPr/>
                <p:nvPr/>
              </p:nvSpPr>
              <p:spPr>
                <a:xfrm>
                  <a:off x="3213521" y="3955034"/>
                  <a:ext cx="141882" cy="73954"/>
                </a:xfrm>
                <a:custGeom>
                  <a:avLst/>
                  <a:gdLst>
                    <a:gd name="connsiteX0" fmla="*/ 141789 w 141882"/>
                    <a:gd name="connsiteY0" fmla="*/ 73955 h 73954"/>
                    <a:gd name="connsiteX1" fmla="*/ 0 w 141882"/>
                    <a:gd name="connsiteY1" fmla="*/ 66681 h 73954"/>
                    <a:gd name="connsiteX2" fmla="*/ 0 w 141882"/>
                    <a:gd name="connsiteY2" fmla="*/ 66681 h 73954"/>
                    <a:gd name="connsiteX3" fmla="*/ 73788 w 141882"/>
                    <a:gd name="connsiteY3" fmla="*/ 94 h 73954"/>
                    <a:gd name="connsiteX4" fmla="*/ 75202 w 141882"/>
                    <a:gd name="connsiteY4" fmla="*/ 167 h 73954"/>
                    <a:gd name="connsiteX5" fmla="*/ 141789 w 141882"/>
                    <a:gd name="connsiteY5" fmla="*/ 73955 h 73954"/>
                    <a:gd name="connsiteX6" fmla="*/ 141789 w 141882"/>
                    <a:gd name="connsiteY6" fmla="*/ 73955 h 7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882" h="73954" fill="none" extrusionOk="0">
                      <a:moveTo>
                        <a:pt x="141789" y="73955"/>
                      </a:moveTo>
                      <a:cubicBezTo>
                        <a:pt x="82530" y="72801"/>
                        <a:pt x="32506" y="68957"/>
                        <a:pt x="0" y="66681"/>
                      </a:cubicBezTo>
                      <a:lnTo>
                        <a:pt x="0" y="66681"/>
                      </a:lnTo>
                      <a:cubicBezTo>
                        <a:pt x="8327" y="33671"/>
                        <a:pt x="36006" y="5700"/>
                        <a:pt x="73788" y="94"/>
                      </a:cubicBezTo>
                      <a:cubicBezTo>
                        <a:pt x="74069" y="179"/>
                        <a:pt x="74773" y="88"/>
                        <a:pt x="75202" y="167"/>
                      </a:cubicBezTo>
                      <a:cubicBezTo>
                        <a:pt x="117401" y="568"/>
                        <a:pt x="144455" y="28228"/>
                        <a:pt x="141789" y="73955"/>
                      </a:cubicBezTo>
                      <a:lnTo>
                        <a:pt x="141789" y="73955"/>
                      </a:lnTo>
                      <a:close/>
                    </a:path>
                    <a:path w="141882" h="73954" stroke="0" extrusionOk="0">
                      <a:moveTo>
                        <a:pt x="141789" y="73955"/>
                      </a:moveTo>
                      <a:cubicBezTo>
                        <a:pt x="74293" y="69259"/>
                        <a:pt x="50242" y="74303"/>
                        <a:pt x="0" y="66681"/>
                      </a:cubicBezTo>
                      <a:lnTo>
                        <a:pt x="0" y="66681"/>
                      </a:lnTo>
                      <a:cubicBezTo>
                        <a:pt x="4947" y="26436"/>
                        <a:pt x="38639" y="-3828"/>
                        <a:pt x="73788" y="94"/>
                      </a:cubicBezTo>
                      <a:cubicBezTo>
                        <a:pt x="74338" y="192"/>
                        <a:pt x="74699" y="119"/>
                        <a:pt x="75202" y="167"/>
                      </a:cubicBezTo>
                      <a:cubicBezTo>
                        <a:pt x="116790" y="348"/>
                        <a:pt x="142019" y="34871"/>
                        <a:pt x="141789" y="73955"/>
                      </a:cubicBezTo>
                      <a:lnTo>
                        <a:pt x="141789" y="73955"/>
                      </a:ln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438337176">
                        <a:custGeom>
                          <a:avLst/>
                          <a:gdLst/>
                          <a:ahLst/>
                          <a:cxnLst/>
                          <a:rect l="l" t="t" r="r" b="b"/>
                          <a:pathLst>
                            <a:path w="141882" h="73954">
                              <a:moveTo>
                                <a:pt x="141789" y="73955"/>
                              </a:moveTo>
                              <a:lnTo>
                                <a:pt x="0" y="66681"/>
                              </a:lnTo>
                              <a:lnTo>
                                <a:pt x="0" y="66681"/>
                              </a:lnTo>
                              <a:cubicBezTo>
                                <a:pt x="1989" y="27916"/>
                                <a:pt x="35023" y="-1895"/>
                                <a:pt x="73788" y="94"/>
                              </a:cubicBezTo>
                              <a:lnTo>
                                <a:pt x="75202" y="167"/>
                              </a:lnTo>
                              <a:cubicBezTo>
                                <a:pt x="113967" y="2156"/>
                                <a:pt x="143778" y="35190"/>
                                <a:pt x="141789" y="73955"/>
                              </a:cubicBezTo>
                              <a:lnTo>
                                <a:pt x="141789" y="73955"/>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grpSp>
          <p:grpSp>
            <p:nvGrpSpPr>
              <p:cNvPr id="78" name="Group 64">
                <a:extLst>
                  <a:ext uri="{FF2B5EF4-FFF2-40B4-BE49-F238E27FC236}">
                    <a16:creationId xmlns:a16="http://schemas.microsoft.com/office/drawing/2014/main" id="{DF45082F-526E-0EB4-16B6-71EFBE12800D}"/>
                  </a:ext>
                </a:extLst>
              </p:cNvPr>
              <p:cNvGrpSpPr/>
              <p:nvPr/>
            </p:nvGrpSpPr>
            <p:grpSpPr>
              <a:xfrm>
                <a:off x="3153888" y="4094063"/>
                <a:ext cx="498000" cy="969603"/>
                <a:chOff x="3153888" y="4094063"/>
                <a:chExt cx="498000" cy="969603"/>
              </a:xfrm>
              <a:grpFill/>
            </p:grpSpPr>
            <p:sp>
              <p:nvSpPr>
                <p:cNvPr id="82" name="Freeform 65">
                  <a:extLst>
                    <a:ext uri="{FF2B5EF4-FFF2-40B4-BE49-F238E27FC236}">
                      <a16:creationId xmlns:a16="http://schemas.microsoft.com/office/drawing/2014/main" id="{561D3042-1BB3-502C-22BD-E2D810AA971C}"/>
                    </a:ext>
                  </a:extLst>
                </p:cNvPr>
                <p:cNvSpPr/>
                <p:nvPr/>
              </p:nvSpPr>
              <p:spPr>
                <a:xfrm rot="-9313419">
                  <a:off x="3343588" y="4267685"/>
                  <a:ext cx="141981" cy="674731"/>
                </a:xfrm>
                <a:custGeom>
                  <a:avLst/>
                  <a:gdLst>
                    <a:gd name="connsiteX0" fmla="*/ 0 w 141981"/>
                    <a:gd name="connsiteY0" fmla="*/ 0 h 674731"/>
                    <a:gd name="connsiteX1" fmla="*/ 141981 w 141981"/>
                    <a:gd name="connsiteY1" fmla="*/ 0 h 674731"/>
                    <a:gd name="connsiteX2" fmla="*/ 141981 w 141981"/>
                    <a:gd name="connsiteY2" fmla="*/ 674731 h 674731"/>
                    <a:gd name="connsiteX3" fmla="*/ 0 w 141981"/>
                    <a:gd name="connsiteY3" fmla="*/ 674731 h 674731"/>
                    <a:gd name="connsiteX4" fmla="*/ 0 w 141981"/>
                    <a:gd name="connsiteY4" fmla="*/ 0 h 674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1" h="674731" fill="none" extrusionOk="0">
                      <a:moveTo>
                        <a:pt x="0" y="0"/>
                      </a:moveTo>
                      <a:cubicBezTo>
                        <a:pt x="32417" y="-134"/>
                        <a:pt x="104259" y="7038"/>
                        <a:pt x="141981" y="0"/>
                      </a:cubicBezTo>
                      <a:cubicBezTo>
                        <a:pt x="118480" y="310232"/>
                        <a:pt x="156066" y="507801"/>
                        <a:pt x="141981" y="674731"/>
                      </a:cubicBezTo>
                      <a:cubicBezTo>
                        <a:pt x="87597" y="674967"/>
                        <a:pt x="61619" y="668804"/>
                        <a:pt x="0" y="674731"/>
                      </a:cubicBezTo>
                      <a:cubicBezTo>
                        <a:pt x="24329" y="362652"/>
                        <a:pt x="-6744" y="235550"/>
                        <a:pt x="0" y="0"/>
                      </a:cubicBezTo>
                      <a:close/>
                    </a:path>
                    <a:path w="141981" h="674731" stroke="0" extrusionOk="0">
                      <a:moveTo>
                        <a:pt x="0" y="0"/>
                      </a:moveTo>
                      <a:cubicBezTo>
                        <a:pt x="30623" y="5687"/>
                        <a:pt x="112421" y="-1452"/>
                        <a:pt x="141981" y="0"/>
                      </a:cubicBezTo>
                      <a:cubicBezTo>
                        <a:pt x="166711" y="176801"/>
                        <a:pt x="146663" y="390535"/>
                        <a:pt x="141981" y="674731"/>
                      </a:cubicBezTo>
                      <a:cubicBezTo>
                        <a:pt x="82807" y="675455"/>
                        <a:pt x="38852" y="667737"/>
                        <a:pt x="0" y="674731"/>
                      </a:cubicBezTo>
                      <a:cubicBezTo>
                        <a:pt x="5302" y="481922"/>
                        <a:pt x="31190" y="176095"/>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463671234">
                        <a:custGeom>
                          <a:avLst/>
                          <a:gdLst/>
                          <a:ahLst/>
                          <a:cxnLst/>
                          <a:rect l="l" t="t" r="r" b="b"/>
                          <a:pathLst>
                            <a:path w="141981" h="674731">
                              <a:moveTo>
                                <a:pt x="0" y="0"/>
                              </a:moveTo>
                              <a:lnTo>
                                <a:pt x="141981" y="0"/>
                              </a:lnTo>
                              <a:lnTo>
                                <a:pt x="141981" y="674731"/>
                              </a:lnTo>
                              <a:lnTo>
                                <a:pt x="0" y="674731"/>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83" name="Freeform 66">
                  <a:extLst>
                    <a:ext uri="{FF2B5EF4-FFF2-40B4-BE49-F238E27FC236}">
                      <a16:creationId xmlns:a16="http://schemas.microsoft.com/office/drawing/2014/main" id="{2DA3EB18-51A8-6D4C-8B6E-E6AAA85CAE1D}"/>
                    </a:ext>
                  </a:extLst>
                </p:cNvPr>
                <p:cNvSpPr/>
                <p:nvPr/>
              </p:nvSpPr>
              <p:spPr>
                <a:xfrm rot="-9313275">
                  <a:off x="3376226" y="4268184"/>
                  <a:ext cx="77299" cy="674669"/>
                </a:xfrm>
                <a:custGeom>
                  <a:avLst/>
                  <a:gdLst>
                    <a:gd name="connsiteX0" fmla="*/ 0 w 77299"/>
                    <a:gd name="connsiteY0" fmla="*/ 0 h 674669"/>
                    <a:gd name="connsiteX1" fmla="*/ 77300 w 77299"/>
                    <a:gd name="connsiteY1" fmla="*/ 0 h 674669"/>
                    <a:gd name="connsiteX2" fmla="*/ 77300 w 77299"/>
                    <a:gd name="connsiteY2" fmla="*/ 674670 h 674669"/>
                    <a:gd name="connsiteX3" fmla="*/ 0 w 77299"/>
                    <a:gd name="connsiteY3" fmla="*/ 674670 h 674669"/>
                    <a:gd name="connsiteX4" fmla="*/ 0 w 77299"/>
                    <a:gd name="connsiteY4" fmla="*/ 0 h 674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99" h="674669" fill="none" extrusionOk="0">
                      <a:moveTo>
                        <a:pt x="0" y="0"/>
                      </a:moveTo>
                      <a:cubicBezTo>
                        <a:pt x="23778" y="1219"/>
                        <a:pt x="45849" y="2931"/>
                        <a:pt x="77300" y="0"/>
                      </a:cubicBezTo>
                      <a:cubicBezTo>
                        <a:pt x="75127" y="231272"/>
                        <a:pt x="65228" y="347791"/>
                        <a:pt x="77300" y="674670"/>
                      </a:cubicBezTo>
                      <a:cubicBezTo>
                        <a:pt x="61797" y="677460"/>
                        <a:pt x="31048" y="670854"/>
                        <a:pt x="0" y="674670"/>
                      </a:cubicBezTo>
                      <a:cubicBezTo>
                        <a:pt x="26545" y="445678"/>
                        <a:pt x="6079" y="282106"/>
                        <a:pt x="0" y="0"/>
                      </a:cubicBezTo>
                      <a:close/>
                    </a:path>
                    <a:path w="77299" h="674669" stroke="0" extrusionOk="0">
                      <a:moveTo>
                        <a:pt x="0" y="0"/>
                      </a:moveTo>
                      <a:cubicBezTo>
                        <a:pt x="21088" y="-759"/>
                        <a:pt x="42693" y="897"/>
                        <a:pt x="77300" y="0"/>
                      </a:cubicBezTo>
                      <a:cubicBezTo>
                        <a:pt x="71315" y="159020"/>
                        <a:pt x="77213" y="395981"/>
                        <a:pt x="77300" y="674670"/>
                      </a:cubicBezTo>
                      <a:cubicBezTo>
                        <a:pt x="53049" y="677065"/>
                        <a:pt x="30825" y="676530"/>
                        <a:pt x="0" y="674670"/>
                      </a:cubicBezTo>
                      <a:cubicBezTo>
                        <a:pt x="-8725" y="380810"/>
                        <a:pt x="-24047" y="313940"/>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952203055">
                        <a:custGeom>
                          <a:avLst/>
                          <a:gdLst/>
                          <a:ahLst/>
                          <a:cxnLst/>
                          <a:rect l="l" t="t" r="r" b="b"/>
                          <a:pathLst>
                            <a:path w="77299" h="674669">
                              <a:moveTo>
                                <a:pt x="0" y="0"/>
                              </a:moveTo>
                              <a:lnTo>
                                <a:pt x="77300" y="0"/>
                              </a:lnTo>
                              <a:lnTo>
                                <a:pt x="77300" y="674670"/>
                              </a:lnTo>
                              <a:lnTo>
                                <a:pt x="0" y="67467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84" name="Freeform 67">
                  <a:extLst>
                    <a:ext uri="{FF2B5EF4-FFF2-40B4-BE49-F238E27FC236}">
                      <a16:creationId xmlns:a16="http://schemas.microsoft.com/office/drawing/2014/main" id="{CA32AAEA-957F-9777-CFA3-F095CB4694C4}"/>
                    </a:ext>
                  </a:extLst>
                </p:cNvPr>
                <p:cNvSpPr/>
                <p:nvPr/>
              </p:nvSpPr>
              <p:spPr>
                <a:xfrm>
                  <a:off x="3491566" y="4094063"/>
                  <a:ext cx="160322" cy="235696"/>
                </a:xfrm>
                <a:custGeom>
                  <a:avLst/>
                  <a:gdLst>
                    <a:gd name="connsiteX0" fmla="*/ 160323 w 160322"/>
                    <a:gd name="connsiteY0" fmla="*/ 0 h 235696"/>
                    <a:gd name="connsiteX1" fmla="*/ 0 w 160322"/>
                    <a:gd name="connsiteY1" fmla="*/ 175248 h 235696"/>
                    <a:gd name="connsiteX2" fmla="*/ 130962 w 160322"/>
                    <a:gd name="connsiteY2" fmla="*/ 235697 h 235696"/>
                    <a:gd name="connsiteX3" fmla="*/ 160323 w 160322"/>
                    <a:gd name="connsiteY3" fmla="*/ 0 h 235696"/>
                  </a:gdLst>
                  <a:ahLst/>
                  <a:cxnLst>
                    <a:cxn ang="0">
                      <a:pos x="connsiteX0" y="connsiteY0"/>
                    </a:cxn>
                    <a:cxn ang="0">
                      <a:pos x="connsiteX1" y="connsiteY1"/>
                    </a:cxn>
                    <a:cxn ang="0">
                      <a:pos x="connsiteX2" y="connsiteY2"/>
                    </a:cxn>
                    <a:cxn ang="0">
                      <a:pos x="connsiteX3" y="connsiteY3"/>
                    </a:cxn>
                  </a:cxnLst>
                  <a:rect l="l" t="t" r="r" b="b"/>
                  <a:pathLst>
                    <a:path w="160322" h="235696" fill="none" extrusionOk="0">
                      <a:moveTo>
                        <a:pt x="160323" y="0"/>
                      </a:moveTo>
                      <a:cubicBezTo>
                        <a:pt x="122273" y="41799"/>
                        <a:pt x="71052" y="106367"/>
                        <a:pt x="0" y="175248"/>
                      </a:cubicBezTo>
                      <a:cubicBezTo>
                        <a:pt x="45096" y="192563"/>
                        <a:pt x="92029" y="217530"/>
                        <a:pt x="130962" y="235697"/>
                      </a:cubicBezTo>
                      <a:cubicBezTo>
                        <a:pt x="141224" y="161793"/>
                        <a:pt x="150671" y="72401"/>
                        <a:pt x="160323" y="0"/>
                      </a:cubicBezTo>
                      <a:close/>
                    </a:path>
                    <a:path w="160322" h="235696" stroke="0" extrusionOk="0">
                      <a:moveTo>
                        <a:pt x="160323" y="0"/>
                      </a:moveTo>
                      <a:cubicBezTo>
                        <a:pt x="125088" y="45303"/>
                        <a:pt x="78605" y="96810"/>
                        <a:pt x="0" y="175248"/>
                      </a:cubicBezTo>
                      <a:cubicBezTo>
                        <a:pt x="48406" y="195080"/>
                        <a:pt x="89795" y="214044"/>
                        <a:pt x="130962" y="235697"/>
                      </a:cubicBezTo>
                      <a:cubicBezTo>
                        <a:pt x="139148" y="151228"/>
                        <a:pt x="148665" y="96211"/>
                        <a:pt x="160323"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849851631">
                        <a:custGeom>
                          <a:avLst/>
                          <a:gdLst/>
                          <a:ahLst/>
                          <a:cxnLst/>
                          <a:rect l="l" t="t" r="r" b="b"/>
                          <a:pathLst>
                            <a:path w="160322" h="235696">
                              <a:moveTo>
                                <a:pt x="160323" y="0"/>
                              </a:moveTo>
                              <a:lnTo>
                                <a:pt x="0" y="175248"/>
                              </a:lnTo>
                              <a:lnTo>
                                <a:pt x="130962" y="235697"/>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85" name="Freeform 68">
                  <a:extLst>
                    <a:ext uri="{FF2B5EF4-FFF2-40B4-BE49-F238E27FC236}">
                      <a16:creationId xmlns:a16="http://schemas.microsoft.com/office/drawing/2014/main" id="{DE4B7EF9-A4E4-663C-54A7-AB53DEF61F3E}"/>
                    </a:ext>
                  </a:extLst>
                </p:cNvPr>
                <p:cNvSpPr/>
                <p:nvPr/>
              </p:nvSpPr>
              <p:spPr>
                <a:xfrm>
                  <a:off x="3491566" y="4185471"/>
                  <a:ext cx="145008" cy="144288"/>
                </a:xfrm>
                <a:custGeom>
                  <a:avLst/>
                  <a:gdLst>
                    <a:gd name="connsiteX0" fmla="*/ 76698 w 145008"/>
                    <a:gd name="connsiteY0" fmla="*/ 0 h 144288"/>
                    <a:gd name="connsiteX1" fmla="*/ 0 w 145008"/>
                    <a:gd name="connsiteY1" fmla="*/ 83839 h 144288"/>
                    <a:gd name="connsiteX2" fmla="*/ 130962 w 145008"/>
                    <a:gd name="connsiteY2" fmla="*/ 144288 h 144288"/>
                    <a:gd name="connsiteX3" fmla="*/ 145008 w 145008"/>
                    <a:gd name="connsiteY3" fmla="*/ 31534 h 144288"/>
                    <a:gd name="connsiteX4" fmla="*/ 76698 w 145008"/>
                    <a:gd name="connsiteY4" fmla="*/ 0 h 14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008" h="144288" fill="none" extrusionOk="0">
                      <a:moveTo>
                        <a:pt x="76698" y="0"/>
                      </a:moveTo>
                      <a:cubicBezTo>
                        <a:pt x="60885" y="21700"/>
                        <a:pt x="26251" y="52004"/>
                        <a:pt x="0" y="83839"/>
                      </a:cubicBezTo>
                      <a:cubicBezTo>
                        <a:pt x="38700" y="94275"/>
                        <a:pt x="83523" y="124951"/>
                        <a:pt x="130962" y="144288"/>
                      </a:cubicBezTo>
                      <a:cubicBezTo>
                        <a:pt x="141287" y="89995"/>
                        <a:pt x="139507" y="64289"/>
                        <a:pt x="145008" y="31534"/>
                      </a:cubicBezTo>
                      <a:cubicBezTo>
                        <a:pt x="125526" y="25938"/>
                        <a:pt x="108341" y="13160"/>
                        <a:pt x="76698" y="0"/>
                      </a:cubicBezTo>
                      <a:close/>
                    </a:path>
                    <a:path w="145008" h="144288" stroke="0" extrusionOk="0">
                      <a:moveTo>
                        <a:pt x="76698" y="0"/>
                      </a:moveTo>
                      <a:cubicBezTo>
                        <a:pt x="44404" y="41980"/>
                        <a:pt x="33391" y="42406"/>
                        <a:pt x="0" y="83839"/>
                      </a:cubicBezTo>
                      <a:cubicBezTo>
                        <a:pt x="35427" y="93292"/>
                        <a:pt x="75946" y="113808"/>
                        <a:pt x="130962" y="144288"/>
                      </a:cubicBezTo>
                      <a:cubicBezTo>
                        <a:pt x="136436" y="91729"/>
                        <a:pt x="140468" y="86357"/>
                        <a:pt x="145008" y="31534"/>
                      </a:cubicBezTo>
                      <a:cubicBezTo>
                        <a:pt x="123912" y="24623"/>
                        <a:pt x="103189" y="12668"/>
                        <a:pt x="76698"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12661562">
                        <a:custGeom>
                          <a:avLst/>
                          <a:gdLst/>
                          <a:ahLst/>
                          <a:cxnLst/>
                          <a:rect l="l" t="t" r="r" b="b"/>
                          <a:pathLst>
                            <a:path w="145008" h="144288">
                              <a:moveTo>
                                <a:pt x="76698" y="0"/>
                              </a:moveTo>
                              <a:lnTo>
                                <a:pt x="0" y="83839"/>
                              </a:lnTo>
                              <a:lnTo>
                                <a:pt x="130962" y="144288"/>
                              </a:lnTo>
                              <a:lnTo>
                                <a:pt x="145008" y="31534"/>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86" name="Freeform 69">
                  <a:extLst>
                    <a:ext uri="{FF2B5EF4-FFF2-40B4-BE49-F238E27FC236}">
                      <a16:creationId xmlns:a16="http://schemas.microsoft.com/office/drawing/2014/main" id="{E336D928-5602-EBAD-EB8E-9C59B8AB21E1}"/>
                    </a:ext>
                  </a:extLst>
                </p:cNvPr>
                <p:cNvSpPr/>
                <p:nvPr/>
              </p:nvSpPr>
              <p:spPr>
                <a:xfrm rot="-9313419">
                  <a:off x="3187503" y="4908092"/>
                  <a:ext cx="141981" cy="70285"/>
                </a:xfrm>
                <a:custGeom>
                  <a:avLst/>
                  <a:gdLst>
                    <a:gd name="connsiteX0" fmla="*/ 0 w 141981"/>
                    <a:gd name="connsiteY0" fmla="*/ 0 h 70285"/>
                    <a:gd name="connsiteX1" fmla="*/ 141981 w 141981"/>
                    <a:gd name="connsiteY1" fmla="*/ 0 h 70285"/>
                    <a:gd name="connsiteX2" fmla="*/ 141981 w 141981"/>
                    <a:gd name="connsiteY2" fmla="*/ 70286 h 70285"/>
                    <a:gd name="connsiteX3" fmla="*/ 0 w 141981"/>
                    <a:gd name="connsiteY3" fmla="*/ 70286 h 70285"/>
                    <a:gd name="connsiteX4" fmla="*/ 0 w 141981"/>
                    <a:gd name="connsiteY4" fmla="*/ 0 h 70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1" h="70285" fill="none" extrusionOk="0">
                      <a:moveTo>
                        <a:pt x="0" y="0"/>
                      </a:moveTo>
                      <a:cubicBezTo>
                        <a:pt x="61910" y="3265"/>
                        <a:pt x="72347" y="3234"/>
                        <a:pt x="141981" y="0"/>
                      </a:cubicBezTo>
                      <a:cubicBezTo>
                        <a:pt x="140811" y="22061"/>
                        <a:pt x="141445" y="44909"/>
                        <a:pt x="141981" y="70286"/>
                      </a:cubicBezTo>
                      <a:cubicBezTo>
                        <a:pt x="80324" y="64371"/>
                        <a:pt x="31439" y="75331"/>
                        <a:pt x="0" y="70286"/>
                      </a:cubicBezTo>
                      <a:cubicBezTo>
                        <a:pt x="2961" y="44050"/>
                        <a:pt x="-2670" y="29390"/>
                        <a:pt x="0" y="0"/>
                      </a:cubicBezTo>
                      <a:close/>
                    </a:path>
                    <a:path w="141981" h="70285" stroke="0" extrusionOk="0">
                      <a:moveTo>
                        <a:pt x="0" y="0"/>
                      </a:moveTo>
                      <a:cubicBezTo>
                        <a:pt x="30227" y="-6123"/>
                        <a:pt x="74517" y="-2258"/>
                        <a:pt x="141981" y="0"/>
                      </a:cubicBezTo>
                      <a:cubicBezTo>
                        <a:pt x="140479" y="35094"/>
                        <a:pt x="140225" y="56137"/>
                        <a:pt x="141981" y="70286"/>
                      </a:cubicBezTo>
                      <a:cubicBezTo>
                        <a:pt x="89471" y="71041"/>
                        <a:pt x="33699" y="64029"/>
                        <a:pt x="0" y="70286"/>
                      </a:cubicBezTo>
                      <a:cubicBezTo>
                        <a:pt x="-316" y="41195"/>
                        <a:pt x="-2265" y="26869"/>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609310955">
                        <a:custGeom>
                          <a:avLst/>
                          <a:gdLst/>
                          <a:ahLst/>
                          <a:cxnLst/>
                          <a:rect l="l" t="t" r="r" b="b"/>
                          <a:pathLst>
                            <a:path w="141981" h="70285">
                              <a:moveTo>
                                <a:pt x="0" y="0"/>
                              </a:moveTo>
                              <a:lnTo>
                                <a:pt x="141981" y="0"/>
                              </a:lnTo>
                              <a:lnTo>
                                <a:pt x="141981" y="70286"/>
                              </a:lnTo>
                              <a:lnTo>
                                <a:pt x="0" y="70286"/>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87" name="Freeform 70">
                  <a:extLst>
                    <a:ext uri="{FF2B5EF4-FFF2-40B4-BE49-F238E27FC236}">
                      <a16:creationId xmlns:a16="http://schemas.microsoft.com/office/drawing/2014/main" id="{23F4C8E9-9E98-A96D-5511-9E2C38C576DF}"/>
                    </a:ext>
                  </a:extLst>
                </p:cNvPr>
                <p:cNvSpPr/>
                <p:nvPr/>
              </p:nvSpPr>
              <p:spPr>
                <a:xfrm>
                  <a:off x="3153888" y="4943156"/>
                  <a:ext cx="155559" cy="120510"/>
                </a:xfrm>
                <a:custGeom>
                  <a:avLst/>
                  <a:gdLst>
                    <a:gd name="connsiteX0" fmla="*/ 26654 w 155559"/>
                    <a:gd name="connsiteY0" fmla="*/ 0 h 120510"/>
                    <a:gd name="connsiteX1" fmla="*/ 155559 w 155559"/>
                    <a:gd name="connsiteY1" fmla="*/ 59497 h 120510"/>
                    <a:gd name="connsiteX2" fmla="*/ 129696 w 155559"/>
                    <a:gd name="connsiteY2" fmla="*/ 115527 h 120510"/>
                    <a:gd name="connsiteX3" fmla="*/ 118320 w 155559"/>
                    <a:gd name="connsiteY3" fmla="*/ 119719 h 120510"/>
                    <a:gd name="connsiteX4" fmla="*/ 4983 w 155559"/>
                    <a:gd name="connsiteY4" fmla="*/ 67410 h 120510"/>
                    <a:gd name="connsiteX5" fmla="*/ 791 w 155559"/>
                    <a:gd name="connsiteY5" fmla="*/ 56034 h 120510"/>
                    <a:gd name="connsiteX6" fmla="*/ 26654 w 155559"/>
                    <a:gd name="connsiteY6" fmla="*/ 0 h 12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559" h="120510" fill="none" extrusionOk="0">
                      <a:moveTo>
                        <a:pt x="26654" y="0"/>
                      </a:moveTo>
                      <a:cubicBezTo>
                        <a:pt x="72015" y="24181"/>
                        <a:pt x="112513" y="34320"/>
                        <a:pt x="155559" y="59497"/>
                      </a:cubicBezTo>
                      <a:cubicBezTo>
                        <a:pt x="144131" y="85236"/>
                        <a:pt x="137747" y="97127"/>
                        <a:pt x="129696" y="115527"/>
                      </a:cubicBezTo>
                      <a:cubicBezTo>
                        <a:pt x="127721" y="119649"/>
                        <a:pt x="121934" y="121004"/>
                        <a:pt x="118320" y="119719"/>
                      </a:cubicBezTo>
                      <a:cubicBezTo>
                        <a:pt x="85375" y="103296"/>
                        <a:pt x="43458" y="88454"/>
                        <a:pt x="4983" y="67410"/>
                      </a:cubicBezTo>
                      <a:cubicBezTo>
                        <a:pt x="-316" y="65242"/>
                        <a:pt x="-1037" y="61372"/>
                        <a:pt x="791" y="56034"/>
                      </a:cubicBezTo>
                      <a:cubicBezTo>
                        <a:pt x="13244" y="34266"/>
                        <a:pt x="13748" y="22750"/>
                        <a:pt x="26654" y="0"/>
                      </a:cubicBezTo>
                      <a:close/>
                    </a:path>
                    <a:path w="155559" h="120510" stroke="0" extrusionOk="0">
                      <a:moveTo>
                        <a:pt x="26654" y="0"/>
                      </a:moveTo>
                      <a:cubicBezTo>
                        <a:pt x="78323" y="25543"/>
                        <a:pt x="108163" y="33373"/>
                        <a:pt x="155559" y="59497"/>
                      </a:cubicBezTo>
                      <a:cubicBezTo>
                        <a:pt x="142972" y="84494"/>
                        <a:pt x="139017" y="97258"/>
                        <a:pt x="129696" y="115527"/>
                      </a:cubicBezTo>
                      <a:cubicBezTo>
                        <a:pt x="128413" y="119213"/>
                        <a:pt x="122725" y="121868"/>
                        <a:pt x="118320" y="119719"/>
                      </a:cubicBezTo>
                      <a:cubicBezTo>
                        <a:pt x="84345" y="101950"/>
                        <a:pt x="30004" y="79549"/>
                        <a:pt x="4983" y="67410"/>
                      </a:cubicBezTo>
                      <a:cubicBezTo>
                        <a:pt x="704" y="64475"/>
                        <a:pt x="-1733" y="60078"/>
                        <a:pt x="791" y="56034"/>
                      </a:cubicBezTo>
                      <a:cubicBezTo>
                        <a:pt x="10352" y="32502"/>
                        <a:pt x="16925" y="14310"/>
                        <a:pt x="26654"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195670312">
                        <a:custGeom>
                          <a:avLst/>
                          <a:gdLst/>
                          <a:ahLst/>
                          <a:cxnLst/>
                          <a:rect l="l" t="t" r="r" b="b"/>
                          <a:pathLst>
                            <a:path w="155559" h="120510">
                              <a:moveTo>
                                <a:pt x="26654" y="0"/>
                              </a:moveTo>
                              <a:lnTo>
                                <a:pt x="155559" y="59497"/>
                              </a:lnTo>
                              <a:lnTo>
                                <a:pt x="129696" y="115527"/>
                              </a:lnTo>
                              <a:cubicBezTo>
                                <a:pt x="127712" y="119826"/>
                                <a:pt x="122619" y="121703"/>
                                <a:pt x="118320" y="119719"/>
                              </a:cubicBezTo>
                              <a:lnTo>
                                <a:pt x="4983" y="67410"/>
                              </a:lnTo>
                              <a:cubicBezTo>
                                <a:pt x="684" y="65425"/>
                                <a:pt x="-1193" y="60333"/>
                                <a:pt x="791" y="56034"/>
                              </a:cubicBezTo>
                              <a:lnTo>
                                <a:pt x="26654" y="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grpSp>
          <p:grpSp>
            <p:nvGrpSpPr>
              <p:cNvPr id="79" name="Group 71">
                <a:extLst>
                  <a:ext uri="{FF2B5EF4-FFF2-40B4-BE49-F238E27FC236}">
                    <a16:creationId xmlns:a16="http://schemas.microsoft.com/office/drawing/2014/main" id="{0E0609BD-282B-EA87-2C4F-E9A57D452B00}"/>
                  </a:ext>
                </a:extLst>
              </p:cNvPr>
              <p:cNvGrpSpPr/>
              <p:nvPr/>
            </p:nvGrpSpPr>
            <p:grpSpPr>
              <a:xfrm>
                <a:off x="3029558" y="4719206"/>
                <a:ext cx="429505" cy="689040"/>
                <a:chOff x="3029558" y="4719206"/>
                <a:chExt cx="429505" cy="689040"/>
              </a:xfrm>
              <a:grpFill/>
            </p:grpSpPr>
            <p:sp>
              <p:nvSpPr>
                <p:cNvPr id="80" name="Freeform 72">
                  <a:extLst>
                    <a:ext uri="{FF2B5EF4-FFF2-40B4-BE49-F238E27FC236}">
                      <a16:creationId xmlns:a16="http://schemas.microsoft.com/office/drawing/2014/main" id="{D7D9DD98-D129-886E-E81A-47F886DA5FF1}"/>
                    </a:ext>
                  </a:extLst>
                </p:cNvPr>
                <p:cNvSpPr/>
                <p:nvPr/>
              </p:nvSpPr>
              <p:spPr>
                <a:xfrm rot="-10800000">
                  <a:off x="3029560" y="4719206"/>
                  <a:ext cx="429503" cy="689040"/>
                </a:xfrm>
                <a:custGeom>
                  <a:avLst/>
                  <a:gdLst>
                    <a:gd name="connsiteX0" fmla="*/ 0 w 429503"/>
                    <a:gd name="connsiteY0" fmla="*/ 0 h 689040"/>
                    <a:gd name="connsiteX1" fmla="*/ 429504 w 429503"/>
                    <a:gd name="connsiteY1" fmla="*/ 0 h 689040"/>
                    <a:gd name="connsiteX2" fmla="*/ 429504 w 429503"/>
                    <a:gd name="connsiteY2" fmla="*/ 689040 h 689040"/>
                    <a:gd name="connsiteX3" fmla="*/ 0 w 429503"/>
                    <a:gd name="connsiteY3" fmla="*/ 689040 h 689040"/>
                    <a:gd name="connsiteX4" fmla="*/ 0 w 429503"/>
                    <a:gd name="connsiteY4" fmla="*/ 0 h 68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03" h="689040" fill="none" extrusionOk="0">
                      <a:moveTo>
                        <a:pt x="0" y="0"/>
                      </a:moveTo>
                      <a:cubicBezTo>
                        <a:pt x="150507" y="-11813"/>
                        <a:pt x="339490" y="18246"/>
                        <a:pt x="429504" y="0"/>
                      </a:cubicBezTo>
                      <a:cubicBezTo>
                        <a:pt x="461566" y="328076"/>
                        <a:pt x="461638" y="385493"/>
                        <a:pt x="429504" y="689040"/>
                      </a:cubicBezTo>
                      <a:cubicBezTo>
                        <a:pt x="259678" y="687199"/>
                        <a:pt x="91423" y="693005"/>
                        <a:pt x="0" y="689040"/>
                      </a:cubicBezTo>
                      <a:cubicBezTo>
                        <a:pt x="-27143" y="465779"/>
                        <a:pt x="1518" y="150986"/>
                        <a:pt x="0" y="0"/>
                      </a:cubicBezTo>
                      <a:close/>
                    </a:path>
                    <a:path w="429503" h="689040" stroke="0" extrusionOk="0">
                      <a:moveTo>
                        <a:pt x="0" y="0"/>
                      </a:moveTo>
                      <a:cubicBezTo>
                        <a:pt x="184872" y="-20724"/>
                        <a:pt x="224770" y="-11988"/>
                        <a:pt x="429504" y="0"/>
                      </a:cubicBezTo>
                      <a:cubicBezTo>
                        <a:pt x="451422" y="197595"/>
                        <a:pt x="406899" y="344974"/>
                        <a:pt x="429504" y="689040"/>
                      </a:cubicBezTo>
                      <a:cubicBezTo>
                        <a:pt x="236730" y="693810"/>
                        <a:pt x="185512" y="684705"/>
                        <a:pt x="0" y="689040"/>
                      </a:cubicBezTo>
                      <a:cubicBezTo>
                        <a:pt x="-22982" y="433490"/>
                        <a:pt x="16922" y="203477"/>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806501384">
                        <a:custGeom>
                          <a:avLst/>
                          <a:gdLst/>
                          <a:ahLst/>
                          <a:cxnLst/>
                          <a:rect l="l" t="t" r="r" b="b"/>
                          <a:pathLst>
                            <a:path w="429503" h="689040">
                              <a:moveTo>
                                <a:pt x="0" y="0"/>
                              </a:moveTo>
                              <a:lnTo>
                                <a:pt x="429504" y="0"/>
                              </a:lnTo>
                              <a:lnTo>
                                <a:pt x="429504" y="689040"/>
                              </a:lnTo>
                              <a:lnTo>
                                <a:pt x="0" y="68904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81" name="Freeform 73">
                  <a:extLst>
                    <a:ext uri="{FF2B5EF4-FFF2-40B4-BE49-F238E27FC236}">
                      <a16:creationId xmlns:a16="http://schemas.microsoft.com/office/drawing/2014/main" id="{43F1B25E-115D-E03F-40B2-E39D9A8EA503}"/>
                    </a:ext>
                  </a:extLst>
                </p:cNvPr>
                <p:cNvSpPr/>
                <p:nvPr/>
              </p:nvSpPr>
              <p:spPr>
                <a:xfrm rot="-10800000">
                  <a:off x="3029558" y="4719206"/>
                  <a:ext cx="214753" cy="689040"/>
                </a:xfrm>
                <a:custGeom>
                  <a:avLst/>
                  <a:gdLst>
                    <a:gd name="connsiteX0" fmla="*/ 0 w 214753"/>
                    <a:gd name="connsiteY0" fmla="*/ 0 h 689040"/>
                    <a:gd name="connsiteX1" fmla="*/ 214754 w 214753"/>
                    <a:gd name="connsiteY1" fmla="*/ 0 h 689040"/>
                    <a:gd name="connsiteX2" fmla="*/ 214754 w 214753"/>
                    <a:gd name="connsiteY2" fmla="*/ 689040 h 689040"/>
                    <a:gd name="connsiteX3" fmla="*/ 0 w 214753"/>
                    <a:gd name="connsiteY3" fmla="*/ 689040 h 689040"/>
                    <a:gd name="connsiteX4" fmla="*/ 0 w 214753"/>
                    <a:gd name="connsiteY4" fmla="*/ 0 h 68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753" h="689040" fill="none" extrusionOk="0">
                      <a:moveTo>
                        <a:pt x="0" y="0"/>
                      </a:moveTo>
                      <a:cubicBezTo>
                        <a:pt x="93446" y="-3820"/>
                        <a:pt x="166056" y="-8384"/>
                        <a:pt x="214754" y="0"/>
                      </a:cubicBezTo>
                      <a:cubicBezTo>
                        <a:pt x="215078" y="335328"/>
                        <a:pt x="225303" y="401437"/>
                        <a:pt x="214754" y="689040"/>
                      </a:cubicBezTo>
                      <a:cubicBezTo>
                        <a:pt x="108676" y="680029"/>
                        <a:pt x="52304" y="687890"/>
                        <a:pt x="0" y="689040"/>
                      </a:cubicBezTo>
                      <a:cubicBezTo>
                        <a:pt x="-22461" y="473782"/>
                        <a:pt x="6042" y="228815"/>
                        <a:pt x="0" y="0"/>
                      </a:cubicBezTo>
                      <a:close/>
                    </a:path>
                    <a:path w="214753" h="689040" stroke="0" extrusionOk="0">
                      <a:moveTo>
                        <a:pt x="0" y="0"/>
                      </a:moveTo>
                      <a:cubicBezTo>
                        <a:pt x="64888" y="7860"/>
                        <a:pt x="170342" y="-2688"/>
                        <a:pt x="214754" y="0"/>
                      </a:cubicBezTo>
                      <a:cubicBezTo>
                        <a:pt x="186451" y="332971"/>
                        <a:pt x="224354" y="356350"/>
                        <a:pt x="214754" y="689040"/>
                      </a:cubicBezTo>
                      <a:cubicBezTo>
                        <a:pt x="125542" y="678813"/>
                        <a:pt x="79253" y="698413"/>
                        <a:pt x="0" y="689040"/>
                      </a:cubicBezTo>
                      <a:cubicBezTo>
                        <a:pt x="-33697" y="467059"/>
                        <a:pt x="-17468" y="343562"/>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540532994">
                        <a:custGeom>
                          <a:avLst/>
                          <a:gdLst/>
                          <a:ahLst/>
                          <a:cxnLst/>
                          <a:rect l="l" t="t" r="r" b="b"/>
                          <a:pathLst>
                            <a:path w="214753" h="689040">
                              <a:moveTo>
                                <a:pt x="0" y="0"/>
                              </a:moveTo>
                              <a:lnTo>
                                <a:pt x="214754" y="0"/>
                              </a:lnTo>
                              <a:lnTo>
                                <a:pt x="214754" y="689040"/>
                              </a:lnTo>
                              <a:lnTo>
                                <a:pt x="0" y="68904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grpSp>
        </p:grpSp>
        <p:grpSp>
          <p:nvGrpSpPr>
            <p:cNvPr id="10" name="Group 74">
              <a:extLst>
                <a:ext uri="{FF2B5EF4-FFF2-40B4-BE49-F238E27FC236}">
                  <a16:creationId xmlns:a16="http://schemas.microsoft.com/office/drawing/2014/main" id="{8FCBE6F6-5BDB-F54A-9070-C843C1FAB9FD}"/>
                </a:ext>
              </a:extLst>
            </p:cNvPr>
            <p:cNvGrpSpPr/>
            <p:nvPr/>
          </p:nvGrpSpPr>
          <p:grpSpPr>
            <a:xfrm>
              <a:off x="2091651" y="2441100"/>
              <a:ext cx="369964" cy="352344"/>
              <a:chOff x="3611045" y="4607135"/>
              <a:chExt cx="842938" cy="802793"/>
            </a:xfrm>
            <a:grpFill/>
          </p:grpSpPr>
          <p:sp>
            <p:nvSpPr>
              <p:cNvPr id="72" name="Freeform 75">
                <a:extLst>
                  <a:ext uri="{FF2B5EF4-FFF2-40B4-BE49-F238E27FC236}">
                    <a16:creationId xmlns:a16="http://schemas.microsoft.com/office/drawing/2014/main" id="{B9310235-6C2A-6B2C-F9F5-CA1F4D6D807B}"/>
                  </a:ext>
                </a:extLst>
              </p:cNvPr>
              <p:cNvSpPr/>
              <p:nvPr/>
            </p:nvSpPr>
            <p:spPr>
              <a:xfrm>
                <a:off x="3611045" y="4607135"/>
                <a:ext cx="560457" cy="802788"/>
              </a:xfrm>
              <a:custGeom>
                <a:avLst/>
                <a:gdLst>
                  <a:gd name="connsiteX0" fmla="*/ 414725 w 560457"/>
                  <a:gd name="connsiteY0" fmla="*/ 802789 h 802788"/>
                  <a:gd name="connsiteX1" fmla="*/ 145733 w 560457"/>
                  <a:gd name="connsiteY1" fmla="*/ 802789 h 802788"/>
                  <a:gd name="connsiteX2" fmla="*/ 0 w 560457"/>
                  <a:gd name="connsiteY2" fmla="*/ 657056 h 802788"/>
                  <a:gd name="connsiteX3" fmla="*/ 0 w 560457"/>
                  <a:gd name="connsiteY3" fmla="*/ 0 h 802788"/>
                  <a:gd name="connsiteX4" fmla="*/ 560457 w 560457"/>
                  <a:gd name="connsiteY4" fmla="*/ 0 h 802788"/>
                  <a:gd name="connsiteX5" fmla="*/ 560457 w 560457"/>
                  <a:gd name="connsiteY5" fmla="*/ 657056 h 802788"/>
                  <a:gd name="connsiteX6" fmla="*/ 414725 w 560457"/>
                  <a:gd name="connsiteY6" fmla="*/ 802789 h 80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457" h="802788" fill="none" extrusionOk="0">
                    <a:moveTo>
                      <a:pt x="414725" y="802789"/>
                    </a:moveTo>
                    <a:cubicBezTo>
                      <a:pt x="350383" y="801479"/>
                      <a:pt x="244568" y="802689"/>
                      <a:pt x="145733" y="802789"/>
                    </a:cubicBezTo>
                    <a:cubicBezTo>
                      <a:pt x="75628" y="813802"/>
                      <a:pt x="-2422" y="719313"/>
                      <a:pt x="0" y="657056"/>
                    </a:cubicBezTo>
                    <a:cubicBezTo>
                      <a:pt x="-28632" y="420686"/>
                      <a:pt x="-28925" y="286999"/>
                      <a:pt x="0" y="0"/>
                    </a:cubicBezTo>
                    <a:cubicBezTo>
                      <a:pt x="179727" y="-17463"/>
                      <a:pt x="333817" y="400"/>
                      <a:pt x="560457" y="0"/>
                    </a:cubicBezTo>
                    <a:cubicBezTo>
                      <a:pt x="557552" y="300568"/>
                      <a:pt x="536076" y="401817"/>
                      <a:pt x="560457" y="657056"/>
                    </a:cubicBezTo>
                    <a:cubicBezTo>
                      <a:pt x="578928" y="734685"/>
                      <a:pt x="484267" y="793377"/>
                      <a:pt x="414725" y="802789"/>
                    </a:cubicBezTo>
                    <a:close/>
                  </a:path>
                  <a:path w="560457" h="802788" stroke="0" extrusionOk="0">
                    <a:moveTo>
                      <a:pt x="414725" y="802789"/>
                    </a:moveTo>
                    <a:cubicBezTo>
                      <a:pt x="357472" y="794290"/>
                      <a:pt x="268543" y="811813"/>
                      <a:pt x="145733" y="802789"/>
                    </a:cubicBezTo>
                    <a:cubicBezTo>
                      <a:pt x="51725" y="814975"/>
                      <a:pt x="-4132" y="734239"/>
                      <a:pt x="0" y="657056"/>
                    </a:cubicBezTo>
                    <a:cubicBezTo>
                      <a:pt x="4755" y="431018"/>
                      <a:pt x="2838" y="229223"/>
                      <a:pt x="0" y="0"/>
                    </a:cubicBezTo>
                    <a:cubicBezTo>
                      <a:pt x="253361" y="-16767"/>
                      <a:pt x="340771" y="8334"/>
                      <a:pt x="560457" y="0"/>
                    </a:cubicBezTo>
                    <a:cubicBezTo>
                      <a:pt x="552766" y="300074"/>
                      <a:pt x="547927" y="416686"/>
                      <a:pt x="560457" y="657056"/>
                    </a:cubicBezTo>
                    <a:cubicBezTo>
                      <a:pt x="565972" y="740765"/>
                      <a:pt x="501065" y="798912"/>
                      <a:pt x="414725" y="802789"/>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161549883">
                      <a:custGeom>
                        <a:avLst/>
                        <a:gdLst/>
                        <a:ahLst/>
                        <a:cxnLst/>
                        <a:rect l="l" t="t" r="r" b="b"/>
                        <a:pathLst>
                          <a:path w="560457" h="802788">
                            <a:moveTo>
                              <a:pt x="414725" y="802789"/>
                            </a:moveTo>
                            <a:lnTo>
                              <a:pt x="145733" y="802789"/>
                            </a:lnTo>
                            <a:cubicBezTo>
                              <a:pt x="65245" y="802789"/>
                              <a:pt x="0" y="737544"/>
                              <a:pt x="0" y="657056"/>
                            </a:cubicBezTo>
                            <a:lnTo>
                              <a:pt x="0" y="0"/>
                            </a:lnTo>
                            <a:lnTo>
                              <a:pt x="560457" y="0"/>
                            </a:lnTo>
                            <a:lnTo>
                              <a:pt x="560457" y="657056"/>
                            </a:lnTo>
                            <a:cubicBezTo>
                              <a:pt x="560457" y="737544"/>
                              <a:pt x="495212" y="802789"/>
                              <a:pt x="414725" y="802789"/>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73" name="Freeform 76">
                <a:extLst>
                  <a:ext uri="{FF2B5EF4-FFF2-40B4-BE49-F238E27FC236}">
                    <a16:creationId xmlns:a16="http://schemas.microsoft.com/office/drawing/2014/main" id="{3F0533C6-DB4D-3C7B-A9ED-47C5D8898AB6}"/>
                  </a:ext>
                </a:extLst>
              </p:cNvPr>
              <p:cNvSpPr/>
              <p:nvPr/>
            </p:nvSpPr>
            <p:spPr>
              <a:xfrm>
                <a:off x="3967293" y="4788705"/>
                <a:ext cx="486691" cy="493840"/>
              </a:xfrm>
              <a:custGeom>
                <a:avLst/>
                <a:gdLst>
                  <a:gd name="connsiteX0" fmla="*/ 243348 w 486691"/>
                  <a:gd name="connsiteY0" fmla="*/ 0 h 493840"/>
                  <a:gd name="connsiteX1" fmla="*/ 0 w 486691"/>
                  <a:gd name="connsiteY1" fmla="*/ 246918 h 493840"/>
                  <a:gd name="connsiteX2" fmla="*/ 243348 w 486691"/>
                  <a:gd name="connsiteY2" fmla="*/ 493840 h 493840"/>
                  <a:gd name="connsiteX3" fmla="*/ 486691 w 486691"/>
                  <a:gd name="connsiteY3" fmla="*/ 246918 h 493840"/>
                  <a:gd name="connsiteX4" fmla="*/ 243348 w 486691"/>
                  <a:gd name="connsiteY4" fmla="*/ 0 h 493840"/>
                  <a:gd name="connsiteX5" fmla="*/ 243348 w 486691"/>
                  <a:gd name="connsiteY5" fmla="*/ 405784 h 493840"/>
                  <a:gd name="connsiteX6" fmla="*/ 86779 w 486691"/>
                  <a:gd name="connsiteY6" fmla="*/ 246918 h 493840"/>
                  <a:gd name="connsiteX7" fmla="*/ 243348 w 486691"/>
                  <a:gd name="connsiteY7" fmla="*/ 88052 h 493840"/>
                  <a:gd name="connsiteX8" fmla="*/ 399912 w 486691"/>
                  <a:gd name="connsiteY8" fmla="*/ 246918 h 493840"/>
                  <a:gd name="connsiteX9" fmla="*/ 243348 w 486691"/>
                  <a:gd name="connsiteY9" fmla="*/ 405784 h 49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6691" h="493840" fill="none" extrusionOk="0">
                    <a:moveTo>
                      <a:pt x="243348" y="0"/>
                    </a:moveTo>
                    <a:cubicBezTo>
                      <a:pt x="110304" y="-3041"/>
                      <a:pt x="-2740" y="116504"/>
                      <a:pt x="0" y="246918"/>
                    </a:cubicBezTo>
                    <a:cubicBezTo>
                      <a:pt x="5941" y="393367"/>
                      <a:pt x="112942" y="489328"/>
                      <a:pt x="243348" y="493840"/>
                    </a:cubicBezTo>
                    <a:cubicBezTo>
                      <a:pt x="370276" y="506033"/>
                      <a:pt x="493932" y="409247"/>
                      <a:pt x="486691" y="246918"/>
                    </a:cubicBezTo>
                    <a:cubicBezTo>
                      <a:pt x="507567" y="134142"/>
                      <a:pt x="384489" y="16389"/>
                      <a:pt x="243348" y="0"/>
                    </a:cubicBezTo>
                    <a:close/>
                    <a:moveTo>
                      <a:pt x="243348" y="405784"/>
                    </a:moveTo>
                    <a:cubicBezTo>
                      <a:pt x="174319" y="415651"/>
                      <a:pt x="85770" y="323304"/>
                      <a:pt x="86779" y="246918"/>
                    </a:cubicBezTo>
                    <a:cubicBezTo>
                      <a:pt x="101394" y="163355"/>
                      <a:pt x="163546" y="85830"/>
                      <a:pt x="243348" y="88052"/>
                    </a:cubicBezTo>
                    <a:cubicBezTo>
                      <a:pt x="343976" y="94528"/>
                      <a:pt x="385135" y="152668"/>
                      <a:pt x="399912" y="246918"/>
                    </a:cubicBezTo>
                    <a:cubicBezTo>
                      <a:pt x="406379" y="336083"/>
                      <a:pt x="331439" y="415111"/>
                      <a:pt x="243348" y="405784"/>
                    </a:cubicBezTo>
                    <a:close/>
                  </a:path>
                  <a:path w="486691" h="493840" stroke="0" extrusionOk="0">
                    <a:moveTo>
                      <a:pt x="243348" y="0"/>
                    </a:moveTo>
                    <a:cubicBezTo>
                      <a:pt x="92203" y="-8834"/>
                      <a:pt x="21596" y="116491"/>
                      <a:pt x="0" y="246918"/>
                    </a:cubicBezTo>
                    <a:cubicBezTo>
                      <a:pt x="17137" y="363218"/>
                      <a:pt x="108536" y="486389"/>
                      <a:pt x="243348" y="493840"/>
                    </a:cubicBezTo>
                    <a:cubicBezTo>
                      <a:pt x="369858" y="488546"/>
                      <a:pt x="495077" y="402995"/>
                      <a:pt x="486691" y="246918"/>
                    </a:cubicBezTo>
                    <a:cubicBezTo>
                      <a:pt x="491154" y="126189"/>
                      <a:pt x="397036" y="4916"/>
                      <a:pt x="243348" y="0"/>
                    </a:cubicBezTo>
                    <a:close/>
                    <a:moveTo>
                      <a:pt x="243348" y="405784"/>
                    </a:moveTo>
                    <a:cubicBezTo>
                      <a:pt x="147699" y="398378"/>
                      <a:pt x="91753" y="352054"/>
                      <a:pt x="86779" y="246918"/>
                    </a:cubicBezTo>
                    <a:cubicBezTo>
                      <a:pt x="80029" y="163106"/>
                      <a:pt x="166332" y="102522"/>
                      <a:pt x="243348" y="88052"/>
                    </a:cubicBezTo>
                    <a:cubicBezTo>
                      <a:pt x="322899" y="88473"/>
                      <a:pt x="403341" y="162065"/>
                      <a:pt x="399912" y="246918"/>
                    </a:cubicBezTo>
                    <a:cubicBezTo>
                      <a:pt x="389978" y="347378"/>
                      <a:pt x="320776" y="421091"/>
                      <a:pt x="243348" y="405784"/>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142789993">
                      <a:custGeom>
                        <a:avLst/>
                        <a:gdLst/>
                        <a:ahLst/>
                        <a:cxnLst/>
                        <a:rect l="l" t="t" r="r" b="b"/>
                        <a:pathLst>
                          <a:path w="486691" h="493840">
                            <a:moveTo>
                              <a:pt x="243348" y="0"/>
                            </a:moveTo>
                            <a:cubicBezTo>
                              <a:pt x="108952" y="0"/>
                              <a:pt x="0" y="110547"/>
                              <a:pt x="0" y="246918"/>
                            </a:cubicBezTo>
                            <a:cubicBezTo>
                              <a:pt x="0" y="383289"/>
                              <a:pt x="108952" y="493840"/>
                              <a:pt x="243348" y="493840"/>
                            </a:cubicBezTo>
                            <a:cubicBezTo>
                              <a:pt x="377743" y="493840"/>
                              <a:pt x="486691" y="383289"/>
                              <a:pt x="486691" y="246918"/>
                            </a:cubicBezTo>
                            <a:cubicBezTo>
                              <a:pt x="486691" y="110547"/>
                              <a:pt x="377743" y="0"/>
                              <a:pt x="243348" y="0"/>
                            </a:cubicBezTo>
                            <a:close/>
                            <a:moveTo>
                              <a:pt x="243348" y="405784"/>
                            </a:moveTo>
                            <a:cubicBezTo>
                              <a:pt x="156877" y="405784"/>
                              <a:pt x="86779" y="334658"/>
                              <a:pt x="86779" y="246918"/>
                            </a:cubicBezTo>
                            <a:cubicBezTo>
                              <a:pt x="86779" y="159179"/>
                              <a:pt x="156877" y="88052"/>
                              <a:pt x="243348" y="88052"/>
                            </a:cubicBezTo>
                            <a:cubicBezTo>
                              <a:pt x="329814" y="88052"/>
                              <a:pt x="399912" y="159179"/>
                              <a:pt x="399912" y="246918"/>
                            </a:cubicBezTo>
                            <a:cubicBezTo>
                              <a:pt x="399912" y="334658"/>
                              <a:pt x="329814" y="405784"/>
                              <a:pt x="243348" y="405784"/>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85000" lnSpcReduction="20000"/>
              </a:bodyPr>
              <a:lstStyle/>
              <a:p>
                <a:pPr marL="0" algn="l"/>
                <a:endParaRPr/>
              </a:p>
            </p:txBody>
          </p:sp>
          <p:sp>
            <p:nvSpPr>
              <p:cNvPr id="74" name="Freeform 77">
                <a:extLst>
                  <a:ext uri="{FF2B5EF4-FFF2-40B4-BE49-F238E27FC236}">
                    <a16:creationId xmlns:a16="http://schemas.microsoft.com/office/drawing/2014/main" id="{8DBC36A4-939C-04BE-19EF-3E1F2984FE92}"/>
                  </a:ext>
                </a:extLst>
              </p:cNvPr>
              <p:cNvSpPr/>
              <p:nvPr/>
            </p:nvSpPr>
            <p:spPr>
              <a:xfrm>
                <a:off x="3664546" y="4653924"/>
                <a:ext cx="60603" cy="451286"/>
              </a:xfrm>
              <a:custGeom>
                <a:avLst/>
                <a:gdLst>
                  <a:gd name="connsiteX0" fmla="*/ 30304 w 60603"/>
                  <a:gd name="connsiteY0" fmla="*/ 451286 h 451286"/>
                  <a:gd name="connsiteX1" fmla="*/ 30304 w 60603"/>
                  <a:gd name="connsiteY1" fmla="*/ 451286 h 451286"/>
                  <a:gd name="connsiteX2" fmla="*/ 0 w 60603"/>
                  <a:gd name="connsiteY2" fmla="*/ 420991 h 451286"/>
                  <a:gd name="connsiteX3" fmla="*/ 0 w 60603"/>
                  <a:gd name="connsiteY3" fmla="*/ 30299 h 451286"/>
                  <a:gd name="connsiteX4" fmla="*/ 30304 w 60603"/>
                  <a:gd name="connsiteY4" fmla="*/ 0 h 451286"/>
                  <a:gd name="connsiteX5" fmla="*/ 30304 w 60603"/>
                  <a:gd name="connsiteY5" fmla="*/ 0 h 451286"/>
                  <a:gd name="connsiteX6" fmla="*/ 60603 w 60603"/>
                  <a:gd name="connsiteY6" fmla="*/ 30299 h 451286"/>
                  <a:gd name="connsiteX7" fmla="*/ 60603 w 60603"/>
                  <a:gd name="connsiteY7" fmla="*/ 420991 h 451286"/>
                  <a:gd name="connsiteX8" fmla="*/ 30304 w 60603"/>
                  <a:gd name="connsiteY8" fmla="*/ 451286 h 451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603" h="451286" fill="none" extrusionOk="0">
                    <a:moveTo>
                      <a:pt x="30304" y="451286"/>
                    </a:moveTo>
                    <a:lnTo>
                      <a:pt x="30304" y="451286"/>
                    </a:lnTo>
                    <a:cubicBezTo>
                      <a:pt x="14059" y="450983"/>
                      <a:pt x="-714" y="440290"/>
                      <a:pt x="0" y="420991"/>
                    </a:cubicBezTo>
                    <a:cubicBezTo>
                      <a:pt x="-18658" y="277122"/>
                      <a:pt x="-2646" y="196337"/>
                      <a:pt x="0" y="30299"/>
                    </a:cubicBezTo>
                    <a:cubicBezTo>
                      <a:pt x="-2323" y="12309"/>
                      <a:pt x="11894" y="3096"/>
                      <a:pt x="30304" y="0"/>
                    </a:cubicBezTo>
                    <a:lnTo>
                      <a:pt x="30304" y="0"/>
                    </a:lnTo>
                    <a:cubicBezTo>
                      <a:pt x="44143" y="3002"/>
                      <a:pt x="62877" y="12766"/>
                      <a:pt x="60603" y="30299"/>
                    </a:cubicBezTo>
                    <a:cubicBezTo>
                      <a:pt x="55334" y="194208"/>
                      <a:pt x="48927" y="318930"/>
                      <a:pt x="60603" y="420991"/>
                    </a:cubicBezTo>
                    <a:cubicBezTo>
                      <a:pt x="57403" y="437851"/>
                      <a:pt x="47137" y="451932"/>
                      <a:pt x="30304" y="451286"/>
                    </a:cubicBezTo>
                    <a:close/>
                  </a:path>
                  <a:path w="60603" h="451286" stroke="0" extrusionOk="0">
                    <a:moveTo>
                      <a:pt x="30304" y="451286"/>
                    </a:moveTo>
                    <a:lnTo>
                      <a:pt x="30304" y="451286"/>
                    </a:lnTo>
                    <a:cubicBezTo>
                      <a:pt x="13830" y="451779"/>
                      <a:pt x="-3588" y="438055"/>
                      <a:pt x="0" y="420991"/>
                    </a:cubicBezTo>
                    <a:cubicBezTo>
                      <a:pt x="5015" y="245871"/>
                      <a:pt x="-1297" y="157710"/>
                      <a:pt x="0" y="30299"/>
                    </a:cubicBezTo>
                    <a:cubicBezTo>
                      <a:pt x="591" y="13816"/>
                      <a:pt x="10371" y="-1908"/>
                      <a:pt x="30304" y="0"/>
                    </a:cubicBezTo>
                    <a:lnTo>
                      <a:pt x="30304" y="0"/>
                    </a:lnTo>
                    <a:cubicBezTo>
                      <a:pt x="46554" y="2911"/>
                      <a:pt x="59606" y="11818"/>
                      <a:pt x="60603" y="30299"/>
                    </a:cubicBezTo>
                    <a:cubicBezTo>
                      <a:pt x="49831" y="109575"/>
                      <a:pt x="79533" y="267252"/>
                      <a:pt x="60603" y="420991"/>
                    </a:cubicBezTo>
                    <a:cubicBezTo>
                      <a:pt x="60680" y="439930"/>
                      <a:pt x="48124" y="451103"/>
                      <a:pt x="30304" y="451286"/>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94044158">
                      <a:custGeom>
                        <a:avLst/>
                        <a:gdLst/>
                        <a:ahLst/>
                        <a:cxnLst/>
                        <a:rect l="l" t="t" r="r" b="b"/>
                        <a:pathLst>
                          <a:path w="60603" h="451286">
                            <a:moveTo>
                              <a:pt x="30304" y="451286"/>
                            </a:moveTo>
                            <a:lnTo>
                              <a:pt x="30304" y="451286"/>
                            </a:lnTo>
                            <a:cubicBezTo>
                              <a:pt x="13639" y="451286"/>
                              <a:pt x="0" y="437652"/>
                              <a:pt x="0" y="420991"/>
                            </a:cubicBezTo>
                            <a:lnTo>
                              <a:pt x="0" y="30299"/>
                            </a:lnTo>
                            <a:cubicBezTo>
                              <a:pt x="0" y="13635"/>
                              <a:pt x="13635" y="0"/>
                              <a:pt x="30304" y="0"/>
                            </a:cubicBezTo>
                            <a:lnTo>
                              <a:pt x="30304" y="0"/>
                            </a:lnTo>
                            <a:cubicBezTo>
                              <a:pt x="46969" y="0"/>
                              <a:pt x="60603" y="13635"/>
                              <a:pt x="60603" y="30299"/>
                            </a:cubicBezTo>
                            <a:lnTo>
                              <a:pt x="60603" y="420991"/>
                            </a:lnTo>
                            <a:cubicBezTo>
                              <a:pt x="60603" y="437656"/>
                              <a:pt x="46969" y="451286"/>
                              <a:pt x="30304" y="451286"/>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70000" lnSpcReduction="20000"/>
              </a:bodyPr>
              <a:lstStyle/>
              <a:p>
                <a:pPr marL="0" algn="l"/>
                <a:endParaRPr/>
              </a:p>
            </p:txBody>
          </p:sp>
          <p:sp>
            <p:nvSpPr>
              <p:cNvPr id="75" name="Freeform 78">
                <a:extLst>
                  <a:ext uri="{FF2B5EF4-FFF2-40B4-BE49-F238E27FC236}">
                    <a16:creationId xmlns:a16="http://schemas.microsoft.com/office/drawing/2014/main" id="{AC5C8B47-15FB-4689-BAD1-78A36B5C74AD}"/>
                  </a:ext>
                </a:extLst>
              </p:cNvPr>
              <p:cNvSpPr/>
              <p:nvPr/>
            </p:nvSpPr>
            <p:spPr>
              <a:xfrm>
                <a:off x="3900131" y="4607135"/>
                <a:ext cx="271371" cy="802793"/>
              </a:xfrm>
              <a:custGeom>
                <a:avLst/>
                <a:gdLst>
                  <a:gd name="connsiteX0" fmla="*/ 141939 w 271371"/>
                  <a:gd name="connsiteY0" fmla="*/ 0 h 802793"/>
                  <a:gd name="connsiteX1" fmla="*/ 141939 w 271371"/>
                  <a:gd name="connsiteY1" fmla="*/ 660854 h 802793"/>
                  <a:gd name="connsiteX2" fmla="*/ 0 w 271371"/>
                  <a:gd name="connsiteY2" fmla="*/ 802793 h 802793"/>
                  <a:gd name="connsiteX3" fmla="*/ 129432 w 271371"/>
                  <a:gd name="connsiteY3" fmla="*/ 802793 h 802793"/>
                  <a:gd name="connsiteX4" fmla="*/ 271371 w 271371"/>
                  <a:gd name="connsiteY4" fmla="*/ 660854 h 802793"/>
                  <a:gd name="connsiteX5" fmla="*/ 271371 w 271371"/>
                  <a:gd name="connsiteY5" fmla="*/ 0 h 802793"/>
                  <a:gd name="connsiteX6" fmla="*/ 141939 w 271371"/>
                  <a:gd name="connsiteY6" fmla="*/ 0 h 80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371" h="802793" fill="none" extrusionOk="0">
                    <a:moveTo>
                      <a:pt x="141939" y="0"/>
                    </a:moveTo>
                    <a:cubicBezTo>
                      <a:pt x="123803" y="303104"/>
                      <a:pt x="128411" y="425439"/>
                      <a:pt x="141939" y="660854"/>
                    </a:cubicBezTo>
                    <a:cubicBezTo>
                      <a:pt x="150893" y="739853"/>
                      <a:pt x="78320" y="795171"/>
                      <a:pt x="0" y="802793"/>
                    </a:cubicBezTo>
                    <a:cubicBezTo>
                      <a:pt x="28090" y="806513"/>
                      <a:pt x="76723" y="796484"/>
                      <a:pt x="129432" y="802793"/>
                    </a:cubicBezTo>
                    <a:cubicBezTo>
                      <a:pt x="199068" y="791436"/>
                      <a:pt x="270646" y="732868"/>
                      <a:pt x="271371" y="660854"/>
                    </a:cubicBezTo>
                    <a:cubicBezTo>
                      <a:pt x="250813" y="349968"/>
                      <a:pt x="246944" y="275038"/>
                      <a:pt x="271371" y="0"/>
                    </a:cubicBezTo>
                    <a:cubicBezTo>
                      <a:pt x="242384" y="-738"/>
                      <a:pt x="181234" y="-6138"/>
                      <a:pt x="141939" y="0"/>
                    </a:cubicBezTo>
                    <a:close/>
                  </a:path>
                  <a:path w="271371" h="802793" stroke="0" extrusionOk="0">
                    <a:moveTo>
                      <a:pt x="141939" y="0"/>
                    </a:moveTo>
                    <a:cubicBezTo>
                      <a:pt x="165586" y="265306"/>
                      <a:pt x="110818" y="439517"/>
                      <a:pt x="141939" y="660854"/>
                    </a:cubicBezTo>
                    <a:cubicBezTo>
                      <a:pt x="155453" y="743610"/>
                      <a:pt x="74680" y="808106"/>
                      <a:pt x="0" y="802793"/>
                    </a:cubicBezTo>
                    <a:cubicBezTo>
                      <a:pt x="34203" y="807519"/>
                      <a:pt x="66726" y="803905"/>
                      <a:pt x="129432" y="802793"/>
                    </a:cubicBezTo>
                    <a:cubicBezTo>
                      <a:pt x="206679" y="814585"/>
                      <a:pt x="263184" y="728258"/>
                      <a:pt x="271371" y="660854"/>
                    </a:cubicBezTo>
                    <a:cubicBezTo>
                      <a:pt x="278243" y="454840"/>
                      <a:pt x="278776" y="162459"/>
                      <a:pt x="271371" y="0"/>
                    </a:cubicBezTo>
                    <a:cubicBezTo>
                      <a:pt x="231850" y="-5425"/>
                      <a:pt x="189830" y="-1734"/>
                      <a:pt x="141939"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031484674">
                      <a:custGeom>
                        <a:avLst/>
                        <a:gdLst/>
                        <a:ahLst/>
                        <a:cxnLst/>
                        <a:rect l="l" t="t" r="r" b="b"/>
                        <a:pathLst>
                          <a:path w="271371" h="802793">
                            <a:moveTo>
                              <a:pt x="141939" y="0"/>
                            </a:moveTo>
                            <a:lnTo>
                              <a:pt x="141939" y="660854"/>
                            </a:lnTo>
                            <a:cubicBezTo>
                              <a:pt x="141939" y="739241"/>
                              <a:pt x="78391" y="802793"/>
                              <a:pt x="0" y="802793"/>
                            </a:cubicBezTo>
                            <a:lnTo>
                              <a:pt x="129432" y="802793"/>
                            </a:lnTo>
                            <a:cubicBezTo>
                              <a:pt x="207823" y="802793"/>
                              <a:pt x="271371" y="739245"/>
                              <a:pt x="271371" y="660854"/>
                            </a:cubicBezTo>
                            <a:lnTo>
                              <a:pt x="271371" y="0"/>
                            </a:lnTo>
                            <a:lnTo>
                              <a:pt x="141939" y="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grpSp>
        <p:grpSp>
          <p:nvGrpSpPr>
            <p:cNvPr id="11" name="Group 79">
              <a:extLst>
                <a:ext uri="{FF2B5EF4-FFF2-40B4-BE49-F238E27FC236}">
                  <a16:creationId xmlns:a16="http://schemas.microsoft.com/office/drawing/2014/main" id="{5167BD7B-C973-1D06-0FBD-5BC54C51C50C}"/>
                </a:ext>
              </a:extLst>
            </p:cNvPr>
            <p:cNvGrpSpPr/>
            <p:nvPr/>
          </p:nvGrpSpPr>
          <p:grpSpPr>
            <a:xfrm>
              <a:off x="4294066" y="1139550"/>
              <a:ext cx="898819" cy="1652743"/>
              <a:chOff x="8629104" y="1641638"/>
              <a:chExt cx="2047901" cy="3765667"/>
            </a:xfrm>
            <a:grpFill/>
          </p:grpSpPr>
          <p:grpSp>
            <p:nvGrpSpPr>
              <p:cNvPr id="49" name="Group 80">
                <a:extLst>
                  <a:ext uri="{FF2B5EF4-FFF2-40B4-BE49-F238E27FC236}">
                    <a16:creationId xmlns:a16="http://schemas.microsoft.com/office/drawing/2014/main" id="{2DBD2F14-D3A7-FBEF-578F-6E31B4F0F710}"/>
                  </a:ext>
                </a:extLst>
              </p:cNvPr>
              <p:cNvGrpSpPr/>
              <p:nvPr/>
            </p:nvGrpSpPr>
            <p:grpSpPr>
              <a:xfrm>
                <a:off x="8629104" y="1641638"/>
                <a:ext cx="1346929" cy="2987237"/>
                <a:chOff x="8629104" y="1641638"/>
                <a:chExt cx="1346929" cy="2987237"/>
              </a:xfrm>
              <a:grpFill/>
            </p:grpSpPr>
            <p:sp>
              <p:nvSpPr>
                <p:cNvPr id="63" name="Freeform 81">
                  <a:extLst>
                    <a:ext uri="{FF2B5EF4-FFF2-40B4-BE49-F238E27FC236}">
                      <a16:creationId xmlns:a16="http://schemas.microsoft.com/office/drawing/2014/main" id="{4B929797-6A3E-ACED-A1BF-B54D009F12EB}"/>
                    </a:ext>
                  </a:extLst>
                </p:cNvPr>
                <p:cNvSpPr/>
                <p:nvPr/>
              </p:nvSpPr>
              <p:spPr>
                <a:xfrm>
                  <a:off x="8726567" y="1729300"/>
                  <a:ext cx="1249466" cy="2765574"/>
                </a:xfrm>
                <a:custGeom>
                  <a:avLst/>
                  <a:gdLst>
                    <a:gd name="connsiteX0" fmla="*/ 715861 w 1249466"/>
                    <a:gd name="connsiteY0" fmla="*/ 205702 h 2765574"/>
                    <a:gd name="connsiteX1" fmla="*/ 567158 w 1249466"/>
                    <a:gd name="connsiteY1" fmla="*/ 143242 h 2765574"/>
                    <a:gd name="connsiteX2" fmla="*/ 248081 w 1249466"/>
                    <a:gd name="connsiteY2" fmla="*/ 48272 h 2765574"/>
                    <a:gd name="connsiteX3" fmla="*/ 165674 w 1249466"/>
                    <a:gd name="connsiteY3" fmla="*/ 304161 h 2765574"/>
                    <a:gd name="connsiteX4" fmla="*/ 8236 w 1249466"/>
                    <a:gd name="connsiteY4" fmla="*/ 442191 h 2765574"/>
                    <a:gd name="connsiteX5" fmla="*/ 142880 w 1249466"/>
                    <a:gd name="connsiteY5" fmla="*/ 812515 h 2765574"/>
                    <a:gd name="connsiteX6" fmla="*/ 61227 w 1249466"/>
                    <a:gd name="connsiteY6" fmla="*/ 1024320 h 2765574"/>
                    <a:gd name="connsiteX7" fmla="*/ 78226 w 1249466"/>
                    <a:gd name="connsiteY7" fmla="*/ 1202615 h 2765574"/>
                    <a:gd name="connsiteX8" fmla="*/ 224464 w 1249466"/>
                    <a:gd name="connsiteY8" fmla="*/ 1510410 h 2765574"/>
                    <a:gd name="connsiteX9" fmla="*/ 274390 w 1249466"/>
                    <a:gd name="connsiteY9" fmla="*/ 1794666 h 2765574"/>
                    <a:gd name="connsiteX10" fmla="*/ 450538 w 1249466"/>
                    <a:gd name="connsiteY10" fmla="*/ 2004401 h 2765574"/>
                    <a:gd name="connsiteX11" fmla="*/ 415091 w 1249466"/>
                    <a:gd name="connsiteY11" fmla="*/ 2108034 h 2765574"/>
                    <a:gd name="connsiteX12" fmla="*/ 483885 w 1249466"/>
                    <a:gd name="connsiteY12" fmla="*/ 2259548 h 2765574"/>
                    <a:gd name="connsiteX13" fmla="*/ 740078 w 1249466"/>
                    <a:gd name="connsiteY13" fmla="*/ 2544352 h 2765574"/>
                    <a:gd name="connsiteX14" fmla="*/ 846305 w 1249466"/>
                    <a:gd name="connsiteY14" fmla="*/ 2765574 h 2765574"/>
                    <a:gd name="connsiteX15" fmla="*/ 1115485 w 1249466"/>
                    <a:gd name="connsiteY15" fmla="*/ 2406489 h 2765574"/>
                    <a:gd name="connsiteX16" fmla="*/ 1215968 w 1249466"/>
                    <a:gd name="connsiteY16" fmla="*/ 2026818 h 2765574"/>
                    <a:gd name="connsiteX17" fmla="*/ 1143020 w 1249466"/>
                    <a:gd name="connsiteY17" fmla="*/ 1914548 h 2765574"/>
                    <a:gd name="connsiteX18" fmla="*/ 1229114 w 1249466"/>
                    <a:gd name="connsiteY18" fmla="*/ 1696048 h 2765574"/>
                    <a:gd name="connsiteX19" fmla="*/ 1161662 w 1249466"/>
                    <a:gd name="connsiteY19" fmla="*/ 1390091 h 2765574"/>
                    <a:gd name="connsiteX20" fmla="*/ 1077749 w 1249466"/>
                    <a:gd name="connsiteY20" fmla="*/ 1259060 h 2765574"/>
                    <a:gd name="connsiteX21" fmla="*/ 1124148 w 1249466"/>
                    <a:gd name="connsiteY21" fmla="*/ 1094841 h 2765574"/>
                    <a:gd name="connsiteX22" fmla="*/ 1154139 w 1249466"/>
                    <a:gd name="connsiteY22" fmla="*/ 943108 h 2765574"/>
                    <a:gd name="connsiteX23" fmla="*/ 1151087 w 1249466"/>
                    <a:gd name="connsiteY23" fmla="*/ 835429 h 2765574"/>
                    <a:gd name="connsiteX24" fmla="*/ 1030463 w 1249466"/>
                    <a:gd name="connsiteY24" fmla="*/ 684249 h 2765574"/>
                    <a:gd name="connsiteX25" fmla="*/ 933971 w 1249466"/>
                    <a:gd name="connsiteY25" fmla="*/ 307971 h 2765574"/>
                    <a:gd name="connsiteX26" fmla="*/ 715861 w 1249466"/>
                    <a:gd name="connsiteY26" fmla="*/ 205702 h 276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9466" h="2765574" fill="none" extrusionOk="0">
                      <a:moveTo>
                        <a:pt x="715861" y="205702"/>
                      </a:moveTo>
                      <a:cubicBezTo>
                        <a:pt x="659124" y="197609"/>
                        <a:pt x="599462" y="208042"/>
                        <a:pt x="567158" y="143242"/>
                      </a:cubicBezTo>
                      <a:cubicBezTo>
                        <a:pt x="516077" y="32881"/>
                        <a:pt x="358034" y="-30298"/>
                        <a:pt x="248081" y="48272"/>
                      </a:cubicBezTo>
                      <a:cubicBezTo>
                        <a:pt x="167438" y="118339"/>
                        <a:pt x="224638" y="255190"/>
                        <a:pt x="165674" y="304161"/>
                      </a:cubicBezTo>
                      <a:cubicBezTo>
                        <a:pt x="119160" y="368550"/>
                        <a:pt x="43121" y="346394"/>
                        <a:pt x="8236" y="442191"/>
                      </a:cubicBezTo>
                      <a:cubicBezTo>
                        <a:pt x="-46160" y="582464"/>
                        <a:pt x="90373" y="692795"/>
                        <a:pt x="142880" y="812515"/>
                      </a:cubicBezTo>
                      <a:cubicBezTo>
                        <a:pt x="173534" y="897330"/>
                        <a:pt x="111652" y="943388"/>
                        <a:pt x="61227" y="1024320"/>
                      </a:cubicBezTo>
                      <a:cubicBezTo>
                        <a:pt x="21149" y="1087639"/>
                        <a:pt x="54597" y="1160185"/>
                        <a:pt x="78226" y="1202615"/>
                      </a:cubicBezTo>
                      <a:cubicBezTo>
                        <a:pt x="134032" y="1296626"/>
                        <a:pt x="265978" y="1386010"/>
                        <a:pt x="224464" y="1510410"/>
                      </a:cubicBezTo>
                      <a:cubicBezTo>
                        <a:pt x="212653" y="1614981"/>
                        <a:pt x="189549" y="1706870"/>
                        <a:pt x="274390" y="1794666"/>
                      </a:cubicBezTo>
                      <a:cubicBezTo>
                        <a:pt x="317903" y="1844566"/>
                        <a:pt x="462401" y="1889380"/>
                        <a:pt x="450538" y="2004401"/>
                      </a:cubicBezTo>
                      <a:cubicBezTo>
                        <a:pt x="449185" y="2046358"/>
                        <a:pt x="414259" y="2076686"/>
                        <a:pt x="415091" y="2108034"/>
                      </a:cubicBezTo>
                      <a:cubicBezTo>
                        <a:pt x="404326" y="2163530"/>
                        <a:pt x="439684" y="2225719"/>
                        <a:pt x="483885" y="2259548"/>
                      </a:cubicBezTo>
                      <a:cubicBezTo>
                        <a:pt x="584690" y="2353567"/>
                        <a:pt x="661799" y="2437091"/>
                        <a:pt x="740078" y="2544352"/>
                      </a:cubicBezTo>
                      <a:cubicBezTo>
                        <a:pt x="783467" y="2586524"/>
                        <a:pt x="903652" y="2692834"/>
                        <a:pt x="846305" y="2765574"/>
                      </a:cubicBezTo>
                      <a:cubicBezTo>
                        <a:pt x="938175" y="2640764"/>
                        <a:pt x="1023574" y="2525204"/>
                        <a:pt x="1115485" y="2406489"/>
                      </a:cubicBezTo>
                      <a:cubicBezTo>
                        <a:pt x="1152170" y="2300966"/>
                        <a:pt x="1289405" y="2150410"/>
                        <a:pt x="1215968" y="2026818"/>
                      </a:cubicBezTo>
                      <a:cubicBezTo>
                        <a:pt x="1197017" y="1987979"/>
                        <a:pt x="1158930" y="1961639"/>
                        <a:pt x="1143020" y="1914548"/>
                      </a:cubicBezTo>
                      <a:cubicBezTo>
                        <a:pt x="1123963" y="1839844"/>
                        <a:pt x="1201292" y="1766746"/>
                        <a:pt x="1229114" y="1696048"/>
                      </a:cubicBezTo>
                      <a:cubicBezTo>
                        <a:pt x="1259906" y="1601104"/>
                        <a:pt x="1255896" y="1467417"/>
                        <a:pt x="1161662" y="1390091"/>
                      </a:cubicBezTo>
                      <a:cubicBezTo>
                        <a:pt x="1111984" y="1351167"/>
                        <a:pt x="1083614" y="1307995"/>
                        <a:pt x="1077749" y="1259060"/>
                      </a:cubicBezTo>
                      <a:cubicBezTo>
                        <a:pt x="1064206" y="1192869"/>
                        <a:pt x="1114457" y="1153528"/>
                        <a:pt x="1124148" y="1094841"/>
                      </a:cubicBezTo>
                      <a:cubicBezTo>
                        <a:pt x="1148995" y="1041655"/>
                        <a:pt x="1156947" y="995219"/>
                        <a:pt x="1154139" y="943108"/>
                      </a:cubicBezTo>
                      <a:cubicBezTo>
                        <a:pt x="1165125" y="904752"/>
                        <a:pt x="1163948" y="870818"/>
                        <a:pt x="1151087" y="835429"/>
                      </a:cubicBezTo>
                      <a:cubicBezTo>
                        <a:pt x="1126656" y="769220"/>
                        <a:pt x="1073172" y="729842"/>
                        <a:pt x="1030463" y="684249"/>
                      </a:cubicBezTo>
                      <a:cubicBezTo>
                        <a:pt x="902723" y="582723"/>
                        <a:pt x="981309" y="434431"/>
                        <a:pt x="933971" y="307971"/>
                      </a:cubicBezTo>
                      <a:cubicBezTo>
                        <a:pt x="899415" y="193052"/>
                        <a:pt x="785984" y="197160"/>
                        <a:pt x="715861" y="205702"/>
                      </a:cubicBezTo>
                      <a:close/>
                    </a:path>
                    <a:path w="1249466" h="2765574" stroke="0" extrusionOk="0">
                      <a:moveTo>
                        <a:pt x="715861" y="205702"/>
                      </a:moveTo>
                      <a:cubicBezTo>
                        <a:pt x="657966" y="210802"/>
                        <a:pt x="613783" y="204876"/>
                        <a:pt x="567158" y="143242"/>
                      </a:cubicBezTo>
                      <a:cubicBezTo>
                        <a:pt x="502627" y="16318"/>
                        <a:pt x="359406" y="-72489"/>
                        <a:pt x="248081" y="48272"/>
                      </a:cubicBezTo>
                      <a:cubicBezTo>
                        <a:pt x="185537" y="119774"/>
                        <a:pt x="221412" y="224745"/>
                        <a:pt x="165674" y="304161"/>
                      </a:cubicBezTo>
                      <a:cubicBezTo>
                        <a:pt x="106845" y="343696"/>
                        <a:pt x="37165" y="352182"/>
                        <a:pt x="8236" y="442191"/>
                      </a:cubicBezTo>
                      <a:cubicBezTo>
                        <a:pt x="-19457" y="580449"/>
                        <a:pt x="109864" y="694093"/>
                        <a:pt x="142880" y="812515"/>
                      </a:cubicBezTo>
                      <a:cubicBezTo>
                        <a:pt x="195009" y="909078"/>
                        <a:pt x="100050" y="947608"/>
                        <a:pt x="61227" y="1024320"/>
                      </a:cubicBezTo>
                      <a:cubicBezTo>
                        <a:pt x="32742" y="1086678"/>
                        <a:pt x="39442" y="1148531"/>
                        <a:pt x="78226" y="1202615"/>
                      </a:cubicBezTo>
                      <a:cubicBezTo>
                        <a:pt x="125220" y="1307869"/>
                        <a:pt x="250759" y="1385316"/>
                        <a:pt x="224464" y="1510410"/>
                      </a:cubicBezTo>
                      <a:cubicBezTo>
                        <a:pt x="222659" y="1620417"/>
                        <a:pt x="184604" y="1710485"/>
                        <a:pt x="274390" y="1794666"/>
                      </a:cubicBezTo>
                      <a:cubicBezTo>
                        <a:pt x="344257" y="1862930"/>
                        <a:pt x="462089" y="1890497"/>
                        <a:pt x="450538" y="2004401"/>
                      </a:cubicBezTo>
                      <a:cubicBezTo>
                        <a:pt x="438737" y="2043189"/>
                        <a:pt x="419764" y="2075135"/>
                        <a:pt x="415091" y="2108034"/>
                      </a:cubicBezTo>
                      <a:cubicBezTo>
                        <a:pt x="405888" y="2176985"/>
                        <a:pt x="443360" y="2219195"/>
                        <a:pt x="483885" y="2259548"/>
                      </a:cubicBezTo>
                      <a:cubicBezTo>
                        <a:pt x="557166" y="2354840"/>
                        <a:pt x="657668" y="2406658"/>
                        <a:pt x="740078" y="2544352"/>
                      </a:cubicBezTo>
                      <a:cubicBezTo>
                        <a:pt x="753473" y="2583970"/>
                        <a:pt x="894209" y="2681845"/>
                        <a:pt x="846305" y="2765574"/>
                      </a:cubicBezTo>
                      <a:cubicBezTo>
                        <a:pt x="927026" y="2677900"/>
                        <a:pt x="1018424" y="2530688"/>
                        <a:pt x="1115485" y="2406489"/>
                      </a:cubicBezTo>
                      <a:cubicBezTo>
                        <a:pt x="1194506" y="2286406"/>
                        <a:pt x="1303755" y="2155254"/>
                        <a:pt x="1215968" y="2026818"/>
                      </a:cubicBezTo>
                      <a:cubicBezTo>
                        <a:pt x="1200302" y="1991927"/>
                        <a:pt x="1153037" y="1968339"/>
                        <a:pt x="1143020" y="1914548"/>
                      </a:cubicBezTo>
                      <a:cubicBezTo>
                        <a:pt x="1132290" y="1844636"/>
                        <a:pt x="1197065" y="1757613"/>
                        <a:pt x="1229114" y="1696048"/>
                      </a:cubicBezTo>
                      <a:cubicBezTo>
                        <a:pt x="1272844" y="1594682"/>
                        <a:pt x="1218362" y="1464981"/>
                        <a:pt x="1161662" y="1390091"/>
                      </a:cubicBezTo>
                      <a:cubicBezTo>
                        <a:pt x="1123923" y="1354514"/>
                        <a:pt x="1078473" y="1305424"/>
                        <a:pt x="1077749" y="1259060"/>
                      </a:cubicBezTo>
                      <a:cubicBezTo>
                        <a:pt x="1068532" y="1208393"/>
                        <a:pt x="1114891" y="1145589"/>
                        <a:pt x="1124148" y="1094841"/>
                      </a:cubicBezTo>
                      <a:cubicBezTo>
                        <a:pt x="1141161" y="1055173"/>
                        <a:pt x="1141619" y="989130"/>
                        <a:pt x="1154139" y="943108"/>
                      </a:cubicBezTo>
                      <a:cubicBezTo>
                        <a:pt x="1156874" y="911427"/>
                        <a:pt x="1161144" y="871221"/>
                        <a:pt x="1151087" y="835429"/>
                      </a:cubicBezTo>
                      <a:cubicBezTo>
                        <a:pt x="1132654" y="775258"/>
                        <a:pt x="1084523" y="720894"/>
                        <a:pt x="1030463" y="684249"/>
                      </a:cubicBezTo>
                      <a:cubicBezTo>
                        <a:pt x="915684" y="571863"/>
                        <a:pt x="982510" y="416810"/>
                        <a:pt x="933971" y="307971"/>
                      </a:cubicBezTo>
                      <a:cubicBezTo>
                        <a:pt x="904235" y="183869"/>
                        <a:pt x="806931" y="199503"/>
                        <a:pt x="715861" y="205702"/>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036021570">
                        <a:custGeom>
                          <a:avLst/>
                          <a:gdLst/>
                          <a:ahLst/>
                          <a:cxnLst/>
                          <a:rect l="l" t="t" r="r" b="b"/>
                          <a:pathLst>
                            <a:path w="1249466" h="2765574">
                              <a:moveTo>
                                <a:pt x="715861" y="205702"/>
                              </a:moveTo>
                              <a:cubicBezTo>
                                <a:pt x="659866" y="205376"/>
                                <a:pt x="605517" y="198175"/>
                                <a:pt x="567158" y="143242"/>
                              </a:cubicBezTo>
                              <a:cubicBezTo>
                                <a:pt x="491870" y="35426"/>
                                <a:pt x="376956" y="-61366"/>
                                <a:pt x="248081" y="48272"/>
                              </a:cubicBezTo>
                              <a:cubicBezTo>
                                <a:pt x="173753" y="111507"/>
                                <a:pt x="229646" y="241590"/>
                                <a:pt x="165674" y="304161"/>
                              </a:cubicBezTo>
                              <a:cubicBezTo>
                                <a:pt x="109104" y="359497"/>
                                <a:pt x="37168" y="350350"/>
                                <a:pt x="8236" y="442191"/>
                              </a:cubicBezTo>
                              <a:cubicBezTo>
                                <a:pt x="-34327" y="577298"/>
                                <a:pt x="99815" y="695684"/>
                                <a:pt x="142880" y="812515"/>
                              </a:cubicBezTo>
                              <a:cubicBezTo>
                                <a:pt x="179017" y="910558"/>
                                <a:pt x="97741" y="947921"/>
                                <a:pt x="61227" y="1024320"/>
                              </a:cubicBezTo>
                              <a:cubicBezTo>
                                <a:pt x="33075" y="1083221"/>
                                <a:pt x="47549" y="1146306"/>
                                <a:pt x="78226" y="1202615"/>
                              </a:cubicBezTo>
                              <a:cubicBezTo>
                                <a:pt x="132318" y="1301906"/>
                                <a:pt x="252247" y="1381844"/>
                                <a:pt x="224464" y="1510410"/>
                              </a:cubicBezTo>
                              <a:cubicBezTo>
                                <a:pt x="201276" y="1617712"/>
                                <a:pt x="179712" y="1713343"/>
                                <a:pt x="274390" y="1794666"/>
                              </a:cubicBezTo>
                              <a:cubicBezTo>
                                <a:pt x="339293" y="1850413"/>
                                <a:pt x="459715" y="1901218"/>
                                <a:pt x="450538" y="2004401"/>
                              </a:cubicBezTo>
                              <a:cubicBezTo>
                                <a:pt x="447290" y="2040911"/>
                                <a:pt x="422018" y="2072038"/>
                                <a:pt x="415091" y="2108034"/>
                              </a:cubicBezTo>
                              <a:cubicBezTo>
                                <a:pt x="404127" y="2165002"/>
                                <a:pt x="441027" y="2220449"/>
                                <a:pt x="483885" y="2259548"/>
                              </a:cubicBezTo>
                              <a:cubicBezTo>
                                <a:pt x="581393" y="2348514"/>
                                <a:pt x="667036" y="2432417"/>
                                <a:pt x="740078" y="2544352"/>
                              </a:cubicBezTo>
                              <a:cubicBezTo>
                                <a:pt x="771291" y="2592183"/>
                                <a:pt x="896240" y="2700183"/>
                                <a:pt x="846305" y="2765574"/>
                              </a:cubicBezTo>
                              <a:cubicBezTo>
                                <a:pt x="937075" y="2646713"/>
                                <a:pt x="1033009" y="2531447"/>
                                <a:pt x="1115485" y="2406489"/>
                              </a:cubicBezTo>
                              <a:cubicBezTo>
                                <a:pt x="1183320" y="2303714"/>
                                <a:pt x="1285577" y="2153399"/>
                                <a:pt x="1215968" y="2026818"/>
                              </a:cubicBezTo>
                              <a:cubicBezTo>
                                <a:pt x="1194318" y="1987449"/>
                                <a:pt x="1154057" y="1958109"/>
                                <a:pt x="1143020" y="1914548"/>
                              </a:cubicBezTo>
                              <a:cubicBezTo>
                                <a:pt x="1123102" y="1835891"/>
                                <a:pt x="1200384" y="1762965"/>
                                <a:pt x="1229114" y="1696048"/>
                              </a:cubicBezTo>
                              <a:cubicBezTo>
                                <a:pt x="1274223" y="1590983"/>
                                <a:pt x="1241120" y="1468958"/>
                                <a:pt x="1161662" y="1390091"/>
                              </a:cubicBezTo>
                              <a:cubicBezTo>
                                <a:pt x="1124067" y="1352775"/>
                                <a:pt x="1083270" y="1311743"/>
                                <a:pt x="1077749" y="1259060"/>
                              </a:cubicBezTo>
                              <a:cubicBezTo>
                                <a:pt x="1071719" y="1201535"/>
                                <a:pt x="1107788" y="1147901"/>
                                <a:pt x="1124148" y="1094841"/>
                              </a:cubicBezTo>
                              <a:cubicBezTo>
                                <a:pt x="1139235" y="1045922"/>
                                <a:pt x="1148631" y="993917"/>
                                <a:pt x="1154139" y="943108"/>
                              </a:cubicBezTo>
                              <a:cubicBezTo>
                                <a:pt x="1158026" y="907228"/>
                                <a:pt x="1159527" y="870516"/>
                                <a:pt x="1151087" y="835429"/>
                              </a:cubicBezTo>
                              <a:cubicBezTo>
                                <a:pt x="1135039" y="768696"/>
                                <a:pt x="1074946" y="731599"/>
                                <a:pt x="1030463" y="684249"/>
                              </a:cubicBezTo>
                              <a:cubicBezTo>
                                <a:pt x="924571" y="571524"/>
                                <a:pt x="980233" y="438981"/>
                                <a:pt x="933971" y="307971"/>
                              </a:cubicBezTo>
                              <a:cubicBezTo>
                                <a:pt x="892446" y="190370"/>
                                <a:pt x="802200" y="206207"/>
                                <a:pt x="715861" y="205702"/>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grpSp>
              <p:nvGrpSpPr>
                <p:cNvPr id="64" name="Group 82">
                  <a:extLst>
                    <a:ext uri="{FF2B5EF4-FFF2-40B4-BE49-F238E27FC236}">
                      <a16:creationId xmlns:a16="http://schemas.microsoft.com/office/drawing/2014/main" id="{6D7DE725-960D-BF49-2A5C-AE25934B697E}"/>
                    </a:ext>
                  </a:extLst>
                </p:cNvPr>
                <p:cNvGrpSpPr/>
                <p:nvPr/>
              </p:nvGrpSpPr>
              <p:grpSpPr>
                <a:xfrm>
                  <a:off x="8629104" y="1641638"/>
                  <a:ext cx="1277705" cy="2987237"/>
                  <a:chOff x="8629104" y="1641638"/>
                  <a:chExt cx="1277705" cy="2987237"/>
                </a:xfrm>
                <a:grpFill/>
              </p:grpSpPr>
              <p:sp>
                <p:nvSpPr>
                  <p:cNvPr id="65" name="Freeform 83">
                    <a:extLst>
                      <a:ext uri="{FF2B5EF4-FFF2-40B4-BE49-F238E27FC236}">
                        <a16:creationId xmlns:a16="http://schemas.microsoft.com/office/drawing/2014/main" id="{61ECC053-8F3B-97CD-7951-E9B7B5F02192}"/>
                      </a:ext>
                    </a:extLst>
                  </p:cNvPr>
                  <p:cNvSpPr/>
                  <p:nvPr/>
                </p:nvSpPr>
                <p:spPr>
                  <a:xfrm>
                    <a:off x="8984906" y="1641638"/>
                    <a:ext cx="615144" cy="2987237"/>
                  </a:xfrm>
                  <a:custGeom>
                    <a:avLst/>
                    <a:gdLst>
                      <a:gd name="connsiteX0" fmla="*/ 599226 w 615144"/>
                      <a:gd name="connsiteY0" fmla="*/ 2987238 h 2987237"/>
                      <a:gd name="connsiteX1" fmla="*/ 519180 w 615144"/>
                      <a:gd name="connsiteY1" fmla="*/ 1638449 h 2987237"/>
                      <a:gd name="connsiteX2" fmla="*/ 177477 w 615144"/>
                      <a:gd name="connsiteY2" fmla="*/ 388797 h 2987237"/>
                      <a:gd name="connsiteX3" fmla="*/ 0 w 615144"/>
                      <a:gd name="connsiteY3" fmla="*/ 0 h 2987237"/>
                    </a:gdLst>
                    <a:ahLst/>
                    <a:cxnLst>
                      <a:cxn ang="0">
                        <a:pos x="connsiteX0" y="connsiteY0"/>
                      </a:cxn>
                      <a:cxn ang="0">
                        <a:pos x="connsiteX1" y="connsiteY1"/>
                      </a:cxn>
                      <a:cxn ang="0">
                        <a:pos x="connsiteX2" y="connsiteY2"/>
                      </a:cxn>
                      <a:cxn ang="0">
                        <a:pos x="connsiteX3" y="connsiteY3"/>
                      </a:cxn>
                    </a:cxnLst>
                    <a:rect l="l" t="t" r="r" b="b"/>
                    <a:pathLst>
                      <a:path w="615144" h="2987237" fill="none" extrusionOk="0">
                        <a:moveTo>
                          <a:pt x="599226" y="2987238"/>
                        </a:moveTo>
                        <a:cubicBezTo>
                          <a:pt x="593491" y="2476274"/>
                          <a:pt x="599131" y="2049024"/>
                          <a:pt x="519180" y="1638449"/>
                        </a:cubicBezTo>
                        <a:cubicBezTo>
                          <a:pt x="419850" y="1229081"/>
                          <a:pt x="430079" y="790877"/>
                          <a:pt x="177477" y="388797"/>
                        </a:cubicBezTo>
                        <a:cubicBezTo>
                          <a:pt x="130633" y="269952"/>
                          <a:pt x="79769" y="138542"/>
                          <a:pt x="0" y="0"/>
                        </a:cubicBezTo>
                      </a:path>
                      <a:path w="615144" h="2987237" stroke="0" extrusionOk="0">
                        <a:moveTo>
                          <a:pt x="599226" y="2987238"/>
                        </a:moveTo>
                        <a:cubicBezTo>
                          <a:pt x="704227" y="2529612"/>
                          <a:pt x="618429" y="2162981"/>
                          <a:pt x="519180" y="1638449"/>
                        </a:cubicBezTo>
                        <a:cubicBezTo>
                          <a:pt x="428205" y="1312526"/>
                          <a:pt x="352445" y="813107"/>
                          <a:pt x="177477" y="388797"/>
                        </a:cubicBezTo>
                        <a:cubicBezTo>
                          <a:pt x="153679" y="270726"/>
                          <a:pt x="66617" y="155898"/>
                          <a:pt x="0" y="0"/>
                        </a:cubicBezTo>
                      </a:path>
                    </a:pathLst>
                  </a:custGeom>
                  <a:ln>
                    <a:extLst>
                      <a:ext uri="{C807C97D-BFC1-408E-A445-0C87EB9F89A2}">
                        <ask:lineSketchStyleProps xmlns:ask="http://schemas.microsoft.com/office/drawing/2018/sketchyshapes" sd="605969243">
                          <a:custGeom>
                            <a:avLst/>
                            <a:gdLst/>
                            <a:ahLst/>
                            <a:cxnLst/>
                            <a:rect l="l" t="t" r="r" b="b"/>
                            <a:pathLst>
                              <a:path w="615144" h="2987237">
                                <a:moveTo>
                                  <a:pt x="599226" y="2987238"/>
                                </a:moveTo>
                                <a:cubicBezTo>
                                  <a:pt x="638557" y="2536556"/>
                                  <a:pt x="602433" y="2082299"/>
                                  <a:pt x="519180" y="1638449"/>
                                </a:cubicBezTo>
                                <a:cubicBezTo>
                                  <a:pt x="439756" y="1215040"/>
                                  <a:pt x="335518" y="790174"/>
                                  <a:pt x="177477" y="388797"/>
                                </a:cubicBezTo>
                                <a:cubicBezTo>
                                  <a:pt x="125257" y="256181"/>
                                  <a:pt x="66625" y="126024"/>
                                  <a:pt x="0"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a:bodyPr>
                  <a:lstStyle/>
                  <a:p>
                    <a:pPr marL="0" algn="l"/>
                    <a:endParaRPr/>
                  </a:p>
                </p:txBody>
              </p:sp>
              <p:sp>
                <p:nvSpPr>
                  <p:cNvPr id="66" name="Freeform 84">
                    <a:extLst>
                      <a:ext uri="{FF2B5EF4-FFF2-40B4-BE49-F238E27FC236}">
                        <a16:creationId xmlns:a16="http://schemas.microsoft.com/office/drawing/2014/main" id="{455B47F6-25CD-6A72-133E-5222ADA9A494}"/>
                      </a:ext>
                    </a:extLst>
                  </p:cNvPr>
                  <p:cNvSpPr/>
                  <p:nvPr/>
                </p:nvSpPr>
                <p:spPr>
                  <a:xfrm>
                    <a:off x="8629104" y="2245973"/>
                    <a:ext cx="745498" cy="405474"/>
                  </a:xfrm>
                  <a:custGeom>
                    <a:avLst/>
                    <a:gdLst>
                      <a:gd name="connsiteX0" fmla="*/ 0 w 745498"/>
                      <a:gd name="connsiteY0" fmla="*/ 0 h 405474"/>
                      <a:gd name="connsiteX1" fmla="*/ 627678 w 745498"/>
                      <a:gd name="connsiteY1" fmla="*/ 318237 h 405474"/>
                      <a:gd name="connsiteX2" fmla="*/ 745499 w 745498"/>
                      <a:gd name="connsiteY2" fmla="*/ 405475 h 405474"/>
                    </a:gdLst>
                    <a:ahLst/>
                    <a:cxnLst>
                      <a:cxn ang="0">
                        <a:pos x="connsiteX0" y="connsiteY0"/>
                      </a:cxn>
                      <a:cxn ang="0">
                        <a:pos x="connsiteX1" y="connsiteY1"/>
                      </a:cxn>
                      <a:cxn ang="0">
                        <a:pos x="connsiteX2" y="connsiteY2"/>
                      </a:cxn>
                    </a:cxnLst>
                    <a:rect l="l" t="t" r="r" b="b"/>
                    <a:pathLst>
                      <a:path w="745498" h="405474" fill="none" extrusionOk="0">
                        <a:moveTo>
                          <a:pt x="0" y="0"/>
                        </a:moveTo>
                        <a:cubicBezTo>
                          <a:pt x="201307" y="52689"/>
                          <a:pt x="418942" y="133142"/>
                          <a:pt x="627678" y="318237"/>
                        </a:cubicBezTo>
                        <a:cubicBezTo>
                          <a:pt x="670882" y="351390"/>
                          <a:pt x="701057" y="365179"/>
                          <a:pt x="745499" y="405475"/>
                        </a:cubicBezTo>
                      </a:path>
                      <a:path w="745498" h="405474" stroke="0" extrusionOk="0">
                        <a:moveTo>
                          <a:pt x="0" y="0"/>
                        </a:moveTo>
                        <a:cubicBezTo>
                          <a:pt x="198931" y="69431"/>
                          <a:pt x="417733" y="144611"/>
                          <a:pt x="627678" y="318237"/>
                        </a:cubicBezTo>
                        <a:cubicBezTo>
                          <a:pt x="679851" y="351730"/>
                          <a:pt x="703982" y="366284"/>
                          <a:pt x="745499" y="405475"/>
                        </a:cubicBezTo>
                      </a:path>
                    </a:pathLst>
                  </a:custGeom>
                  <a:ln>
                    <a:extLst>
                      <a:ext uri="{C807C97D-BFC1-408E-A445-0C87EB9F89A2}">
                        <ask:lineSketchStyleProps xmlns:ask="http://schemas.microsoft.com/office/drawing/2018/sketchyshapes" sd="2261219689">
                          <a:custGeom>
                            <a:avLst/>
                            <a:gdLst/>
                            <a:ahLst/>
                            <a:cxnLst/>
                            <a:rect l="l" t="t" r="r" b="b"/>
                            <a:pathLst>
                              <a:path w="745498" h="405474">
                                <a:moveTo>
                                  <a:pt x="0" y="0"/>
                                </a:moveTo>
                                <a:cubicBezTo>
                                  <a:pt x="221830" y="78301"/>
                                  <a:pt x="433413" y="185573"/>
                                  <a:pt x="627678" y="318237"/>
                                </a:cubicBezTo>
                                <a:cubicBezTo>
                                  <a:pt x="676966" y="351893"/>
                                  <a:pt x="704411" y="362192"/>
                                  <a:pt x="745499" y="405475"/>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62500" lnSpcReduction="20000"/>
                  </a:bodyPr>
                  <a:lstStyle/>
                  <a:p>
                    <a:pPr marL="0" algn="l"/>
                    <a:endParaRPr/>
                  </a:p>
                </p:txBody>
              </p:sp>
              <p:sp>
                <p:nvSpPr>
                  <p:cNvPr id="67" name="Freeform 85">
                    <a:extLst>
                      <a:ext uri="{FF2B5EF4-FFF2-40B4-BE49-F238E27FC236}">
                        <a16:creationId xmlns:a16="http://schemas.microsoft.com/office/drawing/2014/main" id="{84980C2F-9286-382C-7E39-70DA66DBC1BF}"/>
                      </a:ext>
                    </a:extLst>
                  </p:cNvPr>
                  <p:cNvSpPr/>
                  <p:nvPr/>
                </p:nvSpPr>
                <p:spPr>
                  <a:xfrm>
                    <a:off x="8775287" y="2862349"/>
                    <a:ext cx="704509" cy="271941"/>
                  </a:xfrm>
                  <a:custGeom>
                    <a:avLst/>
                    <a:gdLst>
                      <a:gd name="connsiteX0" fmla="*/ 704509 w 704509"/>
                      <a:gd name="connsiteY0" fmla="*/ 271941 h 271941"/>
                      <a:gd name="connsiteX1" fmla="*/ 0 w 704509"/>
                      <a:gd name="connsiteY1" fmla="*/ 0 h 271941"/>
                    </a:gdLst>
                    <a:ahLst/>
                    <a:cxnLst>
                      <a:cxn ang="0">
                        <a:pos x="connsiteX0" y="connsiteY0"/>
                      </a:cxn>
                      <a:cxn ang="0">
                        <a:pos x="connsiteX1" y="connsiteY1"/>
                      </a:cxn>
                    </a:cxnLst>
                    <a:rect l="l" t="t" r="r" b="b"/>
                    <a:pathLst>
                      <a:path w="704509" h="271941" fill="none" extrusionOk="0">
                        <a:moveTo>
                          <a:pt x="704509" y="271941"/>
                        </a:moveTo>
                        <a:cubicBezTo>
                          <a:pt x="495921" y="130418"/>
                          <a:pt x="242819" y="26383"/>
                          <a:pt x="0" y="0"/>
                        </a:cubicBezTo>
                      </a:path>
                      <a:path w="704509" h="271941" stroke="0" extrusionOk="0">
                        <a:moveTo>
                          <a:pt x="704509" y="271941"/>
                        </a:moveTo>
                        <a:cubicBezTo>
                          <a:pt x="518338" y="153524"/>
                          <a:pt x="262518" y="20747"/>
                          <a:pt x="0" y="0"/>
                        </a:cubicBezTo>
                      </a:path>
                    </a:pathLst>
                  </a:custGeom>
                  <a:ln>
                    <a:extLst>
                      <a:ext uri="{C807C97D-BFC1-408E-A445-0C87EB9F89A2}">
                        <ask:lineSketchStyleProps xmlns:ask="http://schemas.microsoft.com/office/drawing/2018/sketchyshapes" sd="3733041716">
                          <a:custGeom>
                            <a:avLst/>
                            <a:gdLst/>
                            <a:ahLst/>
                            <a:cxnLst/>
                            <a:rect l="l" t="t" r="r" b="b"/>
                            <a:pathLst>
                              <a:path w="704509" h="271941">
                                <a:moveTo>
                                  <a:pt x="704509" y="271941"/>
                                </a:moveTo>
                                <a:cubicBezTo>
                                  <a:pt x="491598" y="134348"/>
                                  <a:pt x="250141" y="41144"/>
                                  <a:pt x="0"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25000" lnSpcReduction="20000"/>
                  </a:bodyPr>
                  <a:lstStyle/>
                  <a:p>
                    <a:pPr marL="0" algn="l"/>
                    <a:endParaRPr/>
                  </a:p>
                </p:txBody>
              </p:sp>
              <p:sp>
                <p:nvSpPr>
                  <p:cNvPr id="68" name="Freeform 86">
                    <a:extLst>
                      <a:ext uri="{FF2B5EF4-FFF2-40B4-BE49-F238E27FC236}">
                        <a16:creationId xmlns:a16="http://schemas.microsoft.com/office/drawing/2014/main" id="{2B285F54-921D-BB25-FE3A-DD76D7A901CB}"/>
                      </a:ext>
                    </a:extLst>
                  </p:cNvPr>
                  <p:cNvSpPr/>
                  <p:nvPr/>
                </p:nvSpPr>
                <p:spPr>
                  <a:xfrm>
                    <a:off x="8868238" y="3366437"/>
                    <a:ext cx="695765" cy="349230"/>
                  </a:xfrm>
                  <a:custGeom>
                    <a:avLst/>
                    <a:gdLst>
                      <a:gd name="connsiteX0" fmla="*/ 695765 w 695765"/>
                      <a:gd name="connsiteY0" fmla="*/ 349231 h 349230"/>
                      <a:gd name="connsiteX1" fmla="*/ 0 w 695765"/>
                      <a:gd name="connsiteY1" fmla="*/ 0 h 349230"/>
                    </a:gdLst>
                    <a:ahLst/>
                    <a:cxnLst>
                      <a:cxn ang="0">
                        <a:pos x="connsiteX0" y="connsiteY0"/>
                      </a:cxn>
                      <a:cxn ang="0">
                        <a:pos x="connsiteX1" y="connsiteY1"/>
                      </a:cxn>
                    </a:cxnLst>
                    <a:rect l="l" t="t" r="r" b="b"/>
                    <a:pathLst>
                      <a:path w="695765" h="349230" fill="none" extrusionOk="0">
                        <a:moveTo>
                          <a:pt x="695765" y="349231"/>
                        </a:moveTo>
                        <a:cubicBezTo>
                          <a:pt x="540236" y="197500"/>
                          <a:pt x="232130" y="60884"/>
                          <a:pt x="0" y="0"/>
                        </a:cubicBezTo>
                      </a:path>
                      <a:path w="695765" h="349230" stroke="0" extrusionOk="0">
                        <a:moveTo>
                          <a:pt x="695765" y="349231"/>
                        </a:moveTo>
                        <a:cubicBezTo>
                          <a:pt x="536037" y="225476"/>
                          <a:pt x="251739" y="50385"/>
                          <a:pt x="0" y="0"/>
                        </a:cubicBezTo>
                      </a:path>
                    </a:pathLst>
                  </a:custGeom>
                  <a:ln>
                    <a:extLst>
                      <a:ext uri="{C807C97D-BFC1-408E-A445-0C87EB9F89A2}">
                        <ask:lineSketchStyleProps xmlns:ask="http://schemas.microsoft.com/office/drawing/2018/sketchyshapes" sd="2546017076">
                          <a:custGeom>
                            <a:avLst/>
                            <a:gdLst/>
                            <a:ahLst/>
                            <a:cxnLst/>
                            <a:rect l="l" t="t" r="r" b="b"/>
                            <a:pathLst>
                              <a:path w="695765" h="349230">
                                <a:moveTo>
                                  <a:pt x="695765" y="349231"/>
                                </a:moveTo>
                                <a:cubicBezTo>
                                  <a:pt x="497616" y="177519"/>
                                  <a:pt x="256081" y="56283"/>
                                  <a:pt x="0"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47500" lnSpcReduction="20000"/>
                  </a:bodyPr>
                  <a:lstStyle/>
                  <a:p>
                    <a:pPr marL="0" algn="l"/>
                    <a:endParaRPr/>
                  </a:p>
                </p:txBody>
              </p:sp>
              <p:sp>
                <p:nvSpPr>
                  <p:cNvPr id="69" name="Freeform 87">
                    <a:extLst>
                      <a:ext uri="{FF2B5EF4-FFF2-40B4-BE49-F238E27FC236}">
                        <a16:creationId xmlns:a16="http://schemas.microsoft.com/office/drawing/2014/main" id="{40A74046-EC2F-2042-7936-0C62BE83E358}"/>
                      </a:ext>
                    </a:extLst>
                  </p:cNvPr>
                  <p:cNvSpPr/>
                  <p:nvPr/>
                </p:nvSpPr>
                <p:spPr>
                  <a:xfrm>
                    <a:off x="9363591" y="1945314"/>
                    <a:ext cx="174171" cy="691290"/>
                  </a:xfrm>
                  <a:custGeom>
                    <a:avLst/>
                    <a:gdLst>
                      <a:gd name="connsiteX0" fmla="*/ 0 w 174171"/>
                      <a:gd name="connsiteY0" fmla="*/ 691291 h 691290"/>
                      <a:gd name="connsiteX1" fmla="*/ 174172 w 174171"/>
                      <a:gd name="connsiteY1" fmla="*/ 0 h 691290"/>
                    </a:gdLst>
                    <a:ahLst/>
                    <a:cxnLst>
                      <a:cxn ang="0">
                        <a:pos x="connsiteX0" y="connsiteY0"/>
                      </a:cxn>
                      <a:cxn ang="0">
                        <a:pos x="connsiteX1" y="connsiteY1"/>
                      </a:cxn>
                    </a:cxnLst>
                    <a:rect l="l" t="t" r="r" b="b"/>
                    <a:pathLst>
                      <a:path w="174171" h="691290" fill="none" extrusionOk="0">
                        <a:moveTo>
                          <a:pt x="0" y="691291"/>
                        </a:moveTo>
                        <a:cubicBezTo>
                          <a:pt x="-7006" y="436889"/>
                          <a:pt x="81235" y="216368"/>
                          <a:pt x="174172" y="0"/>
                        </a:cubicBezTo>
                      </a:path>
                      <a:path w="174171" h="691290" stroke="0" extrusionOk="0">
                        <a:moveTo>
                          <a:pt x="0" y="691291"/>
                        </a:moveTo>
                        <a:cubicBezTo>
                          <a:pt x="14381" y="496930"/>
                          <a:pt x="83122" y="228700"/>
                          <a:pt x="174172" y="0"/>
                        </a:cubicBezTo>
                      </a:path>
                    </a:pathLst>
                  </a:custGeom>
                  <a:ln>
                    <a:extLst>
                      <a:ext uri="{C807C97D-BFC1-408E-A445-0C87EB9F89A2}">
                        <ask:lineSketchStyleProps xmlns:ask="http://schemas.microsoft.com/office/drawing/2018/sketchyshapes" sd="492689320">
                          <a:custGeom>
                            <a:avLst/>
                            <a:gdLst/>
                            <a:ahLst/>
                            <a:cxnLst/>
                            <a:rect l="l" t="t" r="r" b="b"/>
                            <a:pathLst>
                              <a:path w="174171" h="691290">
                                <a:moveTo>
                                  <a:pt x="0" y="691291"/>
                                </a:moveTo>
                                <a:cubicBezTo>
                                  <a:pt x="15486" y="452846"/>
                                  <a:pt x="74829" y="217317"/>
                                  <a:pt x="174172"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a:bodyPr>
                  <a:lstStyle/>
                  <a:p>
                    <a:pPr marL="0" algn="l"/>
                    <a:endParaRPr/>
                  </a:p>
                </p:txBody>
              </p:sp>
              <p:sp>
                <p:nvSpPr>
                  <p:cNvPr id="70" name="Freeform 88">
                    <a:extLst>
                      <a:ext uri="{FF2B5EF4-FFF2-40B4-BE49-F238E27FC236}">
                        <a16:creationId xmlns:a16="http://schemas.microsoft.com/office/drawing/2014/main" id="{0595E726-13ED-06F9-3073-1DD7039688A1}"/>
                      </a:ext>
                    </a:extLst>
                  </p:cNvPr>
                  <p:cNvSpPr/>
                  <p:nvPr/>
                </p:nvSpPr>
                <p:spPr>
                  <a:xfrm>
                    <a:off x="9477083" y="2547562"/>
                    <a:ext cx="424373" cy="567070"/>
                  </a:xfrm>
                  <a:custGeom>
                    <a:avLst/>
                    <a:gdLst>
                      <a:gd name="connsiteX0" fmla="*/ 0 w 424373"/>
                      <a:gd name="connsiteY0" fmla="*/ 567071 h 567070"/>
                      <a:gd name="connsiteX1" fmla="*/ 424373 w 424373"/>
                      <a:gd name="connsiteY1" fmla="*/ 0 h 567070"/>
                    </a:gdLst>
                    <a:ahLst/>
                    <a:cxnLst>
                      <a:cxn ang="0">
                        <a:pos x="connsiteX0" y="connsiteY0"/>
                      </a:cxn>
                      <a:cxn ang="0">
                        <a:pos x="connsiteX1" y="connsiteY1"/>
                      </a:cxn>
                    </a:cxnLst>
                    <a:rect l="l" t="t" r="r" b="b"/>
                    <a:pathLst>
                      <a:path w="424373" h="567070" fill="none" extrusionOk="0">
                        <a:moveTo>
                          <a:pt x="0" y="567071"/>
                        </a:moveTo>
                        <a:cubicBezTo>
                          <a:pt x="81010" y="401399"/>
                          <a:pt x="224005" y="113759"/>
                          <a:pt x="424373" y="0"/>
                        </a:cubicBezTo>
                      </a:path>
                      <a:path w="424373" h="567070" stroke="0" extrusionOk="0">
                        <a:moveTo>
                          <a:pt x="0" y="567071"/>
                        </a:moveTo>
                        <a:cubicBezTo>
                          <a:pt x="55437" y="357593"/>
                          <a:pt x="222097" y="163503"/>
                          <a:pt x="424373" y="0"/>
                        </a:cubicBezTo>
                      </a:path>
                    </a:pathLst>
                  </a:custGeom>
                  <a:ln>
                    <a:extLst>
                      <a:ext uri="{C807C97D-BFC1-408E-A445-0C87EB9F89A2}">
                        <ask:lineSketchStyleProps xmlns:ask="http://schemas.microsoft.com/office/drawing/2018/sketchyshapes" sd="3036267921">
                          <a:custGeom>
                            <a:avLst/>
                            <a:gdLst/>
                            <a:ahLst/>
                            <a:cxnLst/>
                            <a:rect l="l" t="t" r="r" b="b"/>
                            <a:pathLst>
                              <a:path w="424373" h="567070">
                                <a:moveTo>
                                  <a:pt x="0" y="567071"/>
                                </a:moveTo>
                                <a:cubicBezTo>
                                  <a:pt x="100680" y="351678"/>
                                  <a:pt x="246116" y="157340"/>
                                  <a:pt x="424373"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92500" lnSpcReduction="10000"/>
                  </a:bodyPr>
                  <a:lstStyle/>
                  <a:p>
                    <a:pPr marL="0" algn="l"/>
                    <a:endParaRPr/>
                  </a:p>
                </p:txBody>
              </p:sp>
              <p:sp>
                <p:nvSpPr>
                  <p:cNvPr id="71" name="Freeform 89">
                    <a:extLst>
                      <a:ext uri="{FF2B5EF4-FFF2-40B4-BE49-F238E27FC236}">
                        <a16:creationId xmlns:a16="http://schemas.microsoft.com/office/drawing/2014/main" id="{3B06EFD5-F039-8F5E-9EEE-41CF108B0329}"/>
                      </a:ext>
                    </a:extLst>
                  </p:cNvPr>
                  <p:cNvSpPr/>
                  <p:nvPr/>
                </p:nvSpPr>
                <p:spPr>
                  <a:xfrm>
                    <a:off x="9577192" y="3226787"/>
                    <a:ext cx="329617" cy="505417"/>
                  </a:xfrm>
                  <a:custGeom>
                    <a:avLst/>
                    <a:gdLst>
                      <a:gd name="connsiteX0" fmla="*/ 0 w 329617"/>
                      <a:gd name="connsiteY0" fmla="*/ 505418 h 505417"/>
                      <a:gd name="connsiteX1" fmla="*/ 72031 w 329617"/>
                      <a:gd name="connsiteY1" fmla="*/ 315489 h 505417"/>
                      <a:gd name="connsiteX2" fmla="*/ 214819 w 329617"/>
                      <a:gd name="connsiteY2" fmla="*/ 126539 h 505417"/>
                      <a:gd name="connsiteX3" fmla="*/ 329617 w 329617"/>
                      <a:gd name="connsiteY3" fmla="*/ 0 h 505417"/>
                    </a:gdLst>
                    <a:ahLst/>
                    <a:cxnLst>
                      <a:cxn ang="0">
                        <a:pos x="connsiteX0" y="connsiteY0"/>
                      </a:cxn>
                      <a:cxn ang="0">
                        <a:pos x="connsiteX1" y="connsiteY1"/>
                      </a:cxn>
                      <a:cxn ang="0">
                        <a:pos x="connsiteX2" y="connsiteY2"/>
                      </a:cxn>
                      <a:cxn ang="0">
                        <a:pos x="connsiteX3" y="connsiteY3"/>
                      </a:cxn>
                    </a:cxnLst>
                    <a:rect l="l" t="t" r="r" b="b"/>
                    <a:pathLst>
                      <a:path w="329617" h="505417" fill="none" extrusionOk="0">
                        <a:moveTo>
                          <a:pt x="0" y="505418"/>
                        </a:moveTo>
                        <a:cubicBezTo>
                          <a:pt x="33" y="434288"/>
                          <a:pt x="47650" y="379751"/>
                          <a:pt x="72031" y="315489"/>
                        </a:cubicBezTo>
                        <a:cubicBezTo>
                          <a:pt x="119300" y="240566"/>
                          <a:pt x="163242" y="183232"/>
                          <a:pt x="214819" y="126539"/>
                        </a:cubicBezTo>
                        <a:cubicBezTo>
                          <a:pt x="247877" y="82877"/>
                          <a:pt x="282745" y="44020"/>
                          <a:pt x="329617" y="0"/>
                        </a:cubicBezTo>
                      </a:path>
                      <a:path w="329617" h="505417" stroke="0" extrusionOk="0">
                        <a:moveTo>
                          <a:pt x="0" y="505418"/>
                        </a:moveTo>
                        <a:cubicBezTo>
                          <a:pt x="9604" y="433207"/>
                          <a:pt x="51521" y="380801"/>
                          <a:pt x="72031" y="315489"/>
                        </a:cubicBezTo>
                        <a:cubicBezTo>
                          <a:pt x="100832" y="237547"/>
                          <a:pt x="161000" y="184981"/>
                          <a:pt x="214819" y="126539"/>
                        </a:cubicBezTo>
                        <a:cubicBezTo>
                          <a:pt x="263903" y="85567"/>
                          <a:pt x="285201" y="39093"/>
                          <a:pt x="329617" y="0"/>
                        </a:cubicBezTo>
                      </a:path>
                    </a:pathLst>
                  </a:custGeom>
                  <a:ln>
                    <a:extLst>
                      <a:ext uri="{C807C97D-BFC1-408E-A445-0C87EB9F89A2}">
                        <ask:lineSketchStyleProps xmlns:ask="http://schemas.microsoft.com/office/drawing/2018/sketchyshapes" sd="2156483108">
                          <a:custGeom>
                            <a:avLst/>
                            <a:gdLst/>
                            <a:ahLst/>
                            <a:cxnLst/>
                            <a:rect l="l" t="t" r="r" b="b"/>
                            <a:pathLst>
                              <a:path w="329617" h="505417">
                                <a:moveTo>
                                  <a:pt x="0" y="505418"/>
                                </a:moveTo>
                                <a:cubicBezTo>
                                  <a:pt x="13914" y="438873"/>
                                  <a:pt x="38320" y="374528"/>
                                  <a:pt x="72031" y="315489"/>
                                </a:cubicBezTo>
                                <a:cubicBezTo>
                                  <a:pt x="111250" y="246811"/>
                                  <a:pt x="162569" y="185903"/>
                                  <a:pt x="214819" y="126539"/>
                                </a:cubicBezTo>
                                <a:cubicBezTo>
                                  <a:pt x="252447" y="83783"/>
                                  <a:pt x="290720" y="41598"/>
                                  <a:pt x="329617"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85000" lnSpcReduction="20000"/>
                  </a:bodyPr>
                  <a:lstStyle/>
                  <a:p>
                    <a:pPr marL="0" algn="l"/>
                    <a:endParaRPr/>
                  </a:p>
                </p:txBody>
              </p:sp>
            </p:grpSp>
          </p:grpSp>
          <p:grpSp>
            <p:nvGrpSpPr>
              <p:cNvPr id="50" name="Group 90">
                <a:extLst>
                  <a:ext uri="{FF2B5EF4-FFF2-40B4-BE49-F238E27FC236}">
                    <a16:creationId xmlns:a16="http://schemas.microsoft.com/office/drawing/2014/main" id="{CF89C7F1-F033-CF92-107B-17B982BA6BEA}"/>
                  </a:ext>
                </a:extLst>
              </p:cNvPr>
              <p:cNvGrpSpPr/>
              <p:nvPr/>
            </p:nvGrpSpPr>
            <p:grpSpPr>
              <a:xfrm>
                <a:off x="9482456" y="2606965"/>
                <a:ext cx="1194549" cy="2083923"/>
                <a:chOff x="9482456" y="2606965"/>
                <a:chExt cx="1194549" cy="2083923"/>
              </a:xfrm>
              <a:grpFill/>
            </p:grpSpPr>
            <p:sp>
              <p:nvSpPr>
                <p:cNvPr id="54" name="Freeform 91">
                  <a:extLst>
                    <a:ext uri="{FF2B5EF4-FFF2-40B4-BE49-F238E27FC236}">
                      <a16:creationId xmlns:a16="http://schemas.microsoft.com/office/drawing/2014/main" id="{4ED75054-4A26-592A-A936-23555D7AB605}"/>
                    </a:ext>
                  </a:extLst>
                </p:cNvPr>
                <p:cNvSpPr/>
                <p:nvPr/>
              </p:nvSpPr>
              <p:spPr>
                <a:xfrm>
                  <a:off x="9482456" y="2654082"/>
                  <a:ext cx="1129100" cy="1941171"/>
                </a:xfrm>
                <a:custGeom>
                  <a:avLst/>
                  <a:gdLst>
                    <a:gd name="connsiteX0" fmla="*/ 647633 w 1129100"/>
                    <a:gd name="connsiteY0" fmla="*/ 102357 h 1941171"/>
                    <a:gd name="connsiteX1" fmla="*/ 764141 w 1129100"/>
                    <a:gd name="connsiteY1" fmla="*/ 77634 h 1941171"/>
                    <a:gd name="connsiteX2" fmla="*/ 1008736 w 1129100"/>
                    <a:gd name="connsiteY2" fmla="*/ 52911 h 1941171"/>
                    <a:gd name="connsiteX3" fmla="*/ 1033095 w 1129100"/>
                    <a:gd name="connsiteY3" fmla="*/ 249933 h 1941171"/>
                    <a:gd name="connsiteX4" fmla="*/ 1128194 w 1129100"/>
                    <a:gd name="connsiteY4" fmla="*/ 371847 h 1941171"/>
                    <a:gd name="connsiteX5" fmla="*/ 979268 w 1129100"/>
                    <a:gd name="connsiteY5" fmla="*/ 621834 h 1941171"/>
                    <a:gd name="connsiteX6" fmla="*/ 1009177 w 1129100"/>
                    <a:gd name="connsiteY6" fmla="*/ 786773 h 1941171"/>
                    <a:gd name="connsiteX7" fmla="*/ 972170 w 1129100"/>
                    <a:gd name="connsiteY7" fmla="*/ 913753 h 1941171"/>
                    <a:gd name="connsiteX8" fmla="*/ 823488 w 1129100"/>
                    <a:gd name="connsiteY8" fmla="*/ 1116780 h 1941171"/>
                    <a:gd name="connsiteX9" fmla="*/ 747926 w 1129100"/>
                    <a:gd name="connsiteY9" fmla="*/ 1316060 h 1941171"/>
                    <a:gd name="connsiteX10" fmla="*/ 591123 w 1129100"/>
                    <a:gd name="connsiteY10" fmla="*/ 1443812 h 1941171"/>
                    <a:gd name="connsiteX11" fmla="*/ 602490 w 1129100"/>
                    <a:gd name="connsiteY11" fmla="*/ 1523892 h 1941171"/>
                    <a:gd name="connsiteX12" fmla="*/ 531616 w 1129100"/>
                    <a:gd name="connsiteY12" fmla="*/ 1624276 h 1941171"/>
                    <a:gd name="connsiteX13" fmla="*/ 306361 w 1129100"/>
                    <a:gd name="connsiteY13" fmla="*/ 1795405 h 1941171"/>
                    <a:gd name="connsiteX14" fmla="*/ 198686 w 1129100"/>
                    <a:gd name="connsiteY14" fmla="*/ 1941172 h 1941171"/>
                    <a:gd name="connsiteX15" fmla="*/ 53134 w 1129100"/>
                    <a:gd name="connsiteY15" fmla="*/ 1643440 h 1941171"/>
                    <a:gd name="connsiteX16" fmla="*/ 32800 w 1129100"/>
                    <a:gd name="connsiteY16" fmla="*/ 1354127 h 1941171"/>
                    <a:gd name="connsiteX17" fmla="*/ 101251 w 1129100"/>
                    <a:gd name="connsiteY17" fmla="*/ 1282786 h 1941171"/>
                    <a:gd name="connsiteX18" fmla="*/ 69044 w 1129100"/>
                    <a:gd name="connsiteY18" fmla="*/ 1112374 h 1941171"/>
                    <a:gd name="connsiteX19" fmla="*/ 160324 w 1129100"/>
                    <a:gd name="connsiteY19" fmla="*/ 899780 h 1941171"/>
                    <a:gd name="connsiteX20" fmla="*/ 239329 w 1129100"/>
                    <a:gd name="connsiteY20" fmla="*/ 816348 h 1941171"/>
                    <a:gd name="connsiteX21" fmla="*/ 228403 w 1129100"/>
                    <a:gd name="connsiteY21" fmla="*/ 690804 h 1941171"/>
                    <a:gd name="connsiteX22" fmla="*/ 227648 w 1129100"/>
                    <a:gd name="connsiteY22" fmla="*/ 576588 h 1941171"/>
                    <a:gd name="connsiteX23" fmla="*/ 244768 w 1129100"/>
                    <a:gd name="connsiteY23" fmla="*/ 498900 h 1941171"/>
                    <a:gd name="connsiteX24" fmla="*/ 353189 w 1129100"/>
                    <a:gd name="connsiteY24" fmla="*/ 405935 h 1941171"/>
                    <a:gd name="connsiteX25" fmla="*/ 475261 w 1129100"/>
                    <a:gd name="connsiteY25" fmla="*/ 146347 h 1941171"/>
                    <a:gd name="connsiteX26" fmla="*/ 647633 w 1129100"/>
                    <a:gd name="connsiteY26" fmla="*/ 102357 h 19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29100" h="1941171" fill="none" extrusionOk="0">
                      <a:moveTo>
                        <a:pt x="647633" y="102357"/>
                      </a:moveTo>
                      <a:cubicBezTo>
                        <a:pt x="689231" y="111442"/>
                        <a:pt x="727578" y="117326"/>
                        <a:pt x="764141" y="77634"/>
                      </a:cubicBezTo>
                      <a:cubicBezTo>
                        <a:pt x="846192" y="17423"/>
                        <a:pt x="926092" y="-32098"/>
                        <a:pt x="1008736" y="52911"/>
                      </a:cubicBezTo>
                      <a:cubicBezTo>
                        <a:pt x="1044385" y="110868"/>
                        <a:pt x="993819" y="196752"/>
                        <a:pt x="1033095" y="249933"/>
                      </a:cubicBezTo>
                      <a:cubicBezTo>
                        <a:pt x="1067153" y="296030"/>
                        <a:pt x="1119645" y="307674"/>
                        <a:pt x="1128194" y="371847"/>
                      </a:cubicBezTo>
                      <a:cubicBezTo>
                        <a:pt x="1142690" y="487128"/>
                        <a:pt x="1017031" y="527311"/>
                        <a:pt x="979268" y="621834"/>
                      </a:cubicBezTo>
                      <a:cubicBezTo>
                        <a:pt x="937075" y="688449"/>
                        <a:pt x="994444" y="723185"/>
                        <a:pt x="1009177" y="786773"/>
                      </a:cubicBezTo>
                      <a:cubicBezTo>
                        <a:pt x="1022059" y="829570"/>
                        <a:pt x="1001175" y="878161"/>
                        <a:pt x="972170" y="913753"/>
                      </a:cubicBezTo>
                      <a:cubicBezTo>
                        <a:pt x="929438" y="975834"/>
                        <a:pt x="801532" y="1028267"/>
                        <a:pt x="823488" y="1116780"/>
                      </a:cubicBezTo>
                      <a:cubicBezTo>
                        <a:pt x="822575" y="1195634"/>
                        <a:pt x="810228" y="1270873"/>
                        <a:pt x="747926" y="1316060"/>
                      </a:cubicBezTo>
                      <a:cubicBezTo>
                        <a:pt x="703425" y="1342574"/>
                        <a:pt x="583445" y="1363075"/>
                        <a:pt x="591123" y="1443812"/>
                      </a:cubicBezTo>
                      <a:cubicBezTo>
                        <a:pt x="590279" y="1471542"/>
                        <a:pt x="603145" y="1497341"/>
                        <a:pt x="602490" y="1523892"/>
                      </a:cubicBezTo>
                      <a:cubicBezTo>
                        <a:pt x="598387" y="1564853"/>
                        <a:pt x="569281" y="1611084"/>
                        <a:pt x="531616" y="1624276"/>
                      </a:cubicBezTo>
                      <a:cubicBezTo>
                        <a:pt x="445871" y="1672986"/>
                        <a:pt x="391797" y="1733382"/>
                        <a:pt x="306361" y="1795405"/>
                      </a:cubicBezTo>
                      <a:cubicBezTo>
                        <a:pt x="268739" y="1834856"/>
                        <a:pt x="170183" y="1875927"/>
                        <a:pt x="198686" y="1941172"/>
                      </a:cubicBezTo>
                      <a:cubicBezTo>
                        <a:pt x="139656" y="1827759"/>
                        <a:pt x="112662" y="1743210"/>
                        <a:pt x="53134" y="1643440"/>
                      </a:cubicBezTo>
                      <a:cubicBezTo>
                        <a:pt x="21144" y="1559793"/>
                        <a:pt x="-30577" y="1428719"/>
                        <a:pt x="32800" y="1354127"/>
                      </a:cubicBezTo>
                      <a:cubicBezTo>
                        <a:pt x="51902" y="1332817"/>
                        <a:pt x="82997" y="1306877"/>
                        <a:pt x="101251" y="1282786"/>
                      </a:cubicBezTo>
                      <a:cubicBezTo>
                        <a:pt x="130894" y="1224974"/>
                        <a:pt x="77634" y="1159138"/>
                        <a:pt x="69044" y="1112374"/>
                      </a:cubicBezTo>
                      <a:cubicBezTo>
                        <a:pt x="48937" y="1027694"/>
                        <a:pt x="78560" y="933084"/>
                        <a:pt x="160324" y="899780"/>
                      </a:cubicBezTo>
                      <a:cubicBezTo>
                        <a:pt x="189864" y="877116"/>
                        <a:pt x="229255" y="862397"/>
                        <a:pt x="239329" y="816348"/>
                      </a:cubicBezTo>
                      <a:cubicBezTo>
                        <a:pt x="252855" y="778740"/>
                        <a:pt x="226257" y="739292"/>
                        <a:pt x="228403" y="690804"/>
                      </a:cubicBezTo>
                      <a:cubicBezTo>
                        <a:pt x="226800" y="648051"/>
                        <a:pt x="223549" y="609588"/>
                        <a:pt x="227648" y="576588"/>
                      </a:cubicBezTo>
                      <a:cubicBezTo>
                        <a:pt x="232281" y="554312"/>
                        <a:pt x="236727" y="526539"/>
                        <a:pt x="244768" y="498900"/>
                      </a:cubicBezTo>
                      <a:cubicBezTo>
                        <a:pt x="274166" y="452174"/>
                        <a:pt x="311954" y="431106"/>
                        <a:pt x="353189" y="405935"/>
                      </a:cubicBezTo>
                      <a:cubicBezTo>
                        <a:pt x="437510" y="332085"/>
                        <a:pt x="419531" y="251704"/>
                        <a:pt x="475261" y="146347"/>
                      </a:cubicBezTo>
                      <a:cubicBezTo>
                        <a:pt x="515767" y="67975"/>
                        <a:pt x="571640" y="82200"/>
                        <a:pt x="647633" y="102357"/>
                      </a:cubicBezTo>
                      <a:close/>
                    </a:path>
                    <a:path w="1129100" h="1941171" stroke="0" extrusionOk="0">
                      <a:moveTo>
                        <a:pt x="647633" y="102357"/>
                      </a:moveTo>
                      <a:cubicBezTo>
                        <a:pt x="695662" y="104064"/>
                        <a:pt x="725276" y="115102"/>
                        <a:pt x="764141" y="77634"/>
                      </a:cubicBezTo>
                      <a:cubicBezTo>
                        <a:pt x="837010" y="10037"/>
                        <a:pt x="937273" y="-35462"/>
                        <a:pt x="1008736" y="52911"/>
                      </a:cubicBezTo>
                      <a:cubicBezTo>
                        <a:pt x="1052411" y="106048"/>
                        <a:pt x="991105" y="193749"/>
                        <a:pt x="1033095" y="249933"/>
                      </a:cubicBezTo>
                      <a:cubicBezTo>
                        <a:pt x="1057999" y="298032"/>
                        <a:pt x="1123064" y="297316"/>
                        <a:pt x="1128194" y="371847"/>
                      </a:cubicBezTo>
                      <a:cubicBezTo>
                        <a:pt x="1142026" y="478099"/>
                        <a:pt x="1027985" y="545339"/>
                        <a:pt x="979268" y="621834"/>
                      </a:cubicBezTo>
                      <a:cubicBezTo>
                        <a:pt x="935075" y="690313"/>
                        <a:pt x="997820" y="734628"/>
                        <a:pt x="1009177" y="786773"/>
                      </a:cubicBezTo>
                      <a:cubicBezTo>
                        <a:pt x="1019973" y="837295"/>
                        <a:pt x="1003832" y="866987"/>
                        <a:pt x="972170" y="913753"/>
                      </a:cubicBezTo>
                      <a:cubicBezTo>
                        <a:pt x="935452" y="969287"/>
                        <a:pt x="824841" y="1015195"/>
                        <a:pt x="823488" y="1116780"/>
                      </a:cubicBezTo>
                      <a:cubicBezTo>
                        <a:pt x="812666" y="1200594"/>
                        <a:pt x="821304" y="1277164"/>
                        <a:pt x="747926" y="1316060"/>
                      </a:cubicBezTo>
                      <a:cubicBezTo>
                        <a:pt x="686081" y="1351857"/>
                        <a:pt x="611411" y="1371416"/>
                        <a:pt x="591123" y="1443812"/>
                      </a:cubicBezTo>
                      <a:cubicBezTo>
                        <a:pt x="588411" y="1467910"/>
                        <a:pt x="606360" y="1491482"/>
                        <a:pt x="602490" y="1523892"/>
                      </a:cubicBezTo>
                      <a:cubicBezTo>
                        <a:pt x="604854" y="1568968"/>
                        <a:pt x="568796" y="1602683"/>
                        <a:pt x="531616" y="1624276"/>
                      </a:cubicBezTo>
                      <a:cubicBezTo>
                        <a:pt x="433253" y="1690166"/>
                        <a:pt x="386067" y="1720404"/>
                        <a:pt x="306361" y="1795405"/>
                      </a:cubicBezTo>
                      <a:cubicBezTo>
                        <a:pt x="287817" y="1830116"/>
                        <a:pt x="169576" y="1881122"/>
                        <a:pt x="198686" y="1941172"/>
                      </a:cubicBezTo>
                      <a:cubicBezTo>
                        <a:pt x="156645" y="1842347"/>
                        <a:pt x="99909" y="1746166"/>
                        <a:pt x="53134" y="1643440"/>
                      </a:cubicBezTo>
                      <a:cubicBezTo>
                        <a:pt x="12934" y="1555575"/>
                        <a:pt x="-36533" y="1417619"/>
                        <a:pt x="32800" y="1354127"/>
                      </a:cubicBezTo>
                      <a:cubicBezTo>
                        <a:pt x="60471" y="1329396"/>
                        <a:pt x="95252" y="1311831"/>
                        <a:pt x="101251" y="1282786"/>
                      </a:cubicBezTo>
                      <a:cubicBezTo>
                        <a:pt x="118036" y="1219692"/>
                        <a:pt x="70391" y="1166860"/>
                        <a:pt x="69044" y="1112374"/>
                      </a:cubicBezTo>
                      <a:cubicBezTo>
                        <a:pt x="46905" y="1048061"/>
                        <a:pt x="94132" y="945089"/>
                        <a:pt x="160324" y="899780"/>
                      </a:cubicBezTo>
                      <a:cubicBezTo>
                        <a:pt x="194130" y="874016"/>
                        <a:pt x="231601" y="850082"/>
                        <a:pt x="239329" y="816348"/>
                      </a:cubicBezTo>
                      <a:cubicBezTo>
                        <a:pt x="250978" y="776365"/>
                        <a:pt x="235168" y="726305"/>
                        <a:pt x="228403" y="690804"/>
                      </a:cubicBezTo>
                      <a:cubicBezTo>
                        <a:pt x="231079" y="659485"/>
                        <a:pt x="220926" y="618380"/>
                        <a:pt x="227648" y="576588"/>
                      </a:cubicBezTo>
                      <a:cubicBezTo>
                        <a:pt x="230594" y="551896"/>
                        <a:pt x="238792" y="524176"/>
                        <a:pt x="244768" y="498900"/>
                      </a:cubicBezTo>
                      <a:cubicBezTo>
                        <a:pt x="276200" y="448730"/>
                        <a:pt x="310935" y="432145"/>
                        <a:pt x="353189" y="405935"/>
                      </a:cubicBezTo>
                      <a:cubicBezTo>
                        <a:pt x="442808" y="330276"/>
                        <a:pt x="422438" y="240103"/>
                        <a:pt x="475261" y="146347"/>
                      </a:cubicBezTo>
                      <a:cubicBezTo>
                        <a:pt x="524070" y="67124"/>
                        <a:pt x="586658" y="102081"/>
                        <a:pt x="647633" y="102357"/>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248807074">
                        <a:custGeom>
                          <a:avLst/>
                          <a:gdLst/>
                          <a:ahLst/>
                          <a:cxnLst/>
                          <a:rect l="l" t="t" r="r" b="b"/>
                          <a:pathLst>
                            <a:path w="1129100" h="1941171">
                              <a:moveTo>
                                <a:pt x="647633" y="102357"/>
                              </a:moveTo>
                              <a:cubicBezTo>
                                <a:pt x="688296" y="109871"/>
                                <a:pt x="728716" y="112169"/>
                                <a:pt x="764141" y="77634"/>
                              </a:cubicBezTo>
                              <a:cubicBezTo>
                                <a:pt x="833672" y="9847"/>
                                <a:pt x="930431" y="-44460"/>
                                <a:pt x="1008736" y="52911"/>
                              </a:cubicBezTo>
                              <a:cubicBezTo>
                                <a:pt x="1053900" y="109065"/>
                                <a:pt x="995351" y="195690"/>
                                <a:pt x="1033095" y="249933"/>
                              </a:cubicBezTo>
                              <a:cubicBezTo>
                                <a:pt x="1066471" y="297900"/>
                                <a:pt x="1119917" y="301222"/>
                                <a:pt x="1128194" y="371847"/>
                              </a:cubicBezTo>
                              <a:cubicBezTo>
                                <a:pt x="1140367" y="475741"/>
                                <a:pt x="1026678" y="543048"/>
                                <a:pt x="979268" y="621834"/>
                              </a:cubicBezTo>
                              <a:cubicBezTo>
                                <a:pt x="939483" y="687949"/>
                                <a:pt x="993267" y="726303"/>
                                <a:pt x="1009177" y="786773"/>
                              </a:cubicBezTo>
                              <a:cubicBezTo>
                                <a:pt x="1021445" y="833394"/>
                                <a:pt x="1002212" y="877153"/>
                                <a:pt x="972170" y="913753"/>
                              </a:cubicBezTo>
                              <a:cubicBezTo>
                                <a:pt x="919188" y="978287"/>
                                <a:pt x="821132" y="1019675"/>
                                <a:pt x="823488" y="1116780"/>
                              </a:cubicBezTo>
                              <a:cubicBezTo>
                                <a:pt x="825456" y="1197824"/>
                                <a:pt x="827865" y="1270176"/>
                                <a:pt x="747926" y="1316060"/>
                              </a:cubicBezTo>
                              <a:cubicBezTo>
                                <a:pt x="693135" y="1347517"/>
                                <a:pt x="598748" y="1367697"/>
                                <a:pt x="591123" y="1443812"/>
                              </a:cubicBezTo>
                              <a:cubicBezTo>
                                <a:pt x="588427" y="1470747"/>
                                <a:pt x="602447" y="1496820"/>
                                <a:pt x="602490" y="1523892"/>
                              </a:cubicBezTo>
                              <a:cubicBezTo>
                                <a:pt x="602558" y="1566733"/>
                                <a:pt x="568114" y="1601842"/>
                                <a:pt x="531616" y="1624276"/>
                              </a:cubicBezTo>
                              <a:cubicBezTo>
                                <a:pt x="448570" y="1675312"/>
                                <a:pt x="374834" y="1724322"/>
                                <a:pt x="306361" y="1795405"/>
                              </a:cubicBezTo>
                              <a:cubicBezTo>
                                <a:pt x="277103" y="1825781"/>
                                <a:pt x="171516" y="1886826"/>
                                <a:pt x="198686" y="1941172"/>
                              </a:cubicBezTo>
                              <a:cubicBezTo>
                                <a:pt x="149295" y="1842386"/>
                                <a:pt x="95662" y="1745500"/>
                                <a:pt x="53134" y="1643440"/>
                              </a:cubicBezTo>
                              <a:cubicBezTo>
                                <a:pt x="18154" y="1559502"/>
                                <a:pt x="-35214" y="1436311"/>
                                <a:pt x="32800" y="1354127"/>
                              </a:cubicBezTo>
                              <a:cubicBezTo>
                                <a:pt x="53953" y="1328568"/>
                                <a:pt x="87218" y="1312854"/>
                                <a:pt x="101251" y="1282786"/>
                              </a:cubicBezTo>
                              <a:cubicBezTo>
                                <a:pt x="126588" y="1228488"/>
                                <a:pt x="80621" y="1164893"/>
                                <a:pt x="69044" y="1112374"/>
                              </a:cubicBezTo>
                              <a:cubicBezTo>
                                <a:pt x="50867" y="1029919"/>
                                <a:pt x="91770" y="945986"/>
                                <a:pt x="160324" y="899780"/>
                              </a:cubicBezTo>
                              <a:cubicBezTo>
                                <a:pt x="192759" y="877916"/>
                                <a:pt x="228030" y="853797"/>
                                <a:pt x="239329" y="816348"/>
                              </a:cubicBezTo>
                              <a:cubicBezTo>
                                <a:pt x="251664" y="775457"/>
                                <a:pt x="232924" y="731557"/>
                                <a:pt x="228403" y="690804"/>
                              </a:cubicBezTo>
                              <a:cubicBezTo>
                                <a:pt x="224233" y="653230"/>
                                <a:pt x="224609" y="614208"/>
                                <a:pt x="227648" y="576588"/>
                              </a:cubicBezTo>
                              <a:cubicBezTo>
                                <a:pt x="229791" y="550022"/>
                                <a:pt x="233791" y="523186"/>
                                <a:pt x="244768" y="498900"/>
                              </a:cubicBezTo>
                              <a:cubicBezTo>
                                <a:pt x="265646" y="452715"/>
                                <a:pt x="314373" y="434126"/>
                                <a:pt x="353189" y="405935"/>
                              </a:cubicBezTo>
                              <a:cubicBezTo>
                                <a:pt x="445605" y="338825"/>
                                <a:pt x="423573" y="234974"/>
                                <a:pt x="475261" y="146347"/>
                              </a:cubicBezTo>
                              <a:cubicBezTo>
                                <a:pt x="521663" y="66794"/>
                                <a:pt x="584933" y="90772"/>
                                <a:pt x="647633" y="102357"/>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grpSp>
              <p:nvGrpSpPr>
                <p:cNvPr id="55" name="Group 92">
                  <a:extLst>
                    <a:ext uri="{FF2B5EF4-FFF2-40B4-BE49-F238E27FC236}">
                      <a16:creationId xmlns:a16="http://schemas.microsoft.com/office/drawing/2014/main" id="{ABCDC178-E093-6DF2-D3C2-E425E03B38C0}"/>
                    </a:ext>
                  </a:extLst>
                </p:cNvPr>
                <p:cNvGrpSpPr/>
                <p:nvPr/>
              </p:nvGrpSpPr>
              <p:grpSpPr>
                <a:xfrm>
                  <a:off x="9614440" y="2606965"/>
                  <a:ext cx="1062565" cy="2083923"/>
                  <a:chOff x="9614440" y="2606965"/>
                  <a:chExt cx="1062565" cy="2083923"/>
                </a:xfrm>
                <a:grpFill/>
              </p:grpSpPr>
              <p:sp>
                <p:nvSpPr>
                  <p:cNvPr id="56" name="Freeform 93">
                    <a:extLst>
                      <a:ext uri="{FF2B5EF4-FFF2-40B4-BE49-F238E27FC236}">
                        <a16:creationId xmlns:a16="http://schemas.microsoft.com/office/drawing/2014/main" id="{9B71B8FB-BEE2-6708-7BB9-22F4B854A16F}"/>
                      </a:ext>
                    </a:extLst>
                  </p:cNvPr>
                  <p:cNvSpPr/>
                  <p:nvPr/>
                </p:nvSpPr>
                <p:spPr>
                  <a:xfrm>
                    <a:off x="9654430" y="2606965"/>
                    <a:ext cx="848137" cy="2083923"/>
                  </a:xfrm>
                  <a:custGeom>
                    <a:avLst/>
                    <a:gdLst>
                      <a:gd name="connsiteX0" fmla="*/ 0 w 848137"/>
                      <a:gd name="connsiteY0" fmla="*/ 2083924 h 2083923"/>
                      <a:gd name="connsiteX1" fmla="*/ 244754 w 848137"/>
                      <a:gd name="connsiteY1" fmla="*/ 1116628 h 2083923"/>
                      <a:gd name="connsiteX2" fmla="*/ 665586 w 848137"/>
                      <a:gd name="connsiteY2" fmla="*/ 257458 h 2083923"/>
                      <a:gd name="connsiteX3" fmla="*/ 848138 w 848137"/>
                      <a:gd name="connsiteY3" fmla="*/ 0 h 2083923"/>
                    </a:gdLst>
                    <a:ahLst/>
                    <a:cxnLst>
                      <a:cxn ang="0">
                        <a:pos x="connsiteX0" y="connsiteY0"/>
                      </a:cxn>
                      <a:cxn ang="0">
                        <a:pos x="connsiteX1" y="connsiteY1"/>
                      </a:cxn>
                      <a:cxn ang="0">
                        <a:pos x="connsiteX2" y="connsiteY2"/>
                      </a:cxn>
                      <a:cxn ang="0">
                        <a:pos x="connsiteX3" y="connsiteY3"/>
                      </a:cxn>
                    </a:cxnLst>
                    <a:rect l="l" t="t" r="r" b="b"/>
                    <a:pathLst>
                      <a:path w="848137" h="2083923" fill="none" extrusionOk="0">
                        <a:moveTo>
                          <a:pt x="0" y="2083924"/>
                        </a:moveTo>
                        <a:cubicBezTo>
                          <a:pt x="28279" y="1745562"/>
                          <a:pt x="123925" y="1439799"/>
                          <a:pt x="244754" y="1116628"/>
                        </a:cubicBezTo>
                        <a:cubicBezTo>
                          <a:pt x="416808" y="858730"/>
                          <a:pt x="480707" y="514728"/>
                          <a:pt x="665586" y="257458"/>
                        </a:cubicBezTo>
                        <a:cubicBezTo>
                          <a:pt x="730950" y="150650"/>
                          <a:pt x="760622" y="93210"/>
                          <a:pt x="848138" y="0"/>
                        </a:cubicBezTo>
                      </a:path>
                      <a:path w="848137" h="2083923" stroke="0" extrusionOk="0">
                        <a:moveTo>
                          <a:pt x="0" y="2083924"/>
                        </a:moveTo>
                        <a:cubicBezTo>
                          <a:pt x="75715" y="1812144"/>
                          <a:pt x="160058" y="1435510"/>
                          <a:pt x="244754" y="1116628"/>
                        </a:cubicBezTo>
                        <a:cubicBezTo>
                          <a:pt x="413818" y="787323"/>
                          <a:pt x="530849" y="535198"/>
                          <a:pt x="665586" y="257458"/>
                        </a:cubicBezTo>
                        <a:cubicBezTo>
                          <a:pt x="710112" y="183585"/>
                          <a:pt x="757968" y="90839"/>
                          <a:pt x="848138" y="0"/>
                        </a:cubicBezTo>
                      </a:path>
                    </a:pathLst>
                  </a:custGeom>
                  <a:ln>
                    <a:extLst>
                      <a:ext uri="{C807C97D-BFC1-408E-A445-0C87EB9F89A2}">
                        <ask:lineSketchStyleProps xmlns:ask="http://schemas.microsoft.com/office/drawing/2018/sketchyshapes" sd="1852257570">
                          <a:custGeom>
                            <a:avLst/>
                            <a:gdLst/>
                            <a:ahLst/>
                            <a:cxnLst/>
                            <a:rect l="l" t="t" r="r" b="b"/>
                            <a:pathLst>
                              <a:path w="848137" h="2083923">
                                <a:moveTo>
                                  <a:pt x="0" y="2083924"/>
                                </a:moveTo>
                                <a:cubicBezTo>
                                  <a:pt x="33853" y="1751568"/>
                                  <a:pt x="122930" y="1427060"/>
                                  <a:pt x="244754" y="1116628"/>
                                </a:cubicBezTo>
                                <a:cubicBezTo>
                                  <a:pt x="360971" y="820491"/>
                                  <a:pt x="495393" y="526733"/>
                                  <a:pt x="665586" y="257458"/>
                                </a:cubicBezTo>
                                <a:cubicBezTo>
                                  <a:pt x="721818" y="168488"/>
                                  <a:pt x="782365" y="82193"/>
                                  <a:pt x="848138"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a:bodyPr>
                  <a:lstStyle/>
                  <a:p>
                    <a:pPr marL="0" algn="l"/>
                    <a:endParaRPr/>
                  </a:p>
                </p:txBody>
              </p:sp>
              <p:sp>
                <p:nvSpPr>
                  <p:cNvPr id="57" name="Freeform 94">
                    <a:extLst>
                      <a:ext uri="{FF2B5EF4-FFF2-40B4-BE49-F238E27FC236}">
                        <a16:creationId xmlns:a16="http://schemas.microsoft.com/office/drawing/2014/main" id="{55C4B05C-A539-B43C-FDF1-807929FB38DE}"/>
                      </a:ext>
                    </a:extLst>
                  </p:cNvPr>
                  <p:cNvSpPr/>
                  <p:nvPr/>
                </p:nvSpPr>
                <p:spPr>
                  <a:xfrm>
                    <a:off x="10080119" y="3094582"/>
                    <a:ext cx="596886" cy="190935"/>
                  </a:xfrm>
                  <a:custGeom>
                    <a:avLst/>
                    <a:gdLst>
                      <a:gd name="connsiteX0" fmla="*/ 596887 w 596886"/>
                      <a:gd name="connsiteY0" fmla="*/ 0 h 190935"/>
                      <a:gd name="connsiteX1" fmla="*/ 97538 w 596886"/>
                      <a:gd name="connsiteY1" fmla="*/ 143962 h 190935"/>
                      <a:gd name="connsiteX2" fmla="*/ 0 w 596886"/>
                      <a:gd name="connsiteY2" fmla="*/ 190935 h 190935"/>
                    </a:gdLst>
                    <a:ahLst/>
                    <a:cxnLst>
                      <a:cxn ang="0">
                        <a:pos x="connsiteX0" y="connsiteY0"/>
                      </a:cxn>
                      <a:cxn ang="0">
                        <a:pos x="connsiteX1" y="connsiteY1"/>
                      </a:cxn>
                      <a:cxn ang="0">
                        <a:pos x="connsiteX2" y="connsiteY2"/>
                      </a:cxn>
                    </a:cxnLst>
                    <a:rect l="l" t="t" r="r" b="b"/>
                    <a:pathLst>
                      <a:path w="596886" h="190935" fill="none" extrusionOk="0">
                        <a:moveTo>
                          <a:pt x="596887" y="0"/>
                        </a:moveTo>
                        <a:cubicBezTo>
                          <a:pt x="436481" y="67822"/>
                          <a:pt x="291816" y="60079"/>
                          <a:pt x="97538" y="143962"/>
                        </a:cubicBezTo>
                        <a:cubicBezTo>
                          <a:pt x="54996" y="163896"/>
                          <a:pt x="35210" y="165599"/>
                          <a:pt x="0" y="190935"/>
                        </a:cubicBezTo>
                      </a:path>
                      <a:path w="596886" h="190935" stroke="0" extrusionOk="0">
                        <a:moveTo>
                          <a:pt x="596887" y="0"/>
                        </a:moveTo>
                        <a:cubicBezTo>
                          <a:pt x="409423" y="29087"/>
                          <a:pt x="252392" y="78366"/>
                          <a:pt x="97538" y="143962"/>
                        </a:cubicBezTo>
                        <a:cubicBezTo>
                          <a:pt x="59420" y="162485"/>
                          <a:pt x="34981" y="167835"/>
                          <a:pt x="0" y="190935"/>
                        </a:cubicBezTo>
                      </a:path>
                    </a:pathLst>
                  </a:custGeom>
                  <a:ln>
                    <a:extLst>
                      <a:ext uri="{C807C97D-BFC1-408E-A445-0C87EB9F89A2}">
                        <ask:lineSketchStyleProps xmlns:ask="http://schemas.microsoft.com/office/drawing/2018/sketchyshapes" sd="4268240461">
                          <a:custGeom>
                            <a:avLst/>
                            <a:gdLst/>
                            <a:ahLst/>
                            <a:cxnLst/>
                            <a:rect l="l" t="t" r="r" b="b"/>
                            <a:pathLst>
                              <a:path w="596886" h="190935">
                                <a:moveTo>
                                  <a:pt x="596887" y="0"/>
                                </a:moveTo>
                                <a:cubicBezTo>
                                  <a:pt x="425140" y="26090"/>
                                  <a:pt x="256815" y="74619"/>
                                  <a:pt x="97538" y="143962"/>
                                </a:cubicBezTo>
                                <a:cubicBezTo>
                                  <a:pt x="57128" y="161553"/>
                                  <a:pt x="35795" y="165226"/>
                                  <a:pt x="0" y="190935"/>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25000" lnSpcReduction="20000"/>
                  </a:bodyPr>
                  <a:lstStyle/>
                  <a:p>
                    <a:pPr marL="0" algn="l"/>
                    <a:endParaRPr/>
                  </a:p>
                </p:txBody>
              </p:sp>
              <p:sp>
                <p:nvSpPr>
                  <p:cNvPr id="58" name="Freeform 95">
                    <a:extLst>
                      <a:ext uri="{FF2B5EF4-FFF2-40B4-BE49-F238E27FC236}">
                        <a16:creationId xmlns:a16="http://schemas.microsoft.com/office/drawing/2014/main" id="{E1619CF9-D232-2D2E-F467-18AE4993DD9B}"/>
                      </a:ext>
                    </a:extLst>
                  </p:cNvPr>
                  <p:cNvSpPr/>
                  <p:nvPr/>
                </p:nvSpPr>
                <p:spPr>
                  <a:xfrm>
                    <a:off x="9936985" y="3521014"/>
                    <a:ext cx="548669" cy="100184"/>
                  </a:xfrm>
                  <a:custGeom>
                    <a:avLst/>
                    <a:gdLst>
                      <a:gd name="connsiteX0" fmla="*/ 0 w 548669"/>
                      <a:gd name="connsiteY0" fmla="*/ 100185 h 100184"/>
                      <a:gd name="connsiteX1" fmla="*/ 548669 w 548669"/>
                      <a:gd name="connsiteY1" fmla="*/ 440 h 100184"/>
                    </a:gdLst>
                    <a:ahLst/>
                    <a:cxnLst>
                      <a:cxn ang="0">
                        <a:pos x="connsiteX0" y="connsiteY0"/>
                      </a:cxn>
                      <a:cxn ang="0">
                        <a:pos x="connsiteX1" y="connsiteY1"/>
                      </a:cxn>
                    </a:cxnLst>
                    <a:rect l="l" t="t" r="r" b="b"/>
                    <a:pathLst>
                      <a:path w="548669" h="100184" fill="none" extrusionOk="0">
                        <a:moveTo>
                          <a:pt x="0" y="100185"/>
                        </a:moveTo>
                        <a:cubicBezTo>
                          <a:pt x="166018" y="70678"/>
                          <a:pt x="362916" y="-32924"/>
                          <a:pt x="548669" y="440"/>
                        </a:cubicBezTo>
                      </a:path>
                      <a:path w="548669" h="100184" stroke="0" extrusionOk="0">
                        <a:moveTo>
                          <a:pt x="0" y="100185"/>
                        </a:moveTo>
                        <a:cubicBezTo>
                          <a:pt x="196910" y="28427"/>
                          <a:pt x="362596" y="-9017"/>
                          <a:pt x="548669" y="440"/>
                        </a:cubicBezTo>
                      </a:path>
                    </a:pathLst>
                  </a:custGeom>
                  <a:ln>
                    <a:extLst>
                      <a:ext uri="{C807C97D-BFC1-408E-A445-0C87EB9F89A2}">
                        <ask:lineSketchStyleProps xmlns:ask="http://schemas.microsoft.com/office/drawing/2018/sketchyshapes" sd="363479414">
                          <a:custGeom>
                            <a:avLst/>
                            <a:gdLst/>
                            <a:ahLst/>
                            <a:cxnLst/>
                            <a:rect l="l" t="t" r="r" b="b"/>
                            <a:pathLst>
                              <a:path w="548669" h="100184">
                                <a:moveTo>
                                  <a:pt x="0" y="100185"/>
                                </a:moveTo>
                                <a:cubicBezTo>
                                  <a:pt x="173485" y="29848"/>
                                  <a:pt x="361532" y="-4335"/>
                                  <a:pt x="548669" y="44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25000" lnSpcReduction="20000"/>
                  </a:bodyPr>
                  <a:lstStyle/>
                  <a:p>
                    <a:pPr marL="0" algn="l"/>
                    <a:endParaRPr/>
                  </a:p>
                </p:txBody>
              </p:sp>
              <p:sp>
                <p:nvSpPr>
                  <p:cNvPr id="59" name="Freeform 96">
                    <a:extLst>
                      <a:ext uri="{FF2B5EF4-FFF2-40B4-BE49-F238E27FC236}">
                        <a16:creationId xmlns:a16="http://schemas.microsoft.com/office/drawing/2014/main" id="{F2A78ADA-0153-1216-E89D-294D16C29637}"/>
                      </a:ext>
                    </a:extLst>
                  </p:cNvPr>
                  <p:cNvSpPr/>
                  <p:nvPr/>
                </p:nvSpPr>
                <p:spPr>
                  <a:xfrm>
                    <a:off x="9795431" y="3874242"/>
                    <a:ext cx="553029" cy="157018"/>
                  </a:xfrm>
                  <a:custGeom>
                    <a:avLst/>
                    <a:gdLst>
                      <a:gd name="connsiteX0" fmla="*/ 0 w 553029"/>
                      <a:gd name="connsiteY0" fmla="*/ 157018 h 157018"/>
                      <a:gd name="connsiteX1" fmla="*/ 553030 w 553029"/>
                      <a:gd name="connsiteY1" fmla="*/ 0 h 157018"/>
                    </a:gdLst>
                    <a:ahLst/>
                    <a:cxnLst>
                      <a:cxn ang="0">
                        <a:pos x="connsiteX0" y="connsiteY0"/>
                      </a:cxn>
                      <a:cxn ang="0">
                        <a:pos x="connsiteX1" y="connsiteY1"/>
                      </a:cxn>
                    </a:cxnLst>
                    <a:rect l="l" t="t" r="r" b="b"/>
                    <a:pathLst>
                      <a:path w="553029" h="157018" fill="none" extrusionOk="0">
                        <a:moveTo>
                          <a:pt x="0" y="157018"/>
                        </a:moveTo>
                        <a:cubicBezTo>
                          <a:pt x="176103" y="25720"/>
                          <a:pt x="342040" y="11220"/>
                          <a:pt x="553030" y="0"/>
                        </a:cubicBezTo>
                      </a:path>
                      <a:path w="553029" h="157018" stroke="0" extrusionOk="0">
                        <a:moveTo>
                          <a:pt x="0" y="157018"/>
                        </a:moveTo>
                        <a:cubicBezTo>
                          <a:pt x="141373" y="68825"/>
                          <a:pt x="336003" y="41242"/>
                          <a:pt x="553030" y="0"/>
                        </a:cubicBezTo>
                      </a:path>
                    </a:pathLst>
                  </a:custGeom>
                  <a:ln>
                    <a:extLst>
                      <a:ext uri="{C807C97D-BFC1-408E-A445-0C87EB9F89A2}">
                        <ask:lineSketchStyleProps xmlns:ask="http://schemas.microsoft.com/office/drawing/2018/sketchyshapes" sd="2961551850">
                          <a:custGeom>
                            <a:avLst/>
                            <a:gdLst/>
                            <a:ahLst/>
                            <a:cxnLst/>
                            <a:rect l="l" t="t" r="r" b="b"/>
                            <a:pathLst>
                              <a:path w="553029" h="157018">
                                <a:moveTo>
                                  <a:pt x="0" y="157018"/>
                                </a:moveTo>
                                <a:cubicBezTo>
                                  <a:pt x="167499" y="59887"/>
                                  <a:pt x="359484" y="5379"/>
                                  <a:pt x="553030"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25000" lnSpcReduction="20000"/>
                  </a:bodyPr>
                  <a:lstStyle/>
                  <a:p>
                    <a:pPr marL="0" algn="l"/>
                    <a:endParaRPr/>
                  </a:p>
                </p:txBody>
              </p:sp>
              <p:sp>
                <p:nvSpPr>
                  <p:cNvPr id="60" name="Freeform 97">
                    <a:extLst>
                      <a:ext uri="{FF2B5EF4-FFF2-40B4-BE49-F238E27FC236}">
                        <a16:creationId xmlns:a16="http://schemas.microsoft.com/office/drawing/2014/main" id="{8D409C0C-FF1E-5B17-B94F-2B6BD9DC3D7B}"/>
                      </a:ext>
                    </a:extLst>
                  </p:cNvPr>
                  <p:cNvSpPr/>
                  <p:nvPr/>
                </p:nvSpPr>
                <p:spPr>
                  <a:xfrm>
                    <a:off x="10059507" y="2750722"/>
                    <a:ext cx="41714" cy="525554"/>
                  </a:xfrm>
                  <a:custGeom>
                    <a:avLst/>
                    <a:gdLst>
                      <a:gd name="connsiteX0" fmla="*/ 30655 w 41714"/>
                      <a:gd name="connsiteY0" fmla="*/ 525554 h 525554"/>
                      <a:gd name="connsiteX1" fmla="*/ 0 w 41714"/>
                      <a:gd name="connsiteY1" fmla="*/ 0 h 525554"/>
                    </a:gdLst>
                    <a:ahLst/>
                    <a:cxnLst>
                      <a:cxn ang="0">
                        <a:pos x="connsiteX0" y="connsiteY0"/>
                      </a:cxn>
                      <a:cxn ang="0">
                        <a:pos x="connsiteX1" y="connsiteY1"/>
                      </a:cxn>
                    </a:cxnLst>
                    <a:rect l="l" t="t" r="r" b="b"/>
                    <a:pathLst>
                      <a:path w="41714" h="525554" fill="none" extrusionOk="0">
                        <a:moveTo>
                          <a:pt x="30655" y="525554"/>
                        </a:moveTo>
                        <a:cubicBezTo>
                          <a:pt x="96005" y="350102"/>
                          <a:pt x="76100" y="159877"/>
                          <a:pt x="0" y="0"/>
                        </a:cubicBezTo>
                      </a:path>
                      <a:path w="41714" h="525554" stroke="0" extrusionOk="0">
                        <a:moveTo>
                          <a:pt x="30655" y="525554"/>
                        </a:moveTo>
                        <a:cubicBezTo>
                          <a:pt x="34791" y="314081"/>
                          <a:pt x="45226" y="173800"/>
                          <a:pt x="0" y="0"/>
                        </a:cubicBezTo>
                      </a:path>
                    </a:pathLst>
                  </a:custGeom>
                  <a:ln>
                    <a:extLst>
                      <a:ext uri="{C807C97D-BFC1-408E-A445-0C87EB9F89A2}">
                        <ask:lineSketchStyleProps xmlns:ask="http://schemas.microsoft.com/office/drawing/2018/sketchyshapes" sd="1205492955">
                          <a:custGeom>
                            <a:avLst/>
                            <a:gdLst/>
                            <a:ahLst/>
                            <a:cxnLst/>
                            <a:rect l="l" t="t" r="r" b="b"/>
                            <a:pathLst>
                              <a:path w="41714" h="525554">
                                <a:moveTo>
                                  <a:pt x="30655" y="525554"/>
                                </a:moveTo>
                                <a:cubicBezTo>
                                  <a:pt x="52425" y="350448"/>
                                  <a:pt x="41979" y="171390"/>
                                  <a:pt x="0"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92500" lnSpcReduction="20000"/>
                  </a:bodyPr>
                  <a:lstStyle/>
                  <a:p>
                    <a:pPr marL="0" algn="l"/>
                    <a:endParaRPr/>
                  </a:p>
                </p:txBody>
              </p:sp>
              <p:sp>
                <p:nvSpPr>
                  <p:cNvPr id="61" name="Freeform 98">
                    <a:extLst>
                      <a:ext uri="{FF2B5EF4-FFF2-40B4-BE49-F238E27FC236}">
                        <a16:creationId xmlns:a16="http://schemas.microsoft.com/office/drawing/2014/main" id="{D174A7A1-0D16-0611-30E5-14005C1FF9D3}"/>
                      </a:ext>
                    </a:extLst>
                  </p:cNvPr>
                  <p:cNvSpPr/>
                  <p:nvPr/>
                </p:nvSpPr>
                <p:spPr>
                  <a:xfrm>
                    <a:off x="9712333" y="3137239"/>
                    <a:ext cx="229340" cy="470077"/>
                  </a:xfrm>
                  <a:custGeom>
                    <a:avLst/>
                    <a:gdLst>
                      <a:gd name="connsiteX0" fmla="*/ 229341 w 229340"/>
                      <a:gd name="connsiteY0" fmla="*/ 470077 h 470077"/>
                      <a:gd name="connsiteX1" fmla="*/ 0 w 229340"/>
                      <a:gd name="connsiteY1" fmla="*/ 0 h 470077"/>
                    </a:gdLst>
                    <a:ahLst/>
                    <a:cxnLst>
                      <a:cxn ang="0">
                        <a:pos x="connsiteX0" y="connsiteY0"/>
                      </a:cxn>
                      <a:cxn ang="0">
                        <a:pos x="connsiteX1" y="connsiteY1"/>
                      </a:cxn>
                    </a:cxnLst>
                    <a:rect l="l" t="t" r="r" b="b"/>
                    <a:pathLst>
                      <a:path w="229340" h="470077" fill="none" extrusionOk="0">
                        <a:moveTo>
                          <a:pt x="229341" y="470077"/>
                        </a:moveTo>
                        <a:cubicBezTo>
                          <a:pt x="152836" y="280212"/>
                          <a:pt x="110431" y="154950"/>
                          <a:pt x="0" y="0"/>
                        </a:cubicBezTo>
                      </a:path>
                      <a:path w="229340" h="470077" stroke="0" extrusionOk="0">
                        <a:moveTo>
                          <a:pt x="229341" y="470077"/>
                        </a:moveTo>
                        <a:cubicBezTo>
                          <a:pt x="199412" y="304455"/>
                          <a:pt x="79245" y="169035"/>
                          <a:pt x="0" y="0"/>
                        </a:cubicBezTo>
                      </a:path>
                    </a:pathLst>
                  </a:custGeom>
                  <a:ln>
                    <a:extLst>
                      <a:ext uri="{C807C97D-BFC1-408E-A445-0C87EB9F89A2}">
                        <ask:lineSketchStyleProps xmlns:ask="http://schemas.microsoft.com/office/drawing/2018/sketchyshapes" sd="3607721688">
                          <a:custGeom>
                            <a:avLst/>
                            <a:gdLst/>
                            <a:ahLst/>
                            <a:cxnLst/>
                            <a:rect l="l" t="t" r="r" b="b"/>
                            <a:pathLst>
                              <a:path w="229340" h="470077">
                                <a:moveTo>
                                  <a:pt x="229341" y="470077"/>
                                </a:moveTo>
                                <a:cubicBezTo>
                                  <a:pt x="186122" y="299905"/>
                                  <a:pt x="107525" y="138802"/>
                                  <a:pt x="0"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77500" lnSpcReduction="20000"/>
                  </a:bodyPr>
                  <a:lstStyle/>
                  <a:p>
                    <a:pPr marL="0" algn="l"/>
                    <a:endParaRPr/>
                  </a:p>
                </p:txBody>
              </p:sp>
              <p:sp>
                <p:nvSpPr>
                  <p:cNvPr id="62" name="Freeform 99">
                    <a:extLst>
                      <a:ext uri="{FF2B5EF4-FFF2-40B4-BE49-F238E27FC236}">
                        <a16:creationId xmlns:a16="http://schemas.microsoft.com/office/drawing/2014/main" id="{BEAAAEB3-C34E-5F0B-BD90-8AA8028EBFED}"/>
                      </a:ext>
                    </a:extLst>
                  </p:cNvPr>
                  <p:cNvSpPr/>
                  <p:nvPr/>
                </p:nvSpPr>
                <p:spPr>
                  <a:xfrm>
                    <a:off x="9614440" y="3629184"/>
                    <a:ext cx="169135" cy="412243"/>
                  </a:xfrm>
                  <a:custGeom>
                    <a:avLst/>
                    <a:gdLst>
                      <a:gd name="connsiteX0" fmla="*/ 169135 w 169135"/>
                      <a:gd name="connsiteY0" fmla="*/ 412243 h 412243"/>
                      <a:gd name="connsiteX1" fmla="*/ 143177 w 169135"/>
                      <a:gd name="connsiteY1" fmla="*/ 264505 h 412243"/>
                      <a:gd name="connsiteX2" fmla="*/ 65759 w 169135"/>
                      <a:gd name="connsiteY2" fmla="*/ 107679 h 412243"/>
                      <a:gd name="connsiteX3" fmla="*/ 0 w 169135"/>
                      <a:gd name="connsiteY3" fmla="*/ 0 h 412243"/>
                    </a:gdLst>
                    <a:ahLst/>
                    <a:cxnLst>
                      <a:cxn ang="0">
                        <a:pos x="connsiteX0" y="connsiteY0"/>
                      </a:cxn>
                      <a:cxn ang="0">
                        <a:pos x="connsiteX1" y="connsiteY1"/>
                      </a:cxn>
                      <a:cxn ang="0">
                        <a:pos x="connsiteX2" y="connsiteY2"/>
                      </a:cxn>
                      <a:cxn ang="0">
                        <a:pos x="connsiteX3" y="connsiteY3"/>
                      </a:cxn>
                    </a:cxnLst>
                    <a:rect l="l" t="t" r="r" b="b"/>
                    <a:pathLst>
                      <a:path w="169135" h="412243" fill="none" extrusionOk="0">
                        <a:moveTo>
                          <a:pt x="169135" y="412243"/>
                        </a:moveTo>
                        <a:cubicBezTo>
                          <a:pt x="170872" y="368562"/>
                          <a:pt x="156986" y="314414"/>
                          <a:pt x="143177" y="264505"/>
                        </a:cubicBezTo>
                        <a:cubicBezTo>
                          <a:pt x="137494" y="203733"/>
                          <a:pt x="92150" y="144270"/>
                          <a:pt x="65759" y="107679"/>
                        </a:cubicBezTo>
                        <a:cubicBezTo>
                          <a:pt x="37342" y="71428"/>
                          <a:pt x="31082" y="39588"/>
                          <a:pt x="0" y="0"/>
                        </a:cubicBezTo>
                      </a:path>
                      <a:path w="169135" h="412243" stroke="0" extrusionOk="0">
                        <a:moveTo>
                          <a:pt x="169135" y="412243"/>
                        </a:moveTo>
                        <a:cubicBezTo>
                          <a:pt x="168573" y="354420"/>
                          <a:pt x="160195" y="313230"/>
                          <a:pt x="143177" y="264505"/>
                        </a:cubicBezTo>
                        <a:cubicBezTo>
                          <a:pt x="134931" y="210189"/>
                          <a:pt x="91386" y="145930"/>
                          <a:pt x="65759" y="107679"/>
                        </a:cubicBezTo>
                        <a:cubicBezTo>
                          <a:pt x="46247" y="73496"/>
                          <a:pt x="19834" y="33937"/>
                          <a:pt x="0" y="0"/>
                        </a:cubicBezTo>
                      </a:path>
                    </a:pathLst>
                  </a:custGeom>
                  <a:ln>
                    <a:extLst>
                      <a:ext uri="{C807C97D-BFC1-408E-A445-0C87EB9F89A2}">
                        <ask:lineSketchStyleProps xmlns:ask="http://schemas.microsoft.com/office/drawing/2018/sketchyshapes" sd="1690103292">
                          <a:custGeom>
                            <a:avLst/>
                            <a:gdLst/>
                            <a:ahLst/>
                            <a:cxnLst/>
                            <a:rect l="l" t="t" r="r" b="b"/>
                            <a:pathLst>
                              <a:path w="169135" h="412243">
                                <a:moveTo>
                                  <a:pt x="169135" y="412243"/>
                                </a:moveTo>
                                <a:cubicBezTo>
                                  <a:pt x="168252" y="362047"/>
                                  <a:pt x="159457" y="311996"/>
                                  <a:pt x="143177" y="264505"/>
                                </a:cubicBezTo>
                                <a:cubicBezTo>
                                  <a:pt x="124232" y="209259"/>
                                  <a:pt x="95441" y="157974"/>
                                  <a:pt x="65759" y="107679"/>
                                </a:cubicBezTo>
                                <a:cubicBezTo>
                                  <a:pt x="44384" y="71456"/>
                                  <a:pt x="22460" y="35559"/>
                                  <a:pt x="0" y="0"/>
                                </a:cubicBez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62500" lnSpcReduction="20000"/>
                  </a:bodyPr>
                  <a:lstStyle/>
                  <a:p>
                    <a:pPr marL="0" algn="l"/>
                    <a:endParaRPr/>
                  </a:p>
                </p:txBody>
              </p:sp>
            </p:grpSp>
          </p:grpSp>
          <p:sp>
            <p:nvSpPr>
              <p:cNvPr id="51" name="Freeform 100">
                <a:extLst>
                  <a:ext uri="{FF2B5EF4-FFF2-40B4-BE49-F238E27FC236}">
                    <a16:creationId xmlns:a16="http://schemas.microsoft.com/office/drawing/2014/main" id="{C778608B-6C1D-ABC9-9AC3-7B30FE44049C}"/>
                  </a:ext>
                </a:extLst>
              </p:cNvPr>
              <p:cNvSpPr/>
              <p:nvPr/>
            </p:nvSpPr>
            <p:spPr>
              <a:xfrm>
                <a:off x="9259079" y="4575781"/>
                <a:ext cx="830902" cy="831524"/>
              </a:xfrm>
              <a:custGeom>
                <a:avLst/>
                <a:gdLst>
                  <a:gd name="connsiteX0" fmla="*/ 0 w 830902"/>
                  <a:gd name="connsiteY0" fmla="*/ 0 h 831524"/>
                  <a:gd name="connsiteX1" fmla="*/ 398833 w 830902"/>
                  <a:gd name="connsiteY1" fmla="*/ 0 h 831524"/>
                  <a:gd name="connsiteX2" fmla="*/ 830903 w 830902"/>
                  <a:gd name="connsiteY2" fmla="*/ 0 h 831524"/>
                  <a:gd name="connsiteX3" fmla="*/ 758017 w 830902"/>
                  <a:gd name="connsiteY3" fmla="*/ 415762 h 831524"/>
                  <a:gd name="connsiteX4" fmla="*/ 685131 w 830902"/>
                  <a:gd name="connsiteY4" fmla="*/ 831524 h 831524"/>
                  <a:gd name="connsiteX5" fmla="*/ 145775 w 830902"/>
                  <a:gd name="connsiteY5" fmla="*/ 831524 h 831524"/>
                  <a:gd name="connsiteX6" fmla="*/ 72888 w 830902"/>
                  <a:gd name="connsiteY6" fmla="*/ 415762 h 831524"/>
                  <a:gd name="connsiteX7" fmla="*/ 0 w 830902"/>
                  <a:gd name="connsiteY7" fmla="*/ 0 h 83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0902" h="831524" fill="none" extrusionOk="0">
                    <a:moveTo>
                      <a:pt x="0" y="0"/>
                    </a:moveTo>
                    <a:cubicBezTo>
                      <a:pt x="93154" y="-576"/>
                      <a:pt x="255449" y="19903"/>
                      <a:pt x="398833" y="0"/>
                    </a:cubicBezTo>
                    <a:cubicBezTo>
                      <a:pt x="542217" y="-19903"/>
                      <a:pt x="700551" y="7166"/>
                      <a:pt x="830903" y="0"/>
                    </a:cubicBezTo>
                    <a:cubicBezTo>
                      <a:pt x="820187" y="90341"/>
                      <a:pt x="772172" y="327034"/>
                      <a:pt x="758017" y="415762"/>
                    </a:cubicBezTo>
                    <a:cubicBezTo>
                      <a:pt x="743862" y="504490"/>
                      <a:pt x="696832" y="743248"/>
                      <a:pt x="685131" y="831524"/>
                    </a:cubicBezTo>
                    <a:cubicBezTo>
                      <a:pt x="499658" y="834912"/>
                      <a:pt x="258083" y="856702"/>
                      <a:pt x="145775" y="831524"/>
                    </a:cubicBezTo>
                    <a:cubicBezTo>
                      <a:pt x="97607" y="670485"/>
                      <a:pt x="94220" y="619571"/>
                      <a:pt x="72888" y="415762"/>
                    </a:cubicBezTo>
                    <a:cubicBezTo>
                      <a:pt x="51555" y="211953"/>
                      <a:pt x="21226" y="115816"/>
                      <a:pt x="0" y="0"/>
                    </a:cubicBezTo>
                    <a:close/>
                  </a:path>
                  <a:path w="830902" h="831524" stroke="0" extrusionOk="0">
                    <a:moveTo>
                      <a:pt x="0" y="0"/>
                    </a:moveTo>
                    <a:cubicBezTo>
                      <a:pt x="142603" y="-16084"/>
                      <a:pt x="228693" y="14921"/>
                      <a:pt x="398833" y="0"/>
                    </a:cubicBezTo>
                    <a:cubicBezTo>
                      <a:pt x="568973" y="-14921"/>
                      <a:pt x="717057" y="21310"/>
                      <a:pt x="830903" y="0"/>
                    </a:cubicBezTo>
                    <a:cubicBezTo>
                      <a:pt x="779151" y="200257"/>
                      <a:pt x="779656" y="260464"/>
                      <a:pt x="756559" y="424077"/>
                    </a:cubicBezTo>
                    <a:cubicBezTo>
                      <a:pt x="733462" y="587690"/>
                      <a:pt x="703919" y="663287"/>
                      <a:pt x="685131" y="831524"/>
                    </a:cubicBezTo>
                    <a:cubicBezTo>
                      <a:pt x="447610" y="835929"/>
                      <a:pt x="334906" y="807784"/>
                      <a:pt x="145775" y="831524"/>
                    </a:cubicBezTo>
                    <a:cubicBezTo>
                      <a:pt x="110345" y="669225"/>
                      <a:pt x="116482" y="584549"/>
                      <a:pt x="75803" y="432392"/>
                    </a:cubicBezTo>
                    <a:cubicBezTo>
                      <a:pt x="35124" y="280235"/>
                      <a:pt x="41277" y="211255"/>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059195232">
                      <a:custGeom>
                        <a:avLst/>
                        <a:gdLst/>
                        <a:ahLst/>
                        <a:cxnLst/>
                        <a:rect l="l" t="t" r="r" b="b"/>
                        <a:pathLst>
                          <a:path w="830902" h="831524">
                            <a:moveTo>
                              <a:pt x="0" y="0"/>
                            </a:moveTo>
                            <a:lnTo>
                              <a:pt x="830903" y="0"/>
                            </a:lnTo>
                            <a:lnTo>
                              <a:pt x="685131" y="831524"/>
                            </a:lnTo>
                            <a:lnTo>
                              <a:pt x="145775" y="831524"/>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a:bodyPr>
              <a:lstStyle/>
              <a:p>
                <a:pPr marL="0" algn="l"/>
                <a:endParaRPr/>
              </a:p>
            </p:txBody>
          </p:sp>
          <p:sp>
            <p:nvSpPr>
              <p:cNvPr id="52" name="Freeform 101">
                <a:extLst>
                  <a:ext uri="{FF2B5EF4-FFF2-40B4-BE49-F238E27FC236}">
                    <a16:creationId xmlns:a16="http://schemas.microsoft.com/office/drawing/2014/main" id="{3D05D8FD-67E4-44D1-2813-93B5A0C51288}"/>
                  </a:ext>
                </a:extLst>
              </p:cNvPr>
              <p:cNvSpPr/>
              <p:nvPr/>
            </p:nvSpPr>
            <p:spPr>
              <a:xfrm rot="-10800000">
                <a:off x="9157353" y="4342384"/>
                <a:ext cx="1034353" cy="233399"/>
              </a:xfrm>
              <a:custGeom>
                <a:avLst/>
                <a:gdLst>
                  <a:gd name="connsiteX0" fmla="*/ 0 w 1034353"/>
                  <a:gd name="connsiteY0" fmla="*/ 0 h 233399"/>
                  <a:gd name="connsiteX1" fmla="*/ 527521 w 1034353"/>
                  <a:gd name="connsiteY1" fmla="*/ 0 h 233399"/>
                  <a:gd name="connsiteX2" fmla="*/ 1034354 w 1034353"/>
                  <a:gd name="connsiteY2" fmla="*/ 0 h 233399"/>
                  <a:gd name="connsiteX3" fmla="*/ 1034354 w 1034353"/>
                  <a:gd name="connsiteY3" fmla="*/ 233399 h 233399"/>
                  <a:gd name="connsiteX4" fmla="*/ 506833 w 1034353"/>
                  <a:gd name="connsiteY4" fmla="*/ 233399 h 233399"/>
                  <a:gd name="connsiteX5" fmla="*/ 0 w 1034353"/>
                  <a:gd name="connsiteY5" fmla="*/ 233399 h 233399"/>
                  <a:gd name="connsiteX6" fmla="*/ 0 w 1034353"/>
                  <a:gd name="connsiteY6" fmla="*/ 0 h 23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4353" h="233399" fill="none" extrusionOk="0">
                    <a:moveTo>
                      <a:pt x="0" y="0"/>
                    </a:moveTo>
                    <a:cubicBezTo>
                      <a:pt x="201860" y="-4703"/>
                      <a:pt x="382959" y="3667"/>
                      <a:pt x="527521" y="0"/>
                    </a:cubicBezTo>
                    <a:cubicBezTo>
                      <a:pt x="672083" y="-3667"/>
                      <a:pt x="909865" y="9305"/>
                      <a:pt x="1034354" y="0"/>
                    </a:cubicBezTo>
                    <a:cubicBezTo>
                      <a:pt x="1030250" y="48046"/>
                      <a:pt x="1033646" y="148860"/>
                      <a:pt x="1034354" y="233399"/>
                    </a:cubicBezTo>
                    <a:cubicBezTo>
                      <a:pt x="869471" y="230170"/>
                      <a:pt x="619047" y="230511"/>
                      <a:pt x="506833" y="233399"/>
                    </a:cubicBezTo>
                    <a:cubicBezTo>
                      <a:pt x="394619" y="236287"/>
                      <a:pt x="172257" y="209007"/>
                      <a:pt x="0" y="233399"/>
                    </a:cubicBezTo>
                    <a:cubicBezTo>
                      <a:pt x="-3737" y="151433"/>
                      <a:pt x="-541" y="81360"/>
                      <a:pt x="0" y="0"/>
                    </a:cubicBezTo>
                    <a:close/>
                  </a:path>
                  <a:path w="1034353" h="233399" stroke="0" extrusionOk="0">
                    <a:moveTo>
                      <a:pt x="0" y="0"/>
                    </a:moveTo>
                    <a:cubicBezTo>
                      <a:pt x="194245" y="21649"/>
                      <a:pt x="380691" y="-17612"/>
                      <a:pt x="496490" y="0"/>
                    </a:cubicBezTo>
                    <a:cubicBezTo>
                      <a:pt x="612289" y="17612"/>
                      <a:pt x="910289" y="-7727"/>
                      <a:pt x="1034354" y="0"/>
                    </a:cubicBezTo>
                    <a:cubicBezTo>
                      <a:pt x="1028211" y="115304"/>
                      <a:pt x="1032402" y="149908"/>
                      <a:pt x="1034354" y="233399"/>
                    </a:cubicBezTo>
                    <a:cubicBezTo>
                      <a:pt x="823652" y="232959"/>
                      <a:pt x="707233" y="250912"/>
                      <a:pt x="537864" y="233399"/>
                    </a:cubicBezTo>
                    <a:cubicBezTo>
                      <a:pt x="368495" y="215887"/>
                      <a:pt x="216403" y="214288"/>
                      <a:pt x="0" y="233399"/>
                    </a:cubicBezTo>
                    <a:cubicBezTo>
                      <a:pt x="-6974" y="163848"/>
                      <a:pt x="3863" y="111813"/>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202753186">
                      <a:custGeom>
                        <a:avLst/>
                        <a:gdLst/>
                        <a:ahLst/>
                        <a:cxnLst/>
                        <a:rect l="l" t="t" r="r" b="b"/>
                        <a:pathLst>
                          <a:path w="1034353" h="233399">
                            <a:moveTo>
                              <a:pt x="0" y="0"/>
                            </a:moveTo>
                            <a:lnTo>
                              <a:pt x="1034354" y="0"/>
                            </a:lnTo>
                            <a:lnTo>
                              <a:pt x="1034354" y="233399"/>
                            </a:lnTo>
                            <a:lnTo>
                              <a:pt x="0" y="233399"/>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53" name="Freeform 102">
                <a:extLst>
                  <a:ext uri="{FF2B5EF4-FFF2-40B4-BE49-F238E27FC236}">
                    <a16:creationId xmlns:a16="http://schemas.microsoft.com/office/drawing/2014/main" id="{4F8EC8AB-4893-445B-05DD-5CCDF2516FB2}"/>
                  </a:ext>
                </a:extLst>
              </p:cNvPr>
              <p:cNvSpPr/>
              <p:nvPr/>
            </p:nvSpPr>
            <p:spPr>
              <a:xfrm>
                <a:off x="9259079" y="4575781"/>
                <a:ext cx="830902" cy="110272"/>
              </a:xfrm>
              <a:custGeom>
                <a:avLst/>
                <a:gdLst>
                  <a:gd name="connsiteX0" fmla="*/ 811572 w 830902"/>
                  <a:gd name="connsiteY0" fmla="*/ 110273 h 110272"/>
                  <a:gd name="connsiteX1" fmla="*/ 439219 w 830902"/>
                  <a:gd name="connsiteY1" fmla="*/ 110273 h 110272"/>
                  <a:gd name="connsiteX2" fmla="*/ 19331 w 830902"/>
                  <a:gd name="connsiteY2" fmla="*/ 110273 h 110272"/>
                  <a:gd name="connsiteX3" fmla="*/ 0 w 830902"/>
                  <a:gd name="connsiteY3" fmla="*/ 0 h 110272"/>
                  <a:gd name="connsiteX4" fmla="*/ 407142 w 830902"/>
                  <a:gd name="connsiteY4" fmla="*/ 0 h 110272"/>
                  <a:gd name="connsiteX5" fmla="*/ 830903 w 830902"/>
                  <a:gd name="connsiteY5" fmla="*/ 0 h 110272"/>
                  <a:gd name="connsiteX6" fmla="*/ 811572 w 830902"/>
                  <a:gd name="connsiteY6" fmla="*/ 110273 h 110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02" h="110272" fill="none" extrusionOk="0">
                    <a:moveTo>
                      <a:pt x="811572" y="110273"/>
                    </a:moveTo>
                    <a:cubicBezTo>
                      <a:pt x="667338" y="97199"/>
                      <a:pt x="513845" y="122812"/>
                      <a:pt x="439219" y="110273"/>
                    </a:cubicBezTo>
                    <a:cubicBezTo>
                      <a:pt x="364593" y="97734"/>
                      <a:pt x="129903" y="129771"/>
                      <a:pt x="19331" y="110273"/>
                    </a:cubicBezTo>
                    <a:cubicBezTo>
                      <a:pt x="16522" y="86880"/>
                      <a:pt x="438" y="32787"/>
                      <a:pt x="0" y="0"/>
                    </a:cubicBezTo>
                    <a:cubicBezTo>
                      <a:pt x="107221" y="-2996"/>
                      <a:pt x="286572" y="-7189"/>
                      <a:pt x="407142" y="0"/>
                    </a:cubicBezTo>
                    <a:cubicBezTo>
                      <a:pt x="527712" y="7189"/>
                      <a:pt x="625973" y="-8369"/>
                      <a:pt x="830903" y="0"/>
                    </a:cubicBezTo>
                    <a:cubicBezTo>
                      <a:pt x="821737" y="30812"/>
                      <a:pt x="820152" y="85516"/>
                      <a:pt x="811572" y="110273"/>
                    </a:cubicBezTo>
                    <a:close/>
                  </a:path>
                  <a:path w="830902" h="110272" stroke="0" extrusionOk="0">
                    <a:moveTo>
                      <a:pt x="811572" y="110273"/>
                    </a:moveTo>
                    <a:cubicBezTo>
                      <a:pt x="670400" y="96199"/>
                      <a:pt x="578200" y="99536"/>
                      <a:pt x="423374" y="110273"/>
                    </a:cubicBezTo>
                    <a:cubicBezTo>
                      <a:pt x="268548" y="121010"/>
                      <a:pt x="113500" y="119550"/>
                      <a:pt x="19331" y="110273"/>
                    </a:cubicBezTo>
                    <a:cubicBezTo>
                      <a:pt x="13554" y="57306"/>
                      <a:pt x="6345" y="24492"/>
                      <a:pt x="0" y="0"/>
                    </a:cubicBezTo>
                    <a:cubicBezTo>
                      <a:pt x="159373" y="-10773"/>
                      <a:pt x="304105" y="11457"/>
                      <a:pt x="390524" y="0"/>
                    </a:cubicBezTo>
                    <a:cubicBezTo>
                      <a:pt x="476943" y="-11457"/>
                      <a:pt x="620821" y="6144"/>
                      <a:pt x="830903" y="0"/>
                    </a:cubicBezTo>
                    <a:cubicBezTo>
                      <a:pt x="825070" y="33310"/>
                      <a:pt x="824796" y="63268"/>
                      <a:pt x="811572" y="110273"/>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231012537">
                      <a:custGeom>
                        <a:avLst/>
                        <a:gdLst/>
                        <a:ahLst/>
                        <a:cxnLst/>
                        <a:rect l="l" t="t" r="r" b="b"/>
                        <a:pathLst>
                          <a:path w="830902" h="110272">
                            <a:moveTo>
                              <a:pt x="811572" y="110273"/>
                            </a:moveTo>
                            <a:lnTo>
                              <a:pt x="19331" y="110273"/>
                            </a:lnTo>
                            <a:lnTo>
                              <a:pt x="0" y="0"/>
                            </a:lnTo>
                            <a:lnTo>
                              <a:pt x="830903" y="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grpSp>
        <p:grpSp>
          <p:nvGrpSpPr>
            <p:cNvPr id="12" name="Group 103">
              <a:extLst>
                <a:ext uri="{FF2B5EF4-FFF2-40B4-BE49-F238E27FC236}">
                  <a16:creationId xmlns:a16="http://schemas.microsoft.com/office/drawing/2014/main" id="{8BD42F55-E139-E190-FD79-DD399FAB13C0}"/>
                </a:ext>
              </a:extLst>
            </p:cNvPr>
            <p:cNvGrpSpPr/>
            <p:nvPr/>
          </p:nvGrpSpPr>
          <p:grpSpPr>
            <a:xfrm>
              <a:off x="3919872" y="1942203"/>
              <a:ext cx="833944" cy="849780"/>
              <a:chOff x="7776526" y="3470430"/>
              <a:chExt cx="1900086" cy="1936167"/>
            </a:xfrm>
            <a:grpFill/>
          </p:grpSpPr>
          <p:grpSp>
            <p:nvGrpSpPr>
              <p:cNvPr id="13" name="Group 104">
                <a:extLst>
                  <a:ext uri="{FF2B5EF4-FFF2-40B4-BE49-F238E27FC236}">
                    <a16:creationId xmlns:a16="http://schemas.microsoft.com/office/drawing/2014/main" id="{BDA5954D-9C66-84ED-3B00-2B5BEB3DA0AB}"/>
                  </a:ext>
                </a:extLst>
              </p:cNvPr>
              <p:cNvGrpSpPr/>
              <p:nvPr/>
            </p:nvGrpSpPr>
            <p:grpSpPr>
              <a:xfrm>
                <a:off x="7886533" y="5064084"/>
                <a:ext cx="1640068" cy="342513"/>
                <a:chOff x="7886533" y="5064084"/>
                <a:chExt cx="1640068" cy="342513"/>
              </a:xfrm>
              <a:grpFill/>
            </p:grpSpPr>
            <p:sp>
              <p:nvSpPr>
                <p:cNvPr id="43" name="Freeform 105">
                  <a:extLst>
                    <a:ext uri="{FF2B5EF4-FFF2-40B4-BE49-F238E27FC236}">
                      <a16:creationId xmlns:a16="http://schemas.microsoft.com/office/drawing/2014/main" id="{61D3A9EC-68FA-CDB1-C82C-65788FFE7457}"/>
                    </a:ext>
                  </a:extLst>
                </p:cNvPr>
                <p:cNvSpPr/>
                <p:nvPr/>
              </p:nvSpPr>
              <p:spPr>
                <a:xfrm>
                  <a:off x="7886533" y="5064084"/>
                  <a:ext cx="1490063" cy="342513"/>
                </a:xfrm>
                <a:custGeom>
                  <a:avLst/>
                  <a:gdLst>
                    <a:gd name="connsiteX0" fmla="*/ 1490064 w 1490063"/>
                    <a:gd name="connsiteY0" fmla="*/ 342514 h 342513"/>
                    <a:gd name="connsiteX1" fmla="*/ 868437 w 1490063"/>
                    <a:gd name="connsiteY1" fmla="*/ 342514 h 342513"/>
                    <a:gd name="connsiteX2" fmla="*/ 195007 w 1490063"/>
                    <a:gd name="connsiteY2" fmla="*/ 342514 h 342513"/>
                    <a:gd name="connsiteX3" fmla="*/ 0 w 1490063"/>
                    <a:gd name="connsiteY3" fmla="*/ 190717 h 342513"/>
                    <a:gd name="connsiteX4" fmla="*/ 0 w 1490063"/>
                    <a:gd name="connsiteY4" fmla="*/ 151797 h 342513"/>
                    <a:gd name="connsiteX5" fmla="*/ 195007 w 1490063"/>
                    <a:gd name="connsiteY5" fmla="*/ 0 h 342513"/>
                    <a:gd name="connsiteX6" fmla="*/ 855486 w 1490063"/>
                    <a:gd name="connsiteY6" fmla="*/ 0 h 342513"/>
                    <a:gd name="connsiteX7" fmla="*/ 1490064 w 1490063"/>
                    <a:gd name="connsiteY7" fmla="*/ 0 h 342513"/>
                    <a:gd name="connsiteX8" fmla="*/ 1490064 w 1490063"/>
                    <a:gd name="connsiteY8" fmla="*/ 46707 h 342513"/>
                    <a:gd name="connsiteX9" fmla="*/ 911638 w 1490063"/>
                    <a:gd name="connsiteY9" fmla="*/ 46707 h 342513"/>
                    <a:gd name="connsiteX10" fmla="*/ 285009 w 1490063"/>
                    <a:gd name="connsiteY10" fmla="*/ 46707 h 342513"/>
                    <a:gd name="connsiteX11" fmla="*/ 210005 w 1490063"/>
                    <a:gd name="connsiteY11" fmla="*/ 105090 h 342513"/>
                    <a:gd name="connsiteX12" fmla="*/ 210005 w 1490063"/>
                    <a:gd name="connsiteY12" fmla="*/ 237424 h 342513"/>
                    <a:gd name="connsiteX13" fmla="*/ 285009 w 1490063"/>
                    <a:gd name="connsiteY13" fmla="*/ 295807 h 342513"/>
                    <a:gd name="connsiteX14" fmla="*/ 911638 w 1490063"/>
                    <a:gd name="connsiteY14" fmla="*/ 295807 h 342513"/>
                    <a:gd name="connsiteX15" fmla="*/ 1490064 w 1490063"/>
                    <a:gd name="connsiteY15" fmla="*/ 295807 h 342513"/>
                    <a:gd name="connsiteX16" fmla="*/ 1490064 w 1490063"/>
                    <a:gd name="connsiteY16" fmla="*/ 342514 h 34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90063" h="342513" fill="none" extrusionOk="0">
                      <a:moveTo>
                        <a:pt x="1490064" y="342514"/>
                      </a:moveTo>
                      <a:cubicBezTo>
                        <a:pt x="1320279" y="317003"/>
                        <a:pt x="997260" y="335727"/>
                        <a:pt x="868437" y="342514"/>
                      </a:cubicBezTo>
                      <a:cubicBezTo>
                        <a:pt x="739614" y="349301"/>
                        <a:pt x="408158" y="353440"/>
                        <a:pt x="195007" y="342514"/>
                      </a:cubicBezTo>
                      <a:cubicBezTo>
                        <a:pt x="77519" y="346908"/>
                        <a:pt x="-2061" y="269083"/>
                        <a:pt x="0" y="190717"/>
                      </a:cubicBezTo>
                      <a:cubicBezTo>
                        <a:pt x="-1062" y="176231"/>
                        <a:pt x="-1052" y="170084"/>
                        <a:pt x="0" y="151797"/>
                      </a:cubicBezTo>
                      <a:cubicBezTo>
                        <a:pt x="-14149" y="75360"/>
                        <a:pt x="76020" y="19669"/>
                        <a:pt x="195007" y="0"/>
                      </a:cubicBezTo>
                      <a:cubicBezTo>
                        <a:pt x="482822" y="-4030"/>
                        <a:pt x="548097" y="27594"/>
                        <a:pt x="855486" y="0"/>
                      </a:cubicBezTo>
                      <a:cubicBezTo>
                        <a:pt x="1162875" y="-27594"/>
                        <a:pt x="1353233" y="-10725"/>
                        <a:pt x="1490064" y="0"/>
                      </a:cubicBezTo>
                      <a:cubicBezTo>
                        <a:pt x="1488772" y="16307"/>
                        <a:pt x="1488241" y="30292"/>
                        <a:pt x="1490064" y="46707"/>
                      </a:cubicBezTo>
                      <a:cubicBezTo>
                        <a:pt x="1364035" y="24620"/>
                        <a:pt x="1080500" y="36422"/>
                        <a:pt x="911638" y="46707"/>
                      </a:cubicBezTo>
                      <a:cubicBezTo>
                        <a:pt x="742776" y="56992"/>
                        <a:pt x="495686" y="48339"/>
                        <a:pt x="285009" y="46707"/>
                      </a:cubicBezTo>
                      <a:cubicBezTo>
                        <a:pt x="241760" y="45995"/>
                        <a:pt x="212441" y="73354"/>
                        <a:pt x="210005" y="105090"/>
                      </a:cubicBezTo>
                      <a:cubicBezTo>
                        <a:pt x="213315" y="155333"/>
                        <a:pt x="215305" y="184493"/>
                        <a:pt x="210005" y="237424"/>
                      </a:cubicBezTo>
                      <a:cubicBezTo>
                        <a:pt x="200609" y="270313"/>
                        <a:pt x="248286" y="297632"/>
                        <a:pt x="285009" y="295807"/>
                      </a:cubicBezTo>
                      <a:cubicBezTo>
                        <a:pt x="567839" y="309072"/>
                        <a:pt x="781289" y="273769"/>
                        <a:pt x="911638" y="295807"/>
                      </a:cubicBezTo>
                      <a:cubicBezTo>
                        <a:pt x="1041987" y="317845"/>
                        <a:pt x="1328317" y="278674"/>
                        <a:pt x="1490064" y="295807"/>
                      </a:cubicBezTo>
                      <a:cubicBezTo>
                        <a:pt x="1490502" y="313466"/>
                        <a:pt x="1491483" y="321170"/>
                        <a:pt x="1490064" y="342514"/>
                      </a:cubicBezTo>
                      <a:close/>
                    </a:path>
                    <a:path w="1490063" h="342513" stroke="0" extrusionOk="0">
                      <a:moveTo>
                        <a:pt x="1490064" y="342514"/>
                      </a:moveTo>
                      <a:cubicBezTo>
                        <a:pt x="1348214" y="324042"/>
                        <a:pt x="1162658" y="345746"/>
                        <a:pt x="842536" y="342514"/>
                      </a:cubicBezTo>
                      <a:cubicBezTo>
                        <a:pt x="522414" y="339282"/>
                        <a:pt x="359437" y="359475"/>
                        <a:pt x="195007" y="342514"/>
                      </a:cubicBezTo>
                      <a:cubicBezTo>
                        <a:pt x="70678" y="347721"/>
                        <a:pt x="16175" y="262734"/>
                        <a:pt x="0" y="190717"/>
                      </a:cubicBezTo>
                      <a:cubicBezTo>
                        <a:pt x="831" y="180801"/>
                        <a:pt x="374" y="167646"/>
                        <a:pt x="0" y="151797"/>
                      </a:cubicBezTo>
                      <a:cubicBezTo>
                        <a:pt x="-13253" y="56590"/>
                        <a:pt x="87433" y="-4497"/>
                        <a:pt x="195007" y="0"/>
                      </a:cubicBezTo>
                      <a:cubicBezTo>
                        <a:pt x="451335" y="-1699"/>
                        <a:pt x="621109" y="-3071"/>
                        <a:pt x="829585" y="0"/>
                      </a:cubicBezTo>
                      <a:cubicBezTo>
                        <a:pt x="1038061" y="3071"/>
                        <a:pt x="1330007" y="13233"/>
                        <a:pt x="1490064" y="0"/>
                      </a:cubicBezTo>
                      <a:cubicBezTo>
                        <a:pt x="1490639" y="14701"/>
                        <a:pt x="1490729" y="31000"/>
                        <a:pt x="1490064" y="46707"/>
                      </a:cubicBezTo>
                      <a:cubicBezTo>
                        <a:pt x="1342186" y="27704"/>
                        <a:pt x="1139781" y="52724"/>
                        <a:pt x="887537" y="46707"/>
                      </a:cubicBezTo>
                      <a:cubicBezTo>
                        <a:pt x="635293" y="40690"/>
                        <a:pt x="408119" y="49716"/>
                        <a:pt x="285009" y="46707"/>
                      </a:cubicBezTo>
                      <a:cubicBezTo>
                        <a:pt x="243860" y="48833"/>
                        <a:pt x="206175" y="73332"/>
                        <a:pt x="210005" y="105090"/>
                      </a:cubicBezTo>
                      <a:cubicBezTo>
                        <a:pt x="203623" y="133375"/>
                        <a:pt x="205737" y="198965"/>
                        <a:pt x="210005" y="237424"/>
                      </a:cubicBezTo>
                      <a:cubicBezTo>
                        <a:pt x="215235" y="270591"/>
                        <a:pt x="242694" y="297566"/>
                        <a:pt x="285009" y="295807"/>
                      </a:cubicBezTo>
                      <a:cubicBezTo>
                        <a:pt x="524762" y="289333"/>
                        <a:pt x="764012" y="275200"/>
                        <a:pt x="887537" y="295807"/>
                      </a:cubicBezTo>
                      <a:cubicBezTo>
                        <a:pt x="1011062" y="316414"/>
                        <a:pt x="1345744" y="301752"/>
                        <a:pt x="1490064" y="295807"/>
                      </a:cubicBezTo>
                      <a:cubicBezTo>
                        <a:pt x="1489183" y="311201"/>
                        <a:pt x="1492285" y="320327"/>
                        <a:pt x="1490064" y="342514"/>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840851988">
                        <a:custGeom>
                          <a:avLst/>
                          <a:gdLst/>
                          <a:ahLst/>
                          <a:cxnLst/>
                          <a:rect l="l" t="t" r="r" b="b"/>
                          <a:pathLst>
                            <a:path w="1490063" h="342513">
                              <a:moveTo>
                                <a:pt x="1490064" y="342514"/>
                              </a:moveTo>
                              <a:lnTo>
                                <a:pt x="195007" y="342514"/>
                              </a:lnTo>
                              <a:cubicBezTo>
                                <a:pt x="87306" y="342514"/>
                                <a:pt x="0" y="274555"/>
                                <a:pt x="0" y="190717"/>
                              </a:cubicBezTo>
                              <a:lnTo>
                                <a:pt x="0" y="151797"/>
                              </a:lnTo>
                              <a:cubicBezTo>
                                <a:pt x="0" y="67963"/>
                                <a:pt x="87306" y="0"/>
                                <a:pt x="195007" y="0"/>
                              </a:cubicBezTo>
                              <a:lnTo>
                                <a:pt x="1490064" y="0"/>
                              </a:lnTo>
                              <a:lnTo>
                                <a:pt x="1490064" y="46707"/>
                              </a:lnTo>
                              <a:lnTo>
                                <a:pt x="285009" y="46707"/>
                              </a:lnTo>
                              <a:cubicBezTo>
                                <a:pt x="243587" y="46707"/>
                                <a:pt x="210005" y="72849"/>
                                <a:pt x="210005" y="105090"/>
                              </a:cubicBezTo>
                              <a:lnTo>
                                <a:pt x="210005" y="237424"/>
                              </a:lnTo>
                              <a:cubicBezTo>
                                <a:pt x="210005" y="269669"/>
                                <a:pt x="243583" y="295807"/>
                                <a:pt x="285009" y="295807"/>
                              </a:cubicBezTo>
                              <a:lnTo>
                                <a:pt x="1490064" y="295807"/>
                              </a:lnTo>
                              <a:lnTo>
                                <a:pt x="1490064" y="342514"/>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40000" lnSpcReduction="20000"/>
                </a:bodyPr>
                <a:lstStyle/>
                <a:p>
                  <a:pPr marL="0" algn="l"/>
                  <a:endParaRPr/>
                </a:p>
              </p:txBody>
            </p:sp>
            <p:sp>
              <p:nvSpPr>
                <p:cNvPr id="44" name="Freeform 106">
                  <a:extLst>
                    <a:ext uri="{FF2B5EF4-FFF2-40B4-BE49-F238E27FC236}">
                      <a16:creationId xmlns:a16="http://schemas.microsoft.com/office/drawing/2014/main" id="{398CCE8A-7AC6-026A-564F-D5D789E48405}"/>
                    </a:ext>
                  </a:extLst>
                </p:cNvPr>
                <p:cNvSpPr/>
                <p:nvPr/>
              </p:nvSpPr>
              <p:spPr>
                <a:xfrm>
                  <a:off x="8036538" y="5064084"/>
                  <a:ext cx="1490063" cy="342513"/>
                </a:xfrm>
                <a:custGeom>
                  <a:avLst/>
                  <a:gdLst>
                    <a:gd name="connsiteX0" fmla="*/ 1490063 w 1490063"/>
                    <a:gd name="connsiteY0" fmla="*/ 342514 h 342513"/>
                    <a:gd name="connsiteX1" fmla="*/ 829584 w 1490063"/>
                    <a:gd name="connsiteY1" fmla="*/ 342514 h 342513"/>
                    <a:gd name="connsiteX2" fmla="*/ 195007 w 1490063"/>
                    <a:gd name="connsiteY2" fmla="*/ 342514 h 342513"/>
                    <a:gd name="connsiteX3" fmla="*/ 0 w 1490063"/>
                    <a:gd name="connsiteY3" fmla="*/ 190717 h 342513"/>
                    <a:gd name="connsiteX4" fmla="*/ 0 w 1490063"/>
                    <a:gd name="connsiteY4" fmla="*/ 151797 h 342513"/>
                    <a:gd name="connsiteX5" fmla="*/ 195007 w 1490063"/>
                    <a:gd name="connsiteY5" fmla="*/ 0 h 342513"/>
                    <a:gd name="connsiteX6" fmla="*/ 868436 w 1490063"/>
                    <a:gd name="connsiteY6" fmla="*/ 0 h 342513"/>
                    <a:gd name="connsiteX7" fmla="*/ 1490063 w 1490063"/>
                    <a:gd name="connsiteY7" fmla="*/ 0 h 342513"/>
                    <a:gd name="connsiteX8" fmla="*/ 1490063 w 1490063"/>
                    <a:gd name="connsiteY8" fmla="*/ 46707 h 342513"/>
                    <a:gd name="connsiteX9" fmla="*/ 829584 w 1490063"/>
                    <a:gd name="connsiteY9" fmla="*/ 46707 h 342513"/>
                    <a:gd name="connsiteX10" fmla="*/ 195007 w 1490063"/>
                    <a:gd name="connsiteY10" fmla="*/ 46707 h 342513"/>
                    <a:gd name="connsiteX11" fmla="*/ 59999 w 1490063"/>
                    <a:gd name="connsiteY11" fmla="*/ 151797 h 342513"/>
                    <a:gd name="connsiteX12" fmla="*/ 59999 w 1490063"/>
                    <a:gd name="connsiteY12" fmla="*/ 190717 h 342513"/>
                    <a:gd name="connsiteX13" fmla="*/ 195007 w 1490063"/>
                    <a:gd name="connsiteY13" fmla="*/ 295807 h 342513"/>
                    <a:gd name="connsiteX14" fmla="*/ 855486 w 1490063"/>
                    <a:gd name="connsiteY14" fmla="*/ 295807 h 342513"/>
                    <a:gd name="connsiteX15" fmla="*/ 1490063 w 1490063"/>
                    <a:gd name="connsiteY15" fmla="*/ 295807 h 342513"/>
                    <a:gd name="connsiteX16" fmla="*/ 1490063 w 1490063"/>
                    <a:gd name="connsiteY16" fmla="*/ 342514 h 34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90063" h="342513" fill="none" extrusionOk="0">
                      <a:moveTo>
                        <a:pt x="1490063" y="342514"/>
                      </a:moveTo>
                      <a:cubicBezTo>
                        <a:pt x="1195819" y="334194"/>
                        <a:pt x="1115387" y="328599"/>
                        <a:pt x="829584" y="342514"/>
                      </a:cubicBezTo>
                      <a:cubicBezTo>
                        <a:pt x="543781" y="356429"/>
                        <a:pt x="404230" y="345939"/>
                        <a:pt x="195007" y="342514"/>
                      </a:cubicBezTo>
                      <a:cubicBezTo>
                        <a:pt x="79151" y="350681"/>
                        <a:pt x="-6959" y="292554"/>
                        <a:pt x="0" y="190717"/>
                      </a:cubicBezTo>
                      <a:cubicBezTo>
                        <a:pt x="-942" y="175905"/>
                        <a:pt x="-1305" y="161506"/>
                        <a:pt x="0" y="151797"/>
                      </a:cubicBezTo>
                      <a:cubicBezTo>
                        <a:pt x="14269" y="56449"/>
                        <a:pt x="92022" y="7459"/>
                        <a:pt x="195007" y="0"/>
                      </a:cubicBezTo>
                      <a:cubicBezTo>
                        <a:pt x="347966" y="-31539"/>
                        <a:pt x="673528" y="-28718"/>
                        <a:pt x="868436" y="0"/>
                      </a:cubicBezTo>
                      <a:cubicBezTo>
                        <a:pt x="1063344" y="28718"/>
                        <a:pt x="1206665" y="938"/>
                        <a:pt x="1490063" y="0"/>
                      </a:cubicBezTo>
                      <a:cubicBezTo>
                        <a:pt x="1490811" y="9977"/>
                        <a:pt x="1489512" y="29776"/>
                        <a:pt x="1490063" y="46707"/>
                      </a:cubicBezTo>
                      <a:cubicBezTo>
                        <a:pt x="1200103" y="66903"/>
                        <a:pt x="1064125" y="57870"/>
                        <a:pt x="829584" y="46707"/>
                      </a:cubicBezTo>
                      <a:cubicBezTo>
                        <a:pt x="595043" y="35544"/>
                        <a:pt x="352286" y="23323"/>
                        <a:pt x="195007" y="46707"/>
                      </a:cubicBezTo>
                      <a:cubicBezTo>
                        <a:pt x="118141" y="51605"/>
                        <a:pt x="50250" y="100484"/>
                        <a:pt x="59999" y="151797"/>
                      </a:cubicBezTo>
                      <a:cubicBezTo>
                        <a:pt x="61837" y="162463"/>
                        <a:pt x="59819" y="172460"/>
                        <a:pt x="59999" y="190717"/>
                      </a:cubicBezTo>
                      <a:cubicBezTo>
                        <a:pt x="60058" y="256172"/>
                        <a:pt x="119691" y="293333"/>
                        <a:pt x="195007" y="295807"/>
                      </a:cubicBezTo>
                      <a:cubicBezTo>
                        <a:pt x="370826" y="275935"/>
                        <a:pt x="634439" y="322234"/>
                        <a:pt x="855486" y="295807"/>
                      </a:cubicBezTo>
                      <a:cubicBezTo>
                        <a:pt x="1076533" y="269380"/>
                        <a:pt x="1310561" y="300824"/>
                        <a:pt x="1490063" y="295807"/>
                      </a:cubicBezTo>
                      <a:cubicBezTo>
                        <a:pt x="1491822" y="308207"/>
                        <a:pt x="1488296" y="319843"/>
                        <a:pt x="1490063" y="342514"/>
                      </a:cubicBezTo>
                      <a:close/>
                    </a:path>
                    <a:path w="1490063" h="342513" stroke="0" extrusionOk="0">
                      <a:moveTo>
                        <a:pt x="1490063" y="342514"/>
                      </a:moveTo>
                      <a:cubicBezTo>
                        <a:pt x="1265384" y="346301"/>
                        <a:pt x="1065499" y="361483"/>
                        <a:pt x="842535" y="342514"/>
                      </a:cubicBezTo>
                      <a:cubicBezTo>
                        <a:pt x="619571" y="323545"/>
                        <a:pt x="484189" y="329912"/>
                        <a:pt x="195007" y="342514"/>
                      </a:cubicBezTo>
                      <a:cubicBezTo>
                        <a:pt x="106819" y="348123"/>
                        <a:pt x="16287" y="286195"/>
                        <a:pt x="0" y="190717"/>
                      </a:cubicBezTo>
                      <a:cubicBezTo>
                        <a:pt x="-1908" y="178184"/>
                        <a:pt x="-549" y="159827"/>
                        <a:pt x="0" y="151797"/>
                      </a:cubicBezTo>
                      <a:cubicBezTo>
                        <a:pt x="-8889" y="64717"/>
                        <a:pt x="102306" y="-15916"/>
                        <a:pt x="195007" y="0"/>
                      </a:cubicBezTo>
                      <a:cubicBezTo>
                        <a:pt x="406372" y="1975"/>
                        <a:pt x="718802" y="1156"/>
                        <a:pt x="855486" y="0"/>
                      </a:cubicBezTo>
                      <a:cubicBezTo>
                        <a:pt x="992170" y="-1156"/>
                        <a:pt x="1313152" y="13641"/>
                        <a:pt x="1490063" y="0"/>
                      </a:cubicBezTo>
                      <a:cubicBezTo>
                        <a:pt x="1490486" y="10651"/>
                        <a:pt x="1491639" y="31821"/>
                        <a:pt x="1490063" y="46707"/>
                      </a:cubicBezTo>
                      <a:cubicBezTo>
                        <a:pt x="1203911" y="25005"/>
                        <a:pt x="1022327" y="73594"/>
                        <a:pt x="881387" y="46707"/>
                      </a:cubicBezTo>
                      <a:cubicBezTo>
                        <a:pt x="740447" y="19820"/>
                        <a:pt x="421083" y="73887"/>
                        <a:pt x="195007" y="46707"/>
                      </a:cubicBezTo>
                      <a:cubicBezTo>
                        <a:pt x="123377" y="41832"/>
                        <a:pt x="60176" y="97766"/>
                        <a:pt x="59999" y="151797"/>
                      </a:cubicBezTo>
                      <a:cubicBezTo>
                        <a:pt x="58365" y="163418"/>
                        <a:pt x="60815" y="176878"/>
                        <a:pt x="59999" y="190717"/>
                      </a:cubicBezTo>
                      <a:cubicBezTo>
                        <a:pt x="62493" y="248439"/>
                        <a:pt x="102430" y="297794"/>
                        <a:pt x="195007" y="295807"/>
                      </a:cubicBezTo>
                      <a:cubicBezTo>
                        <a:pt x="347711" y="328918"/>
                        <a:pt x="681588" y="322804"/>
                        <a:pt x="868436" y="295807"/>
                      </a:cubicBezTo>
                      <a:cubicBezTo>
                        <a:pt x="1055284" y="268810"/>
                        <a:pt x="1341771" y="314684"/>
                        <a:pt x="1490063" y="295807"/>
                      </a:cubicBezTo>
                      <a:cubicBezTo>
                        <a:pt x="1488495" y="315571"/>
                        <a:pt x="1487984" y="322088"/>
                        <a:pt x="1490063" y="342514"/>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611500009">
                        <a:custGeom>
                          <a:avLst/>
                          <a:gdLst/>
                          <a:ahLst/>
                          <a:cxnLst/>
                          <a:rect l="l" t="t" r="r" b="b"/>
                          <a:pathLst>
                            <a:path w="1490063" h="342513">
                              <a:moveTo>
                                <a:pt x="1490063" y="342514"/>
                              </a:moveTo>
                              <a:lnTo>
                                <a:pt x="195007" y="342514"/>
                              </a:lnTo>
                              <a:cubicBezTo>
                                <a:pt x="87307" y="342514"/>
                                <a:pt x="0" y="274555"/>
                                <a:pt x="0" y="190717"/>
                              </a:cubicBezTo>
                              <a:lnTo>
                                <a:pt x="0" y="151797"/>
                              </a:lnTo>
                              <a:cubicBezTo>
                                <a:pt x="0" y="67963"/>
                                <a:pt x="87311" y="0"/>
                                <a:pt x="195007" y="0"/>
                              </a:cubicBezTo>
                              <a:lnTo>
                                <a:pt x="1490063" y="0"/>
                              </a:lnTo>
                              <a:lnTo>
                                <a:pt x="1490063" y="46707"/>
                              </a:lnTo>
                              <a:lnTo>
                                <a:pt x="195007" y="46707"/>
                              </a:lnTo>
                              <a:cubicBezTo>
                                <a:pt x="120448" y="46707"/>
                                <a:pt x="59999" y="93757"/>
                                <a:pt x="59999" y="151797"/>
                              </a:cubicBezTo>
                              <a:lnTo>
                                <a:pt x="59999" y="190717"/>
                              </a:lnTo>
                              <a:cubicBezTo>
                                <a:pt x="59999" y="248757"/>
                                <a:pt x="120444" y="295807"/>
                                <a:pt x="195007" y="295807"/>
                              </a:cubicBezTo>
                              <a:lnTo>
                                <a:pt x="1490063" y="295807"/>
                              </a:lnTo>
                              <a:lnTo>
                                <a:pt x="1490063" y="342514"/>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40000" lnSpcReduction="20000"/>
                </a:bodyPr>
                <a:lstStyle/>
                <a:p>
                  <a:pPr marL="0" algn="l"/>
                  <a:endParaRPr/>
                </a:p>
              </p:txBody>
            </p:sp>
            <p:sp>
              <p:nvSpPr>
                <p:cNvPr id="45" name="Freeform 107">
                  <a:extLst>
                    <a:ext uri="{FF2B5EF4-FFF2-40B4-BE49-F238E27FC236}">
                      <a16:creationId xmlns:a16="http://schemas.microsoft.com/office/drawing/2014/main" id="{818FA86A-59DC-B62E-D8B7-4431DAAC1816}"/>
                    </a:ext>
                  </a:extLst>
                </p:cNvPr>
                <p:cNvSpPr/>
                <p:nvPr/>
              </p:nvSpPr>
              <p:spPr>
                <a:xfrm>
                  <a:off x="8092791" y="5110795"/>
                  <a:ext cx="1398812" cy="249099"/>
                </a:xfrm>
                <a:custGeom>
                  <a:avLst/>
                  <a:gdLst>
                    <a:gd name="connsiteX0" fmla="*/ 1398813 w 1398812"/>
                    <a:gd name="connsiteY0" fmla="*/ 249100 h 249099"/>
                    <a:gd name="connsiteX1" fmla="*/ 736196 w 1398812"/>
                    <a:gd name="connsiteY1" fmla="*/ 249100 h 249099"/>
                    <a:gd name="connsiteX2" fmla="*/ 124550 w 1398812"/>
                    <a:gd name="connsiteY2" fmla="*/ 249100 h 249099"/>
                    <a:gd name="connsiteX3" fmla="*/ 0 w 1398812"/>
                    <a:gd name="connsiteY3" fmla="*/ 124550 h 249099"/>
                    <a:gd name="connsiteX4" fmla="*/ 0 w 1398812"/>
                    <a:gd name="connsiteY4" fmla="*/ 124550 h 249099"/>
                    <a:gd name="connsiteX5" fmla="*/ 124550 w 1398812"/>
                    <a:gd name="connsiteY5" fmla="*/ 0 h 249099"/>
                    <a:gd name="connsiteX6" fmla="*/ 787167 w 1398812"/>
                    <a:gd name="connsiteY6" fmla="*/ 0 h 249099"/>
                    <a:gd name="connsiteX7" fmla="*/ 1398813 w 1398812"/>
                    <a:gd name="connsiteY7" fmla="*/ 0 h 249099"/>
                    <a:gd name="connsiteX8" fmla="*/ 1398813 w 1398812"/>
                    <a:gd name="connsiteY8" fmla="*/ 249100 h 24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8812" h="249099" fill="none" extrusionOk="0">
                      <a:moveTo>
                        <a:pt x="1398813" y="249100"/>
                      </a:moveTo>
                      <a:cubicBezTo>
                        <a:pt x="1114476" y="259591"/>
                        <a:pt x="1046698" y="274351"/>
                        <a:pt x="736196" y="249100"/>
                      </a:cubicBezTo>
                      <a:cubicBezTo>
                        <a:pt x="425694" y="223849"/>
                        <a:pt x="338835" y="231505"/>
                        <a:pt x="124550" y="249100"/>
                      </a:cubicBezTo>
                      <a:cubicBezTo>
                        <a:pt x="49286" y="257792"/>
                        <a:pt x="1044" y="187573"/>
                        <a:pt x="0" y="124550"/>
                      </a:cubicBezTo>
                      <a:lnTo>
                        <a:pt x="0" y="124550"/>
                      </a:lnTo>
                      <a:cubicBezTo>
                        <a:pt x="5960" y="60509"/>
                        <a:pt x="64389" y="-11099"/>
                        <a:pt x="124550" y="0"/>
                      </a:cubicBezTo>
                      <a:cubicBezTo>
                        <a:pt x="359953" y="26289"/>
                        <a:pt x="517164" y="18700"/>
                        <a:pt x="787167" y="0"/>
                      </a:cubicBezTo>
                      <a:cubicBezTo>
                        <a:pt x="1057170" y="-18700"/>
                        <a:pt x="1228076" y="-16509"/>
                        <a:pt x="1398813" y="0"/>
                      </a:cubicBezTo>
                      <a:cubicBezTo>
                        <a:pt x="1405118" y="91242"/>
                        <a:pt x="1408547" y="132482"/>
                        <a:pt x="1398813" y="249100"/>
                      </a:cubicBezTo>
                      <a:close/>
                    </a:path>
                    <a:path w="1398812" h="249099" stroke="0" extrusionOk="0">
                      <a:moveTo>
                        <a:pt x="1398813" y="249100"/>
                      </a:moveTo>
                      <a:cubicBezTo>
                        <a:pt x="1098154" y="251753"/>
                        <a:pt x="1022676" y="280563"/>
                        <a:pt x="761682" y="249100"/>
                      </a:cubicBezTo>
                      <a:cubicBezTo>
                        <a:pt x="500688" y="217637"/>
                        <a:pt x="402306" y="246824"/>
                        <a:pt x="124550" y="249100"/>
                      </a:cubicBezTo>
                      <a:cubicBezTo>
                        <a:pt x="48644" y="239246"/>
                        <a:pt x="-6516" y="185635"/>
                        <a:pt x="0" y="124550"/>
                      </a:cubicBezTo>
                      <a:lnTo>
                        <a:pt x="0" y="124550"/>
                      </a:lnTo>
                      <a:cubicBezTo>
                        <a:pt x="-4734" y="44635"/>
                        <a:pt x="70767" y="5830"/>
                        <a:pt x="124550" y="0"/>
                      </a:cubicBezTo>
                      <a:cubicBezTo>
                        <a:pt x="285583" y="-28309"/>
                        <a:pt x="478332" y="-22400"/>
                        <a:pt x="761682" y="0"/>
                      </a:cubicBezTo>
                      <a:cubicBezTo>
                        <a:pt x="1045032" y="22400"/>
                        <a:pt x="1241257" y="-12097"/>
                        <a:pt x="1398813" y="0"/>
                      </a:cubicBezTo>
                      <a:cubicBezTo>
                        <a:pt x="1405238" y="67828"/>
                        <a:pt x="1393700" y="150241"/>
                        <a:pt x="1398813" y="24910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176601073">
                        <a:custGeom>
                          <a:avLst/>
                          <a:gdLst/>
                          <a:ahLst/>
                          <a:cxnLst/>
                          <a:rect l="l" t="t" r="r" b="b"/>
                          <a:pathLst>
                            <a:path w="1398812" h="249099">
                              <a:moveTo>
                                <a:pt x="1398813" y="249100"/>
                              </a:moveTo>
                              <a:lnTo>
                                <a:pt x="124550" y="249100"/>
                              </a:lnTo>
                              <a:cubicBezTo>
                                <a:pt x="55764" y="249100"/>
                                <a:pt x="0" y="193335"/>
                                <a:pt x="0" y="124550"/>
                              </a:cubicBezTo>
                              <a:lnTo>
                                <a:pt x="0" y="124550"/>
                              </a:lnTo>
                              <a:cubicBezTo>
                                <a:pt x="0" y="55764"/>
                                <a:pt x="55764" y="0"/>
                                <a:pt x="124550" y="0"/>
                              </a:cubicBezTo>
                              <a:lnTo>
                                <a:pt x="1398813" y="0"/>
                              </a:lnTo>
                              <a:lnTo>
                                <a:pt x="1398813" y="24910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46" name="Freeform 108">
                  <a:extLst>
                    <a:ext uri="{FF2B5EF4-FFF2-40B4-BE49-F238E27FC236}">
                      <a16:creationId xmlns:a16="http://schemas.microsoft.com/office/drawing/2014/main" id="{B48C5F9B-1CC6-6780-ACB7-A12BE9866FC7}"/>
                    </a:ext>
                  </a:extLst>
                </p:cNvPr>
                <p:cNvSpPr/>
                <p:nvPr/>
              </p:nvSpPr>
              <p:spPr>
                <a:xfrm>
                  <a:off x="8162790" y="5211076"/>
                  <a:ext cx="1162555" cy="14153"/>
                </a:xfrm>
                <a:custGeom>
                  <a:avLst/>
                  <a:gdLst>
                    <a:gd name="connsiteX0" fmla="*/ 0 w 1162555"/>
                    <a:gd name="connsiteY0" fmla="*/ 7077 h 14153"/>
                    <a:gd name="connsiteX1" fmla="*/ 290638 w 1162555"/>
                    <a:gd name="connsiteY1" fmla="*/ 1573 h 14153"/>
                    <a:gd name="connsiteX2" fmla="*/ 581280 w 1162555"/>
                    <a:gd name="connsiteY2" fmla="*/ 0 h 14153"/>
                    <a:gd name="connsiteX3" fmla="*/ 871918 w 1162555"/>
                    <a:gd name="connsiteY3" fmla="*/ 1552 h 14153"/>
                    <a:gd name="connsiteX4" fmla="*/ 1162556 w 1162555"/>
                    <a:gd name="connsiteY4" fmla="*/ 7077 h 14153"/>
                    <a:gd name="connsiteX5" fmla="*/ 871918 w 1162555"/>
                    <a:gd name="connsiteY5" fmla="*/ 12602 h 14153"/>
                    <a:gd name="connsiteX6" fmla="*/ 581280 w 1162555"/>
                    <a:gd name="connsiteY6" fmla="*/ 14153 h 14153"/>
                    <a:gd name="connsiteX7" fmla="*/ 290638 w 1162555"/>
                    <a:gd name="connsiteY7" fmla="*/ 12580 h 14153"/>
                    <a:gd name="connsiteX8" fmla="*/ 0 w 1162555"/>
                    <a:gd name="connsiteY8" fmla="*/ 7077 h 1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555" h="14153" fill="none" extrusionOk="0">
                      <a:moveTo>
                        <a:pt x="0" y="7077"/>
                      </a:moveTo>
                      <a:cubicBezTo>
                        <a:pt x="82671" y="4619"/>
                        <a:pt x="227755" y="5115"/>
                        <a:pt x="290638" y="1573"/>
                      </a:cubicBezTo>
                      <a:cubicBezTo>
                        <a:pt x="399651" y="-7030"/>
                        <a:pt x="519751" y="5451"/>
                        <a:pt x="581280" y="0"/>
                      </a:cubicBezTo>
                      <a:cubicBezTo>
                        <a:pt x="693999" y="-1547"/>
                        <a:pt x="782397" y="2682"/>
                        <a:pt x="871918" y="1552"/>
                      </a:cubicBezTo>
                      <a:cubicBezTo>
                        <a:pt x="940582" y="-276"/>
                        <a:pt x="1023964" y="-9624"/>
                        <a:pt x="1162556" y="7077"/>
                      </a:cubicBezTo>
                      <a:cubicBezTo>
                        <a:pt x="1019623" y="15371"/>
                        <a:pt x="973902" y="-2730"/>
                        <a:pt x="871918" y="12602"/>
                      </a:cubicBezTo>
                      <a:cubicBezTo>
                        <a:pt x="791435" y="-244"/>
                        <a:pt x="656390" y="23051"/>
                        <a:pt x="581280" y="14153"/>
                      </a:cubicBezTo>
                      <a:cubicBezTo>
                        <a:pt x="497066" y="8813"/>
                        <a:pt x="393412" y="12472"/>
                        <a:pt x="290638" y="12580"/>
                      </a:cubicBezTo>
                      <a:cubicBezTo>
                        <a:pt x="219236" y="13578"/>
                        <a:pt x="123513" y="13224"/>
                        <a:pt x="0" y="7077"/>
                      </a:cubicBezTo>
                      <a:close/>
                    </a:path>
                    <a:path w="1162555" h="14153" stroke="0" extrusionOk="0">
                      <a:moveTo>
                        <a:pt x="0" y="7077"/>
                      </a:moveTo>
                      <a:cubicBezTo>
                        <a:pt x="101369" y="2807"/>
                        <a:pt x="209345" y="747"/>
                        <a:pt x="290638" y="1573"/>
                      </a:cubicBezTo>
                      <a:cubicBezTo>
                        <a:pt x="359876" y="517"/>
                        <a:pt x="436326" y="-5147"/>
                        <a:pt x="581280" y="0"/>
                      </a:cubicBezTo>
                      <a:cubicBezTo>
                        <a:pt x="707556" y="-12521"/>
                        <a:pt x="745615" y="-10993"/>
                        <a:pt x="871918" y="1552"/>
                      </a:cubicBezTo>
                      <a:cubicBezTo>
                        <a:pt x="1003996" y="-401"/>
                        <a:pt x="1102683" y="-6124"/>
                        <a:pt x="1162556" y="7077"/>
                      </a:cubicBezTo>
                      <a:cubicBezTo>
                        <a:pt x="1090679" y="6430"/>
                        <a:pt x="988116" y="3081"/>
                        <a:pt x="871918" y="12602"/>
                      </a:cubicBezTo>
                      <a:cubicBezTo>
                        <a:pt x="739668" y="15414"/>
                        <a:pt x="710784" y="18890"/>
                        <a:pt x="581280" y="14153"/>
                      </a:cubicBezTo>
                      <a:cubicBezTo>
                        <a:pt x="521034" y="15888"/>
                        <a:pt x="384591" y="5122"/>
                        <a:pt x="290638" y="12580"/>
                      </a:cubicBezTo>
                      <a:cubicBezTo>
                        <a:pt x="175019" y="16450"/>
                        <a:pt x="70924" y="8259"/>
                        <a:pt x="0" y="7077"/>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439375295">
                        <a:custGeom>
                          <a:avLst/>
                          <a:gdLst/>
                          <a:ahLst/>
                          <a:cxnLst/>
                          <a:rect l="l" t="t" r="r" b="b"/>
                          <a:pathLst>
                            <a:path w="1162555" h="14153">
                              <a:moveTo>
                                <a:pt x="0" y="7077"/>
                              </a:moveTo>
                              <a:cubicBezTo>
                                <a:pt x="96882" y="4342"/>
                                <a:pt x="193760" y="2503"/>
                                <a:pt x="290638" y="1573"/>
                              </a:cubicBezTo>
                              <a:cubicBezTo>
                                <a:pt x="387520" y="446"/>
                                <a:pt x="484398" y="141"/>
                                <a:pt x="581280" y="0"/>
                              </a:cubicBezTo>
                              <a:cubicBezTo>
                                <a:pt x="678157" y="125"/>
                                <a:pt x="775035" y="424"/>
                                <a:pt x="871918" y="1552"/>
                              </a:cubicBezTo>
                              <a:cubicBezTo>
                                <a:pt x="968796" y="2477"/>
                                <a:pt x="1065678" y="4325"/>
                                <a:pt x="1162556" y="7077"/>
                              </a:cubicBezTo>
                              <a:cubicBezTo>
                                <a:pt x="1065674" y="9828"/>
                                <a:pt x="968796" y="11676"/>
                                <a:pt x="871918" y="12602"/>
                              </a:cubicBezTo>
                              <a:cubicBezTo>
                                <a:pt x="775035" y="13725"/>
                                <a:pt x="678157" y="14029"/>
                                <a:pt x="581280" y="14153"/>
                              </a:cubicBezTo>
                              <a:cubicBezTo>
                                <a:pt x="484398" y="14012"/>
                                <a:pt x="387520" y="13712"/>
                                <a:pt x="290638" y="12580"/>
                              </a:cubicBezTo>
                              <a:cubicBezTo>
                                <a:pt x="193760" y="11650"/>
                                <a:pt x="96882" y="9811"/>
                                <a:pt x="0" y="7077"/>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47" name="Freeform 109">
                  <a:extLst>
                    <a:ext uri="{FF2B5EF4-FFF2-40B4-BE49-F238E27FC236}">
                      <a16:creationId xmlns:a16="http://schemas.microsoft.com/office/drawing/2014/main" id="{324A2B7B-96AA-5AD7-4E99-D4DA2978652E}"/>
                    </a:ext>
                  </a:extLst>
                </p:cNvPr>
                <p:cNvSpPr/>
                <p:nvPr/>
              </p:nvSpPr>
              <p:spPr>
                <a:xfrm>
                  <a:off x="8319050" y="5288237"/>
                  <a:ext cx="1162550" cy="14153"/>
                </a:xfrm>
                <a:custGeom>
                  <a:avLst/>
                  <a:gdLst>
                    <a:gd name="connsiteX0" fmla="*/ 0 w 1162550"/>
                    <a:gd name="connsiteY0" fmla="*/ 7077 h 14153"/>
                    <a:gd name="connsiteX1" fmla="*/ 290638 w 1162550"/>
                    <a:gd name="connsiteY1" fmla="*/ 1573 h 14153"/>
                    <a:gd name="connsiteX2" fmla="*/ 581275 w 1162550"/>
                    <a:gd name="connsiteY2" fmla="*/ 0 h 14153"/>
                    <a:gd name="connsiteX3" fmla="*/ 871913 w 1162550"/>
                    <a:gd name="connsiteY3" fmla="*/ 1552 h 14153"/>
                    <a:gd name="connsiteX4" fmla="*/ 1162551 w 1162550"/>
                    <a:gd name="connsiteY4" fmla="*/ 7077 h 14153"/>
                    <a:gd name="connsiteX5" fmla="*/ 871913 w 1162550"/>
                    <a:gd name="connsiteY5" fmla="*/ 12602 h 14153"/>
                    <a:gd name="connsiteX6" fmla="*/ 581275 w 1162550"/>
                    <a:gd name="connsiteY6" fmla="*/ 14153 h 14153"/>
                    <a:gd name="connsiteX7" fmla="*/ 290638 w 1162550"/>
                    <a:gd name="connsiteY7" fmla="*/ 12580 h 14153"/>
                    <a:gd name="connsiteX8" fmla="*/ 0 w 1162550"/>
                    <a:gd name="connsiteY8" fmla="*/ 7077 h 1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550" h="14153" fill="none" extrusionOk="0">
                      <a:moveTo>
                        <a:pt x="0" y="7077"/>
                      </a:moveTo>
                      <a:cubicBezTo>
                        <a:pt x="73460" y="-1063"/>
                        <a:pt x="163992" y="-4752"/>
                        <a:pt x="290638" y="1573"/>
                      </a:cubicBezTo>
                      <a:cubicBezTo>
                        <a:pt x="395831" y="-9717"/>
                        <a:pt x="508588" y="-1981"/>
                        <a:pt x="581275" y="0"/>
                      </a:cubicBezTo>
                      <a:cubicBezTo>
                        <a:pt x="725228" y="13563"/>
                        <a:pt x="772509" y="2701"/>
                        <a:pt x="871913" y="1552"/>
                      </a:cubicBezTo>
                      <a:cubicBezTo>
                        <a:pt x="933350" y="-8929"/>
                        <a:pt x="1089827" y="2516"/>
                        <a:pt x="1162551" y="7077"/>
                      </a:cubicBezTo>
                      <a:cubicBezTo>
                        <a:pt x="1059607" y="26"/>
                        <a:pt x="1005593" y="10142"/>
                        <a:pt x="871913" y="12602"/>
                      </a:cubicBezTo>
                      <a:cubicBezTo>
                        <a:pt x="753067" y="16150"/>
                        <a:pt x="669529" y="7929"/>
                        <a:pt x="581275" y="14153"/>
                      </a:cubicBezTo>
                      <a:cubicBezTo>
                        <a:pt x="496498" y="5390"/>
                        <a:pt x="412287" y="17136"/>
                        <a:pt x="290638" y="12580"/>
                      </a:cubicBezTo>
                      <a:cubicBezTo>
                        <a:pt x="183899" y="14483"/>
                        <a:pt x="77974" y="6688"/>
                        <a:pt x="0" y="7077"/>
                      </a:cubicBezTo>
                      <a:close/>
                    </a:path>
                    <a:path w="1162550" h="14153" stroke="0" extrusionOk="0">
                      <a:moveTo>
                        <a:pt x="0" y="7077"/>
                      </a:moveTo>
                      <a:cubicBezTo>
                        <a:pt x="90527" y="18603"/>
                        <a:pt x="210606" y="-10574"/>
                        <a:pt x="290638" y="1573"/>
                      </a:cubicBezTo>
                      <a:cubicBezTo>
                        <a:pt x="430704" y="-12988"/>
                        <a:pt x="484792" y="-9867"/>
                        <a:pt x="581275" y="0"/>
                      </a:cubicBezTo>
                      <a:cubicBezTo>
                        <a:pt x="697122" y="9289"/>
                        <a:pt x="779878" y="-8182"/>
                        <a:pt x="871913" y="1552"/>
                      </a:cubicBezTo>
                      <a:cubicBezTo>
                        <a:pt x="976185" y="-6985"/>
                        <a:pt x="1066250" y="4203"/>
                        <a:pt x="1162551" y="7077"/>
                      </a:cubicBezTo>
                      <a:cubicBezTo>
                        <a:pt x="1081198" y="18221"/>
                        <a:pt x="983676" y="14415"/>
                        <a:pt x="871913" y="12602"/>
                      </a:cubicBezTo>
                      <a:cubicBezTo>
                        <a:pt x="732938" y="1605"/>
                        <a:pt x="714612" y="9925"/>
                        <a:pt x="581275" y="14153"/>
                      </a:cubicBezTo>
                      <a:cubicBezTo>
                        <a:pt x="483005" y="13162"/>
                        <a:pt x="369346" y="21600"/>
                        <a:pt x="290638" y="12580"/>
                      </a:cubicBezTo>
                      <a:cubicBezTo>
                        <a:pt x="162396" y="7651"/>
                        <a:pt x="85142" y="9673"/>
                        <a:pt x="0" y="7077"/>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027515952">
                        <a:custGeom>
                          <a:avLst/>
                          <a:gdLst/>
                          <a:ahLst/>
                          <a:cxnLst/>
                          <a:rect l="l" t="t" r="r" b="b"/>
                          <a:pathLst>
                            <a:path w="1162550" h="14153">
                              <a:moveTo>
                                <a:pt x="0" y="7077"/>
                              </a:moveTo>
                              <a:cubicBezTo>
                                <a:pt x="96878" y="4342"/>
                                <a:pt x="193760" y="2504"/>
                                <a:pt x="290638" y="1573"/>
                              </a:cubicBezTo>
                              <a:cubicBezTo>
                                <a:pt x="387520" y="442"/>
                                <a:pt x="484398" y="142"/>
                                <a:pt x="581275" y="0"/>
                              </a:cubicBezTo>
                              <a:cubicBezTo>
                                <a:pt x="678157" y="125"/>
                                <a:pt x="775035" y="424"/>
                                <a:pt x="871913" y="1552"/>
                              </a:cubicBezTo>
                              <a:cubicBezTo>
                                <a:pt x="968796" y="2477"/>
                                <a:pt x="1065674" y="4325"/>
                                <a:pt x="1162551" y="7077"/>
                              </a:cubicBezTo>
                              <a:cubicBezTo>
                                <a:pt x="1065668" y="9829"/>
                                <a:pt x="968791" y="11676"/>
                                <a:pt x="871913" y="12602"/>
                              </a:cubicBezTo>
                              <a:cubicBezTo>
                                <a:pt x="775035" y="13729"/>
                                <a:pt x="678153" y="14029"/>
                                <a:pt x="581275" y="14153"/>
                              </a:cubicBezTo>
                              <a:cubicBezTo>
                                <a:pt x="484398" y="14012"/>
                                <a:pt x="387520" y="13712"/>
                                <a:pt x="290638" y="12580"/>
                              </a:cubicBezTo>
                              <a:cubicBezTo>
                                <a:pt x="193760" y="11650"/>
                                <a:pt x="96878" y="9816"/>
                                <a:pt x="0" y="7077"/>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48" name="Freeform 110">
                  <a:extLst>
                    <a:ext uri="{FF2B5EF4-FFF2-40B4-BE49-F238E27FC236}">
                      <a16:creationId xmlns:a16="http://schemas.microsoft.com/office/drawing/2014/main" id="{9E6B0ACA-DA25-6A0C-C3C0-0F7DFD96FFF2}"/>
                    </a:ext>
                  </a:extLst>
                </p:cNvPr>
                <p:cNvSpPr/>
                <p:nvPr/>
              </p:nvSpPr>
              <p:spPr>
                <a:xfrm>
                  <a:off x="8104702" y="5110791"/>
                  <a:ext cx="1389404" cy="78309"/>
                </a:xfrm>
                <a:custGeom>
                  <a:avLst/>
                  <a:gdLst>
                    <a:gd name="connsiteX0" fmla="*/ 0 w 1389404"/>
                    <a:gd name="connsiteY0" fmla="*/ 69218 h 78309"/>
                    <a:gd name="connsiteX1" fmla="*/ 112639 w 1389404"/>
                    <a:gd name="connsiteY1" fmla="*/ 0 h 78309"/>
                    <a:gd name="connsiteX2" fmla="*/ 776557 w 1389404"/>
                    <a:gd name="connsiteY2" fmla="*/ 0 h 78309"/>
                    <a:gd name="connsiteX3" fmla="*/ 1389405 w 1389404"/>
                    <a:gd name="connsiteY3" fmla="*/ 0 h 78309"/>
                    <a:gd name="connsiteX4" fmla="*/ 1389405 w 1389404"/>
                    <a:gd name="connsiteY4" fmla="*/ 78310 h 78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404" h="78309" fill="none" extrusionOk="0">
                      <a:moveTo>
                        <a:pt x="0" y="69218"/>
                      </a:moveTo>
                      <a:cubicBezTo>
                        <a:pt x="31493" y="8658"/>
                        <a:pt x="72635" y="3190"/>
                        <a:pt x="112639" y="0"/>
                      </a:cubicBezTo>
                      <a:cubicBezTo>
                        <a:pt x="250815" y="6075"/>
                        <a:pt x="576849" y="17798"/>
                        <a:pt x="776557" y="0"/>
                      </a:cubicBezTo>
                      <a:cubicBezTo>
                        <a:pt x="976265" y="-17798"/>
                        <a:pt x="1145537" y="13802"/>
                        <a:pt x="1389405" y="0"/>
                      </a:cubicBezTo>
                      <a:cubicBezTo>
                        <a:pt x="1391011" y="20032"/>
                        <a:pt x="1390701" y="43054"/>
                        <a:pt x="1389405" y="78310"/>
                      </a:cubicBezTo>
                    </a:path>
                    <a:path w="1389404" h="78309" stroke="0" extrusionOk="0">
                      <a:moveTo>
                        <a:pt x="0" y="69218"/>
                      </a:moveTo>
                      <a:cubicBezTo>
                        <a:pt x="34777" y="6714"/>
                        <a:pt x="77997" y="6812"/>
                        <a:pt x="112639" y="0"/>
                      </a:cubicBezTo>
                      <a:cubicBezTo>
                        <a:pt x="255860" y="-25284"/>
                        <a:pt x="467141" y="-25193"/>
                        <a:pt x="738254" y="0"/>
                      </a:cubicBezTo>
                      <a:cubicBezTo>
                        <a:pt x="1009368" y="25193"/>
                        <a:pt x="1201375" y="32129"/>
                        <a:pt x="1389405" y="0"/>
                      </a:cubicBezTo>
                      <a:cubicBezTo>
                        <a:pt x="1393279" y="17143"/>
                        <a:pt x="1387857" y="47312"/>
                        <a:pt x="1389405" y="78310"/>
                      </a:cubicBezTo>
                    </a:path>
                  </a:pathLst>
                </a:custGeom>
                <a:ln>
                  <a:extLst>
                    <a:ext uri="{C807C97D-BFC1-408E-A445-0C87EB9F89A2}">
                      <ask:lineSketchStyleProps xmlns:ask="http://schemas.microsoft.com/office/drawing/2018/sketchyshapes" sd="1441853640">
                        <a:custGeom>
                          <a:avLst/>
                          <a:gdLst/>
                          <a:ahLst/>
                          <a:cxnLst/>
                          <a:rect l="l" t="t" r="r" b="b"/>
                          <a:pathLst>
                            <a:path w="1389404" h="78309">
                              <a:moveTo>
                                <a:pt x="0" y="69218"/>
                              </a:moveTo>
                              <a:cubicBezTo>
                                <a:pt x="32546" y="10343"/>
                                <a:pt x="78953" y="0"/>
                                <a:pt x="112639" y="0"/>
                              </a:cubicBezTo>
                              <a:lnTo>
                                <a:pt x="1389405" y="0"/>
                              </a:lnTo>
                              <a:lnTo>
                                <a:pt x="1389405" y="78310"/>
                              </a:ln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25000" lnSpcReduction="20000"/>
                </a:bodyPr>
                <a:lstStyle/>
                <a:p>
                  <a:pPr marL="0" algn="l"/>
                  <a:endParaRPr/>
                </a:p>
              </p:txBody>
            </p:sp>
          </p:grpSp>
          <p:grpSp>
            <p:nvGrpSpPr>
              <p:cNvPr id="14" name="Group 111">
                <a:extLst>
                  <a:ext uri="{FF2B5EF4-FFF2-40B4-BE49-F238E27FC236}">
                    <a16:creationId xmlns:a16="http://schemas.microsoft.com/office/drawing/2014/main" id="{EA892E96-04E7-A29E-7528-3ACE9698BA77}"/>
                  </a:ext>
                </a:extLst>
              </p:cNvPr>
              <p:cNvGrpSpPr/>
              <p:nvPr/>
            </p:nvGrpSpPr>
            <p:grpSpPr>
              <a:xfrm>
                <a:off x="7972155" y="4624057"/>
                <a:ext cx="1490071" cy="440034"/>
                <a:chOff x="7972155" y="4624057"/>
                <a:chExt cx="1490071" cy="440034"/>
              </a:xfrm>
              <a:grpFill/>
            </p:grpSpPr>
            <p:sp>
              <p:nvSpPr>
                <p:cNvPr id="38" name="Freeform 112">
                  <a:extLst>
                    <a:ext uri="{FF2B5EF4-FFF2-40B4-BE49-F238E27FC236}">
                      <a16:creationId xmlns:a16="http://schemas.microsoft.com/office/drawing/2014/main" id="{17F232F7-1955-0D8B-791A-3877ADDB8155}"/>
                    </a:ext>
                  </a:extLst>
                </p:cNvPr>
                <p:cNvSpPr/>
                <p:nvPr/>
              </p:nvSpPr>
              <p:spPr>
                <a:xfrm>
                  <a:off x="7972155" y="4624057"/>
                  <a:ext cx="1490071" cy="440034"/>
                </a:xfrm>
                <a:custGeom>
                  <a:avLst/>
                  <a:gdLst>
                    <a:gd name="connsiteX0" fmla="*/ 1490072 w 1490071"/>
                    <a:gd name="connsiteY0" fmla="*/ 440035 h 440034"/>
                    <a:gd name="connsiteX1" fmla="*/ 826091 w 1490071"/>
                    <a:gd name="connsiteY1" fmla="*/ 440035 h 440034"/>
                    <a:gd name="connsiteX2" fmla="*/ 135009 w 1490071"/>
                    <a:gd name="connsiteY2" fmla="*/ 440035 h 440034"/>
                    <a:gd name="connsiteX3" fmla="*/ 0 w 1490071"/>
                    <a:gd name="connsiteY3" fmla="*/ 305026 h 440034"/>
                    <a:gd name="connsiteX4" fmla="*/ 0 w 1490071"/>
                    <a:gd name="connsiteY4" fmla="*/ 135009 h 440034"/>
                    <a:gd name="connsiteX5" fmla="*/ 135009 w 1490071"/>
                    <a:gd name="connsiteY5" fmla="*/ 0 h 440034"/>
                    <a:gd name="connsiteX6" fmla="*/ 839642 w 1490071"/>
                    <a:gd name="connsiteY6" fmla="*/ 0 h 440034"/>
                    <a:gd name="connsiteX7" fmla="*/ 1490072 w 1490071"/>
                    <a:gd name="connsiteY7" fmla="*/ 0 h 440034"/>
                    <a:gd name="connsiteX8" fmla="*/ 1490072 w 1490071"/>
                    <a:gd name="connsiteY8" fmla="*/ 60003 h 440034"/>
                    <a:gd name="connsiteX9" fmla="*/ 839642 w 1490071"/>
                    <a:gd name="connsiteY9" fmla="*/ 60003 h 440034"/>
                    <a:gd name="connsiteX10" fmla="*/ 135009 w 1490071"/>
                    <a:gd name="connsiteY10" fmla="*/ 60003 h 440034"/>
                    <a:gd name="connsiteX11" fmla="*/ 60003 w 1490071"/>
                    <a:gd name="connsiteY11" fmla="*/ 135009 h 440034"/>
                    <a:gd name="connsiteX12" fmla="*/ 60003 w 1490071"/>
                    <a:gd name="connsiteY12" fmla="*/ 305026 h 440034"/>
                    <a:gd name="connsiteX13" fmla="*/ 135009 w 1490071"/>
                    <a:gd name="connsiteY13" fmla="*/ 380032 h 440034"/>
                    <a:gd name="connsiteX14" fmla="*/ 785439 w 1490071"/>
                    <a:gd name="connsiteY14" fmla="*/ 380032 h 440034"/>
                    <a:gd name="connsiteX15" fmla="*/ 1490072 w 1490071"/>
                    <a:gd name="connsiteY15" fmla="*/ 380032 h 440034"/>
                    <a:gd name="connsiteX16" fmla="*/ 1490072 w 1490071"/>
                    <a:gd name="connsiteY16" fmla="*/ 440035 h 44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90071" h="440034" fill="none" extrusionOk="0">
                      <a:moveTo>
                        <a:pt x="1490072" y="440035"/>
                      </a:moveTo>
                      <a:cubicBezTo>
                        <a:pt x="1195197" y="454721"/>
                        <a:pt x="1013542" y="471230"/>
                        <a:pt x="826091" y="440035"/>
                      </a:cubicBezTo>
                      <a:cubicBezTo>
                        <a:pt x="638640" y="408840"/>
                        <a:pt x="369016" y="473558"/>
                        <a:pt x="135009" y="440035"/>
                      </a:cubicBezTo>
                      <a:cubicBezTo>
                        <a:pt x="68762" y="431239"/>
                        <a:pt x="10806" y="368913"/>
                        <a:pt x="0" y="305026"/>
                      </a:cubicBezTo>
                      <a:cubicBezTo>
                        <a:pt x="2955" y="223020"/>
                        <a:pt x="-4546" y="192026"/>
                        <a:pt x="0" y="135009"/>
                      </a:cubicBezTo>
                      <a:cubicBezTo>
                        <a:pt x="-8651" y="60786"/>
                        <a:pt x="70976" y="3391"/>
                        <a:pt x="135009" y="0"/>
                      </a:cubicBezTo>
                      <a:cubicBezTo>
                        <a:pt x="304641" y="-24061"/>
                        <a:pt x="535817" y="34478"/>
                        <a:pt x="839642" y="0"/>
                      </a:cubicBezTo>
                      <a:cubicBezTo>
                        <a:pt x="1143467" y="-34478"/>
                        <a:pt x="1318168" y="2837"/>
                        <a:pt x="1490072" y="0"/>
                      </a:cubicBezTo>
                      <a:cubicBezTo>
                        <a:pt x="1491916" y="28646"/>
                        <a:pt x="1492912" y="42402"/>
                        <a:pt x="1490072" y="60003"/>
                      </a:cubicBezTo>
                      <a:cubicBezTo>
                        <a:pt x="1273483" y="73981"/>
                        <a:pt x="982816" y="47155"/>
                        <a:pt x="839642" y="60003"/>
                      </a:cubicBezTo>
                      <a:cubicBezTo>
                        <a:pt x="696468" y="72852"/>
                        <a:pt x="278738" y="54200"/>
                        <a:pt x="135009" y="60003"/>
                      </a:cubicBezTo>
                      <a:cubicBezTo>
                        <a:pt x="87551" y="62737"/>
                        <a:pt x="55652" y="93813"/>
                        <a:pt x="60003" y="135009"/>
                      </a:cubicBezTo>
                      <a:cubicBezTo>
                        <a:pt x="54815" y="217490"/>
                        <a:pt x="60844" y="224991"/>
                        <a:pt x="60003" y="305026"/>
                      </a:cubicBezTo>
                      <a:cubicBezTo>
                        <a:pt x="63131" y="340422"/>
                        <a:pt x="89934" y="370569"/>
                        <a:pt x="135009" y="380032"/>
                      </a:cubicBezTo>
                      <a:cubicBezTo>
                        <a:pt x="413509" y="410432"/>
                        <a:pt x="483381" y="374623"/>
                        <a:pt x="785439" y="380032"/>
                      </a:cubicBezTo>
                      <a:cubicBezTo>
                        <a:pt x="1087497" y="385442"/>
                        <a:pt x="1311414" y="405614"/>
                        <a:pt x="1490072" y="380032"/>
                      </a:cubicBezTo>
                      <a:cubicBezTo>
                        <a:pt x="1488103" y="398765"/>
                        <a:pt x="1492463" y="417556"/>
                        <a:pt x="1490072" y="440035"/>
                      </a:cubicBezTo>
                      <a:close/>
                    </a:path>
                    <a:path w="1490071" h="440034" stroke="0" extrusionOk="0">
                      <a:moveTo>
                        <a:pt x="1490072" y="440035"/>
                      </a:moveTo>
                      <a:cubicBezTo>
                        <a:pt x="1311848" y="461462"/>
                        <a:pt x="1144073" y="411264"/>
                        <a:pt x="798990" y="440035"/>
                      </a:cubicBezTo>
                      <a:cubicBezTo>
                        <a:pt x="453907" y="468806"/>
                        <a:pt x="284950" y="469089"/>
                        <a:pt x="135009" y="440035"/>
                      </a:cubicBezTo>
                      <a:cubicBezTo>
                        <a:pt x="72938" y="452033"/>
                        <a:pt x="11059" y="365195"/>
                        <a:pt x="0" y="305026"/>
                      </a:cubicBezTo>
                      <a:cubicBezTo>
                        <a:pt x="-976" y="235496"/>
                        <a:pt x="8412" y="176144"/>
                        <a:pt x="0" y="135009"/>
                      </a:cubicBezTo>
                      <a:cubicBezTo>
                        <a:pt x="-5876" y="55828"/>
                        <a:pt x="53209" y="1296"/>
                        <a:pt x="135009" y="0"/>
                      </a:cubicBezTo>
                      <a:cubicBezTo>
                        <a:pt x="415863" y="-21510"/>
                        <a:pt x="655319" y="31313"/>
                        <a:pt x="812541" y="0"/>
                      </a:cubicBezTo>
                      <a:cubicBezTo>
                        <a:pt x="969763" y="-31313"/>
                        <a:pt x="1181072" y="-22429"/>
                        <a:pt x="1490072" y="0"/>
                      </a:cubicBezTo>
                      <a:cubicBezTo>
                        <a:pt x="1491876" y="12614"/>
                        <a:pt x="1488556" y="34897"/>
                        <a:pt x="1490072" y="60003"/>
                      </a:cubicBezTo>
                      <a:cubicBezTo>
                        <a:pt x="1326267" y="91802"/>
                        <a:pt x="1126391" y="63862"/>
                        <a:pt x="853192" y="60003"/>
                      </a:cubicBezTo>
                      <a:cubicBezTo>
                        <a:pt x="579993" y="56144"/>
                        <a:pt x="358332" y="54095"/>
                        <a:pt x="135009" y="60003"/>
                      </a:cubicBezTo>
                      <a:cubicBezTo>
                        <a:pt x="90172" y="62522"/>
                        <a:pt x="65984" y="96186"/>
                        <a:pt x="60003" y="135009"/>
                      </a:cubicBezTo>
                      <a:cubicBezTo>
                        <a:pt x="52250" y="187621"/>
                        <a:pt x="68029" y="260776"/>
                        <a:pt x="60003" y="305026"/>
                      </a:cubicBezTo>
                      <a:cubicBezTo>
                        <a:pt x="68391" y="346981"/>
                        <a:pt x="91574" y="383658"/>
                        <a:pt x="135009" y="380032"/>
                      </a:cubicBezTo>
                      <a:cubicBezTo>
                        <a:pt x="296999" y="354063"/>
                        <a:pt x="469671" y="363354"/>
                        <a:pt x="771889" y="380032"/>
                      </a:cubicBezTo>
                      <a:cubicBezTo>
                        <a:pt x="1074107" y="396710"/>
                        <a:pt x="1277061" y="366956"/>
                        <a:pt x="1490072" y="380032"/>
                      </a:cubicBezTo>
                      <a:cubicBezTo>
                        <a:pt x="1491609" y="406098"/>
                        <a:pt x="1491018" y="423099"/>
                        <a:pt x="1490072" y="440035"/>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799789195">
                        <a:custGeom>
                          <a:avLst/>
                          <a:gdLst/>
                          <a:ahLst/>
                          <a:cxnLst/>
                          <a:rect l="l" t="t" r="r" b="b"/>
                          <a:pathLst>
                            <a:path w="1490071" h="440034">
                              <a:moveTo>
                                <a:pt x="1490072" y="440035"/>
                              </a:moveTo>
                              <a:lnTo>
                                <a:pt x="135009" y="440035"/>
                              </a:lnTo>
                              <a:cubicBezTo>
                                <a:pt x="60569" y="440035"/>
                                <a:pt x="0" y="379474"/>
                                <a:pt x="0" y="305026"/>
                              </a:cubicBezTo>
                              <a:lnTo>
                                <a:pt x="0" y="135009"/>
                              </a:lnTo>
                              <a:cubicBezTo>
                                <a:pt x="0" y="60561"/>
                                <a:pt x="60569" y="0"/>
                                <a:pt x="135009" y="0"/>
                              </a:cubicBezTo>
                              <a:lnTo>
                                <a:pt x="1490072" y="0"/>
                              </a:lnTo>
                              <a:lnTo>
                                <a:pt x="1490072" y="60003"/>
                              </a:lnTo>
                              <a:lnTo>
                                <a:pt x="135009" y="60003"/>
                              </a:lnTo>
                              <a:cubicBezTo>
                                <a:pt x="93654" y="60003"/>
                                <a:pt x="60003" y="93650"/>
                                <a:pt x="60003" y="135009"/>
                              </a:cubicBezTo>
                              <a:lnTo>
                                <a:pt x="60003" y="305026"/>
                              </a:lnTo>
                              <a:cubicBezTo>
                                <a:pt x="60003" y="346381"/>
                                <a:pt x="93654" y="380032"/>
                                <a:pt x="135009" y="380032"/>
                              </a:cubicBezTo>
                              <a:lnTo>
                                <a:pt x="1490072" y="380032"/>
                              </a:lnTo>
                              <a:lnTo>
                                <a:pt x="1490072" y="440035"/>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70000" lnSpcReduction="20000"/>
                </a:bodyPr>
                <a:lstStyle/>
                <a:p>
                  <a:pPr marL="0" algn="l"/>
                  <a:endParaRPr/>
                </a:p>
              </p:txBody>
            </p:sp>
            <p:sp>
              <p:nvSpPr>
                <p:cNvPr id="39" name="Freeform 113">
                  <a:extLst>
                    <a:ext uri="{FF2B5EF4-FFF2-40B4-BE49-F238E27FC236}">
                      <a16:creationId xmlns:a16="http://schemas.microsoft.com/office/drawing/2014/main" id="{0A68BA14-CED2-D470-9425-6B32281FBA7C}"/>
                    </a:ext>
                  </a:extLst>
                </p:cNvPr>
                <p:cNvSpPr/>
                <p:nvPr/>
              </p:nvSpPr>
              <p:spPr>
                <a:xfrm>
                  <a:off x="8028408" y="4684069"/>
                  <a:ext cx="1398817" cy="320015"/>
                </a:xfrm>
                <a:custGeom>
                  <a:avLst/>
                  <a:gdLst>
                    <a:gd name="connsiteX0" fmla="*/ 1398817 w 1398817"/>
                    <a:gd name="connsiteY0" fmla="*/ 320016 h 320015"/>
                    <a:gd name="connsiteX1" fmla="*/ 710435 w 1398817"/>
                    <a:gd name="connsiteY1" fmla="*/ 320016 h 320015"/>
                    <a:gd name="connsiteX2" fmla="*/ 75005 w 1398817"/>
                    <a:gd name="connsiteY2" fmla="*/ 320016 h 320015"/>
                    <a:gd name="connsiteX3" fmla="*/ 0 w 1398817"/>
                    <a:gd name="connsiteY3" fmla="*/ 245011 h 320015"/>
                    <a:gd name="connsiteX4" fmla="*/ 0 w 1398817"/>
                    <a:gd name="connsiteY4" fmla="*/ 75005 h 320015"/>
                    <a:gd name="connsiteX5" fmla="*/ 75005 w 1398817"/>
                    <a:gd name="connsiteY5" fmla="*/ 0 h 320015"/>
                    <a:gd name="connsiteX6" fmla="*/ 710435 w 1398817"/>
                    <a:gd name="connsiteY6" fmla="*/ 0 h 320015"/>
                    <a:gd name="connsiteX7" fmla="*/ 1398817 w 1398817"/>
                    <a:gd name="connsiteY7" fmla="*/ 0 h 320015"/>
                    <a:gd name="connsiteX8" fmla="*/ 1398817 w 1398817"/>
                    <a:gd name="connsiteY8" fmla="*/ 320016 h 3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8817" h="320015" fill="none" extrusionOk="0">
                      <a:moveTo>
                        <a:pt x="1398817" y="320016"/>
                      </a:moveTo>
                      <a:cubicBezTo>
                        <a:pt x="1251974" y="342824"/>
                        <a:pt x="941693" y="310939"/>
                        <a:pt x="710435" y="320016"/>
                      </a:cubicBezTo>
                      <a:cubicBezTo>
                        <a:pt x="479177" y="329093"/>
                        <a:pt x="232279" y="300073"/>
                        <a:pt x="75005" y="320016"/>
                      </a:cubicBezTo>
                      <a:cubicBezTo>
                        <a:pt x="31781" y="325535"/>
                        <a:pt x="-386" y="291460"/>
                        <a:pt x="0" y="245011"/>
                      </a:cubicBezTo>
                      <a:cubicBezTo>
                        <a:pt x="-8482" y="191446"/>
                        <a:pt x="-5914" y="149284"/>
                        <a:pt x="0" y="75005"/>
                      </a:cubicBezTo>
                      <a:cubicBezTo>
                        <a:pt x="3351" y="35662"/>
                        <a:pt x="30798" y="8326"/>
                        <a:pt x="75005" y="0"/>
                      </a:cubicBezTo>
                      <a:cubicBezTo>
                        <a:pt x="215097" y="30142"/>
                        <a:pt x="488738" y="-1497"/>
                        <a:pt x="710435" y="0"/>
                      </a:cubicBezTo>
                      <a:cubicBezTo>
                        <a:pt x="932132" y="1497"/>
                        <a:pt x="1195734" y="28707"/>
                        <a:pt x="1398817" y="0"/>
                      </a:cubicBezTo>
                      <a:cubicBezTo>
                        <a:pt x="1399645" y="99263"/>
                        <a:pt x="1386131" y="250285"/>
                        <a:pt x="1398817" y="320016"/>
                      </a:cubicBezTo>
                      <a:close/>
                    </a:path>
                    <a:path w="1398817" h="320015" stroke="0" extrusionOk="0">
                      <a:moveTo>
                        <a:pt x="1398817" y="320016"/>
                      </a:moveTo>
                      <a:cubicBezTo>
                        <a:pt x="1149818" y="324182"/>
                        <a:pt x="988556" y="332901"/>
                        <a:pt x="776625" y="320016"/>
                      </a:cubicBezTo>
                      <a:cubicBezTo>
                        <a:pt x="564694" y="307131"/>
                        <a:pt x="255861" y="319333"/>
                        <a:pt x="75005" y="320016"/>
                      </a:cubicBezTo>
                      <a:cubicBezTo>
                        <a:pt x="29083" y="316294"/>
                        <a:pt x="3008" y="291006"/>
                        <a:pt x="0" y="245011"/>
                      </a:cubicBezTo>
                      <a:cubicBezTo>
                        <a:pt x="265" y="201145"/>
                        <a:pt x="-1647" y="155117"/>
                        <a:pt x="0" y="75005"/>
                      </a:cubicBezTo>
                      <a:cubicBezTo>
                        <a:pt x="3699" y="32759"/>
                        <a:pt x="34778" y="-1573"/>
                        <a:pt x="75005" y="0"/>
                      </a:cubicBezTo>
                      <a:cubicBezTo>
                        <a:pt x="368166" y="-11443"/>
                        <a:pt x="502983" y="-5562"/>
                        <a:pt x="710435" y="0"/>
                      </a:cubicBezTo>
                      <a:cubicBezTo>
                        <a:pt x="917887" y="5562"/>
                        <a:pt x="1142129" y="-14104"/>
                        <a:pt x="1398817" y="0"/>
                      </a:cubicBezTo>
                      <a:cubicBezTo>
                        <a:pt x="1411857" y="155857"/>
                        <a:pt x="1400225" y="195435"/>
                        <a:pt x="1398817" y="320016"/>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532701909">
                        <a:custGeom>
                          <a:avLst/>
                          <a:gdLst/>
                          <a:ahLst/>
                          <a:cxnLst/>
                          <a:rect l="l" t="t" r="r" b="b"/>
                          <a:pathLst>
                            <a:path w="1398817" h="320015">
                              <a:moveTo>
                                <a:pt x="1398817" y="320016"/>
                              </a:moveTo>
                              <a:lnTo>
                                <a:pt x="75005" y="320016"/>
                              </a:lnTo>
                              <a:cubicBezTo>
                                <a:pt x="33583" y="320016"/>
                                <a:pt x="0" y="286437"/>
                                <a:pt x="0" y="245011"/>
                              </a:cubicBezTo>
                              <a:lnTo>
                                <a:pt x="0" y="75005"/>
                              </a:lnTo>
                              <a:cubicBezTo>
                                <a:pt x="0" y="33583"/>
                                <a:pt x="33583" y="0"/>
                                <a:pt x="75005" y="0"/>
                              </a:cubicBezTo>
                              <a:lnTo>
                                <a:pt x="1398817" y="0"/>
                              </a:lnTo>
                              <a:lnTo>
                                <a:pt x="1398817" y="320016"/>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40000" lnSpcReduction="20000"/>
                </a:bodyPr>
                <a:lstStyle/>
                <a:p>
                  <a:pPr marL="0" algn="l"/>
                  <a:endParaRPr/>
                </a:p>
              </p:txBody>
            </p:sp>
            <p:sp>
              <p:nvSpPr>
                <p:cNvPr id="40" name="Freeform 114">
                  <a:extLst>
                    <a:ext uri="{FF2B5EF4-FFF2-40B4-BE49-F238E27FC236}">
                      <a16:creationId xmlns:a16="http://schemas.microsoft.com/office/drawing/2014/main" id="{0EEAB084-F358-CAAD-A030-8CFC8BB6FB43}"/>
                    </a:ext>
                  </a:extLst>
                </p:cNvPr>
                <p:cNvSpPr/>
                <p:nvPr/>
              </p:nvSpPr>
              <p:spPr>
                <a:xfrm>
                  <a:off x="8028412" y="4684065"/>
                  <a:ext cx="1398818" cy="78309"/>
                </a:xfrm>
                <a:custGeom>
                  <a:avLst/>
                  <a:gdLst>
                    <a:gd name="connsiteX0" fmla="*/ 0 w 1398818"/>
                    <a:gd name="connsiteY0" fmla="*/ 75005 h 78309"/>
                    <a:gd name="connsiteX1" fmla="*/ 75005 w 1398818"/>
                    <a:gd name="connsiteY1" fmla="*/ 0 h 78309"/>
                    <a:gd name="connsiteX2" fmla="*/ 763388 w 1398818"/>
                    <a:gd name="connsiteY2" fmla="*/ 0 h 78309"/>
                    <a:gd name="connsiteX3" fmla="*/ 1398818 w 1398818"/>
                    <a:gd name="connsiteY3" fmla="*/ 0 h 78309"/>
                    <a:gd name="connsiteX4" fmla="*/ 1398818 w 1398818"/>
                    <a:gd name="connsiteY4" fmla="*/ 78310 h 78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8818" h="78309" fill="none" extrusionOk="0">
                      <a:moveTo>
                        <a:pt x="0" y="75005"/>
                      </a:moveTo>
                      <a:cubicBezTo>
                        <a:pt x="-5432" y="28577"/>
                        <a:pt x="27284" y="-2955"/>
                        <a:pt x="75005" y="0"/>
                      </a:cubicBezTo>
                      <a:cubicBezTo>
                        <a:pt x="221664" y="32626"/>
                        <a:pt x="475563" y="20766"/>
                        <a:pt x="763388" y="0"/>
                      </a:cubicBezTo>
                      <a:cubicBezTo>
                        <a:pt x="1051213" y="-20766"/>
                        <a:pt x="1255531" y="-3619"/>
                        <a:pt x="1398818" y="0"/>
                      </a:cubicBezTo>
                      <a:cubicBezTo>
                        <a:pt x="1395641" y="18525"/>
                        <a:pt x="1399006" y="44431"/>
                        <a:pt x="1398818" y="78310"/>
                      </a:cubicBezTo>
                    </a:path>
                    <a:path w="1398818" h="78309" stroke="0" extrusionOk="0">
                      <a:moveTo>
                        <a:pt x="0" y="75005"/>
                      </a:moveTo>
                      <a:cubicBezTo>
                        <a:pt x="5289" y="31021"/>
                        <a:pt x="25811" y="-115"/>
                        <a:pt x="75005" y="0"/>
                      </a:cubicBezTo>
                      <a:cubicBezTo>
                        <a:pt x="263679" y="-6916"/>
                        <a:pt x="527348" y="-8894"/>
                        <a:pt x="763388" y="0"/>
                      </a:cubicBezTo>
                      <a:cubicBezTo>
                        <a:pt x="999428" y="8894"/>
                        <a:pt x="1239407" y="-24514"/>
                        <a:pt x="1398818" y="0"/>
                      </a:cubicBezTo>
                      <a:cubicBezTo>
                        <a:pt x="1397262" y="22246"/>
                        <a:pt x="1395227" y="50085"/>
                        <a:pt x="1398818" y="78310"/>
                      </a:cubicBezTo>
                    </a:path>
                  </a:pathLst>
                </a:custGeom>
                <a:ln>
                  <a:extLst>
                    <a:ext uri="{C807C97D-BFC1-408E-A445-0C87EB9F89A2}">
                      <ask:lineSketchStyleProps xmlns:ask="http://schemas.microsoft.com/office/drawing/2018/sketchyshapes" sd="1558059518">
                        <a:custGeom>
                          <a:avLst/>
                          <a:gdLst/>
                          <a:ahLst/>
                          <a:cxnLst/>
                          <a:rect l="l" t="t" r="r" b="b"/>
                          <a:pathLst>
                            <a:path w="1398818" h="78309">
                              <a:moveTo>
                                <a:pt x="0" y="75005"/>
                              </a:moveTo>
                              <a:cubicBezTo>
                                <a:pt x="0" y="33583"/>
                                <a:pt x="33583" y="0"/>
                                <a:pt x="75005" y="0"/>
                              </a:cubicBezTo>
                              <a:lnTo>
                                <a:pt x="1398818" y="0"/>
                              </a:lnTo>
                              <a:lnTo>
                                <a:pt x="1398818" y="78310"/>
                              </a:ln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25000" lnSpcReduction="20000"/>
                </a:bodyPr>
                <a:lstStyle/>
                <a:p>
                  <a:pPr marL="0" algn="l"/>
                  <a:endParaRPr/>
                </a:p>
              </p:txBody>
            </p:sp>
            <p:sp>
              <p:nvSpPr>
                <p:cNvPr id="41" name="Freeform 115">
                  <a:extLst>
                    <a:ext uri="{FF2B5EF4-FFF2-40B4-BE49-F238E27FC236}">
                      <a16:creationId xmlns:a16="http://schemas.microsoft.com/office/drawing/2014/main" id="{F8FFC988-3771-F6B9-6839-717E4DB152C7}"/>
                    </a:ext>
                  </a:extLst>
                </p:cNvPr>
                <p:cNvSpPr/>
                <p:nvPr/>
              </p:nvSpPr>
              <p:spPr>
                <a:xfrm>
                  <a:off x="8213419" y="4815083"/>
                  <a:ext cx="1162550" cy="16360"/>
                </a:xfrm>
                <a:custGeom>
                  <a:avLst/>
                  <a:gdLst>
                    <a:gd name="connsiteX0" fmla="*/ 0 w 1162550"/>
                    <a:gd name="connsiteY0" fmla="*/ 8178 h 16360"/>
                    <a:gd name="connsiteX1" fmla="*/ 290638 w 1162550"/>
                    <a:gd name="connsiteY1" fmla="*/ 1817 h 16360"/>
                    <a:gd name="connsiteX2" fmla="*/ 581276 w 1162550"/>
                    <a:gd name="connsiteY2" fmla="*/ 0 h 16360"/>
                    <a:gd name="connsiteX3" fmla="*/ 871913 w 1162550"/>
                    <a:gd name="connsiteY3" fmla="*/ 1796 h 16360"/>
                    <a:gd name="connsiteX4" fmla="*/ 1162551 w 1162550"/>
                    <a:gd name="connsiteY4" fmla="*/ 8182 h 16360"/>
                    <a:gd name="connsiteX5" fmla="*/ 871913 w 1162550"/>
                    <a:gd name="connsiteY5" fmla="*/ 14569 h 16360"/>
                    <a:gd name="connsiteX6" fmla="*/ 581276 w 1162550"/>
                    <a:gd name="connsiteY6" fmla="*/ 16361 h 16360"/>
                    <a:gd name="connsiteX7" fmla="*/ 290638 w 1162550"/>
                    <a:gd name="connsiteY7" fmla="*/ 14543 h 16360"/>
                    <a:gd name="connsiteX8" fmla="*/ 0 w 1162550"/>
                    <a:gd name="connsiteY8" fmla="*/ 8178 h 1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550" h="16360" fill="none" extrusionOk="0">
                      <a:moveTo>
                        <a:pt x="0" y="8178"/>
                      </a:moveTo>
                      <a:cubicBezTo>
                        <a:pt x="90783" y="-4107"/>
                        <a:pt x="194837" y="9715"/>
                        <a:pt x="290638" y="1817"/>
                      </a:cubicBezTo>
                      <a:cubicBezTo>
                        <a:pt x="380805" y="-6530"/>
                        <a:pt x="436707" y="-2541"/>
                        <a:pt x="581276" y="0"/>
                      </a:cubicBezTo>
                      <a:cubicBezTo>
                        <a:pt x="658010" y="5901"/>
                        <a:pt x="789776" y="6466"/>
                        <a:pt x="871913" y="1796"/>
                      </a:cubicBezTo>
                      <a:cubicBezTo>
                        <a:pt x="958962" y="-9853"/>
                        <a:pt x="1075000" y="13466"/>
                        <a:pt x="1162551" y="8182"/>
                      </a:cubicBezTo>
                      <a:cubicBezTo>
                        <a:pt x="1058518" y="12758"/>
                        <a:pt x="963446" y="27428"/>
                        <a:pt x="871913" y="14569"/>
                      </a:cubicBezTo>
                      <a:cubicBezTo>
                        <a:pt x="773321" y="21696"/>
                        <a:pt x="689262" y="2075"/>
                        <a:pt x="581276" y="16361"/>
                      </a:cubicBezTo>
                      <a:cubicBezTo>
                        <a:pt x="460946" y="2038"/>
                        <a:pt x="384522" y="18872"/>
                        <a:pt x="290638" y="14543"/>
                      </a:cubicBezTo>
                      <a:cubicBezTo>
                        <a:pt x="211360" y="-156"/>
                        <a:pt x="101676" y="33373"/>
                        <a:pt x="0" y="8178"/>
                      </a:cubicBezTo>
                      <a:close/>
                    </a:path>
                    <a:path w="1162550" h="16360" stroke="0" extrusionOk="0">
                      <a:moveTo>
                        <a:pt x="0" y="8178"/>
                      </a:moveTo>
                      <a:cubicBezTo>
                        <a:pt x="94743" y="6224"/>
                        <a:pt x="186683" y="-5100"/>
                        <a:pt x="290638" y="1817"/>
                      </a:cubicBezTo>
                      <a:cubicBezTo>
                        <a:pt x="355367" y="-11343"/>
                        <a:pt x="482519" y="723"/>
                        <a:pt x="581276" y="0"/>
                      </a:cubicBezTo>
                      <a:cubicBezTo>
                        <a:pt x="693478" y="7590"/>
                        <a:pt x="784141" y="4646"/>
                        <a:pt x="871913" y="1796"/>
                      </a:cubicBezTo>
                      <a:cubicBezTo>
                        <a:pt x="958741" y="1130"/>
                        <a:pt x="1074427" y="15400"/>
                        <a:pt x="1162551" y="8182"/>
                      </a:cubicBezTo>
                      <a:cubicBezTo>
                        <a:pt x="1060072" y="-5366"/>
                        <a:pt x="978167" y="15837"/>
                        <a:pt x="871913" y="14569"/>
                      </a:cubicBezTo>
                      <a:cubicBezTo>
                        <a:pt x="796655" y="25028"/>
                        <a:pt x="676103" y="30015"/>
                        <a:pt x="581276" y="16361"/>
                      </a:cubicBezTo>
                      <a:cubicBezTo>
                        <a:pt x="502776" y="11231"/>
                        <a:pt x="359448" y="6459"/>
                        <a:pt x="290638" y="14543"/>
                      </a:cubicBezTo>
                      <a:cubicBezTo>
                        <a:pt x="201270" y="22019"/>
                        <a:pt x="93436" y="17960"/>
                        <a:pt x="0" y="817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885835494">
                        <a:custGeom>
                          <a:avLst/>
                          <a:gdLst/>
                          <a:ahLst/>
                          <a:cxnLst/>
                          <a:rect l="l" t="t" r="r" b="b"/>
                          <a:pathLst>
                            <a:path w="1162550" h="16360">
                              <a:moveTo>
                                <a:pt x="0" y="8178"/>
                              </a:moveTo>
                              <a:cubicBezTo>
                                <a:pt x="96882" y="5015"/>
                                <a:pt x="193760" y="2893"/>
                                <a:pt x="290638" y="1817"/>
                              </a:cubicBezTo>
                              <a:cubicBezTo>
                                <a:pt x="387516" y="510"/>
                                <a:pt x="484398" y="163"/>
                                <a:pt x="581276" y="0"/>
                              </a:cubicBezTo>
                              <a:cubicBezTo>
                                <a:pt x="678153" y="145"/>
                                <a:pt x="775035" y="493"/>
                                <a:pt x="871913" y="1796"/>
                              </a:cubicBezTo>
                              <a:cubicBezTo>
                                <a:pt x="968791" y="2867"/>
                                <a:pt x="1065674" y="5002"/>
                                <a:pt x="1162551" y="8182"/>
                              </a:cubicBezTo>
                              <a:cubicBezTo>
                                <a:pt x="1065670" y="11363"/>
                                <a:pt x="968791" y="13497"/>
                                <a:pt x="871913" y="14569"/>
                              </a:cubicBezTo>
                              <a:cubicBezTo>
                                <a:pt x="775031" y="15872"/>
                                <a:pt x="678153" y="16219"/>
                                <a:pt x="581276" y="16361"/>
                              </a:cubicBezTo>
                              <a:cubicBezTo>
                                <a:pt x="484393" y="16197"/>
                                <a:pt x="387516" y="15851"/>
                                <a:pt x="290638" y="14543"/>
                              </a:cubicBezTo>
                              <a:cubicBezTo>
                                <a:pt x="193760" y="13463"/>
                                <a:pt x="96882" y="11341"/>
                                <a:pt x="0" y="8178"/>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42" name="Freeform 116">
                  <a:extLst>
                    <a:ext uri="{FF2B5EF4-FFF2-40B4-BE49-F238E27FC236}">
                      <a16:creationId xmlns:a16="http://schemas.microsoft.com/office/drawing/2014/main" id="{3FB2E0FA-CBC1-2CE6-F30D-078FB602AD99}"/>
                    </a:ext>
                  </a:extLst>
                </p:cNvPr>
                <p:cNvSpPr/>
                <p:nvPr/>
              </p:nvSpPr>
              <p:spPr>
                <a:xfrm>
                  <a:off x="8108415" y="4883963"/>
                  <a:ext cx="1162555" cy="16360"/>
                </a:xfrm>
                <a:custGeom>
                  <a:avLst/>
                  <a:gdLst>
                    <a:gd name="connsiteX0" fmla="*/ 0 w 1162555"/>
                    <a:gd name="connsiteY0" fmla="*/ 8179 h 16360"/>
                    <a:gd name="connsiteX1" fmla="*/ 290638 w 1162555"/>
                    <a:gd name="connsiteY1" fmla="*/ 1818 h 16360"/>
                    <a:gd name="connsiteX2" fmla="*/ 581280 w 1162555"/>
                    <a:gd name="connsiteY2" fmla="*/ 0 h 16360"/>
                    <a:gd name="connsiteX3" fmla="*/ 871917 w 1162555"/>
                    <a:gd name="connsiteY3" fmla="*/ 1796 h 16360"/>
                    <a:gd name="connsiteX4" fmla="*/ 1162555 w 1162555"/>
                    <a:gd name="connsiteY4" fmla="*/ 8183 h 16360"/>
                    <a:gd name="connsiteX5" fmla="*/ 871917 w 1162555"/>
                    <a:gd name="connsiteY5" fmla="*/ 14569 h 16360"/>
                    <a:gd name="connsiteX6" fmla="*/ 581280 w 1162555"/>
                    <a:gd name="connsiteY6" fmla="*/ 16361 h 16360"/>
                    <a:gd name="connsiteX7" fmla="*/ 290638 w 1162555"/>
                    <a:gd name="connsiteY7" fmla="*/ 14544 h 16360"/>
                    <a:gd name="connsiteX8" fmla="*/ 0 w 1162555"/>
                    <a:gd name="connsiteY8" fmla="*/ 8179 h 1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555" h="16360" fill="none" extrusionOk="0">
                      <a:moveTo>
                        <a:pt x="0" y="8179"/>
                      </a:moveTo>
                      <a:cubicBezTo>
                        <a:pt x="111412" y="-218"/>
                        <a:pt x="195150" y="8517"/>
                        <a:pt x="290638" y="1818"/>
                      </a:cubicBezTo>
                      <a:cubicBezTo>
                        <a:pt x="381163" y="-5545"/>
                        <a:pt x="499019" y="3642"/>
                        <a:pt x="581280" y="0"/>
                      </a:cubicBezTo>
                      <a:cubicBezTo>
                        <a:pt x="643419" y="-1552"/>
                        <a:pt x="750702" y="-9038"/>
                        <a:pt x="871917" y="1796"/>
                      </a:cubicBezTo>
                      <a:cubicBezTo>
                        <a:pt x="969577" y="-528"/>
                        <a:pt x="1056655" y="27203"/>
                        <a:pt x="1162555" y="8183"/>
                      </a:cubicBezTo>
                      <a:cubicBezTo>
                        <a:pt x="1057755" y="16131"/>
                        <a:pt x="968891" y="3580"/>
                        <a:pt x="871917" y="14569"/>
                      </a:cubicBezTo>
                      <a:cubicBezTo>
                        <a:pt x="755940" y="1794"/>
                        <a:pt x="680726" y="8133"/>
                        <a:pt x="581280" y="16361"/>
                      </a:cubicBezTo>
                      <a:cubicBezTo>
                        <a:pt x="516668" y="19844"/>
                        <a:pt x="378652" y="6304"/>
                        <a:pt x="290638" y="14544"/>
                      </a:cubicBezTo>
                      <a:cubicBezTo>
                        <a:pt x="192314" y="35715"/>
                        <a:pt x="91290" y="9910"/>
                        <a:pt x="0" y="8179"/>
                      </a:cubicBezTo>
                      <a:close/>
                    </a:path>
                    <a:path w="1162555" h="16360" stroke="0" extrusionOk="0">
                      <a:moveTo>
                        <a:pt x="0" y="8179"/>
                      </a:moveTo>
                      <a:cubicBezTo>
                        <a:pt x="90936" y="13544"/>
                        <a:pt x="203587" y="-13929"/>
                        <a:pt x="290638" y="1818"/>
                      </a:cubicBezTo>
                      <a:cubicBezTo>
                        <a:pt x="352681" y="1702"/>
                        <a:pt x="445647" y="-10149"/>
                        <a:pt x="581280" y="0"/>
                      </a:cubicBezTo>
                      <a:cubicBezTo>
                        <a:pt x="640767" y="10450"/>
                        <a:pt x="737857" y="9695"/>
                        <a:pt x="871917" y="1796"/>
                      </a:cubicBezTo>
                      <a:cubicBezTo>
                        <a:pt x="965977" y="-1132"/>
                        <a:pt x="1062216" y="11313"/>
                        <a:pt x="1162555" y="8183"/>
                      </a:cubicBezTo>
                      <a:cubicBezTo>
                        <a:pt x="1045601" y="14807"/>
                        <a:pt x="974203" y="-1160"/>
                        <a:pt x="871917" y="14569"/>
                      </a:cubicBezTo>
                      <a:cubicBezTo>
                        <a:pt x="812159" y="24441"/>
                        <a:pt x="723827" y="9143"/>
                        <a:pt x="581280" y="16361"/>
                      </a:cubicBezTo>
                      <a:cubicBezTo>
                        <a:pt x="468469" y="21747"/>
                        <a:pt x="393041" y="3876"/>
                        <a:pt x="290638" y="14544"/>
                      </a:cubicBezTo>
                      <a:cubicBezTo>
                        <a:pt x="207753" y="21144"/>
                        <a:pt x="113652" y="9543"/>
                        <a:pt x="0" y="8179"/>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977977984">
                        <a:custGeom>
                          <a:avLst/>
                          <a:gdLst/>
                          <a:ahLst/>
                          <a:cxnLst/>
                          <a:rect l="l" t="t" r="r" b="b"/>
                          <a:pathLst>
                            <a:path w="1162555" h="16360">
                              <a:moveTo>
                                <a:pt x="0" y="8179"/>
                              </a:moveTo>
                              <a:cubicBezTo>
                                <a:pt x="96882" y="5015"/>
                                <a:pt x="193760" y="2893"/>
                                <a:pt x="290638" y="1818"/>
                              </a:cubicBezTo>
                              <a:cubicBezTo>
                                <a:pt x="387520" y="510"/>
                                <a:pt x="484398" y="163"/>
                                <a:pt x="581280" y="0"/>
                              </a:cubicBezTo>
                              <a:cubicBezTo>
                                <a:pt x="678158" y="146"/>
                                <a:pt x="775035" y="493"/>
                                <a:pt x="871917" y="1796"/>
                              </a:cubicBezTo>
                              <a:cubicBezTo>
                                <a:pt x="968795" y="2863"/>
                                <a:pt x="1065677" y="5002"/>
                                <a:pt x="1162555" y="8183"/>
                              </a:cubicBezTo>
                              <a:cubicBezTo>
                                <a:pt x="1065673" y="11363"/>
                                <a:pt x="968795" y="13498"/>
                                <a:pt x="871917" y="14569"/>
                              </a:cubicBezTo>
                              <a:cubicBezTo>
                                <a:pt x="775035" y="15872"/>
                                <a:pt x="678158" y="16219"/>
                                <a:pt x="581280" y="16361"/>
                              </a:cubicBezTo>
                              <a:cubicBezTo>
                                <a:pt x="484398" y="16198"/>
                                <a:pt x="387520" y="15851"/>
                                <a:pt x="290638" y="14544"/>
                              </a:cubicBezTo>
                              <a:cubicBezTo>
                                <a:pt x="193760" y="13463"/>
                                <a:pt x="96878" y="11337"/>
                                <a:pt x="0" y="8179"/>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grpSp>
          <p:grpSp>
            <p:nvGrpSpPr>
              <p:cNvPr id="15" name="Group 117">
                <a:extLst>
                  <a:ext uri="{FF2B5EF4-FFF2-40B4-BE49-F238E27FC236}">
                    <a16:creationId xmlns:a16="http://schemas.microsoft.com/office/drawing/2014/main" id="{C44C443D-3DC8-10F2-359C-498D0497E346}"/>
                  </a:ext>
                </a:extLst>
              </p:cNvPr>
              <p:cNvGrpSpPr/>
              <p:nvPr/>
            </p:nvGrpSpPr>
            <p:grpSpPr>
              <a:xfrm>
                <a:off x="8036538" y="4057154"/>
                <a:ext cx="1640073" cy="342509"/>
                <a:chOff x="8036538" y="4057154"/>
                <a:chExt cx="1640073" cy="342509"/>
              </a:xfrm>
              <a:grpFill/>
            </p:grpSpPr>
            <p:sp>
              <p:nvSpPr>
                <p:cNvPr id="32" name="Freeform 118">
                  <a:extLst>
                    <a:ext uri="{FF2B5EF4-FFF2-40B4-BE49-F238E27FC236}">
                      <a16:creationId xmlns:a16="http://schemas.microsoft.com/office/drawing/2014/main" id="{CE614A62-EC6C-94A0-7C28-AC4857135041}"/>
                    </a:ext>
                  </a:extLst>
                </p:cNvPr>
                <p:cNvSpPr/>
                <p:nvPr/>
              </p:nvSpPr>
              <p:spPr>
                <a:xfrm>
                  <a:off x="8186540" y="4057154"/>
                  <a:ext cx="1490072" cy="342509"/>
                </a:xfrm>
                <a:custGeom>
                  <a:avLst/>
                  <a:gdLst>
                    <a:gd name="connsiteX0" fmla="*/ 4 w 1490072"/>
                    <a:gd name="connsiteY0" fmla="*/ 342510 h 342509"/>
                    <a:gd name="connsiteX1" fmla="*/ 634581 w 1490072"/>
                    <a:gd name="connsiteY1" fmla="*/ 342510 h 342509"/>
                    <a:gd name="connsiteX2" fmla="*/ 1295060 w 1490072"/>
                    <a:gd name="connsiteY2" fmla="*/ 342510 h 342509"/>
                    <a:gd name="connsiteX3" fmla="*/ 1490072 w 1490072"/>
                    <a:gd name="connsiteY3" fmla="*/ 190712 h 342509"/>
                    <a:gd name="connsiteX4" fmla="*/ 1490072 w 1490072"/>
                    <a:gd name="connsiteY4" fmla="*/ 151793 h 342509"/>
                    <a:gd name="connsiteX5" fmla="*/ 1295060 w 1490072"/>
                    <a:gd name="connsiteY5" fmla="*/ 0 h 342509"/>
                    <a:gd name="connsiteX6" fmla="*/ 660483 w 1490072"/>
                    <a:gd name="connsiteY6" fmla="*/ 0 h 342509"/>
                    <a:gd name="connsiteX7" fmla="*/ 4 w 1490072"/>
                    <a:gd name="connsiteY7" fmla="*/ 0 h 342509"/>
                    <a:gd name="connsiteX8" fmla="*/ 4 w 1490072"/>
                    <a:gd name="connsiteY8" fmla="*/ 46707 h 342509"/>
                    <a:gd name="connsiteX9" fmla="*/ 626629 w 1490072"/>
                    <a:gd name="connsiteY9" fmla="*/ 46707 h 342509"/>
                    <a:gd name="connsiteX10" fmla="*/ 1205053 w 1490072"/>
                    <a:gd name="connsiteY10" fmla="*/ 46707 h 342509"/>
                    <a:gd name="connsiteX11" fmla="*/ 1280058 w 1490072"/>
                    <a:gd name="connsiteY11" fmla="*/ 105090 h 342509"/>
                    <a:gd name="connsiteX12" fmla="*/ 1280058 w 1490072"/>
                    <a:gd name="connsiteY12" fmla="*/ 237420 h 342509"/>
                    <a:gd name="connsiteX13" fmla="*/ 1205053 w 1490072"/>
                    <a:gd name="connsiteY13" fmla="*/ 295803 h 342509"/>
                    <a:gd name="connsiteX14" fmla="*/ 590476 w 1490072"/>
                    <a:gd name="connsiteY14" fmla="*/ 295803 h 342509"/>
                    <a:gd name="connsiteX15" fmla="*/ 0 w 1490072"/>
                    <a:gd name="connsiteY15" fmla="*/ 295803 h 342509"/>
                    <a:gd name="connsiteX16" fmla="*/ 0 w 1490072"/>
                    <a:gd name="connsiteY16" fmla="*/ 342510 h 342509"/>
                    <a:gd name="connsiteX17" fmla="*/ 4 w 1490072"/>
                    <a:gd name="connsiteY17" fmla="*/ 342510 h 342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90072" h="342509" fill="none" extrusionOk="0">
                      <a:moveTo>
                        <a:pt x="4" y="342510"/>
                      </a:moveTo>
                      <a:cubicBezTo>
                        <a:pt x="231082" y="311864"/>
                        <a:pt x="329061" y="315057"/>
                        <a:pt x="634581" y="342510"/>
                      </a:cubicBezTo>
                      <a:cubicBezTo>
                        <a:pt x="940101" y="369963"/>
                        <a:pt x="1092853" y="340180"/>
                        <a:pt x="1295060" y="342510"/>
                      </a:cubicBezTo>
                      <a:cubicBezTo>
                        <a:pt x="1395785" y="350482"/>
                        <a:pt x="1496668" y="265134"/>
                        <a:pt x="1490072" y="190712"/>
                      </a:cubicBezTo>
                      <a:cubicBezTo>
                        <a:pt x="1491585" y="178928"/>
                        <a:pt x="1489598" y="166519"/>
                        <a:pt x="1490072" y="151793"/>
                      </a:cubicBezTo>
                      <a:cubicBezTo>
                        <a:pt x="1492946" y="60126"/>
                        <a:pt x="1404127" y="-4052"/>
                        <a:pt x="1295060" y="0"/>
                      </a:cubicBezTo>
                      <a:cubicBezTo>
                        <a:pt x="1085127" y="18742"/>
                        <a:pt x="944925" y="27956"/>
                        <a:pt x="660483" y="0"/>
                      </a:cubicBezTo>
                      <a:cubicBezTo>
                        <a:pt x="376041" y="-27956"/>
                        <a:pt x="282697" y="-720"/>
                        <a:pt x="4" y="0"/>
                      </a:cubicBezTo>
                      <a:cubicBezTo>
                        <a:pt x="1397" y="18033"/>
                        <a:pt x="-1081" y="33936"/>
                        <a:pt x="4" y="46707"/>
                      </a:cubicBezTo>
                      <a:cubicBezTo>
                        <a:pt x="207910" y="33854"/>
                        <a:pt x="327601" y="18667"/>
                        <a:pt x="626629" y="46707"/>
                      </a:cubicBezTo>
                      <a:cubicBezTo>
                        <a:pt x="925658" y="74747"/>
                        <a:pt x="959893" y="52113"/>
                        <a:pt x="1205053" y="46707"/>
                      </a:cubicBezTo>
                      <a:cubicBezTo>
                        <a:pt x="1246937" y="46140"/>
                        <a:pt x="1284129" y="74529"/>
                        <a:pt x="1280058" y="105090"/>
                      </a:cubicBezTo>
                      <a:cubicBezTo>
                        <a:pt x="1285824" y="169239"/>
                        <a:pt x="1276746" y="194773"/>
                        <a:pt x="1280058" y="237420"/>
                      </a:cubicBezTo>
                      <a:cubicBezTo>
                        <a:pt x="1275338" y="265088"/>
                        <a:pt x="1240810" y="302917"/>
                        <a:pt x="1205053" y="295803"/>
                      </a:cubicBezTo>
                      <a:cubicBezTo>
                        <a:pt x="1012812" y="276295"/>
                        <a:pt x="777885" y="314769"/>
                        <a:pt x="590476" y="295803"/>
                      </a:cubicBezTo>
                      <a:cubicBezTo>
                        <a:pt x="403067" y="276837"/>
                        <a:pt x="140770" y="271925"/>
                        <a:pt x="0" y="295803"/>
                      </a:cubicBezTo>
                      <a:cubicBezTo>
                        <a:pt x="-1576" y="318295"/>
                        <a:pt x="-1172" y="323548"/>
                        <a:pt x="0" y="342510"/>
                      </a:cubicBezTo>
                      <a:lnTo>
                        <a:pt x="4" y="342510"/>
                      </a:lnTo>
                      <a:close/>
                    </a:path>
                    <a:path w="1490072" h="342509" stroke="0" extrusionOk="0">
                      <a:moveTo>
                        <a:pt x="4" y="342510"/>
                      </a:moveTo>
                      <a:cubicBezTo>
                        <a:pt x="272370" y="369798"/>
                        <a:pt x="315478" y="350410"/>
                        <a:pt x="621631" y="342510"/>
                      </a:cubicBezTo>
                      <a:cubicBezTo>
                        <a:pt x="927784" y="334610"/>
                        <a:pt x="1087018" y="336262"/>
                        <a:pt x="1295060" y="342510"/>
                      </a:cubicBezTo>
                      <a:cubicBezTo>
                        <a:pt x="1386331" y="350584"/>
                        <a:pt x="1506882" y="286298"/>
                        <a:pt x="1490072" y="190712"/>
                      </a:cubicBezTo>
                      <a:cubicBezTo>
                        <a:pt x="1490265" y="176019"/>
                        <a:pt x="1490569" y="168293"/>
                        <a:pt x="1490072" y="151793"/>
                      </a:cubicBezTo>
                      <a:cubicBezTo>
                        <a:pt x="1467431" y="62495"/>
                        <a:pt x="1418761" y="-13311"/>
                        <a:pt x="1295060" y="0"/>
                      </a:cubicBezTo>
                      <a:cubicBezTo>
                        <a:pt x="1027646" y="-13873"/>
                        <a:pt x="897122" y="-7133"/>
                        <a:pt x="686384" y="0"/>
                      </a:cubicBezTo>
                      <a:cubicBezTo>
                        <a:pt x="475646" y="7133"/>
                        <a:pt x="151435" y="13462"/>
                        <a:pt x="4" y="0"/>
                      </a:cubicBezTo>
                      <a:cubicBezTo>
                        <a:pt x="2165" y="13466"/>
                        <a:pt x="146" y="28827"/>
                        <a:pt x="4" y="46707"/>
                      </a:cubicBezTo>
                      <a:cubicBezTo>
                        <a:pt x="141956" y="40564"/>
                        <a:pt x="339040" y="73478"/>
                        <a:pt x="614579" y="46707"/>
                      </a:cubicBezTo>
                      <a:cubicBezTo>
                        <a:pt x="890119" y="19936"/>
                        <a:pt x="1053058" y="47131"/>
                        <a:pt x="1205053" y="46707"/>
                      </a:cubicBezTo>
                      <a:cubicBezTo>
                        <a:pt x="1251404" y="44604"/>
                        <a:pt x="1282756" y="72905"/>
                        <a:pt x="1280058" y="105090"/>
                      </a:cubicBezTo>
                      <a:cubicBezTo>
                        <a:pt x="1285902" y="161224"/>
                        <a:pt x="1285551" y="183580"/>
                        <a:pt x="1280058" y="237420"/>
                      </a:cubicBezTo>
                      <a:cubicBezTo>
                        <a:pt x="1279765" y="275058"/>
                        <a:pt x="1237267" y="294603"/>
                        <a:pt x="1205053" y="295803"/>
                      </a:cubicBezTo>
                      <a:cubicBezTo>
                        <a:pt x="980660" y="302694"/>
                        <a:pt x="795301" y="271614"/>
                        <a:pt x="614577" y="295803"/>
                      </a:cubicBezTo>
                      <a:cubicBezTo>
                        <a:pt x="433853" y="319992"/>
                        <a:pt x="236845" y="323827"/>
                        <a:pt x="0" y="295803"/>
                      </a:cubicBezTo>
                      <a:cubicBezTo>
                        <a:pt x="1979" y="308250"/>
                        <a:pt x="-100" y="324897"/>
                        <a:pt x="0" y="342510"/>
                      </a:cubicBezTo>
                      <a:lnTo>
                        <a:pt x="4" y="342510"/>
                      </a:ln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265539718">
                        <a:custGeom>
                          <a:avLst/>
                          <a:gdLst/>
                          <a:ahLst/>
                          <a:cxnLst/>
                          <a:rect l="l" t="t" r="r" b="b"/>
                          <a:pathLst>
                            <a:path w="1490072" h="342509">
                              <a:moveTo>
                                <a:pt x="4" y="342510"/>
                              </a:moveTo>
                              <a:lnTo>
                                <a:pt x="1295060" y="342510"/>
                              </a:lnTo>
                              <a:cubicBezTo>
                                <a:pt x="1402762" y="342510"/>
                                <a:pt x="1490072" y="274547"/>
                                <a:pt x="1490072" y="190712"/>
                              </a:cubicBezTo>
                              <a:lnTo>
                                <a:pt x="1490072" y="151793"/>
                              </a:lnTo>
                              <a:cubicBezTo>
                                <a:pt x="1490072" y="67958"/>
                                <a:pt x="1402762" y="0"/>
                                <a:pt x="1295060" y="0"/>
                              </a:cubicBezTo>
                              <a:lnTo>
                                <a:pt x="4" y="0"/>
                              </a:lnTo>
                              <a:lnTo>
                                <a:pt x="4" y="46707"/>
                              </a:lnTo>
                              <a:lnTo>
                                <a:pt x="1205053" y="46707"/>
                              </a:lnTo>
                              <a:cubicBezTo>
                                <a:pt x="1246476" y="46707"/>
                                <a:pt x="1280058" y="72845"/>
                                <a:pt x="1280058" y="105090"/>
                              </a:cubicBezTo>
                              <a:lnTo>
                                <a:pt x="1280058" y="237420"/>
                              </a:lnTo>
                              <a:cubicBezTo>
                                <a:pt x="1280058" y="269665"/>
                                <a:pt x="1246480" y="295803"/>
                                <a:pt x="1205053" y="295803"/>
                              </a:cubicBezTo>
                              <a:lnTo>
                                <a:pt x="0" y="295803"/>
                              </a:lnTo>
                              <a:lnTo>
                                <a:pt x="0" y="34251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40000" lnSpcReduction="20000"/>
                </a:bodyPr>
                <a:lstStyle/>
                <a:p>
                  <a:pPr marL="0" algn="l"/>
                  <a:endParaRPr/>
                </a:p>
              </p:txBody>
            </p:sp>
            <p:sp>
              <p:nvSpPr>
                <p:cNvPr id="33" name="Freeform 119">
                  <a:extLst>
                    <a:ext uri="{FF2B5EF4-FFF2-40B4-BE49-F238E27FC236}">
                      <a16:creationId xmlns:a16="http://schemas.microsoft.com/office/drawing/2014/main" id="{11450A1C-18EE-6804-15D5-C1D755FD30E3}"/>
                    </a:ext>
                  </a:extLst>
                </p:cNvPr>
                <p:cNvSpPr/>
                <p:nvPr/>
              </p:nvSpPr>
              <p:spPr>
                <a:xfrm>
                  <a:off x="8036538" y="4057154"/>
                  <a:ext cx="1490063" cy="342509"/>
                </a:xfrm>
                <a:custGeom>
                  <a:avLst/>
                  <a:gdLst>
                    <a:gd name="connsiteX0" fmla="*/ 0 w 1490063"/>
                    <a:gd name="connsiteY0" fmla="*/ 342510 h 342509"/>
                    <a:gd name="connsiteX1" fmla="*/ 634578 w 1490063"/>
                    <a:gd name="connsiteY1" fmla="*/ 342510 h 342509"/>
                    <a:gd name="connsiteX2" fmla="*/ 1295057 w 1490063"/>
                    <a:gd name="connsiteY2" fmla="*/ 342510 h 342509"/>
                    <a:gd name="connsiteX3" fmla="*/ 1490063 w 1490063"/>
                    <a:gd name="connsiteY3" fmla="*/ 190712 h 342509"/>
                    <a:gd name="connsiteX4" fmla="*/ 1490063 w 1490063"/>
                    <a:gd name="connsiteY4" fmla="*/ 151793 h 342509"/>
                    <a:gd name="connsiteX5" fmla="*/ 1295057 w 1490063"/>
                    <a:gd name="connsiteY5" fmla="*/ 0 h 342509"/>
                    <a:gd name="connsiteX6" fmla="*/ 660479 w 1490063"/>
                    <a:gd name="connsiteY6" fmla="*/ 0 h 342509"/>
                    <a:gd name="connsiteX7" fmla="*/ 0 w 1490063"/>
                    <a:gd name="connsiteY7" fmla="*/ 0 h 342509"/>
                    <a:gd name="connsiteX8" fmla="*/ 0 w 1490063"/>
                    <a:gd name="connsiteY8" fmla="*/ 46707 h 342509"/>
                    <a:gd name="connsiteX9" fmla="*/ 634578 w 1490063"/>
                    <a:gd name="connsiteY9" fmla="*/ 46707 h 342509"/>
                    <a:gd name="connsiteX10" fmla="*/ 1295057 w 1490063"/>
                    <a:gd name="connsiteY10" fmla="*/ 46707 h 342509"/>
                    <a:gd name="connsiteX11" fmla="*/ 1430060 w 1490063"/>
                    <a:gd name="connsiteY11" fmla="*/ 151797 h 342509"/>
                    <a:gd name="connsiteX12" fmla="*/ 1430060 w 1490063"/>
                    <a:gd name="connsiteY12" fmla="*/ 190717 h 342509"/>
                    <a:gd name="connsiteX13" fmla="*/ 1295057 w 1490063"/>
                    <a:gd name="connsiteY13" fmla="*/ 295807 h 342509"/>
                    <a:gd name="connsiteX14" fmla="*/ 621627 w 1490063"/>
                    <a:gd name="connsiteY14" fmla="*/ 295807 h 342509"/>
                    <a:gd name="connsiteX15" fmla="*/ 0 w 1490063"/>
                    <a:gd name="connsiteY15" fmla="*/ 295807 h 342509"/>
                    <a:gd name="connsiteX16" fmla="*/ 0 w 1490063"/>
                    <a:gd name="connsiteY16" fmla="*/ 342510 h 342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90063" h="342509" fill="none" extrusionOk="0">
                      <a:moveTo>
                        <a:pt x="0" y="342510"/>
                      </a:moveTo>
                      <a:cubicBezTo>
                        <a:pt x="195342" y="342900"/>
                        <a:pt x="383348" y="330698"/>
                        <a:pt x="634578" y="342510"/>
                      </a:cubicBezTo>
                      <a:cubicBezTo>
                        <a:pt x="885808" y="354322"/>
                        <a:pt x="1034671" y="367553"/>
                        <a:pt x="1295057" y="342510"/>
                      </a:cubicBezTo>
                      <a:cubicBezTo>
                        <a:pt x="1402413" y="335088"/>
                        <a:pt x="1478871" y="268843"/>
                        <a:pt x="1490063" y="190712"/>
                      </a:cubicBezTo>
                      <a:cubicBezTo>
                        <a:pt x="1491253" y="182034"/>
                        <a:pt x="1489476" y="159665"/>
                        <a:pt x="1490063" y="151793"/>
                      </a:cubicBezTo>
                      <a:cubicBezTo>
                        <a:pt x="1509895" y="54585"/>
                        <a:pt x="1407196" y="-11911"/>
                        <a:pt x="1295057" y="0"/>
                      </a:cubicBezTo>
                      <a:cubicBezTo>
                        <a:pt x="1061429" y="13111"/>
                        <a:pt x="832182" y="18785"/>
                        <a:pt x="660479" y="0"/>
                      </a:cubicBezTo>
                      <a:cubicBezTo>
                        <a:pt x="488776" y="-18785"/>
                        <a:pt x="154966" y="28079"/>
                        <a:pt x="0" y="0"/>
                      </a:cubicBezTo>
                      <a:cubicBezTo>
                        <a:pt x="2195" y="12695"/>
                        <a:pt x="1916" y="23386"/>
                        <a:pt x="0" y="46707"/>
                      </a:cubicBezTo>
                      <a:cubicBezTo>
                        <a:pt x="253277" y="66056"/>
                        <a:pt x="505112" y="69331"/>
                        <a:pt x="634578" y="46707"/>
                      </a:cubicBezTo>
                      <a:cubicBezTo>
                        <a:pt x="764044" y="24083"/>
                        <a:pt x="1128128" y="69274"/>
                        <a:pt x="1295057" y="46707"/>
                      </a:cubicBezTo>
                      <a:cubicBezTo>
                        <a:pt x="1369557" y="59342"/>
                        <a:pt x="1433756" y="92243"/>
                        <a:pt x="1430060" y="151797"/>
                      </a:cubicBezTo>
                      <a:cubicBezTo>
                        <a:pt x="1428421" y="166613"/>
                        <a:pt x="1431972" y="171480"/>
                        <a:pt x="1430060" y="190717"/>
                      </a:cubicBezTo>
                      <a:cubicBezTo>
                        <a:pt x="1427549" y="236949"/>
                        <a:pt x="1360910" y="293146"/>
                        <a:pt x="1295057" y="295807"/>
                      </a:cubicBezTo>
                      <a:cubicBezTo>
                        <a:pt x="1157404" y="269809"/>
                        <a:pt x="838317" y="272942"/>
                        <a:pt x="621627" y="295807"/>
                      </a:cubicBezTo>
                      <a:cubicBezTo>
                        <a:pt x="404937" y="318673"/>
                        <a:pt x="147122" y="321357"/>
                        <a:pt x="0" y="295807"/>
                      </a:cubicBezTo>
                      <a:cubicBezTo>
                        <a:pt x="-278" y="308282"/>
                        <a:pt x="-1171" y="325660"/>
                        <a:pt x="0" y="342510"/>
                      </a:cubicBezTo>
                      <a:close/>
                    </a:path>
                    <a:path w="1490063" h="342509" stroke="0" extrusionOk="0">
                      <a:moveTo>
                        <a:pt x="0" y="342510"/>
                      </a:moveTo>
                      <a:cubicBezTo>
                        <a:pt x="221038" y="369553"/>
                        <a:pt x="518966" y="359572"/>
                        <a:pt x="673430" y="342510"/>
                      </a:cubicBezTo>
                      <a:cubicBezTo>
                        <a:pt x="827894" y="325449"/>
                        <a:pt x="1085716" y="358420"/>
                        <a:pt x="1295057" y="342510"/>
                      </a:cubicBezTo>
                      <a:cubicBezTo>
                        <a:pt x="1399774" y="337418"/>
                        <a:pt x="1493429" y="288449"/>
                        <a:pt x="1490063" y="190712"/>
                      </a:cubicBezTo>
                      <a:cubicBezTo>
                        <a:pt x="1489847" y="175833"/>
                        <a:pt x="1490865" y="169607"/>
                        <a:pt x="1490063" y="151793"/>
                      </a:cubicBezTo>
                      <a:cubicBezTo>
                        <a:pt x="1491198" y="56220"/>
                        <a:pt x="1394373" y="-289"/>
                        <a:pt x="1295057" y="0"/>
                      </a:cubicBezTo>
                      <a:cubicBezTo>
                        <a:pt x="1157312" y="-20334"/>
                        <a:pt x="937025" y="1506"/>
                        <a:pt x="647529" y="0"/>
                      </a:cubicBezTo>
                      <a:cubicBezTo>
                        <a:pt x="358033" y="-1506"/>
                        <a:pt x="251655" y="25604"/>
                        <a:pt x="0" y="0"/>
                      </a:cubicBezTo>
                      <a:cubicBezTo>
                        <a:pt x="-1439" y="19408"/>
                        <a:pt x="285" y="35354"/>
                        <a:pt x="0" y="46707"/>
                      </a:cubicBezTo>
                      <a:cubicBezTo>
                        <a:pt x="131158" y="21000"/>
                        <a:pt x="477136" y="33875"/>
                        <a:pt x="608677" y="46707"/>
                      </a:cubicBezTo>
                      <a:cubicBezTo>
                        <a:pt x="740218" y="59539"/>
                        <a:pt x="1044335" y="27548"/>
                        <a:pt x="1295057" y="46707"/>
                      </a:cubicBezTo>
                      <a:cubicBezTo>
                        <a:pt x="1366242" y="32913"/>
                        <a:pt x="1422875" y="97175"/>
                        <a:pt x="1430060" y="151797"/>
                      </a:cubicBezTo>
                      <a:cubicBezTo>
                        <a:pt x="1428321" y="163572"/>
                        <a:pt x="1431245" y="180443"/>
                        <a:pt x="1430060" y="190717"/>
                      </a:cubicBezTo>
                      <a:cubicBezTo>
                        <a:pt x="1432411" y="246904"/>
                        <a:pt x="1361036" y="307446"/>
                        <a:pt x="1295057" y="295807"/>
                      </a:cubicBezTo>
                      <a:cubicBezTo>
                        <a:pt x="1011320" y="314203"/>
                        <a:pt x="880275" y="277221"/>
                        <a:pt x="647529" y="295807"/>
                      </a:cubicBezTo>
                      <a:cubicBezTo>
                        <a:pt x="414783" y="314393"/>
                        <a:pt x="187788" y="285369"/>
                        <a:pt x="0" y="295807"/>
                      </a:cubicBezTo>
                      <a:cubicBezTo>
                        <a:pt x="-514" y="307089"/>
                        <a:pt x="-2255" y="322127"/>
                        <a:pt x="0" y="34251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335536050">
                        <a:custGeom>
                          <a:avLst/>
                          <a:gdLst/>
                          <a:ahLst/>
                          <a:cxnLst/>
                          <a:rect l="l" t="t" r="r" b="b"/>
                          <a:pathLst>
                            <a:path w="1490063" h="342509">
                              <a:moveTo>
                                <a:pt x="0" y="342510"/>
                              </a:moveTo>
                              <a:lnTo>
                                <a:pt x="1295057" y="342510"/>
                              </a:lnTo>
                              <a:cubicBezTo>
                                <a:pt x="1402757" y="342510"/>
                                <a:pt x="1490063" y="274547"/>
                                <a:pt x="1490063" y="190712"/>
                              </a:cubicBezTo>
                              <a:lnTo>
                                <a:pt x="1490063" y="151793"/>
                              </a:lnTo>
                              <a:cubicBezTo>
                                <a:pt x="1490063" y="67958"/>
                                <a:pt x="1402757" y="0"/>
                                <a:pt x="1295057" y="0"/>
                              </a:cubicBezTo>
                              <a:lnTo>
                                <a:pt x="0" y="0"/>
                              </a:lnTo>
                              <a:lnTo>
                                <a:pt x="0" y="46707"/>
                              </a:lnTo>
                              <a:lnTo>
                                <a:pt x="1295057" y="46707"/>
                              </a:lnTo>
                              <a:cubicBezTo>
                                <a:pt x="1369616" y="46707"/>
                                <a:pt x="1430060" y="93757"/>
                                <a:pt x="1430060" y="151797"/>
                              </a:cubicBezTo>
                              <a:lnTo>
                                <a:pt x="1430060" y="190717"/>
                              </a:lnTo>
                              <a:cubicBezTo>
                                <a:pt x="1430060" y="248757"/>
                                <a:pt x="1369616" y="295807"/>
                                <a:pt x="1295057" y="295807"/>
                              </a:cubicBezTo>
                              <a:lnTo>
                                <a:pt x="0" y="295807"/>
                              </a:lnTo>
                              <a:lnTo>
                                <a:pt x="0" y="34251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40000" lnSpcReduction="20000"/>
                </a:bodyPr>
                <a:lstStyle/>
                <a:p>
                  <a:pPr marL="0" algn="l"/>
                  <a:endParaRPr/>
                </a:p>
              </p:txBody>
            </p:sp>
            <p:sp>
              <p:nvSpPr>
                <p:cNvPr id="34" name="Freeform 120">
                  <a:extLst>
                    <a:ext uri="{FF2B5EF4-FFF2-40B4-BE49-F238E27FC236}">
                      <a16:creationId xmlns:a16="http://schemas.microsoft.com/office/drawing/2014/main" id="{252B3B5F-530F-951B-84F7-1AD51B5E9BA9}"/>
                    </a:ext>
                  </a:extLst>
                </p:cNvPr>
                <p:cNvSpPr/>
                <p:nvPr/>
              </p:nvSpPr>
              <p:spPr>
                <a:xfrm>
                  <a:off x="8071536" y="4103861"/>
                  <a:ext cx="1398812" cy="249099"/>
                </a:xfrm>
                <a:custGeom>
                  <a:avLst/>
                  <a:gdLst>
                    <a:gd name="connsiteX0" fmla="*/ 0 w 1398812"/>
                    <a:gd name="connsiteY0" fmla="*/ 249100 h 249099"/>
                    <a:gd name="connsiteX1" fmla="*/ 611647 w 1398812"/>
                    <a:gd name="connsiteY1" fmla="*/ 249100 h 249099"/>
                    <a:gd name="connsiteX2" fmla="*/ 1274264 w 1398812"/>
                    <a:gd name="connsiteY2" fmla="*/ 249100 h 249099"/>
                    <a:gd name="connsiteX3" fmla="*/ 1398813 w 1398812"/>
                    <a:gd name="connsiteY3" fmla="*/ 124550 h 249099"/>
                    <a:gd name="connsiteX4" fmla="*/ 1398813 w 1398812"/>
                    <a:gd name="connsiteY4" fmla="*/ 124550 h 249099"/>
                    <a:gd name="connsiteX5" fmla="*/ 1274264 w 1398812"/>
                    <a:gd name="connsiteY5" fmla="*/ 0 h 249099"/>
                    <a:gd name="connsiteX6" fmla="*/ 675360 w 1398812"/>
                    <a:gd name="connsiteY6" fmla="*/ 0 h 249099"/>
                    <a:gd name="connsiteX7" fmla="*/ 0 w 1398812"/>
                    <a:gd name="connsiteY7" fmla="*/ 0 h 249099"/>
                    <a:gd name="connsiteX8" fmla="*/ 0 w 1398812"/>
                    <a:gd name="connsiteY8" fmla="*/ 249100 h 24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8812" h="249099" fill="none" extrusionOk="0">
                      <a:moveTo>
                        <a:pt x="0" y="249100"/>
                      </a:moveTo>
                      <a:cubicBezTo>
                        <a:pt x="145059" y="242382"/>
                        <a:pt x="351917" y="233131"/>
                        <a:pt x="611647" y="249100"/>
                      </a:cubicBezTo>
                      <a:cubicBezTo>
                        <a:pt x="871377" y="265069"/>
                        <a:pt x="1030063" y="256429"/>
                        <a:pt x="1274264" y="249100"/>
                      </a:cubicBezTo>
                      <a:cubicBezTo>
                        <a:pt x="1340376" y="249743"/>
                        <a:pt x="1395764" y="190222"/>
                        <a:pt x="1398813" y="124550"/>
                      </a:cubicBezTo>
                      <a:lnTo>
                        <a:pt x="1398813" y="124550"/>
                      </a:lnTo>
                      <a:cubicBezTo>
                        <a:pt x="1395395" y="62944"/>
                        <a:pt x="1343590" y="6650"/>
                        <a:pt x="1274264" y="0"/>
                      </a:cubicBezTo>
                      <a:cubicBezTo>
                        <a:pt x="1060859" y="-15702"/>
                        <a:pt x="947068" y="12883"/>
                        <a:pt x="675360" y="0"/>
                      </a:cubicBezTo>
                      <a:cubicBezTo>
                        <a:pt x="403652" y="-12883"/>
                        <a:pt x="180932" y="21503"/>
                        <a:pt x="0" y="0"/>
                      </a:cubicBezTo>
                      <a:cubicBezTo>
                        <a:pt x="6291" y="116300"/>
                        <a:pt x="6264" y="163724"/>
                        <a:pt x="0" y="249100"/>
                      </a:cubicBezTo>
                      <a:close/>
                    </a:path>
                    <a:path w="1398812" h="249099" stroke="0" extrusionOk="0">
                      <a:moveTo>
                        <a:pt x="0" y="249100"/>
                      </a:moveTo>
                      <a:cubicBezTo>
                        <a:pt x="240716" y="266589"/>
                        <a:pt x="462998" y="269344"/>
                        <a:pt x="624389" y="249100"/>
                      </a:cubicBezTo>
                      <a:cubicBezTo>
                        <a:pt x="785780" y="228856"/>
                        <a:pt x="1036748" y="230634"/>
                        <a:pt x="1274264" y="249100"/>
                      </a:cubicBezTo>
                      <a:cubicBezTo>
                        <a:pt x="1344414" y="244974"/>
                        <a:pt x="1410814" y="195538"/>
                        <a:pt x="1398813" y="124550"/>
                      </a:cubicBezTo>
                      <a:lnTo>
                        <a:pt x="1398813" y="124550"/>
                      </a:lnTo>
                      <a:cubicBezTo>
                        <a:pt x="1399177" y="52786"/>
                        <a:pt x="1339504" y="1148"/>
                        <a:pt x="1274264" y="0"/>
                      </a:cubicBezTo>
                      <a:cubicBezTo>
                        <a:pt x="998234" y="9607"/>
                        <a:pt x="845235" y="22082"/>
                        <a:pt x="675360" y="0"/>
                      </a:cubicBezTo>
                      <a:cubicBezTo>
                        <a:pt x="505485" y="-22082"/>
                        <a:pt x="233128" y="24152"/>
                        <a:pt x="0" y="0"/>
                      </a:cubicBezTo>
                      <a:cubicBezTo>
                        <a:pt x="-5270" y="61637"/>
                        <a:pt x="-4197" y="186134"/>
                        <a:pt x="0" y="24910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665504190">
                        <a:custGeom>
                          <a:avLst/>
                          <a:gdLst/>
                          <a:ahLst/>
                          <a:cxnLst/>
                          <a:rect l="l" t="t" r="r" b="b"/>
                          <a:pathLst>
                            <a:path w="1398812" h="249099">
                              <a:moveTo>
                                <a:pt x="0" y="249100"/>
                              </a:moveTo>
                              <a:lnTo>
                                <a:pt x="1274264" y="249100"/>
                              </a:lnTo>
                              <a:cubicBezTo>
                                <a:pt x="1343049" y="249100"/>
                                <a:pt x="1398813" y="193336"/>
                                <a:pt x="1398813" y="124550"/>
                              </a:cubicBezTo>
                              <a:lnTo>
                                <a:pt x="1398813" y="124550"/>
                              </a:lnTo>
                              <a:cubicBezTo>
                                <a:pt x="1398813" y="55764"/>
                                <a:pt x="1343049" y="0"/>
                                <a:pt x="1274264" y="0"/>
                              </a:cubicBezTo>
                              <a:lnTo>
                                <a:pt x="0" y="0"/>
                              </a:lnTo>
                              <a:lnTo>
                                <a:pt x="0" y="24910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35" name="Freeform 121">
                  <a:extLst>
                    <a:ext uri="{FF2B5EF4-FFF2-40B4-BE49-F238E27FC236}">
                      <a16:creationId xmlns:a16="http://schemas.microsoft.com/office/drawing/2014/main" id="{B8FCB573-A5B5-391F-084A-CA7FDDFB9CEC}"/>
                    </a:ext>
                  </a:extLst>
                </p:cNvPr>
                <p:cNvSpPr/>
                <p:nvPr/>
              </p:nvSpPr>
              <p:spPr>
                <a:xfrm>
                  <a:off x="8237799" y="4204142"/>
                  <a:ext cx="1162551" cy="14153"/>
                </a:xfrm>
                <a:custGeom>
                  <a:avLst/>
                  <a:gdLst>
                    <a:gd name="connsiteX0" fmla="*/ 1162552 w 1162551"/>
                    <a:gd name="connsiteY0" fmla="*/ 7077 h 14153"/>
                    <a:gd name="connsiteX1" fmla="*/ 871913 w 1162551"/>
                    <a:gd name="connsiteY1" fmla="*/ 1573 h 14153"/>
                    <a:gd name="connsiteX2" fmla="*/ 581276 w 1162551"/>
                    <a:gd name="connsiteY2" fmla="*/ 0 h 14153"/>
                    <a:gd name="connsiteX3" fmla="*/ 290638 w 1162551"/>
                    <a:gd name="connsiteY3" fmla="*/ 1552 h 14153"/>
                    <a:gd name="connsiteX4" fmla="*/ 0 w 1162551"/>
                    <a:gd name="connsiteY4" fmla="*/ 7077 h 14153"/>
                    <a:gd name="connsiteX5" fmla="*/ 290638 w 1162551"/>
                    <a:gd name="connsiteY5" fmla="*/ 12602 h 14153"/>
                    <a:gd name="connsiteX6" fmla="*/ 581276 w 1162551"/>
                    <a:gd name="connsiteY6" fmla="*/ 14153 h 14153"/>
                    <a:gd name="connsiteX7" fmla="*/ 871913 w 1162551"/>
                    <a:gd name="connsiteY7" fmla="*/ 12580 h 14153"/>
                    <a:gd name="connsiteX8" fmla="*/ 1162552 w 1162551"/>
                    <a:gd name="connsiteY8" fmla="*/ 7077 h 1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551" h="14153" fill="none" extrusionOk="0">
                      <a:moveTo>
                        <a:pt x="1162552" y="7077"/>
                      </a:moveTo>
                      <a:cubicBezTo>
                        <a:pt x="1103524" y="14936"/>
                        <a:pt x="961675" y="-1300"/>
                        <a:pt x="871913" y="1573"/>
                      </a:cubicBezTo>
                      <a:cubicBezTo>
                        <a:pt x="774116" y="979"/>
                        <a:pt x="677039" y="-3667"/>
                        <a:pt x="581276" y="0"/>
                      </a:cubicBezTo>
                      <a:cubicBezTo>
                        <a:pt x="452494" y="-6442"/>
                        <a:pt x="390545" y="3285"/>
                        <a:pt x="290638" y="1552"/>
                      </a:cubicBezTo>
                      <a:cubicBezTo>
                        <a:pt x="209957" y="15167"/>
                        <a:pt x="60346" y="11881"/>
                        <a:pt x="0" y="7077"/>
                      </a:cubicBezTo>
                      <a:cubicBezTo>
                        <a:pt x="86993" y="2372"/>
                        <a:pt x="170088" y="16791"/>
                        <a:pt x="290638" y="12602"/>
                      </a:cubicBezTo>
                      <a:cubicBezTo>
                        <a:pt x="371880" y="19170"/>
                        <a:pt x="482409" y="9129"/>
                        <a:pt x="581276" y="14153"/>
                      </a:cubicBezTo>
                      <a:cubicBezTo>
                        <a:pt x="666295" y="-231"/>
                        <a:pt x="812571" y="24228"/>
                        <a:pt x="871913" y="12580"/>
                      </a:cubicBezTo>
                      <a:cubicBezTo>
                        <a:pt x="938420" y="11532"/>
                        <a:pt x="1098198" y="15333"/>
                        <a:pt x="1162552" y="7077"/>
                      </a:cubicBezTo>
                      <a:close/>
                    </a:path>
                    <a:path w="1162551" h="14153" stroke="0" extrusionOk="0">
                      <a:moveTo>
                        <a:pt x="1162552" y="7077"/>
                      </a:moveTo>
                      <a:cubicBezTo>
                        <a:pt x="1099003" y="13308"/>
                        <a:pt x="939468" y="16824"/>
                        <a:pt x="871913" y="1573"/>
                      </a:cubicBezTo>
                      <a:cubicBezTo>
                        <a:pt x="788118" y="-8968"/>
                        <a:pt x="689225" y="145"/>
                        <a:pt x="581276" y="0"/>
                      </a:cubicBezTo>
                      <a:cubicBezTo>
                        <a:pt x="471899" y="4467"/>
                        <a:pt x="424457" y="6134"/>
                        <a:pt x="290638" y="1552"/>
                      </a:cubicBezTo>
                      <a:cubicBezTo>
                        <a:pt x="207502" y="9111"/>
                        <a:pt x="101806" y="12197"/>
                        <a:pt x="0" y="7077"/>
                      </a:cubicBezTo>
                      <a:cubicBezTo>
                        <a:pt x="110033" y="13909"/>
                        <a:pt x="152117" y="6950"/>
                        <a:pt x="290638" y="12602"/>
                      </a:cubicBezTo>
                      <a:cubicBezTo>
                        <a:pt x="370296" y="1363"/>
                        <a:pt x="506424" y="3781"/>
                        <a:pt x="581276" y="14153"/>
                      </a:cubicBezTo>
                      <a:cubicBezTo>
                        <a:pt x="650345" y="7110"/>
                        <a:pt x="777559" y="9049"/>
                        <a:pt x="871913" y="12580"/>
                      </a:cubicBezTo>
                      <a:cubicBezTo>
                        <a:pt x="1017162" y="15458"/>
                        <a:pt x="1034493" y="21849"/>
                        <a:pt x="1162552" y="7077"/>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111746506">
                        <a:custGeom>
                          <a:avLst/>
                          <a:gdLst/>
                          <a:ahLst/>
                          <a:cxnLst/>
                          <a:rect l="l" t="t" r="r" b="b"/>
                          <a:pathLst>
                            <a:path w="1162551" h="14153">
                              <a:moveTo>
                                <a:pt x="1162552" y="7077"/>
                              </a:moveTo>
                              <a:cubicBezTo>
                                <a:pt x="1065670" y="4342"/>
                                <a:pt x="968791" y="2503"/>
                                <a:pt x="871913" y="1573"/>
                              </a:cubicBezTo>
                              <a:cubicBezTo>
                                <a:pt x="775031" y="442"/>
                                <a:pt x="678153" y="142"/>
                                <a:pt x="581276" y="0"/>
                              </a:cubicBezTo>
                              <a:cubicBezTo>
                                <a:pt x="484393" y="124"/>
                                <a:pt x="387516" y="424"/>
                                <a:pt x="290638" y="1552"/>
                              </a:cubicBezTo>
                              <a:cubicBezTo>
                                <a:pt x="193756" y="2477"/>
                                <a:pt x="96878" y="4325"/>
                                <a:pt x="0" y="7077"/>
                              </a:cubicBezTo>
                              <a:cubicBezTo>
                                <a:pt x="96878" y="9828"/>
                                <a:pt x="193760" y="11676"/>
                                <a:pt x="290638" y="12602"/>
                              </a:cubicBezTo>
                              <a:cubicBezTo>
                                <a:pt x="387516" y="13729"/>
                                <a:pt x="484398" y="14029"/>
                                <a:pt x="581276" y="14153"/>
                              </a:cubicBezTo>
                              <a:cubicBezTo>
                                <a:pt x="678153" y="14012"/>
                                <a:pt x="775035" y="13712"/>
                                <a:pt x="871913" y="12580"/>
                              </a:cubicBezTo>
                              <a:cubicBezTo>
                                <a:pt x="968791" y="11650"/>
                                <a:pt x="1065670" y="9815"/>
                                <a:pt x="1162552" y="7077"/>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36" name="Freeform 122">
                  <a:extLst>
                    <a:ext uri="{FF2B5EF4-FFF2-40B4-BE49-F238E27FC236}">
                      <a16:creationId xmlns:a16="http://schemas.microsoft.com/office/drawing/2014/main" id="{8ADCB2C3-CB73-66C1-77C0-A76E39725DF3}"/>
                    </a:ext>
                  </a:extLst>
                </p:cNvPr>
                <p:cNvSpPr/>
                <p:nvPr/>
              </p:nvSpPr>
              <p:spPr>
                <a:xfrm>
                  <a:off x="8081540" y="4281307"/>
                  <a:ext cx="1162551" cy="14153"/>
                </a:xfrm>
                <a:custGeom>
                  <a:avLst/>
                  <a:gdLst>
                    <a:gd name="connsiteX0" fmla="*/ 1162551 w 1162551"/>
                    <a:gd name="connsiteY0" fmla="*/ 7077 h 14153"/>
                    <a:gd name="connsiteX1" fmla="*/ 871913 w 1162551"/>
                    <a:gd name="connsiteY1" fmla="*/ 1573 h 14153"/>
                    <a:gd name="connsiteX2" fmla="*/ 581276 w 1162551"/>
                    <a:gd name="connsiteY2" fmla="*/ 0 h 14153"/>
                    <a:gd name="connsiteX3" fmla="*/ 290638 w 1162551"/>
                    <a:gd name="connsiteY3" fmla="*/ 1552 h 14153"/>
                    <a:gd name="connsiteX4" fmla="*/ 0 w 1162551"/>
                    <a:gd name="connsiteY4" fmla="*/ 7077 h 14153"/>
                    <a:gd name="connsiteX5" fmla="*/ 290638 w 1162551"/>
                    <a:gd name="connsiteY5" fmla="*/ 12602 h 14153"/>
                    <a:gd name="connsiteX6" fmla="*/ 581276 w 1162551"/>
                    <a:gd name="connsiteY6" fmla="*/ 14153 h 14153"/>
                    <a:gd name="connsiteX7" fmla="*/ 871913 w 1162551"/>
                    <a:gd name="connsiteY7" fmla="*/ 12580 h 14153"/>
                    <a:gd name="connsiteX8" fmla="*/ 1162551 w 1162551"/>
                    <a:gd name="connsiteY8" fmla="*/ 7077 h 1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551" h="14153" fill="none" extrusionOk="0">
                      <a:moveTo>
                        <a:pt x="1162551" y="7077"/>
                      </a:moveTo>
                      <a:cubicBezTo>
                        <a:pt x="1086675" y="10167"/>
                        <a:pt x="957451" y="10363"/>
                        <a:pt x="871913" y="1573"/>
                      </a:cubicBezTo>
                      <a:cubicBezTo>
                        <a:pt x="798539" y="10811"/>
                        <a:pt x="698052" y="13597"/>
                        <a:pt x="581276" y="0"/>
                      </a:cubicBezTo>
                      <a:cubicBezTo>
                        <a:pt x="496283" y="1480"/>
                        <a:pt x="399121" y="-1445"/>
                        <a:pt x="290638" y="1552"/>
                      </a:cubicBezTo>
                      <a:cubicBezTo>
                        <a:pt x="146530" y="12726"/>
                        <a:pt x="102362" y="-2036"/>
                        <a:pt x="0" y="7077"/>
                      </a:cubicBezTo>
                      <a:cubicBezTo>
                        <a:pt x="114331" y="10809"/>
                        <a:pt x="159578" y="-393"/>
                        <a:pt x="290638" y="12602"/>
                      </a:cubicBezTo>
                      <a:cubicBezTo>
                        <a:pt x="376968" y="553"/>
                        <a:pt x="512135" y="3468"/>
                        <a:pt x="581276" y="14153"/>
                      </a:cubicBezTo>
                      <a:cubicBezTo>
                        <a:pt x="666157" y="2346"/>
                        <a:pt x="762376" y="6812"/>
                        <a:pt x="871913" y="12580"/>
                      </a:cubicBezTo>
                      <a:cubicBezTo>
                        <a:pt x="973234" y="14289"/>
                        <a:pt x="1039716" y="20814"/>
                        <a:pt x="1162551" y="7077"/>
                      </a:cubicBezTo>
                      <a:close/>
                    </a:path>
                    <a:path w="1162551" h="14153" stroke="0" extrusionOk="0">
                      <a:moveTo>
                        <a:pt x="1162551" y="7077"/>
                      </a:moveTo>
                      <a:cubicBezTo>
                        <a:pt x="1042859" y="-4300"/>
                        <a:pt x="1011045" y="14585"/>
                        <a:pt x="871913" y="1573"/>
                      </a:cubicBezTo>
                      <a:cubicBezTo>
                        <a:pt x="811034" y="8741"/>
                        <a:pt x="708510" y="10559"/>
                        <a:pt x="581276" y="0"/>
                      </a:cubicBezTo>
                      <a:cubicBezTo>
                        <a:pt x="452162" y="7589"/>
                        <a:pt x="389352" y="107"/>
                        <a:pt x="290638" y="1552"/>
                      </a:cubicBezTo>
                      <a:cubicBezTo>
                        <a:pt x="227447" y="16656"/>
                        <a:pt x="131540" y="7632"/>
                        <a:pt x="0" y="7077"/>
                      </a:cubicBezTo>
                      <a:cubicBezTo>
                        <a:pt x="70799" y="19999"/>
                        <a:pt x="181124" y="19863"/>
                        <a:pt x="290638" y="12602"/>
                      </a:cubicBezTo>
                      <a:cubicBezTo>
                        <a:pt x="431896" y="1491"/>
                        <a:pt x="505346" y="17081"/>
                        <a:pt x="581276" y="14153"/>
                      </a:cubicBezTo>
                      <a:cubicBezTo>
                        <a:pt x="688954" y="19324"/>
                        <a:pt x="803453" y="6225"/>
                        <a:pt x="871913" y="12580"/>
                      </a:cubicBezTo>
                      <a:cubicBezTo>
                        <a:pt x="991101" y="19519"/>
                        <a:pt x="1073290" y="17100"/>
                        <a:pt x="1162551" y="7077"/>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643132764">
                        <a:custGeom>
                          <a:avLst/>
                          <a:gdLst/>
                          <a:ahLst/>
                          <a:cxnLst/>
                          <a:rect l="l" t="t" r="r" b="b"/>
                          <a:pathLst>
                            <a:path w="1162551" h="14153">
                              <a:moveTo>
                                <a:pt x="1162551" y="7077"/>
                              </a:moveTo>
                              <a:cubicBezTo>
                                <a:pt x="1065673" y="4342"/>
                                <a:pt x="968791" y="2503"/>
                                <a:pt x="871913" y="1573"/>
                              </a:cubicBezTo>
                              <a:cubicBezTo>
                                <a:pt x="775035" y="442"/>
                                <a:pt x="678153" y="142"/>
                                <a:pt x="581276" y="0"/>
                              </a:cubicBezTo>
                              <a:cubicBezTo>
                                <a:pt x="484398" y="124"/>
                                <a:pt x="387515" y="424"/>
                                <a:pt x="290638" y="1552"/>
                              </a:cubicBezTo>
                              <a:cubicBezTo>
                                <a:pt x="193760" y="2477"/>
                                <a:pt x="96878" y="4325"/>
                                <a:pt x="0" y="7077"/>
                              </a:cubicBezTo>
                              <a:cubicBezTo>
                                <a:pt x="96878" y="9828"/>
                                <a:pt x="193760" y="11676"/>
                                <a:pt x="290638" y="12602"/>
                              </a:cubicBezTo>
                              <a:cubicBezTo>
                                <a:pt x="387515" y="13729"/>
                                <a:pt x="484398" y="14029"/>
                                <a:pt x="581276" y="14153"/>
                              </a:cubicBezTo>
                              <a:cubicBezTo>
                                <a:pt x="678153" y="14012"/>
                                <a:pt x="775035" y="13712"/>
                                <a:pt x="871913" y="12580"/>
                              </a:cubicBezTo>
                              <a:cubicBezTo>
                                <a:pt x="968791" y="11650"/>
                                <a:pt x="1065673" y="9811"/>
                                <a:pt x="1162551" y="7077"/>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37" name="Freeform 123">
                  <a:extLst>
                    <a:ext uri="{FF2B5EF4-FFF2-40B4-BE49-F238E27FC236}">
                      <a16:creationId xmlns:a16="http://schemas.microsoft.com/office/drawing/2014/main" id="{B173A801-B5C9-3C9B-9E30-FB9C09935F43}"/>
                    </a:ext>
                  </a:extLst>
                </p:cNvPr>
                <p:cNvSpPr/>
                <p:nvPr/>
              </p:nvSpPr>
              <p:spPr>
                <a:xfrm>
                  <a:off x="8069037" y="4103861"/>
                  <a:ext cx="1389405" cy="78309"/>
                </a:xfrm>
                <a:custGeom>
                  <a:avLst/>
                  <a:gdLst>
                    <a:gd name="connsiteX0" fmla="*/ 1389405 w 1389405"/>
                    <a:gd name="connsiteY0" fmla="*/ 69219 h 78309"/>
                    <a:gd name="connsiteX1" fmla="*/ 1276767 w 1389405"/>
                    <a:gd name="connsiteY1" fmla="*/ 0 h 78309"/>
                    <a:gd name="connsiteX2" fmla="*/ 651151 w 1389405"/>
                    <a:gd name="connsiteY2" fmla="*/ 0 h 78309"/>
                    <a:gd name="connsiteX3" fmla="*/ 0 w 1389405"/>
                    <a:gd name="connsiteY3" fmla="*/ 0 h 78309"/>
                    <a:gd name="connsiteX4" fmla="*/ 0 w 1389405"/>
                    <a:gd name="connsiteY4" fmla="*/ 78310 h 78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405" h="78309" fill="none" extrusionOk="0">
                      <a:moveTo>
                        <a:pt x="1389405" y="69219"/>
                      </a:moveTo>
                      <a:cubicBezTo>
                        <a:pt x="1354110" y="10570"/>
                        <a:pt x="1309685" y="80"/>
                        <a:pt x="1276767" y="0"/>
                      </a:cubicBezTo>
                      <a:cubicBezTo>
                        <a:pt x="1006655" y="2178"/>
                        <a:pt x="792332" y="-23805"/>
                        <a:pt x="651151" y="0"/>
                      </a:cubicBezTo>
                      <a:cubicBezTo>
                        <a:pt x="509970" y="23805"/>
                        <a:pt x="308900" y="7704"/>
                        <a:pt x="0" y="0"/>
                      </a:cubicBezTo>
                      <a:cubicBezTo>
                        <a:pt x="-2297" y="27798"/>
                        <a:pt x="1546" y="56557"/>
                        <a:pt x="0" y="78310"/>
                      </a:cubicBezTo>
                    </a:path>
                    <a:path w="1389405" h="78309" stroke="0" extrusionOk="0">
                      <a:moveTo>
                        <a:pt x="1389405" y="69219"/>
                      </a:moveTo>
                      <a:cubicBezTo>
                        <a:pt x="1354017" y="16278"/>
                        <a:pt x="1314158" y="2421"/>
                        <a:pt x="1276767" y="0"/>
                      </a:cubicBezTo>
                      <a:cubicBezTo>
                        <a:pt x="945951" y="2639"/>
                        <a:pt x="845055" y="-17203"/>
                        <a:pt x="612848" y="0"/>
                      </a:cubicBezTo>
                      <a:cubicBezTo>
                        <a:pt x="380641" y="17203"/>
                        <a:pt x="230141" y="-6314"/>
                        <a:pt x="0" y="0"/>
                      </a:cubicBezTo>
                      <a:cubicBezTo>
                        <a:pt x="343" y="30437"/>
                        <a:pt x="3029" y="42153"/>
                        <a:pt x="0" y="78310"/>
                      </a:cubicBezTo>
                    </a:path>
                  </a:pathLst>
                </a:custGeom>
                <a:ln>
                  <a:extLst>
                    <a:ext uri="{C807C97D-BFC1-408E-A445-0C87EB9F89A2}">
                      <ask:lineSketchStyleProps xmlns:ask="http://schemas.microsoft.com/office/drawing/2018/sketchyshapes" sd="356014217">
                        <a:custGeom>
                          <a:avLst/>
                          <a:gdLst/>
                          <a:ahLst/>
                          <a:cxnLst/>
                          <a:rect l="l" t="t" r="r" b="b"/>
                          <a:pathLst>
                            <a:path w="1389405" h="78309">
                              <a:moveTo>
                                <a:pt x="1389405" y="69219"/>
                              </a:moveTo>
                              <a:cubicBezTo>
                                <a:pt x="1356860" y="10338"/>
                                <a:pt x="1310452" y="0"/>
                                <a:pt x="1276767" y="0"/>
                              </a:cubicBezTo>
                              <a:lnTo>
                                <a:pt x="0" y="0"/>
                              </a:lnTo>
                              <a:lnTo>
                                <a:pt x="0" y="78310"/>
                              </a:lnTo>
                            </a:path>
                          </a:pathLst>
                        </a:custGeom>
                        <ask:type>
                          <ask:lineSketchFreehand/>
                        </ask:type>
                      </ask:lineSketchStyleProps>
                    </a:ext>
                  </a:extLst>
                </a:ln>
              </p:spPr>
              <p:style>
                <a:lnRef idx="1">
                  <a:schemeClr val="accent3">
                    <a:lumMod val="67000"/>
                  </a:schemeClr>
                </a:lnRef>
                <a:fillRef idx="0">
                  <a:schemeClr val="accent3">
                    <a:lumMod val="67000"/>
                  </a:schemeClr>
                </a:fillRef>
                <a:effectRef idx="0">
                  <a:schemeClr val="accent3">
                    <a:lumMod val="67000"/>
                  </a:schemeClr>
                </a:effectRef>
                <a:fontRef idx="minor">
                  <a:schemeClr val="tx1"/>
                </a:fontRef>
              </p:style>
              <p:txBody>
                <a:bodyPr vert="horz" lIns="91440" tIns="45720" rIns="91440" bIns="45720" anchor="ctr">
                  <a:normAutofit fontScale="25000" lnSpcReduction="20000"/>
                </a:bodyPr>
                <a:lstStyle/>
                <a:p>
                  <a:pPr marL="0" algn="l"/>
                  <a:endParaRPr/>
                </a:p>
              </p:txBody>
            </p:sp>
          </p:grpSp>
          <p:grpSp>
            <p:nvGrpSpPr>
              <p:cNvPr id="16" name="Group 124">
                <a:extLst>
                  <a:ext uri="{FF2B5EF4-FFF2-40B4-BE49-F238E27FC236}">
                    <a16:creationId xmlns:a16="http://schemas.microsoft.com/office/drawing/2014/main" id="{205F2FF2-6A1A-7BB6-F180-92EA6C43F3F1}"/>
                  </a:ext>
                </a:extLst>
              </p:cNvPr>
              <p:cNvGrpSpPr/>
              <p:nvPr/>
            </p:nvGrpSpPr>
            <p:grpSpPr>
              <a:xfrm>
                <a:off x="7926532" y="4399664"/>
                <a:ext cx="1640077" cy="231260"/>
                <a:chOff x="7926532" y="4399664"/>
                <a:chExt cx="1640077" cy="231260"/>
              </a:xfrm>
              <a:grpFill/>
            </p:grpSpPr>
            <p:sp>
              <p:nvSpPr>
                <p:cNvPr id="28" name="Freeform 125">
                  <a:extLst>
                    <a:ext uri="{FF2B5EF4-FFF2-40B4-BE49-F238E27FC236}">
                      <a16:creationId xmlns:a16="http://schemas.microsoft.com/office/drawing/2014/main" id="{B8C5B25F-3010-2090-BB05-E7FE12BFF8BD}"/>
                    </a:ext>
                  </a:extLst>
                </p:cNvPr>
                <p:cNvSpPr/>
                <p:nvPr/>
              </p:nvSpPr>
              <p:spPr>
                <a:xfrm>
                  <a:off x="7926532" y="4399664"/>
                  <a:ext cx="1640077" cy="231260"/>
                </a:xfrm>
                <a:custGeom>
                  <a:avLst/>
                  <a:gdLst>
                    <a:gd name="connsiteX0" fmla="*/ 0 w 1640077"/>
                    <a:gd name="connsiteY0" fmla="*/ 0 h 231260"/>
                    <a:gd name="connsiteX1" fmla="*/ 513891 w 1640077"/>
                    <a:gd name="connsiteY1" fmla="*/ 0 h 231260"/>
                    <a:gd name="connsiteX2" fmla="*/ 1011381 w 1640077"/>
                    <a:gd name="connsiteY2" fmla="*/ 0 h 231260"/>
                    <a:gd name="connsiteX3" fmla="*/ 1640078 w 1640077"/>
                    <a:gd name="connsiteY3" fmla="*/ 0 h 231260"/>
                    <a:gd name="connsiteX4" fmla="*/ 1640078 w 1640077"/>
                    <a:gd name="connsiteY4" fmla="*/ 231260 h 231260"/>
                    <a:gd name="connsiteX5" fmla="*/ 1093385 w 1640077"/>
                    <a:gd name="connsiteY5" fmla="*/ 231260 h 231260"/>
                    <a:gd name="connsiteX6" fmla="*/ 530292 w 1640077"/>
                    <a:gd name="connsiteY6" fmla="*/ 231260 h 231260"/>
                    <a:gd name="connsiteX7" fmla="*/ 0 w 1640077"/>
                    <a:gd name="connsiteY7" fmla="*/ 231260 h 231260"/>
                    <a:gd name="connsiteX8" fmla="*/ 0 w 1640077"/>
                    <a:gd name="connsiteY8" fmla="*/ 0 h 2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0077" h="231260" fill="none" extrusionOk="0">
                      <a:moveTo>
                        <a:pt x="0" y="0"/>
                      </a:moveTo>
                      <a:cubicBezTo>
                        <a:pt x="123165" y="-3040"/>
                        <a:pt x="390521" y="4761"/>
                        <a:pt x="513891" y="0"/>
                      </a:cubicBezTo>
                      <a:cubicBezTo>
                        <a:pt x="637261" y="-4761"/>
                        <a:pt x="820883" y="1670"/>
                        <a:pt x="1011381" y="0"/>
                      </a:cubicBezTo>
                      <a:cubicBezTo>
                        <a:pt x="1201879" y="-1670"/>
                        <a:pt x="1416241" y="24968"/>
                        <a:pt x="1640078" y="0"/>
                      </a:cubicBezTo>
                      <a:cubicBezTo>
                        <a:pt x="1641597" y="92034"/>
                        <a:pt x="1630873" y="182901"/>
                        <a:pt x="1640078" y="231260"/>
                      </a:cubicBezTo>
                      <a:cubicBezTo>
                        <a:pt x="1371488" y="205808"/>
                        <a:pt x="1291810" y="251288"/>
                        <a:pt x="1093385" y="231260"/>
                      </a:cubicBezTo>
                      <a:cubicBezTo>
                        <a:pt x="894960" y="211232"/>
                        <a:pt x="759953" y="242654"/>
                        <a:pt x="530292" y="231260"/>
                      </a:cubicBezTo>
                      <a:cubicBezTo>
                        <a:pt x="300631" y="219866"/>
                        <a:pt x="258147" y="222082"/>
                        <a:pt x="0" y="231260"/>
                      </a:cubicBezTo>
                      <a:cubicBezTo>
                        <a:pt x="-6151" y="142842"/>
                        <a:pt x="-1925" y="47538"/>
                        <a:pt x="0" y="0"/>
                      </a:cubicBezTo>
                      <a:close/>
                    </a:path>
                    <a:path w="1640077" h="231260" stroke="0" extrusionOk="0">
                      <a:moveTo>
                        <a:pt x="0" y="0"/>
                      </a:moveTo>
                      <a:cubicBezTo>
                        <a:pt x="231289" y="17000"/>
                        <a:pt x="441723" y="28071"/>
                        <a:pt x="563093" y="0"/>
                      </a:cubicBezTo>
                      <a:cubicBezTo>
                        <a:pt x="684463" y="-28071"/>
                        <a:pt x="887566" y="3284"/>
                        <a:pt x="1060584" y="0"/>
                      </a:cubicBezTo>
                      <a:cubicBezTo>
                        <a:pt x="1233602" y="-3284"/>
                        <a:pt x="1418040" y="3476"/>
                        <a:pt x="1640078" y="0"/>
                      </a:cubicBezTo>
                      <a:cubicBezTo>
                        <a:pt x="1639355" y="53441"/>
                        <a:pt x="1647585" y="149900"/>
                        <a:pt x="1640078" y="231260"/>
                      </a:cubicBezTo>
                      <a:cubicBezTo>
                        <a:pt x="1438208" y="224040"/>
                        <a:pt x="1257825" y="213166"/>
                        <a:pt x="1093385" y="231260"/>
                      </a:cubicBezTo>
                      <a:cubicBezTo>
                        <a:pt x="928945" y="249354"/>
                        <a:pt x="727406" y="232398"/>
                        <a:pt x="595895" y="231260"/>
                      </a:cubicBezTo>
                      <a:cubicBezTo>
                        <a:pt x="464384" y="230123"/>
                        <a:pt x="297688" y="231001"/>
                        <a:pt x="0" y="231260"/>
                      </a:cubicBezTo>
                      <a:cubicBezTo>
                        <a:pt x="8932" y="184362"/>
                        <a:pt x="6187" y="78352"/>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748048957">
                        <a:custGeom>
                          <a:avLst/>
                          <a:gdLst/>
                          <a:ahLst/>
                          <a:cxnLst/>
                          <a:rect l="l" t="t" r="r" b="b"/>
                          <a:pathLst>
                            <a:path w="1640077" h="231260">
                              <a:moveTo>
                                <a:pt x="0" y="0"/>
                              </a:moveTo>
                              <a:lnTo>
                                <a:pt x="1640078" y="0"/>
                              </a:lnTo>
                              <a:lnTo>
                                <a:pt x="1640078" y="231260"/>
                              </a:lnTo>
                              <a:lnTo>
                                <a:pt x="0" y="23126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29" name="Freeform 126">
                  <a:extLst>
                    <a:ext uri="{FF2B5EF4-FFF2-40B4-BE49-F238E27FC236}">
                      <a16:creationId xmlns:a16="http://schemas.microsoft.com/office/drawing/2014/main" id="{AA178A5D-3AEF-CFB9-7183-F51FC020BC7C}"/>
                    </a:ext>
                  </a:extLst>
                </p:cNvPr>
                <p:cNvSpPr/>
                <p:nvPr/>
              </p:nvSpPr>
              <p:spPr>
                <a:xfrm>
                  <a:off x="8074665" y="4435291"/>
                  <a:ext cx="61876" cy="160005"/>
                </a:xfrm>
                <a:custGeom>
                  <a:avLst/>
                  <a:gdLst>
                    <a:gd name="connsiteX0" fmla="*/ 0 w 61876"/>
                    <a:gd name="connsiteY0" fmla="*/ 0 h 160005"/>
                    <a:gd name="connsiteX1" fmla="*/ 61877 w 61876"/>
                    <a:gd name="connsiteY1" fmla="*/ 0 h 160005"/>
                    <a:gd name="connsiteX2" fmla="*/ 61877 w 61876"/>
                    <a:gd name="connsiteY2" fmla="*/ 160005 h 160005"/>
                    <a:gd name="connsiteX3" fmla="*/ 0 w 61876"/>
                    <a:gd name="connsiteY3" fmla="*/ 160005 h 160005"/>
                    <a:gd name="connsiteX4" fmla="*/ 0 w 61876"/>
                    <a:gd name="connsiteY4" fmla="*/ 0 h 16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76" h="160005" fill="none" extrusionOk="0">
                      <a:moveTo>
                        <a:pt x="0" y="0"/>
                      </a:moveTo>
                      <a:cubicBezTo>
                        <a:pt x="19926" y="2014"/>
                        <a:pt x="48919" y="1930"/>
                        <a:pt x="61877" y="0"/>
                      </a:cubicBezTo>
                      <a:cubicBezTo>
                        <a:pt x="66011" y="46237"/>
                        <a:pt x="63768" y="126929"/>
                        <a:pt x="61877" y="160005"/>
                      </a:cubicBezTo>
                      <a:cubicBezTo>
                        <a:pt x="41979" y="162245"/>
                        <a:pt x="14078" y="157523"/>
                        <a:pt x="0" y="160005"/>
                      </a:cubicBezTo>
                      <a:cubicBezTo>
                        <a:pt x="-7062" y="90995"/>
                        <a:pt x="-2919" y="78034"/>
                        <a:pt x="0" y="0"/>
                      </a:cubicBezTo>
                      <a:close/>
                    </a:path>
                    <a:path w="61876" h="160005" stroke="0" extrusionOk="0">
                      <a:moveTo>
                        <a:pt x="0" y="0"/>
                      </a:moveTo>
                      <a:cubicBezTo>
                        <a:pt x="22228" y="1944"/>
                        <a:pt x="32719" y="1351"/>
                        <a:pt x="61877" y="0"/>
                      </a:cubicBezTo>
                      <a:cubicBezTo>
                        <a:pt x="66233" y="33523"/>
                        <a:pt x="65448" y="111496"/>
                        <a:pt x="61877" y="160005"/>
                      </a:cubicBezTo>
                      <a:cubicBezTo>
                        <a:pt x="43658" y="161099"/>
                        <a:pt x="28925" y="159264"/>
                        <a:pt x="0" y="160005"/>
                      </a:cubicBezTo>
                      <a:cubicBezTo>
                        <a:pt x="-2363" y="120989"/>
                        <a:pt x="736" y="59272"/>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689452685">
                        <a:custGeom>
                          <a:avLst/>
                          <a:gdLst/>
                          <a:ahLst/>
                          <a:cxnLst/>
                          <a:rect l="l" t="t" r="r" b="b"/>
                          <a:pathLst>
                            <a:path w="61876" h="160005">
                              <a:moveTo>
                                <a:pt x="0" y="0"/>
                              </a:moveTo>
                              <a:lnTo>
                                <a:pt x="61877" y="0"/>
                              </a:lnTo>
                              <a:lnTo>
                                <a:pt x="61877" y="160005"/>
                              </a:lnTo>
                              <a:lnTo>
                                <a:pt x="0" y="160005"/>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30" name="Freeform 127">
                  <a:extLst>
                    <a:ext uri="{FF2B5EF4-FFF2-40B4-BE49-F238E27FC236}">
                      <a16:creationId xmlns:a16="http://schemas.microsoft.com/office/drawing/2014/main" id="{772DADB2-9748-F4F1-FAA2-E14F6D4D684D}"/>
                    </a:ext>
                  </a:extLst>
                </p:cNvPr>
                <p:cNvSpPr/>
                <p:nvPr/>
              </p:nvSpPr>
              <p:spPr>
                <a:xfrm>
                  <a:off x="8382177" y="4435291"/>
                  <a:ext cx="61876" cy="160005"/>
                </a:xfrm>
                <a:custGeom>
                  <a:avLst/>
                  <a:gdLst>
                    <a:gd name="connsiteX0" fmla="*/ 0 w 61876"/>
                    <a:gd name="connsiteY0" fmla="*/ 0 h 160005"/>
                    <a:gd name="connsiteX1" fmla="*/ 61877 w 61876"/>
                    <a:gd name="connsiteY1" fmla="*/ 0 h 160005"/>
                    <a:gd name="connsiteX2" fmla="*/ 61877 w 61876"/>
                    <a:gd name="connsiteY2" fmla="*/ 160005 h 160005"/>
                    <a:gd name="connsiteX3" fmla="*/ 0 w 61876"/>
                    <a:gd name="connsiteY3" fmla="*/ 160005 h 160005"/>
                    <a:gd name="connsiteX4" fmla="*/ 0 w 61876"/>
                    <a:gd name="connsiteY4" fmla="*/ 0 h 16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76" h="160005" fill="none" extrusionOk="0">
                      <a:moveTo>
                        <a:pt x="0" y="0"/>
                      </a:moveTo>
                      <a:cubicBezTo>
                        <a:pt x="14358" y="-216"/>
                        <a:pt x="36237" y="1665"/>
                        <a:pt x="61877" y="0"/>
                      </a:cubicBezTo>
                      <a:cubicBezTo>
                        <a:pt x="65541" y="42841"/>
                        <a:pt x="68062" y="91344"/>
                        <a:pt x="61877" y="160005"/>
                      </a:cubicBezTo>
                      <a:cubicBezTo>
                        <a:pt x="32825" y="162696"/>
                        <a:pt x="24845" y="159926"/>
                        <a:pt x="0" y="160005"/>
                      </a:cubicBezTo>
                      <a:cubicBezTo>
                        <a:pt x="-4705" y="105265"/>
                        <a:pt x="4191" y="79630"/>
                        <a:pt x="0" y="0"/>
                      </a:cubicBezTo>
                      <a:close/>
                    </a:path>
                    <a:path w="61876" h="160005" stroke="0" extrusionOk="0">
                      <a:moveTo>
                        <a:pt x="0" y="0"/>
                      </a:moveTo>
                      <a:cubicBezTo>
                        <a:pt x="17394" y="-220"/>
                        <a:pt x="44976" y="-2718"/>
                        <a:pt x="61877" y="0"/>
                      </a:cubicBezTo>
                      <a:cubicBezTo>
                        <a:pt x="56358" y="71451"/>
                        <a:pt x="62858" y="84542"/>
                        <a:pt x="61877" y="160005"/>
                      </a:cubicBezTo>
                      <a:cubicBezTo>
                        <a:pt x="35478" y="157344"/>
                        <a:pt x="19316" y="157464"/>
                        <a:pt x="0" y="160005"/>
                      </a:cubicBezTo>
                      <a:cubicBezTo>
                        <a:pt x="-3007" y="89937"/>
                        <a:pt x="6390" y="72433"/>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203043804">
                        <a:custGeom>
                          <a:avLst/>
                          <a:gdLst/>
                          <a:ahLst/>
                          <a:cxnLst/>
                          <a:rect l="l" t="t" r="r" b="b"/>
                          <a:pathLst>
                            <a:path w="61876" h="160005">
                              <a:moveTo>
                                <a:pt x="0" y="0"/>
                              </a:moveTo>
                              <a:lnTo>
                                <a:pt x="61877" y="0"/>
                              </a:lnTo>
                              <a:lnTo>
                                <a:pt x="61877" y="160005"/>
                              </a:lnTo>
                              <a:lnTo>
                                <a:pt x="0" y="160005"/>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31" name="Freeform 128">
                  <a:extLst>
                    <a:ext uri="{FF2B5EF4-FFF2-40B4-BE49-F238E27FC236}">
                      <a16:creationId xmlns:a16="http://schemas.microsoft.com/office/drawing/2014/main" id="{77A6EB65-4CDA-218A-82CE-ADC1CF9FBE71}"/>
                    </a:ext>
                  </a:extLst>
                </p:cNvPr>
                <p:cNvSpPr/>
                <p:nvPr/>
              </p:nvSpPr>
              <p:spPr>
                <a:xfrm>
                  <a:off x="8174041" y="4399664"/>
                  <a:ext cx="174381" cy="231260"/>
                </a:xfrm>
                <a:custGeom>
                  <a:avLst/>
                  <a:gdLst>
                    <a:gd name="connsiteX0" fmla="*/ 0 w 174381"/>
                    <a:gd name="connsiteY0" fmla="*/ 0 h 231260"/>
                    <a:gd name="connsiteX1" fmla="*/ 174381 w 174381"/>
                    <a:gd name="connsiteY1" fmla="*/ 0 h 231260"/>
                    <a:gd name="connsiteX2" fmla="*/ 174381 w 174381"/>
                    <a:gd name="connsiteY2" fmla="*/ 231260 h 231260"/>
                    <a:gd name="connsiteX3" fmla="*/ 0 w 174381"/>
                    <a:gd name="connsiteY3" fmla="*/ 231260 h 231260"/>
                    <a:gd name="connsiteX4" fmla="*/ 0 w 174381"/>
                    <a:gd name="connsiteY4" fmla="*/ 0 h 231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81" h="231260" fill="none" extrusionOk="0">
                      <a:moveTo>
                        <a:pt x="0" y="0"/>
                      </a:moveTo>
                      <a:cubicBezTo>
                        <a:pt x="48033" y="-5066"/>
                        <a:pt x="124982" y="-8584"/>
                        <a:pt x="174381" y="0"/>
                      </a:cubicBezTo>
                      <a:cubicBezTo>
                        <a:pt x="167502" y="80872"/>
                        <a:pt x="165593" y="146812"/>
                        <a:pt x="174381" y="231260"/>
                      </a:cubicBezTo>
                      <a:cubicBezTo>
                        <a:pt x="137971" y="233559"/>
                        <a:pt x="46923" y="236788"/>
                        <a:pt x="0" y="231260"/>
                      </a:cubicBezTo>
                      <a:cubicBezTo>
                        <a:pt x="-6277" y="178735"/>
                        <a:pt x="-3015" y="94859"/>
                        <a:pt x="0" y="0"/>
                      </a:cubicBezTo>
                      <a:close/>
                    </a:path>
                    <a:path w="174381" h="231260" stroke="0" extrusionOk="0">
                      <a:moveTo>
                        <a:pt x="0" y="0"/>
                      </a:moveTo>
                      <a:cubicBezTo>
                        <a:pt x="74731" y="-4835"/>
                        <a:pt x="135284" y="-8411"/>
                        <a:pt x="174381" y="0"/>
                      </a:cubicBezTo>
                      <a:cubicBezTo>
                        <a:pt x="173114" y="109456"/>
                        <a:pt x="163305" y="173475"/>
                        <a:pt x="174381" y="231260"/>
                      </a:cubicBezTo>
                      <a:cubicBezTo>
                        <a:pt x="98599" y="233508"/>
                        <a:pt x="36789" y="238890"/>
                        <a:pt x="0" y="231260"/>
                      </a:cubicBezTo>
                      <a:cubicBezTo>
                        <a:pt x="-9373" y="142682"/>
                        <a:pt x="11383" y="63582"/>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152926505">
                        <a:custGeom>
                          <a:avLst/>
                          <a:gdLst/>
                          <a:ahLst/>
                          <a:cxnLst/>
                          <a:rect l="l" t="t" r="r" b="b"/>
                          <a:pathLst>
                            <a:path w="174381" h="231260">
                              <a:moveTo>
                                <a:pt x="0" y="0"/>
                              </a:moveTo>
                              <a:lnTo>
                                <a:pt x="174381" y="0"/>
                              </a:lnTo>
                              <a:lnTo>
                                <a:pt x="174381" y="231260"/>
                              </a:lnTo>
                              <a:lnTo>
                                <a:pt x="0" y="23126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grpSp>
          <p:grpSp>
            <p:nvGrpSpPr>
              <p:cNvPr id="17" name="Group 129">
                <a:extLst>
                  <a:ext uri="{FF2B5EF4-FFF2-40B4-BE49-F238E27FC236}">
                    <a16:creationId xmlns:a16="http://schemas.microsoft.com/office/drawing/2014/main" id="{F45E11F6-BC0F-CB04-188E-D0CA0AADAB04}"/>
                  </a:ext>
                </a:extLst>
              </p:cNvPr>
              <p:cNvGrpSpPr/>
              <p:nvPr/>
            </p:nvGrpSpPr>
            <p:grpSpPr>
              <a:xfrm>
                <a:off x="7776526" y="3470430"/>
                <a:ext cx="1640077" cy="231260"/>
                <a:chOff x="7776526" y="3470430"/>
                <a:chExt cx="1640077" cy="231260"/>
              </a:xfrm>
              <a:grpFill/>
            </p:grpSpPr>
            <p:sp>
              <p:nvSpPr>
                <p:cNvPr id="25" name="Freeform 130">
                  <a:extLst>
                    <a:ext uri="{FF2B5EF4-FFF2-40B4-BE49-F238E27FC236}">
                      <a16:creationId xmlns:a16="http://schemas.microsoft.com/office/drawing/2014/main" id="{EE43C7F5-ECA8-67EF-5917-543B55CF82AA}"/>
                    </a:ext>
                  </a:extLst>
                </p:cNvPr>
                <p:cNvSpPr/>
                <p:nvPr/>
              </p:nvSpPr>
              <p:spPr>
                <a:xfrm>
                  <a:off x="7776526" y="3470430"/>
                  <a:ext cx="1640077" cy="231260"/>
                </a:xfrm>
                <a:custGeom>
                  <a:avLst/>
                  <a:gdLst>
                    <a:gd name="connsiteX0" fmla="*/ 0 w 1640077"/>
                    <a:gd name="connsiteY0" fmla="*/ 0 h 231260"/>
                    <a:gd name="connsiteX1" fmla="*/ 497490 w 1640077"/>
                    <a:gd name="connsiteY1" fmla="*/ 0 h 231260"/>
                    <a:gd name="connsiteX2" fmla="*/ 1027782 w 1640077"/>
                    <a:gd name="connsiteY2" fmla="*/ 0 h 231260"/>
                    <a:gd name="connsiteX3" fmla="*/ 1640078 w 1640077"/>
                    <a:gd name="connsiteY3" fmla="*/ 0 h 231260"/>
                    <a:gd name="connsiteX4" fmla="*/ 1640078 w 1640077"/>
                    <a:gd name="connsiteY4" fmla="*/ 231260 h 231260"/>
                    <a:gd name="connsiteX5" fmla="*/ 1126187 w 1640077"/>
                    <a:gd name="connsiteY5" fmla="*/ 231260 h 231260"/>
                    <a:gd name="connsiteX6" fmla="*/ 546693 w 1640077"/>
                    <a:gd name="connsiteY6" fmla="*/ 231260 h 231260"/>
                    <a:gd name="connsiteX7" fmla="*/ 1 w 1640077"/>
                    <a:gd name="connsiteY7" fmla="*/ 231260 h 231260"/>
                    <a:gd name="connsiteX8" fmla="*/ 0 w 1640077"/>
                    <a:gd name="connsiteY8" fmla="*/ 0 h 23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0077" h="231260" fill="none" extrusionOk="0">
                      <a:moveTo>
                        <a:pt x="0" y="0"/>
                      </a:moveTo>
                      <a:cubicBezTo>
                        <a:pt x="235662" y="-5997"/>
                        <a:pt x="352766" y="-20660"/>
                        <a:pt x="497490" y="0"/>
                      </a:cubicBezTo>
                      <a:cubicBezTo>
                        <a:pt x="642214" y="20660"/>
                        <a:pt x="845267" y="-2501"/>
                        <a:pt x="1027782" y="0"/>
                      </a:cubicBezTo>
                      <a:cubicBezTo>
                        <a:pt x="1210297" y="2501"/>
                        <a:pt x="1493773" y="14992"/>
                        <a:pt x="1640078" y="0"/>
                      </a:cubicBezTo>
                      <a:cubicBezTo>
                        <a:pt x="1648684" y="65554"/>
                        <a:pt x="1629317" y="145517"/>
                        <a:pt x="1640078" y="231260"/>
                      </a:cubicBezTo>
                      <a:cubicBezTo>
                        <a:pt x="1477153" y="210777"/>
                        <a:pt x="1287158" y="240067"/>
                        <a:pt x="1126187" y="231260"/>
                      </a:cubicBezTo>
                      <a:cubicBezTo>
                        <a:pt x="965216" y="222453"/>
                        <a:pt x="810615" y="258574"/>
                        <a:pt x="546693" y="231260"/>
                      </a:cubicBezTo>
                      <a:cubicBezTo>
                        <a:pt x="282771" y="203946"/>
                        <a:pt x="252025" y="248422"/>
                        <a:pt x="1" y="231260"/>
                      </a:cubicBezTo>
                      <a:cubicBezTo>
                        <a:pt x="2397" y="171231"/>
                        <a:pt x="-7927" y="61547"/>
                        <a:pt x="0" y="0"/>
                      </a:cubicBezTo>
                      <a:close/>
                    </a:path>
                    <a:path w="1640077" h="231260" stroke="0" extrusionOk="0">
                      <a:moveTo>
                        <a:pt x="0" y="0"/>
                      </a:moveTo>
                      <a:cubicBezTo>
                        <a:pt x="161865" y="1796"/>
                        <a:pt x="337015" y="6962"/>
                        <a:pt x="530292" y="0"/>
                      </a:cubicBezTo>
                      <a:cubicBezTo>
                        <a:pt x="723569" y="-6962"/>
                        <a:pt x="888100" y="-12506"/>
                        <a:pt x="1044183" y="0"/>
                      </a:cubicBezTo>
                      <a:cubicBezTo>
                        <a:pt x="1200266" y="12506"/>
                        <a:pt x="1374059" y="21132"/>
                        <a:pt x="1640078" y="0"/>
                      </a:cubicBezTo>
                      <a:cubicBezTo>
                        <a:pt x="1640507" y="59075"/>
                        <a:pt x="1630174" y="121660"/>
                        <a:pt x="1640078" y="231260"/>
                      </a:cubicBezTo>
                      <a:cubicBezTo>
                        <a:pt x="1445907" y="257801"/>
                        <a:pt x="1264383" y="214784"/>
                        <a:pt x="1060584" y="231260"/>
                      </a:cubicBezTo>
                      <a:cubicBezTo>
                        <a:pt x="856785" y="247736"/>
                        <a:pt x="690582" y="205949"/>
                        <a:pt x="481090" y="231260"/>
                      </a:cubicBezTo>
                      <a:cubicBezTo>
                        <a:pt x="271598" y="256571"/>
                        <a:pt x="191045" y="226014"/>
                        <a:pt x="1" y="231260"/>
                      </a:cubicBezTo>
                      <a:cubicBezTo>
                        <a:pt x="2712" y="154622"/>
                        <a:pt x="-13695" y="76158"/>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747884090">
                        <a:custGeom>
                          <a:avLst/>
                          <a:gdLst/>
                          <a:ahLst/>
                          <a:cxnLst/>
                          <a:rect l="l" t="t" r="r" b="b"/>
                          <a:pathLst>
                            <a:path w="1640077" h="231260">
                              <a:moveTo>
                                <a:pt x="0" y="0"/>
                              </a:moveTo>
                              <a:lnTo>
                                <a:pt x="1640078" y="0"/>
                              </a:lnTo>
                              <a:lnTo>
                                <a:pt x="1640078" y="231260"/>
                              </a:lnTo>
                              <a:lnTo>
                                <a:pt x="1" y="23126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26" name="Freeform 131">
                  <a:extLst>
                    <a:ext uri="{FF2B5EF4-FFF2-40B4-BE49-F238E27FC236}">
                      <a16:creationId xmlns:a16="http://schemas.microsoft.com/office/drawing/2014/main" id="{F1166C08-BF92-DE75-9E19-B74D313205D7}"/>
                    </a:ext>
                  </a:extLst>
                </p:cNvPr>
                <p:cNvSpPr/>
                <p:nvPr/>
              </p:nvSpPr>
              <p:spPr>
                <a:xfrm>
                  <a:off x="9206590" y="3470430"/>
                  <a:ext cx="61876" cy="231260"/>
                </a:xfrm>
                <a:custGeom>
                  <a:avLst/>
                  <a:gdLst>
                    <a:gd name="connsiteX0" fmla="*/ 0 w 61876"/>
                    <a:gd name="connsiteY0" fmla="*/ 0 h 231260"/>
                    <a:gd name="connsiteX1" fmla="*/ 61877 w 61876"/>
                    <a:gd name="connsiteY1" fmla="*/ 0 h 231260"/>
                    <a:gd name="connsiteX2" fmla="*/ 61877 w 61876"/>
                    <a:gd name="connsiteY2" fmla="*/ 231260 h 231260"/>
                    <a:gd name="connsiteX3" fmla="*/ 0 w 61876"/>
                    <a:gd name="connsiteY3" fmla="*/ 231260 h 231260"/>
                    <a:gd name="connsiteX4" fmla="*/ 0 w 61876"/>
                    <a:gd name="connsiteY4" fmla="*/ 0 h 231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76" h="231260" fill="none" extrusionOk="0">
                      <a:moveTo>
                        <a:pt x="0" y="0"/>
                      </a:moveTo>
                      <a:cubicBezTo>
                        <a:pt x="28029" y="1309"/>
                        <a:pt x="31403" y="2336"/>
                        <a:pt x="61877" y="0"/>
                      </a:cubicBezTo>
                      <a:cubicBezTo>
                        <a:pt x="66745" y="76275"/>
                        <a:pt x="66279" y="163070"/>
                        <a:pt x="61877" y="231260"/>
                      </a:cubicBezTo>
                      <a:cubicBezTo>
                        <a:pt x="40020" y="233423"/>
                        <a:pt x="22992" y="232919"/>
                        <a:pt x="0" y="231260"/>
                      </a:cubicBezTo>
                      <a:cubicBezTo>
                        <a:pt x="1016" y="171476"/>
                        <a:pt x="1775" y="113332"/>
                        <a:pt x="0" y="0"/>
                      </a:cubicBezTo>
                      <a:close/>
                    </a:path>
                    <a:path w="61876" h="231260" stroke="0" extrusionOk="0">
                      <a:moveTo>
                        <a:pt x="0" y="0"/>
                      </a:moveTo>
                      <a:cubicBezTo>
                        <a:pt x="17474" y="-354"/>
                        <a:pt x="34778" y="-1543"/>
                        <a:pt x="61877" y="0"/>
                      </a:cubicBezTo>
                      <a:cubicBezTo>
                        <a:pt x="50636" y="74263"/>
                        <a:pt x="61025" y="179846"/>
                        <a:pt x="61877" y="231260"/>
                      </a:cubicBezTo>
                      <a:cubicBezTo>
                        <a:pt x="39170" y="234336"/>
                        <a:pt x="14101" y="229063"/>
                        <a:pt x="0" y="231260"/>
                      </a:cubicBezTo>
                      <a:cubicBezTo>
                        <a:pt x="-9165" y="137517"/>
                        <a:pt x="1374" y="110111"/>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2721259223">
                        <a:custGeom>
                          <a:avLst/>
                          <a:gdLst/>
                          <a:ahLst/>
                          <a:cxnLst/>
                          <a:rect l="l" t="t" r="r" b="b"/>
                          <a:pathLst>
                            <a:path w="61876" h="231260">
                              <a:moveTo>
                                <a:pt x="0" y="0"/>
                              </a:moveTo>
                              <a:lnTo>
                                <a:pt x="61877" y="0"/>
                              </a:lnTo>
                              <a:lnTo>
                                <a:pt x="61877" y="231260"/>
                              </a:lnTo>
                              <a:lnTo>
                                <a:pt x="0" y="23126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27" name="Freeform 132">
                  <a:extLst>
                    <a:ext uri="{FF2B5EF4-FFF2-40B4-BE49-F238E27FC236}">
                      <a16:creationId xmlns:a16="http://schemas.microsoft.com/office/drawing/2014/main" id="{987C823A-E9A8-C77C-DCC0-B5BE261D49DD}"/>
                    </a:ext>
                  </a:extLst>
                </p:cNvPr>
                <p:cNvSpPr/>
                <p:nvPr/>
              </p:nvSpPr>
              <p:spPr>
                <a:xfrm>
                  <a:off x="9074175" y="3470430"/>
                  <a:ext cx="94914" cy="231260"/>
                </a:xfrm>
                <a:custGeom>
                  <a:avLst/>
                  <a:gdLst>
                    <a:gd name="connsiteX0" fmla="*/ 0 w 94914"/>
                    <a:gd name="connsiteY0" fmla="*/ 0 h 231260"/>
                    <a:gd name="connsiteX1" fmla="*/ 94915 w 94914"/>
                    <a:gd name="connsiteY1" fmla="*/ 0 h 231260"/>
                    <a:gd name="connsiteX2" fmla="*/ 94915 w 94914"/>
                    <a:gd name="connsiteY2" fmla="*/ 231260 h 231260"/>
                    <a:gd name="connsiteX3" fmla="*/ 0 w 94914"/>
                    <a:gd name="connsiteY3" fmla="*/ 231260 h 231260"/>
                    <a:gd name="connsiteX4" fmla="*/ 0 w 94914"/>
                    <a:gd name="connsiteY4" fmla="*/ 0 h 231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14" h="231260" fill="none" extrusionOk="0">
                      <a:moveTo>
                        <a:pt x="0" y="0"/>
                      </a:moveTo>
                      <a:cubicBezTo>
                        <a:pt x="22964" y="4681"/>
                        <a:pt x="50949" y="4460"/>
                        <a:pt x="94915" y="0"/>
                      </a:cubicBezTo>
                      <a:cubicBezTo>
                        <a:pt x="101359" y="48559"/>
                        <a:pt x="87292" y="117250"/>
                        <a:pt x="94915" y="231260"/>
                      </a:cubicBezTo>
                      <a:cubicBezTo>
                        <a:pt x="59498" y="231623"/>
                        <a:pt x="33909" y="228997"/>
                        <a:pt x="0" y="231260"/>
                      </a:cubicBezTo>
                      <a:cubicBezTo>
                        <a:pt x="-11248" y="162393"/>
                        <a:pt x="5409" y="65807"/>
                        <a:pt x="0" y="0"/>
                      </a:cubicBezTo>
                      <a:close/>
                    </a:path>
                    <a:path w="94914" h="231260" stroke="0" extrusionOk="0">
                      <a:moveTo>
                        <a:pt x="0" y="0"/>
                      </a:moveTo>
                      <a:cubicBezTo>
                        <a:pt x="32295" y="3859"/>
                        <a:pt x="48741" y="-3680"/>
                        <a:pt x="94915" y="0"/>
                      </a:cubicBezTo>
                      <a:cubicBezTo>
                        <a:pt x="102343" y="47285"/>
                        <a:pt x="84029" y="138605"/>
                        <a:pt x="94915" y="231260"/>
                      </a:cubicBezTo>
                      <a:cubicBezTo>
                        <a:pt x="64071" y="234575"/>
                        <a:pt x="31064" y="234549"/>
                        <a:pt x="0" y="231260"/>
                      </a:cubicBezTo>
                      <a:cubicBezTo>
                        <a:pt x="-5194" y="129630"/>
                        <a:pt x="-11027" y="67825"/>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072002914">
                        <a:custGeom>
                          <a:avLst/>
                          <a:gdLst/>
                          <a:ahLst/>
                          <a:cxnLst/>
                          <a:rect l="l" t="t" r="r" b="b"/>
                          <a:pathLst>
                            <a:path w="94914" h="231260">
                              <a:moveTo>
                                <a:pt x="0" y="0"/>
                              </a:moveTo>
                              <a:lnTo>
                                <a:pt x="94915" y="0"/>
                              </a:lnTo>
                              <a:lnTo>
                                <a:pt x="94915" y="231260"/>
                              </a:lnTo>
                              <a:lnTo>
                                <a:pt x="0" y="23126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grpSp>
          <p:grpSp>
            <p:nvGrpSpPr>
              <p:cNvPr id="18" name="Group 133">
                <a:extLst>
                  <a:ext uri="{FF2B5EF4-FFF2-40B4-BE49-F238E27FC236}">
                    <a16:creationId xmlns:a16="http://schemas.microsoft.com/office/drawing/2014/main" id="{8E143BDC-6248-63E3-7BA2-C030DCBBFEE2}"/>
                  </a:ext>
                </a:extLst>
              </p:cNvPr>
              <p:cNvGrpSpPr/>
              <p:nvPr/>
            </p:nvGrpSpPr>
            <p:grpSpPr>
              <a:xfrm>
                <a:off x="7939879" y="3701691"/>
                <a:ext cx="1640077" cy="358596"/>
                <a:chOff x="7939879" y="3701691"/>
                <a:chExt cx="1640077" cy="358596"/>
              </a:xfrm>
              <a:grpFill/>
            </p:grpSpPr>
            <p:sp>
              <p:nvSpPr>
                <p:cNvPr id="20" name="Freeform 134">
                  <a:extLst>
                    <a:ext uri="{FF2B5EF4-FFF2-40B4-BE49-F238E27FC236}">
                      <a16:creationId xmlns:a16="http://schemas.microsoft.com/office/drawing/2014/main" id="{BD0EBBAB-6479-5C8A-C8CB-00C34205981C}"/>
                    </a:ext>
                  </a:extLst>
                </p:cNvPr>
                <p:cNvSpPr/>
                <p:nvPr/>
              </p:nvSpPr>
              <p:spPr>
                <a:xfrm>
                  <a:off x="7939879" y="3701691"/>
                  <a:ext cx="1640077" cy="358596"/>
                </a:xfrm>
                <a:custGeom>
                  <a:avLst/>
                  <a:gdLst>
                    <a:gd name="connsiteX0" fmla="*/ 0 w 1640077"/>
                    <a:gd name="connsiteY0" fmla="*/ 0 h 358596"/>
                    <a:gd name="connsiteX1" fmla="*/ 579494 w 1640077"/>
                    <a:gd name="connsiteY1" fmla="*/ 0 h 358596"/>
                    <a:gd name="connsiteX2" fmla="*/ 1158988 w 1640077"/>
                    <a:gd name="connsiteY2" fmla="*/ 0 h 358596"/>
                    <a:gd name="connsiteX3" fmla="*/ 1640078 w 1640077"/>
                    <a:gd name="connsiteY3" fmla="*/ 0 h 358596"/>
                    <a:gd name="connsiteX4" fmla="*/ 1640078 w 1640077"/>
                    <a:gd name="connsiteY4" fmla="*/ 358596 h 358596"/>
                    <a:gd name="connsiteX5" fmla="*/ 1093385 w 1640077"/>
                    <a:gd name="connsiteY5" fmla="*/ 358596 h 358596"/>
                    <a:gd name="connsiteX6" fmla="*/ 530292 w 1640077"/>
                    <a:gd name="connsiteY6" fmla="*/ 358596 h 358596"/>
                    <a:gd name="connsiteX7" fmla="*/ 0 w 1640077"/>
                    <a:gd name="connsiteY7" fmla="*/ 358596 h 358596"/>
                    <a:gd name="connsiteX8" fmla="*/ 0 w 1640077"/>
                    <a:gd name="connsiteY8" fmla="*/ 0 h 35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0077" h="358596" fill="none" extrusionOk="0">
                      <a:moveTo>
                        <a:pt x="0" y="0"/>
                      </a:moveTo>
                      <a:cubicBezTo>
                        <a:pt x="240855" y="-6907"/>
                        <a:pt x="394110" y="-16327"/>
                        <a:pt x="579494" y="0"/>
                      </a:cubicBezTo>
                      <a:cubicBezTo>
                        <a:pt x="764878" y="16327"/>
                        <a:pt x="917249" y="3943"/>
                        <a:pt x="1158988" y="0"/>
                      </a:cubicBezTo>
                      <a:cubicBezTo>
                        <a:pt x="1400727" y="-3943"/>
                        <a:pt x="1436143" y="-616"/>
                        <a:pt x="1640078" y="0"/>
                      </a:cubicBezTo>
                      <a:cubicBezTo>
                        <a:pt x="1646533" y="101245"/>
                        <a:pt x="1637824" y="196030"/>
                        <a:pt x="1640078" y="358596"/>
                      </a:cubicBezTo>
                      <a:cubicBezTo>
                        <a:pt x="1374607" y="332018"/>
                        <a:pt x="1282409" y="353297"/>
                        <a:pt x="1093385" y="358596"/>
                      </a:cubicBezTo>
                      <a:cubicBezTo>
                        <a:pt x="904361" y="363895"/>
                        <a:pt x="656708" y="365261"/>
                        <a:pt x="530292" y="358596"/>
                      </a:cubicBezTo>
                      <a:cubicBezTo>
                        <a:pt x="403876" y="351931"/>
                        <a:pt x="159325" y="379049"/>
                        <a:pt x="0" y="358596"/>
                      </a:cubicBezTo>
                      <a:cubicBezTo>
                        <a:pt x="8600" y="229012"/>
                        <a:pt x="6970" y="119483"/>
                        <a:pt x="0" y="0"/>
                      </a:cubicBezTo>
                      <a:close/>
                    </a:path>
                    <a:path w="1640077" h="358596" stroke="0" extrusionOk="0">
                      <a:moveTo>
                        <a:pt x="0" y="0"/>
                      </a:moveTo>
                      <a:cubicBezTo>
                        <a:pt x="153829" y="-7018"/>
                        <a:pt x="379329" y="-23603"/>
                        <a:pt x="546693" y="0"/>
                      </a:cubicBezTo>
                      <a:cubicBezTo>
                        <a:pt x="714057" y="23603"/>
                        <a:pt x="928881" y="-7409"/>
                        <a:pt x="1076985" y="0"/>
                      </a:cubicBezTo>
                      <a:cubicBezTo>
                        <a:pt x="1225089" y="7409"/>
                        <a:pt x="1428270" y="-17200"/>
                        <a:pt x="1640078" y="0"/>
                      </a:cubicBezTo>
                      <a:cubicBezTo>
                        <a:pt x="1648894" y="87487"/>
                        <a:pt x="1657478" y="241602"/>
                        <a:pt x="1640078" y="358596"/>
                      </a:cubicBezTo>
                      <a:cubicBezTo>
                        <a:pt x="1400970" y="378446"/>
                        <a:pt x="1240801" y="344895"/>
                        <a:pt x="1093385" y="358596"/>
                      </a:cubicBezTo>
                      <a:cubicBezTo>
                        <a:pt x="945969" y="372297"/>
                        <a:pt x="724104" y="348181"/>
                        <a:pt x="546693" y="358596"/>
                      </a:cubicBezTo>
                      <a:cubicBezTo>
                        <a:pt x="369282" y="369011"/>
                        <a:pt x="161655" y="352677"/>
                        <a:pt x="0" y="358596"/>
                      </a:cubicBezTo>
                      <a:cubicBezTo>
                        <a:pt x="-4827" y="284547"/>
                        <a:pt x="15452" y="136378"/>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489898279">
                        <a:custGeom>
                          <a:avLst/>
                          <a:gdLst/>
                          <a:ahLst/>
                          <a:cxnLst/>
                          <a:rect l="l" t="t" r="r" b="b"/>
                          <a:pathLst>
                            <a:path w="1640077" h="358596">
                              <a:moveTo>
                                <a:pt x="0" y="0"/>
                              </a:moveTo>
                              <a:lnTo>
                                <a:pt x="1640078" y="0"/>
                              </a:lnTo>
                              <a:lnTo>
                                <a:pt x="1640078" y="358596"/>
                              </a:lnTo>
                              <a:lnTo>
                                <a:pt x="0" y="358596"/>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47500" lnSpcReduction="20000"/>
                </a:bodyPr>
                <a:lstStyle/>
                <a:p>
                  <a:pPr marL="0" algn="l"/>
                  <a:endParaRPr/>
                </a:p>
              </p:txBody>
            </p:sp>
            <p:sp>
              <p:nvSpPr>
                <p:cNvPr id="21" name="Freeform 135">
                  <a:extLst>
                    <a:ext uri="{FF2B5EF4-FFF2-40B4-BE49-F238E27FC236}">
                      <a16:creationId xmlns:a16="http://schemas.microsoft.com/office/drawing/2014/main" id="{8018FD14-CDD5-C7AC-18FC-9D169E224269}"/>
                    </a:ext>
                  </a:extLst>
                </p:cNvPr>
                <p:cNvSpPr/>
                <p:nvPr/>
              </p:nvSpPr>
              <p:spPr>
                <a:xfrm>
                  <a:off x="8088012" y="3756936"/>
                  <a:ext cx="61876" cy="238418"/>
                </a:xfrm>
                <a:custGeom>
                  <a:avLst/>
                  <a:gdLst>
                    <a:gd name="connsiteX0" fmla="*/ 0 w 61876"/>
                    <a:gd name="connsiteY0" fmla="*/ 0 h 238418"/>
                    <a:gd name="connsiteX1" fmla="*/ 61877 w 61876"/>
                    <a:gd name="connsiteY1" fmla="*/ 0 h 238418"/>
                    <a:gd name="connsiteX2" fmla="*/ 61877 w 61876"/>
                    <a:gd name="connsiteY2" fmla="*/ 238418 h 238418"/>
                    <a:gd name="connsiteX3" fmla="*/ 0 w 61876"/>
                    <a:gd name="connsiteY3" fmla="*/ 238418 h 238418"/>
                    <a:gd name="connsiteX4" fmla="*/ 0 w 61876"/>
                    <a:gd name="connsiteY4" fmla="*/ 0 h 238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76" h="238418" fill="none" extrusionOk="0">
                      <a:moveTo>
                        <a:pt x="0" y="0"/>
                      </a:moveTo>
                      <a:cubicBezTo>
                        <a:pt x="25036" y="1036"/>
                        <a:pt x="31168" y="-2500"/>
                        <a:pt x="61877" y="0"/>
                      </a:cubicBezTo>
                      <a:cubicBezTo>
                        <a:pt x="51086" y="96647"/>
                        <a:pt x="62393" y="151787"/>
                        <a:pt x="61877" y="238418"/>
                      </a:cubicBezTo>
                      <a:cubicBezTo>
                        <a:pt x="46320" y="237887"/>
                        <a:pt x="16720" y="239325"/>
                        <a:pt x="0" y="238418"/>
                      </a:cubicBezTo>
                      <a:cubicBezTo>
                        <a:pt x="9555" y="184685"/>
                        <a:pt x="-2451" y="75924"/>
                        <a:pt x="0" y="0"/>
                      </a:cubicBezTo>
                      <a:close/>
                    </a:path>
                    <a:path w="61876" h="238418" stroke="0" extrusionOk="0">
                      <a:moveTo>
                        <a:pt x="0" y="0"/>
                      </a:moveTo>
                      <a:cubicBezTo>
                        <a:pt x="19867" y="989"/>
                        <a:pt x="44808" y="-1793"/>
                        <a:pt x="61877" y="0"/>
                      </a:cubicBezTo>
                      <a:cubicBezTo>
                        <a:pt x="51109" y="50366"/>
                        <a:pt x="64703" y="129357"/>
                        <a:pt x="61877" y="238418"/>
                      </a:cubicBezTo>
                      <a:cubicBezTo>
                        <a:pt x="36765" y="237525"/>
                        <a:pt x="18601" y="238463"/>
                        <a:pt x="0" y="238418"/>
                      </a:cubicBezTo>
                      <a:cubicBezTo>
                        <a:pt x="4374" y="124308"/>
                        <a:pt x="-7298" y="61667"/>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248919794">
                        <a:custGeom>
                          <a:avLst/>
                          <a:gdLst/>
                          <a:ahLst/>
                          <a:cxnLst/>
                          <a:rect l="l" t="t" r="r" b="b"/>
                          <a:pathLst>
                            <a:path w="61876" h="238418">
                              <a:moveTo>
                                <a:pt x="0" y="0"/>
                              </a:moveTo>
                              <a:lnTo>
                                <a:pt x="61877" y="0"/>
                              </a:lnTo>
                              <a:lnTo>
                                <a:pt x="61877" y="238418"/>
                              </a:lnTo>
                              <a:lnTo>
                                <a:pt x="0" y="238418"/>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22" name="Freeform 136">
                  <a:extLst>
                    <a:ext uri="{FF2B5EF4-FFF2-40B4-BE49-F238E27FC236}">
                      <a16:creationId xmlns:a16="http://schemas.microsoft.com/office/drawing/2014/main" id="{84E74595-EED1-7E05-4F3B-E5190E442F30}"/>
                    </a:ext>
                  </a:extLst>
                </p:cNvPr>
                <p:cNvSpPr/>
                <p:nvPr/>
              </p:nvSpPr>
              <p:spPr>
                <a:xfrm>
                  <a:off x="9410573" y="3756936"/>
                  <a:ext cx="61876" cy="238418"/>
                </a:xfrm>
                <a:custGeom>
                  <a:avLst/>
                  <a:gdLst>
                    <a:gd name="connsiteX0" fmla="*/ -1 w 61876"/>
                    <a:gd name="connsiteY0" fmla="*/ 0 h 238418"/>
                    <a:gd name="connsiteX1" fmla="*/ 61876 w 61876"/>
                    <a:gd name="connsiteY1" fmla="*/ 0 h 238418"/>
                    <a:gd name="connsiteX2" fmla="*/ 61876 w 61876"/>
                    <a:gd name="connsiteY2" fmla="*/ 238418 h 238418"/>
                    <a:gd name="connsiteX3" fmla="*/ -1 w 61876"/>
                    <a:gd name="connsiteY3" fmla="*/ 238418 h 238418"/>
                    <a:gd name="connsiteX4" fmla="*/ -1 w 61876"/>
                    <a:gd name="connsiteY4" fmla="*/ 0 h 238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76" h="238418" fill="none" extrusionOk="0">
                      <a:moveTo>
                        <a:pt x="-1" y="0"/>
                      </a:moveTo>
                      <a:cubicBezTo>
                        <a:pt x="19638" y="-483"/>
                        <a:pt x="34675" y="-1359"/>
                        <a:pt x="61876" y="0"/>
                      </a:cubicBezTo>
                      <a:cubicBezTo>
                        <a:pt x="51743" y="98892"/>
                        <a:pt x="59789" y="145419"/>
                        <a:pt x="61876" y="238418"/>
                      </a:cubicBezTo>
                      <a:cubicBezTo>
                        <a:pt x="45681" y="239559"/>
                        <a:pt x="14766" y="236007"/>
                        <a:pt x="-1" y="238418"/>
                      </a:cubicBezTo>
                      <a:cubicBezTo>
                        <a:pt x="-3653" y="179367"/>
                        <a:pt x="6859" y="57380"/>
                        <a:pt x="-1" y="0"/>
                      </a:cubicBezTo>
                      <a:close/>
                    </a:path>
                    <a:path w="61876" h="238418" stroke="0" extrusionOk="0">
                      <a:moveTo>
                        <a:pt x="-1" y="0"/>
                      </a:moveTo>
                      <a:cubicBezTo>
                        <a:pt x="25222" y="-1756"/>
                        <a:pt x="32025" y="372"/>
                        <a:pt x="61876" y="0"/>
                      </a:cubicBezTo>
                      <a:cubicBezTo>
                        <a:pt x="56733" y="84882"/>
                        <a:pt x="58022" y="181576"/>
                        <a:pt x="61876" y="238418"/>
                      </a:cubicBezTo>
                      <a:cubicBezTo>
                        <a:pt x="46760" y="240754"/>
                        <a:pt x="25413" y="239470"/>
                        <a:pt x="-1" y="238418"/>
                      </a:cubicBezTo>
                      <a:cubicBezTo>
                        <a:pt x="8863" y="146689"/>
                        <a:pt x="2080" y="53513"/>
                        <a:pt x="-1"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428239824">
                        <a:custGeom>
                          <a:avLst/>
                          <a:gdLst/>
                          <a:ahLst/>
                          <a:cxnLst/>
                          <a:rect l="l" t="t" r="r" b="b"/>
                          <a:pathLst>
                            <a:path w="61876" h="238418">
                              <a:moveTo>
                                <a:pt x="-1" y="0"/>
                              </a:moveTo>
                              <a:lnTo>
                                <a:pt x="61876" y="0"/>
                              </a:lnTo>
                              <a:lnTo>
                                <a:pt x="61876" y="238418"/>
                              </a:lnTo>
                              <a:lnTo>
                                <a:pt x="-1" y="238418"/>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23" name="Freeform 137">
                  <a:extLst>
                    <a:ext uri="{FF2B5EF4-FFF2-40B4-BE49-F238E27FC236}">
                      <a16:creationId xmlns:a16="http://schemas.microsoft.com/office/drawing/2014/main" id="{04D51AA5-2A27-C111-0ABF-D8F123BAA060}"/>
                    </a:ext>
                  </a:extLst>
                </p:cNvPr>
                <p:cNvSpPr/>
                <p:nvPr/>
              </p:nvSpPr>
              <p:spPr>
                <a:xfrm>
                  <a:off x="9299319" y="3756936"/>
                  <a:ext cx="61876" cy="238418"/>
                </a:xfrm>
                <a:custGeom>
                  <a:avLst/>
                  <a:gdLst>
                    <a:gd name="connsiteX0" fmla="*/ 0 w 61876"/>
                    <a:gd name="connsiteY0" fmla="*/ 0 h 238418"/>
                    <a:gd name="connsiteX1" fmla="*/ 61877 w 61876"/>
                    <a:gd name="connsiteY1" fmla="*/ 0 h 238418"/>
                    <a:gd name="connsiteX2" fmla="*/ 61877 w 61876"/>
                    <a:gd name="connsiteY2" fmla="*/ 238418 h 238418"/>
                    <a:gd name="connsiteX3" fmla="*/ 0 w 61876"/>
                    <a:gd name="connsiteY3" fmla="*/ 238418 h 238418"/>
                    <a:gd name="connsiteX4" fmla="*/ 0 w 61876"/>
                    <a:gd name="connsiteY4" fmla="*/ 0 h 238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76" h="238418" fill="none" extrusionOk="0">
                      <a:moveTo>
                        <a:pt x="0" y="0"/>
                      </a:moveTo>
                      <a:cubicBezTo>
                        <a:pt x="15229" y="2136"/>
                        <a:pt x="47780" y="-565"/>
                        <a:pt x="61877" y="0"/>
                      </a:cubicBezTo>
                      <a:cubicBezTo>
                        <a:pt x="57522" y="91073"/>
                        <a:pt x="53371" y="177493"/>
                        <a:pt x="61877" y="238418"/>
                      </a:cubicBezTo>
                      <a:cubicBezTo>
                        <a:pt x="38935" y="237914"/>
                        <a:pt x="29924" y="240074"/>
                        <a:pt x="0" y="238418"/>
                      </a:cubicBezTo>
                      <a:cubicBezTo>
                        <a:pt x="-5134" y="157568"/>
                        <a:pt x="194" y="91691"/>
                        <a:pt x="0" y="0"/>
                      </a:cubicBezTo>
                      <a:close/>
                    </a:path>
                    <a:path w="61876" h="238418" stroke="0" extrusionOk="0">
                      <a:moveTo>
                        <a:pt x="0" y="0"/>
                      </a:moveTo>
                      <a:cubicBezTo>
                        <a:pt x="20578" y="-1162"/>
                        <a:pt x="49431" y="-1485"/>
                        <a:pt x="61877" y="0"/>
                      </a:cubicBezTo>
                      <a:cubicBezTo>
                        <a:pt x="52027" y="102433"/>
                        <a:pt x="69154" y="179596"/>
                        <a:pt x="61877" y="238418"/>
                      </a:cubicBezTo>
                      <a:cubicBezTo>
                        <a:pt x="33539" y="237513"/>
                        <a:pt x="26614" y="236029"/>
                        <a:pt x="0" y="238418"/>
                      </a:cubicBezTo>
                      <a:cubicBezTo>
                        <a:pt x="8758" y="155314"/>
                        <a:pt x="-8314" y="84603"/>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669184389">
                        <a:custGeom>
                          <a:avLst/>
                          <a:gdLst/>
                          <a:ahLst/>
                          <a:cxnLst/>
                          <a:rect l="l" t="t" r="r" b="b"/>
                          <a:pathLst>
                            <a:path w="61876" h="238418">
                              <a:moveTo>
                                <a:pt x="0" y="0"/>
                              </a:moveTo>
                              <a:lnTo>
                                <a:pt x="61877" y="0"/>
                              </a:lnTo>
                              <a:lnTo>
                                <a:pt x="61877" y="238418"/>
                              </a:lnTo>
                              <a:lnTo>
                                <a:pt x="0" y="238418"/>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sp>
              <p:nvSpPr>
                <p:cNvPr id="24" name="Freeform 138">
                  <a:extLst>
                    <a:ext uri="{FF2B5EF4-FFF2-40B4-BE49-F238E27FC236}">
                      <a16:creationId xmlns:a16="http://schemas.microsoft.com/office/drawing/2014/main" id="{36CC8855-1F95-FC18-9FDF-0BF9DF3F5C44}"/>
                    </a:ext>
                  </a:extLst>
                </p:cNvPr>
                <p:cNvSpPr/>
                <p:nvPr/>
              </p:nvSpPr>
              <p:spPr>
                <a:xfrm rot="-2700000">
                  <a:off x="8207638" y="3756968"/>
                  <a:ext cx="238416" cy="238416"/>
                </a:xfrm>
                <a:custGeom>
                  <a:avLst/>
                  <a:gdLst>
                    <a:gd name="connsiteX0" fmla="*/ 238416 w 238416"/>
                    <a:gd name="connsiteY0" fmla="*/ 119208 h 238416"/>
                    <a:gd name="connsiteX1" fmla="*/ 119208 w 238416"/>
                    <a:gd name="connsiteY1" fmla="*/ 238416 h 238416"/>
                    <a:gd name="connsiteX2" fmla="*/ 0 w 238416"/>
                    <a:gd name="connsiteY2" fmla="*/ 119208 h 238416"/>
                    <a:gd name="connsiteX3" fmla="*/ 119208 w 238416"/>
                    <a:gd name="connsiteY3" fmla="*/ 0 h 238416"/>
                    <a:gd name="connsiteX4" fmla="*/ 238416 w 238416"/>
                    <a:gd name="connsiteY4" fmla="*/ 119208 h 238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16" h="238416" fill="none" extrusionOk="0">
                      <a:moveTo>
                        <a:pt x="238416" y="119208"/>
                      </a:moveTo>
                      <a:cubicBezTo>
                        <a:pt x="233031" y="192234"/>
                        <a:pt x="190244" y="249290"/>
                        <a:pt x="119208" y="238416"/>
                      </a:cubicBezTo>
                      <a:cubicBezTo>
                        <a:pt x="68496" y="242217"/>
                        <a:pt x="1448" y="182051"/>
                        <a:pt x="0" y="119208"/>
                      </a:cubicBezTo>
                      <a:cubicBezTo>
                        <a:pt x="-3214" y="57068"/>
                        <a:pt x="43712" y="-45"/>
                        <a:pt x="119208" y="0"/>
                      </a:cubicBezTo>
                      <a:cubicBezTo>
                        <a:pt x="183525" y="1452"/>
                        <a:pt x="231116" y="57056"/>
                        <a:pt x="238416" y="119208"/>
                      </a:cubicBezTo>
                      <a:close/>
                    </a:path>
                    <a:path w="238416" h="238416" stroke="0" extrusionOk="0">
                      <a:moveTo>
                        <a:pt x="238416" y="119208"/>
                      </a:moveTo>
                      <a:cubicBezTo>
                        <a:pt x="241802" y="193937"/>
                        <a:pt x="182932" y="240498"/>
                        <a:pt x="119208" y="238416"/>
                      </a:cubicBezTo>
                      <a:cubicBezTo>
                        <a:pt x="60977" y="231297"/>
                        <a:pt x="-3257" y="179405"/>
                        <a:pt x="0" y="119208"/>
                      </a:cubicBezTo>
                      <a:cubicBezTo>
                        <a:pt x="1213" y="50362"/>
                        <a:pt x="54162" y="-5345"/>
                        <a:pt x="119208" y="0"/>
                      </a:cubicBezTo>
                      <a:cubicBezTo>
                        <a:pt x="179573" y="-10764"/>
                        <a:pt x="241988" y="57609"/>
                        <a:pt x="238416" y="11920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945981760">
                        <a:custGeom>
                          <a:avLst/>
                          <a:gdLst/>
                          <a:ahLst/>
                          <a:cxnLst/>
                          <a:rect l="l" t="t" r="r" b="b"/>
                          <a:pathLst>
                            <a:path w="238416" h="238416">
                              <a:moveTo>
                                <a:pt x="238416" y="119208"/>
                              </a:moveTo>
                              <a:cubicBezTo>
                                <a:pt x="238416" y="185045"/>
                                <a:pt x="185045" y="238416"/>
                                <a:pt x="119208" y="238416"/>
                              </a:cubicBezTo>
                              <a:cubicBezTo>
                                <a:pt x="53372" y="238416"/>
                                <a:pt x="0" y="185045"/>
                                <a:pt x="0" y="119208"/>
                              </a:cubicBezTo>
                              <a:cubicBezTo>
                                <a:pt x="0" y="53371"/>
                                <a:pt x="53372" y="0"/>
                                <a:pt x="119208" y="0"/>
                              </a:cubicBezTo>
                              <a:cubicBezTo>
                                <a:pt x="185045" y="0"/>
                                <a:pt x="238416" y="53371"/>
                                <a:pt x="238416" y="119208"/>
                              </a:cubicBez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grpSp>
          <p:sp>
            <p:nvSpPr>
              <p:cNvPr id="19" name="Freeform 139">
                <a:extLst>
                  <a:ext uri="{FF2B5EF4-FFF2-40B4-BE49-F238E27FC236}">
                    <a16:creationId xmlns:a16="http://schemas.microsoft.com/office/drawing/2014/main" id="{6895F5C8-3646-9A94-083B-6B1B4A6C039C}"/>
                  </a:ext>
                </a:extLst>
              </p:cNvPr>
              <p:cNvSpPr/>
              <p:nvPr/>
            </p:nvSpPr>
            <p:spPr>
              <a:xfrm>
                <a:off x="9056975" y="4211219"/>
                <a:ext cx="84379" cy="248919"/>
              </a:xfrm>
              <a:custGeom>
                <a:avLst/>
                <a:gdLst>
                  <a:gd name="connsiteX0" fmla="*/ 0 w 84379"/>
                  <a:gd name="connsiteY0" fmla="*/ 0 h 248919"/>
                  <a:gd name="connsiteX1" fmla="*/ 84379 w 84379"/>
                  <a:gd name="connsiteY1" fmla="*/ 0 h 248919"/>
                  <a:gd name="connsiteX2" fmla="*/ 84379 w 84379"/>
                  <a:gd name="connsiteY2" fmla="*/ 248920 h 248919"/>
                  <a:gd name="connsiteX3" fmla="*/ 0 w 84379"/>
                  <a:gd name="connsiteY3" fmla="*/ 248920 h 248919"/>
                  <a:gd name="connsiteX4" fmla="*/ 0 w 84379"/>
                  <a:gd name="connsiteY4" fmla="*/ 0 h 24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79" h="248919" fill="none" extrusionOk="0">
                    <a:moveTo>
                      <a:pt x="0" y="0"/>
                    </a:moveTo>
                    <a:cubicBezTo>
                      <a:pt x="18126" y="4174"/>
                      <a:pt x="60647" y="-535"/>
                      <a:pt x="84379" y="0"/>
                    </a:cubicBezTo>
                    <a:cubicBezTo>
                      <a:pt x="86722" y="117270"/>
                      <a:pt x="94254" y="189850"/>
                      <a:pt x="84379" y="248920"/>
                    </a:cubicBezTo>
                    <a:cubicBezTo>
                      <a:pt x="52260" y="252816"/>
                      <a:pt x="36401" y="250733"/>
                      <a:pt x="0" y="248920"/>
                    </a:cubicBezTo>
                    <a:cubicBezTo>
                      <a:pt x="-6052" y="168416"/>
                      <a:pt x="8589" y="90222"/>
                      <a:pt x="0" y="0"/>
                    </a:cubicBezTo>
                    <a:close/>
                  </a:path>
                  <a:path w="84379" h="248919" stroke="0" extrusionOk="0">
                    <a:moveTo>
                      <a:pt x="0" y="0"/>
                    </a:moveTo>
                    <a:cubicBezTo>
                      <a:pt x="39879" y="-433"/>
                      <a:pt x="57536" y="1115"/>
                      <a:pt x="84379" y="0"/>
                    </a:cubicBezTo>
                    <a:cubicBezTo>
                      <a:pt x="72126" y="106775"/>
                      <a:pt x="79208" y="177043"/>
                      <a:pt x="84379" y="248920"/>
                    </a:cubicBezTo>
                    <a:cubicBezTo>
                      <a:pt x="51842" y="252953"/>
                      <a:pt x="28514" y="252393"/>
                      <a:pt x="0" y="248920"/>
                    </a:cubicBezTo>
                    <a:cubicBezTo>
                      <a:pt x="-7184" y="150900"/>
                      <a:pt x="1670" y="108024"/>
                      <a:pt x="0"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102770159">
                      <a:custGeom>
                        <a:avLst/>
                        <a:gdLst/>
                        <a:ahLst/>
                        <a:cxnLst/>
                        <a:rect l="l" t="t" r="r" b="b"/>
                        <a:pathLst>
                          <a:path w="84379" h="248919">
                            <a:moveTo>
                              <a:pt x="0" y="0"/>
                            </a:moveTo>
                            <a:lnTo>
                              <a:pt x="84379" y="0"/>
                            </a:lnTo>
                            <a:lnTo>
                              <a:pt x="84379" y="248920"/>
                            </a:lnTo>
                            <a:lnTo>
                              <a:pt x="0" y="248920"/>
                            </a:lnTo>
                            <a:close/>
                          </a:path>
                        </a:pathLst>
                      </a:cu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vert="horz" lIns="91440" tIns="45720" rIns="91440" bIns="45720" anchor="ctr">
                <a:normAutofit fontScale="25000" lnSpcReduction="20000"/>
              </a:bodyPr>
              <a:lstStyle/>
              <a:p>
                <a:pPr marL="0" algn="l"/>
                <a:endParaRPr/>
              </a:p>
            </p:txBody>
          </p:sp>
        </p:grpSp>
      </p:grpSp>
    </p:spTree>
    <p:extLst>
      <p:ext uri="{BB962C8B-B14F-4D97-AF65-F5344CB8AC3E}">
        <p14:creationId xmlns:p14="http://schemas.microsoft.com/office/powerpoint/2010/main" val="4133143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1023938" y="585788"/>
            <a:ext cx="9720262" cy="808164"/>
          </a:xfrm>
        </p:spPr>
        <p:txBody>
          <a:bodyPr vert="horz" lIns="91440" tIns="45720" rIns="91440" bIns="45720" anchor="b">
            <a:normAutofit/>
          </a:bodyPr>
          <a:lstStyle/>
          <a:p>
            <a:r>
              <a:rPr lang="zh-CN" altLang="en-US" dirty="0"/>
              <a:t>OR Operator (||)</a:t>
            </a:r>
          </a:p>
        </p:txBody>
      </p:sp>
      <p:sp>
        <p:nvSpPr>
          <p:cNvPr id="3" name="AutoShape 3"/>
          <p:cNvSpPr/>
          <p:nvPr/>
        </p:nvSpPr>
        <p:spPr>
          <a:xfrm rot="10800000">
            <a:off x="4977502" y="1477483"/>
            <a:ext cx="2236996" cy="2236996"/>
          </a:xfrm>
          <a:prstGeom prst="ellipse">
            <a:avLst/>
          </a:prstGeom>
          <a:gradFill>
            <a:gsLst>
              <a:gs pos="0">
                <a:srgbClr val="FF9A2C">
                  <a:alpha val="0"/>
                </a:srgbClr>
              </a:gs>
              <a:gs pos="100000">
                <a:srgbClr val="FF9A2C">
                  <a:alpha val="50000"/>
                </a:srgbClr>
              </a:gs>
            </a:gsLst>
            <a:lin ang="5400000"/>
          </a:gradFill>
          <a:ln w="180975" cap="flat" cmpd="sng">
            <a:gradFill>
              <a:gsLst>
                <a:gs pos="0">
                  <a:srgbClr val="FF9A2C">
                    <a:alpha val="0"/>
                  </a:srgbClr>
                </a:gs>
                <a:gs pos="100000">
                  <a:srgbClr val="FF9A2C">
                    <a:alpha val="50000"/>
                  </a:srgbClr>
                </a:gs>
              </a:gsLst>
              <a:lin ang="5400000"/>
            </a:gradFill>
            <a:prstDash val="solid"/>
          </a:ln>
        </p:spPr>
        <p:txBody>
          <a:bodyPr vert="horz" lIns="91440" tIns="45720" rIns="91440" bIns="45720" anchor="ctr">
            <a:spAutoFit/>
          </a:bodyPr>
          <a:lstStyle/>
          <a:p>
            <a:pPr marL="0" algn="ctr"/>
            <a:endParaRPr/>
          </a:p>
        </p:txBody>
      </p:sp>
      <p:sp>
        <p:nvSpPr>
          <p:cNvPr id="4" name="AutoShape 4"/>
          <p:cNvSpPr/>
          <p:nvPr/>
        </p:nvSpPr>
        <p:spPr>
          <a:xfrm>
            <a:off x="4825811" y="3594978"/>
            <a:ext cx="2540376" cy="36000"/>
          </a:xfrm>
          <a:prstGeom prst="rect">
            <a:avLst/>
          </a:prstGeom>
          <a:gradFill>
            <a:gsLst>
              <a:gs pos="0">
                <a:srgbClr val="FF9A2C">
                  <a:alpha val="0"/>
                </a:srgbClr>
              </a:gs>
              <a:gs pos="49000">
                <a:srgbClr val="FF9A2C">
                  <a:alpha val="50000"/>
                </a:srgbClr>
              </a:gs>
              <a:gs pos="100000">
                <a:srgbClr val="FF9A2C">
                  <a:alpha val="0"/>
                </a:srgbClr>
              </a:gs>
            </a:gsLst>
          </a:gradFill>
          <a:ln w="114300" cap="flat" cmpd="sng">
            <a:gradFill>
              <a:gsLst>
                <a:gs pos="0">
                  <a:srgbClr val="FF9A2C">
                    <a:alpha val="0"/>
                  </a:srgbClr>
                </a:gs>
                <a:gs pos="49000">
                  <a:srgbClr val="FF9A2C">
                    <a:alpha val="50000"/>
                  </a:srgbClr>
                </a:gs>
                <a:gs pos="100000">
                  <a:srgbClr val="FF9A2C">
                    <a:alpha val="0"/>
                  </a:srgbClr>
                </a:gs>
              </a:gsLst>
            </a:gradFill>
            <a:prstDash val="solid"/>
          </a:ln>
        </p:spPr>
        <p:txBody>
          <a:bodyPr vert="horz" lIns="91440" tIns="45720" rIns="91440" bIns="45720" anchor="ctr">
            <a:spAutoFit/>
          </a:bodyPr>
          <a:lstStyle/>
          <a:p>
            <a:pPr marL="0" algn="ctr"/>
            <a:endParaRPr/>
          </a:p>
        </p:txBody>
      </p:sp>
      <p:grpSp>
        <p:nvGrpSpPr>
          <p:cNvPr id="5" name="Group 5"/>
          <p:cNvGrpSpPr/>
          <p:nvPr/>
        </p:nvGrpSpPr>
        <p:grpSpPr>
          <a:xfrm>
            <a:off x="5234954" y="1918072"/>
            <a:ext cx="1722073" cy="1622124"/>
            <a:chOff x="3692338" y="3879038"/>
            <a:chExt cx="2431979" cy="2290808"/>
          </a:xfrm>
        </p:grpSpPr>
        <p:sp>
          <p:nvSpPr>
            <p:cNvPr id="6" name="Freeform 6"/>
            <p:cNvSpPr/>
            <p:nvPr/>
          </p:nvSpPr>
          <p:spPr>
            <a:xfrm>
              <a:off x="4979909" y="4288658"/>
              <a:ext cx="521225" cy="195323"/>
            </a:xfrm>
            <a:custGeom>
              <a:avLst/>
              <a:gdLst/>
              <a:ahLst/>
              <a:cxnLst/>
              <a:rect l="l" t="t" r="r" b="b"/>
              <a:pathLst>
                <a:path w="521225" h="195323">
                  <a:moveTo>
                    <a:pt x="521226" y="93345"/>
                  </a:moveTo>
                  <a:lnTo>
                    <a:pt x="132606" y="187643"/>
                  </a:lnTo>
                  <a:cubicBezTo>
                    <a:pt x="122128" y="194310"/>
                    <a:pt x="51643" y="200025"/>
                    <a:pt x="23068" y="189548"/>
                  </a:cubicBezTo>
                  <a:cubicBezTo>
                    <a:pt x="-5507" y="179070"/>
                    <a:pt x="-1697" y="155258"/>
                    <a:pt x="4018" y="140018"/>
                  </a:cubicBezTo>
                  <a:cubicBezTo>
                    <a:pt x="9733" y="123825"/>
                    <a:pt x="72598" y="120015"/>
                    <a:pt x="72598" y="120015"/>
                  </a:cubicBezTo>
                  <a:cubicBezTo>
                    <a:pt x="72598" y="120015"/>
                    <a:pt x="44976" y="107633"/>
                    <a:pt x="45928" y="95250"/>
                  </a:cubicBezTo>
                  <a:cubicBezTo>
                    <a:pt x="47833" y="83820"/>
                    <a:pt x="96411" y="112395"/>
                    <a:pt x="96411" y="112395"/>
                  </a:cubicBezTo>
                  <a:lnTo>
                    <a:pt x="466933" y="0"/>
                  </a:lnTo>
                  <a:lnTo>
                    <a:pt x="521226" y="9334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7" name="Freeform 7"/>
            <p:cNvSpPr/>
            <p:nvPr/>
          </p:nvSpPr>
          <p:spPr>
            <a:xfrm>
              <a:off x="4976017" y="4284474"/>
              <a:ext cx="531547" cy="204446"/>
            </a:xfrm>
            <a:custGeom>
              <a:avLst/>
              <a:gdLst/>
              <a:ahLst/>
              <a:cxnLst/>
              <a:rect l="l" t="t" r="r" b="b"/>
              <a:pathLst>
                <a:path w="531547" h="204446">
                  <a:moveTo>
                    <a:pt x="77443" y="204209"/>
                  </a:moveTo>
                  <a:cubicBezTo>
                    <a:pt x="60299" y="205161"/>
                    <a:pt x="43154" y="203256"/>
                    <a:pt x="26008" y="198494"/>
                  </a:cubicBezTo>
                  <a:cubicBezTo>
                    <a:pt x="9816" y="191826"/>
                    <a:pt x="-8282" y="177539"/>
                    <a:pt x="4101" y="143249"/>
                  </a:cubicBezTo>
                  <a:cubicBezTo>
                    <a:pt x="8863" y="129914"/>
                    <a:pt x="39343" y="124199"/>
                    <a:pt x="61251" y="121341"/>
                  </a:cubicBezTo>
                  <a:cubicBezTo>
                    <a:pt x="52679" y="115626"/>
                    <a:pt x="45058" y="108006"/>
                    <a:pt x="46011" y="99434"/>
                  </a:cubicBezTo>
                  <a:cubicBezTo>
                    <a:pt x="46011" y="96576"/>
                    <a:pt x="47916" y="94671"/>
                    <a:pt x="50774" y="93719"/>
                  </a:cubicBezTo>
                  <a:cubicBezTo>
                    <a:pt x="60299" y="88956"/>
                    <a:pt x="86016" y="103244"/>
                    <a:pt x="102208" y="112769"/>
                  </a:cubicBezTo>
                  <a:lnTo>
                    <a:pt x="470826" y="374"/>
                  </a:lnTo>
                  <a:cubicBezTo>
                    <a:pt x="472731" y="-579"/>
                    <a:pt x="475588" y="374"/>
                    <a:pt x="476541" y="2279"/>
                  </a:cubicBezTo>
                  <a:lnTo>
                    <a:pt x="530834" y="95624"/>
                  </a:lnTo>
                  <a:cubicBezTo>
                    <a:pt x="531786" y="96576"/>
                    <a:pt x="531786" y="98481"/>
                    <a:pt x="530834" y="100386"/>
                  </a:cubicBezTo>
                  <a:cubicBezTo>
                    <a:pt x="529881" y="101339"/>
                    <a:pt x="528929" y="103244"/>
                    <a:pt x="527024" y="103244"/>
                  </a:cubicBezTo>
                  <a:lnTo>
                    <a:pt x="139356" y="197541"/>
                  </a:lnTo>
                  <a:cubicBezTo>
                    <a:pt x="129831" y="200399"/>
                    <a:pt x="103161" y="204209"/>
                    <a:pt x="77443" y="204209"/>
                  </a:cubicBezTo>
                  <a:close/>
                  <a:moveTo>
                    <a:pt x="54583" y="101339"/>
                  </a:moveTo>
                  <a:cubicBezTo>
                    <a:pt x="55536" y="106101"/>
                    <a:pt x="66966" y="114674"/>
                    <a:pt x="78396" y="119436"/>
                  </a:cubicBezTo>
                  <a:cubicBezTo>
                    <a:pt x="80301" y="120389"/>
                    <a:pt x="81254" y="122294"/>
                    <a:pt x="81254" y="124199"/>
                  </a:cubicBezTo>
                  <a:cubicBezTo>
                    <a:pt x="81254" y="126104"/>
                    <a:pt x="79349" y="128009"/>
                    <a:pt x="76491" y="128009"/>
                  </a:cubicBezTo>
                  <a:cubicBezTo>
                    <a:pt x="47916" y="129914"/>
                    <a:pt x="15531" y="136581"/>
                    <a:pt x="12674" y="145154"/>
                  </a:cubicBezTo>
                  <a:cubicBezTo>
                    <a:pt x="5054" y="168014"/>
                    <a:pt x="9816" y="181349"/>
                    <a:pt x="28866" y="188969"/>
                  </a:cubicBezTo>
                  <a:cubicBezTo>
                    <a:pt x="56488" y="199446"/>
                    <a:pt x="125068" y="193731"/>
                    <a:pt x="133641" y="188016"/>
                  </a:cubicBezTo>
                  <a:cubicBezTo>
                    <a:pt x="133641" y="188016"/>
                    <a:pt x="134593" y="187064"/>
                    <a:pt x="135546" y="187064"/>
                  </a:cubicBezTo>
                  <a:lnTo>
                    <a:pt x="517499" y="93719"/>
                  </a:lnTo>
                  <a:lnTo>
                    <a:pt x="468921" y="8946"/>
                  </a:lnTo>
                  <a:lnTo>
                    <a:pt x="102208" y="120389"/>
                  </a:lnTo>
                  <a:cubicBezTo>
                    <a:pt x="101256" y="121341"/>
                    <a:pt x="99351" y="121341"/>
                    <a:pt x="98399" y="120389"/>
                  </a:cubicBezTo>
                  <a:cubicBezTo>
                    <a:pt x="85063" y="111816"/>
                    <a:pt x="69824" y="105149"/>
                    <a:pt x="54583" y="101339"/>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8" name="Freeform 8"/>
            <p:cNvSpPr/>
            <p:nvPr/>
          </p:nvSpPr>
          <p:spPr>
            <a:xfrm>
              <a:off x="5050331" y="4407720"/>
              <a:ext cx="20273" cy="40957"/>
            </a:xfrm>
            <a:custGeom>
              <a:avLst/>
              <a:gdLst/>
              <a:ahLst/>
              <a:cxnLst/>
              <a:rect l="l" t="t" r="r" b="b"/>
              <a:pathLst>
                <a:path w="20273" h="40957">
                  <a:moveTo>
                    <a:pt x="2176" y="0"/>
                  </a:moveTo>
                  <a:cubicBezTo>
                    <a:pt x="2176" y="0"/>
                    <a:pt x="-9254" y="33338"/>
                    <a:pt x="20274" y="40958"/>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9" name="Freeform 9"/>
            <p:cNvSpPr/>
            <p:nvPr/>
          </p:nvSpPr>
          <p:spPr>
            <a:xfrm>
              <a:off x="5045795" y="4402601"/>
              <a:ext cx="28977" cy="50839"/>
            </a:xfrm>
            <a:custGeom>
              <a:avLst/>
              <a:gdLst/>
              <a:ahLst/>
              <a:cxnLst/>
              <a:rect l="l" t="t" r="r" b="b"/>
              <a:pathLst>
                <a:path w="28977" h="50839">
                  <a:moveTo>
                    <a:pt x="24810" y="50840"/>
                  </a:moveTo>
                  <a:lnTo>
                    <a:pt x="23858" y="50840"/>
                  </a:lnTo>
                  <a:cubicBezTo>
                    <a:pt x="15285" y="48935"/>
                    <a:pt x="7665" y="43220"/>
                    <a:pt x="3855" y="35600"/>
                  </a:cubicBezTo>
                  <a:cubicBezTo>
                    <a:pt x="-907" y="25122"/>
                    <a:pt x="-907" y="13692"/>
                    <a:pt x="1950" y="3215"/>
                  </a:cubicBezTo>
                  <a:cubicBezTo>
                    <a:pt x="2903" y="357"/>
                    <a:pt x="5760" y="-595"/>
                    <a:pt x="7665" y="357"/>
                  </a:cubicBezTo>
                  <a:cubicBezTo>
                    <a:pt x="10523" y="1310"/>
                    <a:pt x="11475" y="4167"/>
                    <a:pt x="10523" y="6072"/>
                  </a:cubicBezTo>
                  <a:cubicBezTo>
                    <a:pt x="7665" y="13692"/>
                    <a:pt x="8618" y="23217"/>
                    <a:pt x="11475" y="30837"/>
                  </a:cubicBezTo>
                  <a:cubicBezTo>
                    <a:pt x="14333" y="36552"/>
                    <a:pt x="20048" y="40362"/>
                    <a:pt x="25763" y="41315"/>
                  </a:cubicBezTo>
                  <a:cubicBezTo>
                    <a:pt x="28620" y="42267"/>
                    <a:pt x="29573" y="45125"/>
                    <a:pt x="28620" y="47030"/>
                  </a:cubicBezTo>
                  <a:lnTo>
                    <a:pt x="28620" y="47030"/>
                  </a:lnTo>
                  <a:cubicBezTo>
                    <a:pt x="29573" y="49887"/>
                    <a:pt x="27668" y="50840"/>
                    <a:pt x="24810" y="50840"/>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 name="Freeform 10"/>
            <p:cNvSpPr/>
            <p:nvPr/>
          </p:nvSpPr>
          <p:spPr>
            <a:xfrm>
              <a:off x="4240337" y="4487384"/>
              <a:ext cx="440250" cy="241016"/>
            </a:xfrm>
            <a:custGeom>
              <a:avLst/>
              <a:gdLst/>
              <a:ahLst/>
              <a:cxnLst/>
              <a:rect l="l" t="t" r="r" b="b"/>
              <a:pathLst>
                <a:path w="440250" h="241016">
                  <a:moveTo>
                    <a:pt x="416883" y="5109"/>
                  </a:moveTo>
                  <a:cubicBezTo>
                    <a:pt x="421646" y="7967"/>
                    <a:pt x="425456" y="11777"/>
                    <a:pt x="429266" y="15587"/>
                  </a:cubicBezTo>
                  <a:cubicBezTo>
                    <a:pt x="438791" y="27017"/>
                    <a:pt x="442601" y="42257"/>
                    <a:pt x="438791" y="56544"/>
                  </a:cubicBezTo>
                  <a:cubicBezTo>
                    <a:pt x="434028" y="78452"/>
                    <a:pt x="406406" y="85119"/>
                    <a:pt x="389261" y="94644"/>
                  </a:cubicBezTo>
                  <a:cubicBezTo>
                    <a:pt x="368306" y="106074"/>
                    <a:pt x="346398" y="116552"/>
                    <a:pt x="324491" y="127029"/>
                  </a:cubicBezTo>
                  <a:cubicBezTo>
                    <a:pt x="279723" y="147984"/>
                    <a:pt x="234003" y="167034"/>
                    <a:pt x="188283" y="185132"/>
                  </a:cubicBezTo>
                  <a:cubicBezTo>
                    <a:pt x="150183" y="199419"/>
                    <a:pt x="112083" y="213707"/>
                    <a:pt x="73983" y="226089"/>
                  </a:cubicBezTo>
                  <a:cubicBezTo>
                    <a:pt x="61601" y="229899"/>
                    <a:pt x="33978" y="244187"/>
                    <a:pt x="20643" y="240377"/>
                  </a:cubicBezTo>
                  <a:cubicBezTo>
                    <a:pt x="5403" y="235614"/>
                    <a:pt x="-27934" y="151794"/>
                    <a:pt x="47313" y="138459"/>
                  </a:cubicBezTo>
                  <a:cubicBezTo>
                    <a:pt x="62553" y="134649"/>
                    <a:pt x="76841" y="128934"/>
                    <a:pt x="91128" y="122267"/>
                  </a:cubicBezTo>
                  <a:cubicBezTo>
                    <a:pt x="126371" y="108932"/>
                    <a:pt x="161613" y="95597"/>
                    <a:pt x="195903" y="81309"/>
                  </a:cubicBezTo>
                  <a:cubicBezTo>
                    <a:pt x="236861" y="65117"/>
                    <a:pt x="277818" y="47972"/>
                    <a:pt x="317823" y="30827"/>
                  </a:cubicBezTo>
                  <a:cubicBezTo>
                    <a:pt x="346398" y="18444"/>
                    <a:pt x="387356" y="-12036"/>
                    <a:pt x="416883" y="5109"/>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1" name="Freeform 11"/>
            <p:cNvSpPr/>
            <p:nvPr/>
          </p:nvSpPr>
          <p:spPr>
            <a:xfrm>
              <a:off x="4235090" y="4482704"/>
              <a:ext cx="450243" cy="250771"/>
            </a:xfrm>
            <a:custGeom>
              <a:avLst/>
              <a:gdLst/>
              <a:ahLst/>
              <a:cxnLst/>
              <a:rect l="l" t="t" r="r" b="b"/>
              <a:pathLst>
                <a:path w="450243" h="250771">
                  <a:moveTo>
                    <a:pt x="30652" y="250772"/>
                  </a:moveTo>
                  <a:cubicBezTo>
                    <a:pt x="28747" y="250772"/>
                    <a:pt x="25890" y="250772"/>
                    <a:pt x="23985" y="249819"/>
                  </a:cubicBezTo>
                  <a:cubicBezTo>
                    <a:pt x="12555" y="246009"/>
                    <a:pt x="-1733" y="217434"/>
                    <a:pt x="172" y="191717"/>
                  </a:cubicBezTo>
                  <a:cubicBezTo>
                    <a:pt x="1125" y="175524"/>
                    <a:pt x="8745" y="145997"/>
                    <a:pt x="51607" y="138377"/>
                  </a:cubicBezTo>
                  <a:cubicBezTo>
                    <a:pt x="62085" y="136472"/>
                    <a:pt x="71610" y="132662"/>
                    <a:pt x="80182" y="127899"/>
                  </a:cubicBezTo>
                  <a:cubicBezTo>
                    <a:pt x="84945" y="125994"/>
                    <a:pt x="89707" y="124089"/>
                    <a:pt x="94470" y="122184"/>
                  </a:cubicBezTo>
                  <a:cubicBezTo>
                    <a:pt x="130665" y="107897"/>
                    <a:pt x="165907" y="94562"/>
                    <a:pt x="199245" y="81227"/>
                  </a:cubicBezTo>
                  <a:cubicBezTo>
                    <a:pt x="248775" y="62177"/>
                    <a:pt x="285922" y="45984"/>
                    <a:pt x="321165" y="30744"/>
                  </a:cubicBezTo>
                  <a:cubicBezTo>
                    <a:pt x="326880" y="27887"/>
                    <a:pt x="333547" y="25029"/>
                    <a:pt x="341167" y="21219"/>
                  </a:cubicBezTo>
                  <a:cubicBezTo>
                    <a:pt x="366885" y="7884"/>
                    <a:pt x="399270" y="-9261"/>
                    <a:pt x="424987" y="5979"/>
                  </a:cubicBezTo>
                  <a:lnTo>
                    <a:pt x="424987" y="5979"/>
                  </a:lnTo>
                  <a:cubicBezTo>
                    <a:pt x="429750" y="8837"/>
                    <a:pt x="434512" y="12647"/>
                    <a:pt x="438322" y="17409"/>
                  </a:cubicBezTo>
                  <a:cubicBezTo>
                    <a:pt x="448800" y="29792"/>
                    <a:pt x="452610" y="46937"/>
                    <a:pt x="448800" y="63129"/>
                  </a:cubicBezTo>
                  <a:cubicBezTo>
                    <a:pt x="444037" y="82179"/>
                    <a:pt x="425940" y="90752"/>
                    <a:pt x="408795" y="98372"/>
                  </a:cubicBezTo>
                  <a:cubicBezTo>
                    <a:pt x="404032" y="100277"/>
                    <a:pt x="400222" y="102182"/>
                    <a:pt x="396412" y="104087"/>
                  </a:cubicBezTo>
                  <a:cubicBezTo>
                    <a:pt x="377362" y="114564"/>
                    <a:pt x="355455" y="125042"/>
                    <a:pt x="330690" y="136472"/>
                  </a:cubicBezTo>
                  <a:cubicBezTo>
                    <a:pt x="288780" y="155522"/>
                    <a:pt x="244012" y="175524"/>
                    <a:pt x="193530" y="194574"/>
                  </a:cubicBezTo>
                  <a:cubicBezTo>
                    <a:pt x="149715" y="211719"/>
                    <a:pt x="113520" y="224102"/>
                    <a:pt x="78277" y="235532"/>
                  </a:cubicBezTo>
                  <a:cubicBezTo>
                    <a:pt x="75420" y="236484"/>
                    <a:pt x="71610" y="238389"/>
                    <a:pt x="66847" y="239342"/>
                  </a:cubicBezTo>
                  <a:cubicBezTo>
                    <a:pt x="56370" y="246009"/>
                    <a:pt x="43987" y="249819"/>
                    <a:pt x="30652" y="250772"/>
                  </a:cubicBezTo>
                  <a:close/>
                  <a:moveTo>
                    <a:pt x="402127" y="9789"/>
                  </a:moveTo>
                  <a:cubicBezTo>
                    <a:pt x="384030" y="9789"/>
                    <a:pt x="363075" y="20267"/>
                    <a:pt x="344977" y="29792"/>
                  </a:cubicBezTo>
                  <a:cubicBezTo>
                    <a:pt x="337357" y="33602"/>
                    <a:pt x="330690" y="37412"/>
                    <a:pt x="324022" y="39317"/>
                  </a:cubicBezTo>
                  <a:cubicBezTo>
                    <a:pt x="288780" y="54557"/>
                    <a:pt x="250680" y="69797"/>
                    <a:pt x="201150" y="89799"/>
                  </a:cubicBezTo>
                  <a:cubicBezTo>
                    <a:pt x="167812" y="103134"/>
                    <a:pt x="132570" y="116469"/>
                    <a:pt x="96375" y="130757"/>
                  </a:cubicBezTo>
                  <a:cubicBezTo>
                    <a:pt x="92565" y="132662"/>
                    <a:pt x="87802" y="134567"/>
                    <a:pt x="83040" y="136472"/>
                  </a:cubicBezTo>
                  <a:cubicBezTo>
                    <a:pt x="73515" y="141234"/>
                    <a:pt x="63037" y="145044"/>
                    <a:pt x="51607" y="147902"/>
                  </a:cubicBezTo>
                  <a:cubicBezTo>
                    <a:pt x="17317" y="153617"/>
                    <a:pt x="8745" y="175524"/>
                    <a:pt x="7792" y="191717"/>
                  </a:cubicBezTo>
                  <a:cubicBezTo>
                    <a:pt x="6840" y="216482"/>
                    <a:pt x="20175" y="239342"/>
                    <a:pt x="24937" y="240294"/>
                  </a:cubicBezTo>
                  <a:cubicBezTo>
                    <a:pt x="33510" y="243152"/>
                    <a:pt x="51607" y="235532"/>
                    <a:pt x="63990" y="230769"/>
                  </a:cubicBezTo>
                  <a:cubicBezTo>
                    <a:pt x="68752" y="228864"/>
                    <a:pt x="72562" y="226959"/>
                    <a:pt x="75420" y="226007"/>
                  </a:cubicBezTo>
                  <a:cubicBezTo>
                    <a:pt x="109710" y="214577"/>
                    <a:pt x="146857" y="202194"/>
                    <a:pt x="189720" y="185049"/>
                  </a:cubicBezTo>
                  <a:cubicBezTo>
                    <a:pt x="240202" y="165999"/>
                    <a:pt x="284017" y="145997"/>
                    <a:pt x="325927" y="126947"/>
                  </a:cubicBezTo>
                  <a:cubicBezTo>
                    <a:pt x="350692" y="115517"/>
                    <a:pt x="371647" y="105039"/>
                    <a:pt x="390697" y="94562"/>
                  </a:cubicBezTo>
                  <a:cubicBezTo>
                    <a:pt x="394507" y="92657"/>
                    <a:pt x="399270" y="90752"/>
                    <a:pt x="404032" y="87894"/>
                  </a:cubicBezTo>
                  <a:cubicBezTo>
                    <a:pt x="419272" y="81227"/>
                    <a:pt x="435465" y="73607"/>
                    <a:pt x="438322" y="59319"/>
                  </a:cubicBezTo>
                  <a:cubicBezTo>
                    <a:pt x="441180" y="45984"/>
                    <a:pt x="438322" y="32649"/>
                    <a:pt x="429750" y="22172"/>
                  </a:cubicBezTo>
                  <a:cubicBezTo>
                    <a:pt x="426892" y="18362"/>
                    <a:pt x="423082" y="15504"/>
                    <a:pt x="418320" y="12647"/>
                  </a:cubicBezTo>
                  <a:lnTo>
                    <a:pt x="418320" y="12647"/>
                  </a:lnTo>
                  <a:cubicBezTo>
                    <a:pt x="414510" y="9789"/>
                    <a:pt x="407842" y="8837"/>
                    <a:pt x="402127" y="9789"/>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 name="Freeform 12"/>
            <p:cNvSpPr/>
            <p:nvPr/>
          </p:nvSpPr>
          <p:spPr>
            <a:xfrm>
              <a:off x="4504400" y="4163464"/>
              <a:ext cx="683362" cy="681688"/>
            </a:xfrm>
            <a:custGeom>
              <a:avLst/>
              <a:gdLst/>
              <a:ahLst/>
              <a:cxnLst/>
              <a:rect l="l" t="t" r="r" b="b"/>
              <a:pathLst>
                <a:path w="683362" h="681688">
                  <a:moveTo>
                    <a:pt x="683363" y="317599"/>
                  </a:moveTo>
                  <a:cubicBezTo>
                    <a:pt x="677648" y="326172"/>
                    <a:pt x="670028" y="331887"/>
                    <a:pt x="660503" y="334744"/>
                  </a:cubicBezTo>
                  <a:cubicBezTo>
                    <a:pt x="647168" y="340459"/>
                    <a:pt x="633833" y="346175"/>
                    <a:pt x="620498" y="351889"/>
                  </a:cubicBezTo>
                  <a:cubicBezTo>
                    <a:pt x="614783" y="354747"/>
                    <a:pt x="610973" y="359509"/>
                    <a:pt x="609068" y="366177"/>
                  </a:cubicBezTo>
                  <a:cubicBezTo>
                    <a:pt x="606210" y="380464"/>
                    <a:pt x="603353" y="394752"/>
                    <a:pt x="599543" y="409992"/>
                  </a:cubicBezTo>
                  <a:cubicBezTo>
                    <a:pt x="595733" y="422375"/>
                    <a:pt x="600495" y="436662"/>
                    <a:pt x="610973" y="445234"/>
                  </a:cubicBezTo>
                  <a:cubicBezTo>
                    <a:pt x="621450" y="454759"/>
                    <a:pt x="630975" y="464284"/>
                    <a:pt x="640500" y="473809"/>
                  </a:cubicBezTo>
                  <a:cubicBezTo>
                    <a:pt x="649073" y="480477"/>
                    <a:pt x="650025" y="491907"/>
                    <a:pt x="644310" y="500479"/>
                  </a:cubicBezTo>
                  <a:cubicBezTo>
                    <a:pt x="633833" y="518577"/>
                    <a:pt x="622403" y="535722"/>
                    <a:pt x="610973" y="552867"/>
                  </a:cubicBezTo>
                  <a:cubicBezTo>
                    <a:pt x="600495" y="568107"/>
                    <a:pt x="594780" y="570012"/>
                    <a:pt x="576683" y="563344"/>
                  </a:cubicBezTo>
                  <a:lnTo>
                    <a:pt x="574778" y="562392"/>
                  </a:lnTo>
                  <a:cubicBezTo>
                    <a:pt x="561443" y="556677"/>
                    <a:pt x="548108" y="551915"/>
                    <a:pt x="534773" y="546200"/>
                  </a:cubicBezTo>
                  <a:cubicBezTo>
                    <a:pt x="526200" y="542390"/>
                    <a:pt x="516675" y="543342"/>
                    <a:pt x="509055" y="548104"/>
                  </a:cubicBezTo>
                  <a:cubicBezTo>
                    <a:pt x="495720" y="556677"/>
                    <a:pt x="483338" y="565250"/>
                    <a:pt x="470003" y="573822"/>
                  </a:cubicBezTo>
                  <a:cubicBezTo>
                    <a:pt x="464288" y="577632"/>
                    <a:pt x="460478" y="584300"/>
                    <a:pt x="460478" y="591919"/>
                  </a:cubicBezTo>
                  <a:cubicBezTo>
                    <a:pt x="459525" y="596682"/>
                    <a:pt x="459525" y="600492"/>
                    <a:pt x="459525" y="605254"/>
                  </a:cubicBezTo>
                  <a:cubicBezTo>
                    <a:pt x="459525" y="619542"/>
                    <a:pt x="459525" y="633829"/>
                    <a:pt x="459525" y="648117"/>
                  </a:cubicBezTo>
                  <a:cubicBezTo>
                    <a:pt x="459525" y="655737"/>
                    <a:pt x="454763" y="662404"/>
                    <a:pt x="448095" y="665262"/>
                  </a:cubicBezTo>
                  <a:cubicBezTo>
                    <a:pt x="445238" y="666215"/>
                    <a:pt x="442380" y="668119"/>
                    <a:pt x="439523" y="668119"/>
                  </a:cubicBezTo>
                  <a:cubicBezTo>
                    <a:pt x="417615" y="672882"/>
                    <a:pt x="395708" y="676692"/>
                    <a:pt x="373800" y="681454"/>
                  </a:cubicBezTo>
                  <a:cubicBezTo>
                    <a:pt x="368085" y="682407"/>
                    <a:pt x="361418" y="680502"/>
                    <a:pt x="358560" y="674787"/>
                  </a:cubicBezTo>
                  <a:cubicBezTo>
                    <a:pt x="354750" y="670025"/>
                    <a:pt x="351893" y="664309"/>
                    <a:pt x="349035" y="658594"/>
                  </a:cubicBezTo>
                  <a:cubicBezTo>
                    <a:pt x="344273" y="647165"/>
                    <a:pt x="339510" y="635734"/>
                    <a:pt x="335700" y="625257"/>
                  </a:cubicBezTo>
                  <a:cubicBezTo>
                    <a:pt x="331890" y="615732"/>
                    <a:pt x="323318" y="609065"/>
                    <a:pt x="313793" y="607159"/>
                  </a:cubicBezTo>
                  <a:lnTo>
                    <a:pt x="283313" y="600492"/>
                  </a:lnTo>
                  <a:cubicBezTo>
                    <a:pt x="257595" y="594777"/>
                    <a:pt x="252833" y="596682"/>
                    <a:pt x="234735" y="614779"/>
                  </a:cubicBezTo>
                  <a:cubicBezTo>
                    <a:pt x="226163" y="623352"/>
                    <a:pt x="217590" y="632877"/>
                    <a:pt x="208065" y="640497"/>
                  </a:cubicBezTo>
                  <a:cubicBezTo>
                    <a:pt x="201398" y="648117"/>
                    <a:pt x="189015" y="650022"/>
                    <a:pt x="181395" y="643354"/>
                  </a:cubicBezTo>
                  <a:cubicBezTo>
                    <a:pt x="163298" y="631925"/>
                    <a:pt x="145200" y="620494"/>
                    <a:pt x="127103" y="608112"/>
                  </a:cubicBezTo>
                  <a:cubicBezTo>
                    <a:pt x="114720" y="599540"/>
                    <a:pt x="112815" y="592872"/>
                    <a:pt x="118530" y="578584"/>
                  </a:cubicBezTo>
                  <a:cubicBezTo>
                    <a:pt x="124245" y="564297"/>
                    <a:pt x="129008" y="551915"/>
                    <a:pt x="134723" y="538579"/>
                  </a:cubicBezTo>
                  <a:cubicBezTo>
                    <a:pt x="139485" y="528102"/>
                    <a:pt x="138533" y="515719"/>
                    <a:pt x="131865" y="506194"/>
                  </a:cubicBezTo>
                  <a:cubicBezTo>
                    <a:pt x="124245" y="495717"/>
                    <a:pt x="116625" y="486192"/>
                    <a:pt x="110910" y="475714"/>
                  </a:cubicBezTo>
                  <a:cubicBezTo>
                    <a:pt x="105195" y="464284"/>
                    <a:pt x="92813" y="457617"/>
                    <a:pt x="80430" y="459522"/>
                  </a:cubicBezTo>
                  <a:cubicBezTo>
                    <a:pt x="79478" y="459522"/>
                    <a:pt x="78525" y="459522"/>
                    <a:pt x="77573" y="459522"/>
                  </a:cubicBezTo>
                  <a:lnTo>
                    <a:pt x="33758" y="459522"/>
                  </a:lnTo>
                  <a:cubicBezTo>
                    <a:pt x="26138" y="459522"/>
                    <a:pt x="19470" y="454759"/>
                    <a:pt x="16613" y="448092"/>
                  </a:cubicBezTo>
                  <a:cubicBezTo>
                    <a:pt x="14708" y="445234"/>
                    <a:pt x="13755" y="441425"/>
                    <a:pt x="12803" y="438567"/>
                  </a:cubicBezTo>
                  <a:cubicBezTo>
                    <a:pt x="8993" y="417612"/>
                    <a:pt x="4230" y="396657"/>
                    <a:pt x="420" y="376654"/>
                  </a:cubicBezTo>
                  <a:cubicBezTo>
                    <a:pt x="-1485" y="367129"/>
                    <a:pt x="3278" y="358557"/>
                    <a:pt x="10898" y="354747"/>
                  </a:cubicBezTo>
                  <a:cubicBezTo>
                    <a:pt x="16613" y="351889"/>
                    <a:pt x="22328" y="349032"/>
                    <a:pt x="28995" y="346175"/>
                  </a:cubicBezTo>
                  <a:cubicBezTo>
                    <a:pt x="38520" y="342364"/>
                    <a:pt x="48045" y="338554"/>
                    <a:pt x="57570" y="334744"/>
                  </a:cubicBezTo>
                  <a:cubicBezTo>
                    <a:pt x="66143" y="331887"/>
                    <a:pt x="71858" y="324267"/>
                    <a:pt x="73763" y="315694"/>
                  </a:cubicBezTo>
                  <a:cubicBezTo>
                    <a:pt x="77573" y="299502"/>
                    <a:pt x="79478" y="283309"/>
                    <a:pt x="83288" y="267117"/>
                  </a:cubicBezTo>
                  <a:cubicBezTo>
                    <a:pt x="84240" y="261402"/>
                    <a:pt x="82335" y="254734"/>
                    <a:pt x="78525" y="249972"/>
                  </a:cubicBezTo>
                  <a:cubicBezTo>
                    <a:pt x="73763" y="244257"/>
                    <a:pt x="69000" y="238542"/>
                    <a:pt x="63285" y="233779"/>
                  </a:cubicBezTo>
                  <a:cubicBezTo>
                    <a:pt x="55665" y="226159"/>
                    <a:pt x="48045" y="219492"/>
                    <a:pt x="41378" y="211872"/>
                  </a:cubicBezTo>
                  <a:cubicBezTo>
                    <a:pt x="31853" y="204252"/>
                    <a:pt x="29948" y="189964"/>
                    <a:pt x="37568" y="180439"/>
                  </a:cubicBezTo>
                  <a:cubicBezTo>
                    <a:pt x="37568" y="180439"/>
                    <a:pt x="38520" y="179487"/>
                    <a:pt x="38520" y="179487"/>
                  </a:cubicBezTo>
                  <a:cubicBezTo>
                    <a:pt x="49950" y="162342"/>
                    <a:pt x="61380" y="144244"/>
                    <a:pt x="72810" y="127099"/>
                  </a:cubicBezTo>
                  <a:cubicBezTo>
                    <a:pt x="78525" y="117574"/>
                    <a:pt x="90908" y="113764"/>
                    <a:pt x="101385" y="118527"/>
                  </a:cubicBezTo>
                  <a:cubicBezTo>
                    <a:pt x="116625" y="124242"/>
                    <a:pt x="130913" y="130909"/>
                    <a:pt x="146153" y="136624"/>
                  </a:cubicBezTo>
                  <a:cubicBezTo>
                    <a:pt x="154725" y="140434"/>
                    <a:pt x="165203" y="139482"/>
                    <a:pt x="172823" y="133767"/>
                  </a:cubicBezTo>
                  <a:cubicBezTo>
                    <a:pt x="185205" y="124242"/>
                    <a:pt x="198540" y="115669"/>
                    <a:pt x="211875" y="106144"/>
                  </a:cubicBezTo>
                  <a:cubicBezTo>
                    <a:pt x="218543" y="102334"/>
                    <a:pt x="222353" y="94714"/>
                    <a:pt x="222353" y="87094"/>
                  </a:cubicBezTo>
                  <a:cubicBezTo>
                    <a:pt x="222353" y="81379"/>
                    <a:pt x="223305" y="75664"/>
                    <a:pt x="223305" y="69949"/>
                  </a:cubicBezTo>
                  <a:cubicBezTo>
                    <a:pt x="223305" y="57567"/>
                    <a:pt x="222353" y="45184"/>
                    <a:pt x="223305" y="32802"/>
                  </a:cubicBezTo>
                  <a:cubicBezTo>
                    <a:pt x="223305" y="23277"/>
                    <a:pt x="229020" y="15657"/>
                    <a:pt x="238545" y="13752"/>
                  </a:cubicBezTo>
                  <a:cubicBezTo>
                    <a:pt x="261405" y="8989"/>
                    <a:pt x="284265" y="4227"/>
                    <a:pt x="307125" y="417"/>
                  </a:cubicBezTo>
                  <a:cubicBezTo>
                    <a:pt x="315698" y="-1488"/>
                    <a:pt x="324270" y="3274"/>
                    <a:pt x="328080" y="11847"/>
                  </a:cubicBezTo>
                  <a:cubicBezTo>
                    <a:pt x="331890" y="19467"/>
                    <a:pt x="335700" y="27087"/>
                    <a:pt x="339510" y="35659"/>
                  </a:cubicBezTo>
                  <a:cubicBezTo>
                    <a:pt x="343320" y="43279"/>
                    <a:pt x="348083" y="53757"/>
                    <a:pt x="351893" y="63282"/>
                  </a:cubicBezTo>
                  <a:cubicBezTo>
                    <a:pt x="353798" y="68997"/>
                    <a:pt x="358560" y="73759"/>
                    <a:pt x="365228" y="74712"/>
                  </a:cubicBezTo>
                  <a:cubicBezTo>
                    <a:pt x="380468" y="77569"/>
                    <a:pt x="396660" y="80427"/>
                    <a:pt x="411900" y="84237"/>
                  </a:cubicBezTo>
                  <a:cubicBezTo>
                    <a:pt x="423330" y="87094"/>
                    <a:pt x="434760" y="83284"/>
                    <a:pt x="442380" y="74712"/>
                  </a:cubicBezTo>
                  <a:cubicBezTo>
                    <a:pt x="452858" y="63282"/>
                    <a:pt x="464288" y="52804"/>
                    <a:pt x="475718" y="41374"/>
                  </a:cubicBezTo>
                  <a:cubicBezTo>
                    <a:pt x="481433" y="35659"/>
                    <a:pt x="490005" y="33754"/>
                    <a:pt x="497625" y="37564"/>
                  </a:cubicBezTo>
                  <a:cubicBezTo>
                    <a:pt x="521438" y="48994"/>
                    <a:pt x="544298" y="63282"/>
                    <a:pt x="563348" y="81379"/>
                  </a:cubicBezTo>
                  <a:cubicBezTo>
                    <a:pt x="566205" y="84237"/>
                    <a:pt x="567158" y="88999"/>
                    <a:pt x="567158" y="92809"/>
                  </a:cubicBezTo>
                  <a:cubicBezTo>
                    <a:pt x="566205" y="98524"/>
                    <a:pt x="565253" y="104239"/>
                    <a:pt x="562395" y="109954"/>
                  </a:cubicBezTo>
                  <a:cubicBezTo>
                    <a:pt x="557633" y="124242"/>
                    <a:pt x="551918" y="137577"/>
                    <a:pt x="546203" y="151864"/>
                  </a:cubicBezTo>
                  <a:cubicBezTo>
                    <a:pt x="543345" y="158532"/>
                    <a:pt x="543345" y="165199"/>
                    <a:pt x="547155" y="170914"/>
                  </a:cubicBezTo>
                  <a:cubicBezTo>
                    <a:pt x="557633" y="187107"/>
                    <a:pt x="569063" y="202347"/>
                    <a:pt x="580493" y="217587"/>
                  </a:cubicBezTo>
                  <a:cubicBezTo>
                    <a:pt x="583350" y="221397"/>
                    <a:pt x="588113" y="223302"/>
                    <a:pt x="592875" y="224254"/>
                  </a:cubicBezTo>
                  <a:cubicBezTo>
                    <a:pt x="599543" y="225207"/>
                    <a:pt x="606210" y="225207"/>
                    <a:pt x="611925" y="225207"/>
                  </a:cubicBezTo>
                  <a:cubicBezTo>
                    <a:pt x="624308" y="225207"/>
                    <a:pt x="636690" y="224254"/>
                    <a:pt x="648120" y="225207"/>
                  </a:cubicBezTo>
                  <a:cubicBezTo>
                    <a:pt x="658598" y="225207"/>
                    <a:pt x="667170" y="232827"/>
                    <a:pt x="669075" y="243304"/>
                  </a:cubicBezTo>
                  <a:cubicBezTo>
                    <a:pt x="670980" y="250924"/>
                    <a:pt x="672885" y="259497"/>
                    <a:pt x="674790" y="267117"/>
                  </a:cubicBezTo>
                  <a:cubicBezTo>
                    <a:pt x="677648" y="282357"/>
                    <a:pt x="680505" y="297597"/>
                    <a:pt x="683363" y="313789"/>
                  </a:cubicBezTo>
                  <a:lnTo>
                    <a:pt x="683363" y="317599"/>
                  </a:lnTo>
                  <a:close/>
                  <a:moveTo>
                    <a:pt x="321413" y="481429"/>
                  </a:moveTo>
                  <a:cubicBezTo>
                    <a:pt x="397613" y="492859"/>
                    <a:pt x="469050" y="441425"/>
                    <a:pt x="481433" y="364272"/>
                  </a:cubicBezTo>
                  <a:cubicBezTo>
                    <a:pt x="492863" y="288072"/>
                    <a:pt x="441428" y="217587"/>
                    <a:pt x="366180" y="203299"/>
                  </a:cubicBezTo>
                  <a:cubicBezTo>
                    <a:pt x="289028" y="190917"/>
                    <a:pt x="216638" y="242352"/>
                    <a:pt x="203303" y="319504"/>
                  </a:cubicBezTo>
                  <a:cubicBezTo>
                    <a:pt x="203303" y="319504"/>
                    <a:pt x="203303" y="320457"/>
                    <a:pt x="203303" y="320457"/>
                  </a:cubicBezTo>
                  <a:cubicBezTo>
                    <a:pt x="189968" y="381417"/>
                    <a:pt x="231878" y="467142"/>
                    <a:pt x="321413" y="481429"/>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3" name="Freeform 13"/>
            <p:cNvSpPr/>
            <p:nvPr/>
          </p:nvSpPr>
          <p:spPr>
            <a:xfrm>
              <a:off x="4502182" y="4156848"/>
              <a:ext cx="691295" cy="694737"/>
            </a:xfrm>
            <a:custGeom>
              <a:avLst/>
              <a:gdLst/>
              <a:ahLst/>
              <a:cxnLst/>
              <a:rect l="l" t="t" r="r" b="b"/>
              <a:pathLst>
                <a:path w="691295" h="694737">
                  <a:moveTo>
                    <a:pt x="375066" y="694738"/>
                  </a:moveTo>
                  <a:cubicBezTo>
                    <a:pt x="368398" y="694738"/>
                    <a:pt x="362683" y="690928"/>
                    <a:pt x="358873" y="685213"/>
                  </a:cubicBezTo>
                  <a:cubicBezTo>
                    <a:pt x="355063" y="679498"/>
                    <a:pt x="352206" y="673783"/>
                    <a:pt x="349348" y="668068"/>
                  </a:cubicBezTo>
                  <a:cubicBezTo>
                    <a:pt x="345538" y="660448"/>
                    <a:pt x="342681" y="652828"/>
                    <a:pt x="339823" y="645208"/>
                  </a:cubicBezTo>
                  <a:cubicBezTo>
                    <a:pt x="337918" y="641398"/>
                    <a:pt x="336966" y="637588"/>
                    <a:pt x="335061" y="633778"/>
                  </a:cubicBezTo>
                  <a:cubicBezTo>
                    <a:pt x="332203" y="626158"/>
                    <a:pt x="324583" y="620443"/>
                    <a:pt x="316963" y="618538"/>
                  </a:cubicBezTo>
                  <a:lnTo>
                    <a:pt x="303628" y="615680"/>
                  </a:lnTo>
                  <a:lnTo>
                    <a:pt x="286483" y="611870"/>
                  </a:lnTo>
                  <a:cubicBezTo>
                    <a:pt x="262671" y="607108"/>
                    <a:pt x="259813" y="607108"/>
                    <a:pt x="242668" y="625205"/>
                  </a:cubicBezTo>
                  <a:lnTo>
                    <a:pt x="237906" y="629968"/>
                  </a:lnTo>
                  <a:cubicBezTo>
                    <a:pt x="231238" y="637588"/>
                    <a:pt x="223618" y="644255"/>
                    <a:pt x="215998" y="651875"/>
                  </a:cubicBezTo>
                  <a:cubicBezTo>
                    <a:pt x="207426" y="661400"/>
                    <a:pt x="193138" y="662353"/>
                    <a:pt x="183613" y="654733"/>
                  </a:cubicBezTo>
                  <a:cubicBezTo>
                    <a:pt x="163611" y="642350"/>
                    <a:pt x="145513" y="629968"/>
                    <a:pt x="129321" y="619490"/>
                  </a:cubicBezTo>
                  <a:cubicBezTo>
                    <a:pt x="115033" y="609965"/>
                    <a:pt x="112176" y="600440"/>
                    <a:pt x="118843" y="584248"/>
                  </a:cubicBezTo>
                  <a:cubicBezTo>
                    <a:pt x="123606" y="570913"/>
                    <a:pt x="129321" y="556625"/>
                    <a:pt x="135036" y="544243"/>
                  </a:cubicBezTo>
                  <a:cubicBezTo>
                    <a:pt x="139798" y="535670"/>
                    <a:pt x="138846" y="525193"/>
                    <a:pt x="132178" y="516620"/>
                  </a:cubicBezTo>
                  <a:cubicBezTo>
                    <a:pt x="130273" y="513762"/>
                    <a:pt x="128368" y="510905"/>
                    <a:pt x="125511" y="507095"/>
                  </a:cubicBezTo>
                  <a:cubicBezTo>
                    <a:pt x="120748" y="500428"/>
                    <a:pt x="115033" y="492808"/>
                    <a:pt x="110271" y="485187"/>
                  </a:cubicBezTo>
                  <a:cubicBezTo>
                    <a:pt x="105508" y="475662"/>
                    <a:pt x="95031" y="469948"/>
                    <a:pt x="84553" y="470900"/>
                  </a:cubicBezTo>
                  <a:cubicBezTo>
                    <a:pt x="83601" y="470900"/>
                    <a:pt x="82648" y="470900"/>
                    <a:pt x="81696" y="470900"/>
                  </a:cubicBezTo>
                  <a:lnTo>
                    <a:pt x="80743" y="470900"/>
                  </a:lnTo>
                  <a:lnTo>
                    <a:pt x="66456" y="470900"/>
                  </a:lnTo>
                  <a:lnTo>
                    <a:pt x="37881" y="470900"/>
                  </a:lnTo>
                  <a:lnTo>
                    <a:pt x="37881" y="470900"/>
                  </a:lnTo>
                  <a:cubicBezTo>
                    <a:pt x="28356" y="470900"/>
                    <a:pt x="19783" y="465185"/>
                    <a:pt x="16926" y="456612"/>
                  </a:cubicBezTo>
                  <a:cubicBezTo>
                    <a:pt x="15021" y="453755"/>
                    <a:pt x="14068" y="449945"/>
                    <a:pt x="13116" y="447087"/>
                  </a:cubicBezTo>
                  <a:cubicBezTo>
                    <a:pt x="8353" y="426133"/>
                    <a:pt x="4543" y="405178"/>
                    <a:pt x="733" y="385175"/>
                  </a:cubicBezTo>
                  <a:cubicBezTo>
                    <a:pt x="-2124" y="373745"/>
                    <a:pt x="3591" y="362315"/>
                    <a:pt x="14068" y="357553"/>
                  </a:cubicBezTo>
                  <a:cubicBezTo>
                    <a:pt x="19783" y="354695"/>
                    <a:pt x="26451" y="351837"/>
                    <a:pt x="32166" y="348980"/>
                  </a:cubicBezTo>
                  <a:lnTo>
                    <a:pt x="49311" y="342312"/>
                  </a:lnTo>
                  <a:lnTo>
                    <a:pt x="61693" y="337550"/>
                  </a:lnTo>
                  <a:cubicBezTo>
                    <a:pt x="68361" y="334693"/>
                    <a:pt x="74076" y="328978"/>
                    <a:pt x="75028" y="321358"/>
                  </a:cubicBezTo>
                  <a:cubicBezTo>
                    <a:pt x="77886" y="308975"/>
                    <a:pt x="79791" y="295640"/>
                    <a:pt x="82648" y="282305"/>
                  </a:cubicBezTo>
                  <a:lnTo>
                    <a:pt x="84553" y="271828"/>
                  </a:lnTo>
                  <a:cubicBezTo>
                    <a:pt x="85506" y="267065"/>
                    <a:pt x="84553" y="262303"/>
                    <a:pt x="80743" y="258493"/>
                  </a:cubicBezTo>
                  <a:cubicBezTo>
                    <a:pt x="75981" y="252778"/>
                    <a:pt x="71218" y="248015"/>
                    <a:pt x="65503" y="242300"/>
                  </a:cubicBezTo>
                  <a:cubicBezTo>
                    <a:pt x="62646" y="239443"/>
                    <a:pt x="59788" y="236585"/>
                    <a:pt x="56931" y="233728"/>
                  </a:cubicBezTo>
                  <a:cubicBezTo>
                    <a:pt x="54073" y="230870"/>
                    <a:pt x="48358" y="225155"/>
                    <a:pt x="43596" y="220393"/>
                  </a:cubicBezTo>
                  <a:cubicBezTo>
                    <a:pt x="32166" y="210868"/>
                    <a:pt x="30261" y="193722"/>
                    <a:pt x="39786" y="182293"/>
                  </a:cubicBezTo>
                  <a:cubicBezTo>
                    <a:pt x="39786" y="182293"/>
                    <a:pt x="39786" y="182293"/>
                    <a:pt x="40738" y="181340"/>
                  </a:cubicBezTo>
                  <a:cubicBezTo>
                    <a:pt x="52168" y="164195"/>
                    <a:pt x="63598" y="146097"/>
                    <a:pt x="75028" y="128953"/>
                  </a:cubicBezTo>
                  <a:cubicBezTo>
                    <a:pt x="81696" y="117522"/>
                    <a:pt x="96936" y="112760"/>
                    <a:pt x="109318" y="119428"/>
                  </a:cubicBezTo>
                  <a:lnTo>
                    <a:pt x="132178" y="128953"/>
                  </a:lnTo>
                  <a:lnTo>
                    <a:pt x="154086" y="137525"/>
                  </a:lnTo>
                  <a:cubicBezTo>
                    <a:pt x="161706" y="141335"/>
                    <a:pt x="170278" y="139430"/>
                    <a:pt x="175993" y="134668"/>
                  </a:cubicBezTo>
                  <a:cubicBezTo>
                    <a:pt x="185518" y="127047"/>
                    <a:pt x="195996" y="120380"/>
                    <a:pt x="206473" y="113713"/>
                  </a:cubicBezTo>
                  <a:lnTo>
                    <a:pt x="215998" y="107045"/>
                  </a:lnTo>
                  <a:cubicBezTo>
                    <a:pt x="220761" y="103235"/>
                    <a:pt x="223618" y="97520"/>
                    <a:pt x="224571" y="91805"/>
                  </a:cubicBezTo>
                  <a:cubicBezTo>
                    <a:pt x="225523" y="86090"/>
                    <a:pt x="225523" y="80375"/>
                    <a:pt x="225523" y="74660"/>
                  </a:cubicBezTo>
                  <a:cubicBezTo>
                    <a:pt x="225523" y="68945"/>
                    <a:pt x="225523" y="66088"/>
                    <a:pt x="225523" y="62277"/>
                  </a:cubicBezTo>
                  <a:cubicBezTo>
                    <a:pt x="225523" y="53705"/>
                    <a:pt x="225523" y="46085"/>
                    <a:pt x="225523" y="37513"/>
                  </a:cubicBezTo>
                  <a:cubicBezTo>
                    <a:pt x="225523" y="26083"/>
                    <a:pt x="233143" y="16558"/>
                    <a:pt x="244573" y="13700"/>
                  </a:cubicBezTo>
                  <a:cubicBezTo>
                    <a:pt x="264576" y="9890"/>
                    <a:pt x="285531" y="5127"/>
                    <a:pt x="313153" y="365"/>
                  </a:cubicBezTo>
                  <a:cubicBezTo>
                    <a:pt x="323631" y="-1540"/>
                    <a:pt x="334108" y="4175"/>
                    <a:pt x="338871" y="13700"/>
                  </a:cubicBezTo>
                  <a:cubicBezTo>
                    <a:pt x="341728" y="20368"/>
                    <a:pt x="345538" y="27035"/>
                    <a:pt x="348396" y="33702"/>
                  </a:cubicBezTo>
                  <a:lnTo>
                    <a:pt x="350301" y="37513"/>
                  </a:lnTo>
                  <a:cubicBezTo>
                    <a:pt x="352206" y="41322"/>
                    <a:pt x="354111" y="45133"/>
                    <a:pt x="355063" y="48943"/>
                  </a:cubicBezTo>
                  <a:cubicBezTo>
                    <a:pt x="357921" y="54658"/>
                    <a:pt x="359826" y="60372"/>
                    <a:pt x="362683" y="65135"/>
                  </a:cubicBezTo>
                  <a:cubicBezTo>
                    <a:pt x="364588" y="68945"/>
                    <a:pt x="368398" y="72755"/>
                    <a:pt x="372208" y="73708"/>
                  </a:cubicBezTo>
                  <a:lnTo>
                    <a:pt x="388401" y="76565"/>
                  </a:lnTo>
                  <a:cubicBezTo>
                    <a:pt x="398878" y="78470"/>
                    <a:pt x="408403" y="80375"/>
                    <a:pt x="418881" y="83233"/>
                  </a:cubicBezTo>
                  <a:cubicBezTo>
                    <a:pt x="428406" y="86090"/>
                    <a:pt x="437931" y="82280"/>
                    <a:pt x="444598" y="74660"/>
                  </a:cubicBezTo>
                  <a:cubicBezTo>
                    <a:pt x="451266" y="67040"/>
                    <a:pt x="458886" y="60372"/>
                    <a:pt x="466506" y="52752"/>
                  </a:cubicBezTo>
                  <a:lnTo>
                    <a:pt x="477936" y="41322"/>
                  </a:lnTo>
                  <a:cubicBezTo>
                    <a:pt x="484603" y="33702"/>
                    <a:pt x="496033" y="31797"/>
                    <a:pt x="504606" y="36560"/>
                  </a:cubicBezTo>
                  <a:cubicBezTo>
                    <a:pt x="529371" y="47990"/>
                    <a:pt x="552231" y="63230"/>
                    <a:pt x="572233" y="81328"/>
                  </a:cubicBezTo>
                  <a:cubicBezTo>
                    <a:pt x="576043" y="85138"/>
                    <a:pt x="577948" y="90853"/>
                    <a:pt x="577948" y="96568"/>
                  </a:cubicBezTo>
                  <a:cubicBezTo>
                    <a:pt x="576996" y="103235"/>
                    <a:pt x="576043" y="108950"/>
                    <a:pt x="573186" y="114665"/>
                  </a:cubicBezTo>
                  <a:cubicBezTo>
                    <a:pt x="570328" y="122285"/>
                    <a:pt x="567471" y="129905"/>
                    <a:pt x="563661" y="137525"/>
                  </a:cubicBezTo>
                  <a:cubicBezTo>
                    <a:pt x="560803" y="143240"/>
                    <a:pt x="558898" y="149908"/>
                    <a:pt x="556041" y="155622"/>
                  </a:cubicBezTo>
                  <a:cubicBezTo>
                    <a:pt x="554136" y="160385"/>
                    <a:pt x="554136" y="166100"/>
                    <a:pt x="556993" y="170863"/>
                  </a:cubicBezTo>
                  <a:cubicBezTo>
                    <a:pt x="566518" y="185150"/>
                    <a:pt x="577948" y="201343"/>
                    <a:pt x="590331" y="217535"/>
                  </a:cubicBezTo>
                  <a:cubicBezTo>
                    <a:pt x="593188" y="220393"/>
                    <a:pt x="596046" y="221345"/>
                    <a:pt x="599856" y="222297"/>
                  </a:cubicBezTo>
                  <a:cubicBezTo>
                    <a:pt x="604618" y="223250"/>
                    <a:pt x="609381" y="223250"/>
                    <a:pt x="613191" y="223250"/>
                  </a:cubicBezTo>
                  <a:lnTo>
                    <a:pt x="630336" y="223250"/>
                  </a:lnTo>
                  <a:cubicBezTo>
                    <a:pt x="637956" y="223250"/>
                    <a:pt x="646528" y="223250"/>
                    <a:pt x="654148" y="223250"/>
                  </a:cubicBezTo>
                  <a:cubicBezTo>
                    <a:pt x="666531" y="224203"/>
                    <a:pt x="676056" y="233728"/>
                    <a:pt x="677961" y="246110"/>
                  </a:cubicBezTo>
                  <a:cubicBezTo>
                    <a:pt x="679866" y="253730"/>
                    <a:pt x="681771" y="262303"/>
                    <a:pt x="683676" y="269923"/>
                  </a:cubicBezTo>
                  <a:cubicBezTo>
                    <a:pt x="685581" y="280400"/>
                    <a:pt x="687486" y="291830"/>
                    <a:pt x="689391" y="303260"/>
                  </a:cubicBezTo>
                  <a:lnTo>
                    <a:pt x="691296" y="316595"/>
                  </a:lnTo>
                  <a:cubicBezTo>
                    <a:pt x="691296" y="317548"/>
                    <a:pt x="691296" y="317548"/>
                    <a:pt x="691296" y="318500"/>
                  </a:cubicBezTo>
                  <a:lnTo>
                    <a:pt x="690343" y="324215"/>
                  </a:lnTo>
                  <a:cubicBezTo>
                    <a:pt x="690343" y="325168"/>
                    <a:pt x="690343" y="325168"/>
                    <a:pt x="689391" y="326120"/>
                  </a:cubicBezTo>
                  <a:cubicBezTo>
                    <a:pt x="683676" y="335645"/>
                    <a:pt x="675103" y="342312"/>
                    <a:pt x="664626" y="345170"/>
                  </a:cubicBezTo>
                  <a:cubicBezTo>
                    <a:pt x="656053" y="348980"/>
                    <a:pt x="648433" y="351837"/>
                    <a:pt x="640813" y="355648"/>
                  </a:cubicBezTo>
                  <a:lnTo>
                    <a:pt x="624621" y="362315"/>
                  </a:lnTo>
                  <a:cubicBezTo>
                    <a:pt x="619858" y="364220"/>
                    <a:pt x="617001" y="368030"/>
                    <a:pt x="616048" y="372793"/>
                  </a:cubicBezTo>
                  <a:cubicBezTo>
                    <a:pt x="615096" y="378508"/>
                    <a:pt x="614143" y="383270"/>
                    <a:pt x="612238" y="388985"/>
                  </a:cubicBezTo>
                  <a:cubicBezTo>
                    <a:pt x="610333" y="398510"/>
                    <a:pt x="608428" y="407083"/>
                    <a:pt x="606523" y="416608"/>
                  </a:cubicBezTo>
                  <a:cubicBezTo>
                    <a:pt x="603666" y="428037"/>
                    <a:pt x="607476" y="439468"/>
                    <a:pt x="616048" y="447087"/>
                  </a:cubicBezTo>
                  <a:cubicBezTo>
                    <a:pt x="625573" y="455660"/>
                    <a:pt x="635098" y="465185"/>
                    <a:pt x="646528" y="475662"/>
                  </a:cubicBezTo>
                  <a:cubicBezTo>
                    <a:pt x="657006" y="483283"/>
                    <a:pt x="658911" y="498523"/>
                    <a:pt x="650338" y="509000"/>
                  </a:cubicBezTo>
                  <a:cubicBezTo>
                    <a:pt x="637003" y="530908"/>
                    <a:pt x="627478" y="547100"/>
                    <a:pt x="617001" y="561388"/>
                  </a:cubicBezTo>
                  <a:cubicBezTo>
                    <a:pt x="605571" y="578533"/>
                    <a:pt x="597951" y="580438"/>
                    <a:pt x="576996" y="573770"/>
                  </a:cubicBezTo>
                  <a:lnTo>
                    <a:pt x="576043" y="572818"/>
                  </a:lnTo>
                  <a:lnTo>
                    <a:pt x="563661" y="568055"/>
                  </a:lnTo>
                  <a:cubicBezTo>
                    <a:pt x="554136" y="564245"/>
                    <a:pt x="544611" y="560435"/>
                    <a:pt x="535086" y="556625"/>
                  </a:cubicBezTo>
                  <a:cubicBezTo>
                    <a:pt x="528418" y="553768"/>
                    <a:pt x="520798" y="553768"/>
                    <a:pt x="514131" y="558530"/>
                  </a:cubicBezTo>
                  <a:lnTo>
                    <a:pt x="509368" y="562340"/>
                  </a:lnTo>
                  <a:cubicBezTo>
                    <a:pt x="497938" y="569960"/>
                    <a:pt x="487461" y="577580"/>
                    <a:pt x="476031" y="584248"/>
                  </a:cubicBezTo>
                  <a:cubicBezTo>
                    <a:pt x="471268" y="587105"/>
                    <a:pt x="468411" y="592820"/>
                    <a:pt x="468411" y="598535"/>
                  </a:cubicBezTo>
                  <a:cubicBezTo>
                    <a:pt x="467458" y="602345"/>
                    <a:pt x="467458" y="607108"/>
                    <a:pt x="467458" y="610918"/>
                  </a:cubicBezTo>
                  <a:cubicBezTo>
                    <a:pt x="467458" y="618538"/>
                    <a:pt x="467458" y="627110"/>
                    <a:pt x="467458" y="634730"/>
                  </a:cubicBezTo>
                  <a:lnTo>
                    <a:pt x="467458" y="653780"/>
                  </a:lnTo>
                  <a:cubicBezTo>
                    <a:pt x="467458" y="663305"/>
                    <a:pt x="461743" y="671878"/>
                    <a:pt x="453171" y="674735"/>
                  </a:cubicBezTo>
                  <a:lnTo>
                    <a:pt x="452218" y="675688"/>
                  </a:lnTo>
                  <a:cubicBezTo>
                    <a:pt x="449361" y="676640"/>
                    <a:pt x="446503" y="677593"/>
                    <a:pt x="443646" y="678545"/>
                  </a:cubicBezTo>
                  <a:lnTo>
                    <a:pt x="396021" y="688070"/>
                  </a:lnTo>
                  <a:lnTo>
                    <a:pt x="377923" y="691880"/>
                  </a:lnTo>
                  <a:cubicBezTo>
                    <a:pt x="377923" y="694738"/>
                    <a:pt x="376018" y="694738"/>
                    <a:pt x="375066" y="694738"/>
                  </a:cubicBezTo>
                  <a:close/>
                  <a:moveTo>
                    <a:pt x="268386" y="600440"/>
                  </a:moveTo>
                  <a:cubicBezTo>
                    <a:pt x="275053" y="600440"/>
                    <a:pt x="281721" y="601393"/>
                    <a:pt x="289341" y="603298"/>
                  </a:cubicBezTo>
                  <a:lnTo>
                    <a:pt x="306486" y="607108"/>
                  </a:lnTo>
                  <a:lnTo>
                    <a:pt x="319821" y="609965"/>
                  </a:lnTo>
                  <a:cubicBezTo>
                    <a:pt x="331251" y="611870"/>
                    <a:pt x="340776" y="619490"/>
                    <a:pt x="344586" y="630920"/>
                  </a:cubicBezTo>
                  <a:cubicBezTo>
                    <a:pt x="346491" y="634730"/>
                    <a:pt x="347443" y="638540"/>
                    <a:pt x="349348" y="642350"/>
                  </a:cubicBezTo>
                  <a:cubicBezTo>
                    <a:pt x="352206" y="649970"/>
                    <a:pt x="355063" y="657590"/>
                    <a:pt x="358873" y="664258"/>
                  </a:cubicBezTo>
                  <a:cubicBezTo>
                    <a:pt x="361731" y="669973"/>
                    <a:pt x="364588" y="674735"/>
                    <a:pt x="367446" y="679498"/>
                  </a:cubicBezTo>
                  <a:cubicBezTo>
                    <a:pt x="369351" y="683308"/>
                    <a:pt x="374113" y="685213"/>
                    <a:pt x="377923" y="684260"/>
                  </a:cubicBezTo>
                  <a:lnTo>
                    <a:pt x="396021" y="680450"/>
                  </a:lnTo>
                  <a:cubicBezTo>
                    <a:pt x="412213" y="677593"/>
                    <a:pt x="427453" y="673783"/>
                    <a:pt x="442693" y="670925"/>
                  </a:cubicBezTo>
                  <a:cubicBezTo>
                    <a:pt x="444598" y="669973"/>
                    <a:pt x="447456" y="669973"/>
                    <a:pt x="449361" y="668068"/>
                  </a:cubicBezTo>
                  <a:lnTo>
                    <a:pt x="450313" y="667115"/>
                  </a:lnTo>
                  <a:cubicBezTo>
                    <a:pt x="456028" y="665210"/>
                    <a:pt x="458886" y="660448"/>
                    <a:pt x="458886" y="654733"/>
                  </a:cubicBezTo>
                  <a:lnTo>
                    <a:pt x="458886" y="635683"/>
                  </a:lnTo>
                  <a:cubicBezTo>
                    <a:pt x="458886" y="628063"/>
                    <a:pt x="458886" y="619490"/>
                    <a:pt x="458886" y="611870"/>
                  </a:cubicBezTo>
                  <a:cubicBezTo>
                    <a:pt x="458886" y="608060"/>
                    <a:pt x="458886" y="603298"/>
                    <a:pt x="459838" y="598535"/>
                  </a:cubicBezTo>
                  <a:cubicBezTo>
                    <a:pt x="459838" y="589963"/>
                    <a:pt x="464601" y="582343"/>
                    <a:pt x="472221" y="577580"/>
                  </a:cubicBezTo>
                  <a:cubicBezTo>
                    <a:pt x="483651" y="569960"/>
                    <a:pt x="494128" y="563293"/>
                    <a:pt x="505558" y="555673"/>
                  </a:cubicBezTo>
                  <a:lnTo>
                    <a:pt x="510321" y="551863"/>
                  </a:lnTo>
                  <a:cubicBezTo>
                    <a:pt x="518893" y="546148"/>
                    <a:pt x="530323" y="544243"/>
                    <a:pt x="539848" y="549005"/>
                  </a:cubicBezTo>
                  <a:lnTo>
                    <a:pt x="567471" y="560435"/>
                  </a:lnTo>
                  <a:lnTo>
                    <a:pt x="578901" y="565198"/>
                  </a:lnTo>
                  <a:lnTo>
                    <a:pt x="578901" y="569960"/>
                  </a:lnTo>
                  <a:lnTo>
                    <a:pt x="580806" y="565198"/>
                  </a:lnTo>
                  <a:cubicBezTo>
                    <a:pt x="596998" y="570913"/>
                    <a:pt x="599856" y="569960"/>
                    <a:pt x="609381" y="556625"/>
                  </a:cubicBezTo>
                  <a:cubicBezTo>
                    <a:pt x="618906" y="542338"/>
                    <a:pt x="629383" y="526145"/>
                    <a:pt x="642718" y="504237"/>
                  </a:cubicBezTo>
                  <a:cubicBezTo>
                    <a:pt x="647481" y="498523"/>
                    <a:pt x="647481" y="488998"/>
                    <a:pt x="640813" y="484235"/>
                  </a:cubicBezTo>
                  <a:cubicBezTo>
                    <a:pt x="640813" y="484235"/>
                    <a:pt x="639861" y="483283"/>
                    <a:pt x="639861" y="483283"/>
                  </a:cubicBezTo>
                  <a:cubicBezTo>
                    <a:pt x="628431" y="471853"/>
                    <a:pt x="618906" y="462328"/>
                    <a:pt x="610333" y="454708"/>
                  </a:cubicBezTo>
                  <a:cubicBezTo>
                    <a:pt x="598903" y="445183"/>
                    <a:pt x="593188" y="429943"/>
                    <a:pt x="597951" y="414703"/>
                  </a:cubicBezTo>
                  <a:cubicBezTo>
                    <a:pt x="599856" y="406130"/>
                    <a:pt x="601761" y="396605"/>
                    <a:pt x="603666" y="387080"/>
                  </a:cubicBezTo>
                  <a:cubicBezTo>
                    <a:pt x="604618" y="381365"/>
                    <a:pt x="605571" y="375650"/>
                    <a:pt x="607476" y="370887"/>
                  </a:cubicBezTo>
                  <a:cubicBezTo>
                    <a:pt x="608428" y="363268"/>
                    <a:pt x="614143" y="356600"/>
                    <a:pt x="621763" y="353743"/>
                  </a:cubicBezTo>
                  <a:lnTo>
                    <a:pt x="637956" y="346123"/>
                  </a:lnTo>
                  <a:cubicBezTo>
                    <a:pt x="645576" y="342312"/>
                    <a:pt x="654148" y="339455"/>
                    <a:pt x="661768" y="335645"/>
                  </a:cubicBezTo>
                  <a:cubicBezTo>
                    <a:pt x="669388" y="332787"/>
                    <a:pt x="677008" y="328025"/>
                    <a:pt x="681771" y="321358"/>
                  </a:cubicBezTo>
                  <a:lnTo>
                    <a:pt x="682723" y="317548"/>
                  </a:lnTo>
                  <a:lnTo>
                    <a:pt x="679866" y="305165"/>
                  </a:lnTo>
                  <a:cubicBezTo>
                    <a:pt x="677961" y="294688"/>
                    <a:pt x="676056" y="283258"/>
                    <a:pt x="674151" y="272780"/>
                  </a:cubicBezTo>
                  <a:cubicBezTo>
                    <a:pt x="672246" y="264208"/>
                    <a:pt x="670341" y="256588"/>
                    <a:pt x="669388" y="248968"/>
                  </a:cubicBezTo>
                  <a:cubicBezTo>
                    <a:pt x="668436" y="240395"/>
                    <a:pt x="660816" y="234680"/>
                    <a:pt x="653196" y="234680"/>
                  </a:cubicBezTo>
                  <a:cubicBezTo>
                    <a:pt x="645576" y="234680"/>
                    <a:pt x="637003" y="234680"/>
                    <a:pt x="629383" y="234680"/>
                  </a:cubicBezTo>
                  <a:lnTo>
                    <a:pt x="612238" y="234680"/>
                  </a:lnTo>
                  <a:cubicBezTo>
                    <a:pt x="607476" y="234680"/>
                    <a:pt x="601761" y="234680"/>
                    <a:pt x="596998" y="233728"/>
                  </a:cubicBezTo>
                  <a:cubicBezTo>
                    <a:pt x="591283" y="232775"/>
                    <a:pt x="585568" y="229918"/>
                    <a:pt x="581758" y="225155"/>
                  </a:cubicBezTo>
                  <a:cubicBezTo>
                    <a:pt x="569376" y="208963"/>
                    <a:pt x="557946" y="192770"/>
                    <a:pt x="548421" y="178483"/>
                  </a:cubicBezTo>
                  <a:cubicBezTo>
                    <a:pt x="543658" y="170863"/>
                    <a:pt x="543658" y="162290"/>
                    <a:pt x="546516" y="154670"/>
                  </a:cubicBezTo>
                  <a:lnTo>
                    <a:pt x="554136" y="136572"/>
                  </a:lnTo>
                  <a:cubicBezTo>
                    <a:pt x="556993" y="128953"/>
                    <a:pt x="559851" y="121333"/>
                    <a:pt x="563661" y="113713"/>
                  </a:cubicBezTo>
                  <a:cubicBezTo>
                    <a:pt x="565566" y="108950"/>
                    <a:pt x="567471" y="103235"/>
                    <a:pt x="567471" y="98472"/>
                  </a:cubicBezTo>
                  <a:cubicBezTo>
                    <a:pt x="567471" y="95615"/>
                    <a:pt x="566518" y="92758"/>
                    <a:pt x="565566" y="90853"/>
                  </a:cubicBezTo>
                  <a:cubicBezTo>
                    <a:pt x="546516" y="73708"/>
                    <a:pt x="524608" y="58468"/>
                    <a:pt x="500796" y="47990"/>
                  </a:cubicBezTo>
                  <a:cubicBezTo>
                    <a:pt x="495081" y="45133"/>
                    <a:pt x="488413" y="46085"/>
                    <a:pt x="484603" y="50847"/>
                  </a:cubicBezTo>
                  <a:cubicBezTo>
                    <a:pt x="480793" y="54658"/>
                    <a:pt x="476983" y="58468"/>
                    <a:pt x="473173" y="62277"/>
                  </a:cubicBezTo>
                  <a:cubicBezTo>
                    <a:pt x="466506" y="68945"/>
                    <a:pt x="458886" y="76565"/>
                    <a:pt x="452218" y="83233"/>
                  </a:cubicBezTo>
                  <a:cubicBezTo>
                    <a:pt x="443646" y="93710"/>
                    <a:pt x="430311" y="97520"/>
                    <a:pt x="416976" y="94663"/>
                  </a:cubicBezTo>
                  <a:cubicBezTo>
                    <a:pt x="407451" y="91805"/>
                    <a:pt x="396973" y="89900"/>
                    <a:pt x="386496" y="87995"/>
                  </a:cubicBezTo>
                  <a:lnTo>
                    <a:pt x="370303" y="85138"/>
                  </a:lnTo>
                  <a:cubicBezTo>
                    <a:pt x="362683" y="83233"/>
                    <a:pt x="356968" y="78470"/>
                    <a:pt x="354111" y="71803"/>
                  </a:cubicBezTo>
                  <a:cubicBezTo>
                    <a:pt x="351253" y="66088"/>
                    <a:pt x="349348" y="60372"/>
                    <a:pt x="346491" y="55610"/>
                  </a:cubicBezTo>
                  <a:lnTo>
                    <a:pt x="341728" y="44180"/>
                  </a:lnTo>
                  <a:lnTo>
                    <a:pt x="339823" y="40370"/>
                  </a:lnTo>
                  <a:cubicBezTo>
                    <a:pt x="336966" y="33702"/>
                    <a:pt x="334108" y="27035"/>
                    <a:pt x="330298" y="21320"/>
                  </a:cubicBezTo>
                  <a:cubicBezTo>
                    <a:pt x="328393" y="15605"/>
                    <a:pt x="321726" y="11795"/>
                    <a:pt x="315058" y="12748"/>
                  </a:cubicBezTo>
                  <a:cubicBezTo>
                    <a:pt x="287436" y="17510"/>
                    <a:pt x="266481" y="21320"/>
                    <a:pt x="246478" y="26083"/>
                  </a:cubicBezTo>
                  <a:cubicBezTo>
                    <a:pt x="239811" y="27988"/>
                    <a:pt x="236001" y="33702"/>
                    <a:pt x="236001" y="40370"/>
                  </a:cubicBezTo>
                  <a:cubicBezTo>
                    <a:pt x="235048" y="47990"/>
                    <a:pt x="236001" y="56563"/>
                    <a:pt x="236001" y="64183"/>
                  </a:cubicBezTo>
                  <a:cubicBezTo>
                    <a:pt x="236001" y="67993"/>
                    <a:pt x="236001" y="72755"/>
                    <a:pt x="236001" y="76565"/>
                  </a:cubicBezTo>
                  <a:cubicBezTo>
                    <a:pt x="236001" y="80375"/>
                    <a:pt x="236001" y="87995"/>
                    <a:pt x="235048" y="94663"/>
                  </a:cubicBezTo>
                  <a:cubicBezTo>
                    <a:pt x="235048" y="103235"/>
                    <a:pt x="230286" y="111808"/>
                    <a:pt x="222666" y="117522"/>
                  </a:cubicBezTo>
                  <a:lnTo>
                    <a:pt x="213141" y="124190"/>
                  </a:lnTo>
                  <a:cubicBezTo>
                    <a:pt x="203616" y="130858"/>
                    <a:pt x="193138" y="137525"/>
                    <a:pt x="183613" y="145145"/>
                  </a:cubicBezTo>
                  <a:cubicBezTo>
                    <a:pt x="175041" y="151813"/>
                    <a:pt x="162658" y="153718"/>
                    <a:pt x="152181" y="148955"/>
                  </a:cubicBezTo>
                  <a:lnTo>
                    <a:pt x="130273" y="140383"/>
                  </a:lnTo>
                  <a:lnTo>
                    <a:pt x="107413" y="130858"/>
                  </a:lnTo>
                  <a:cubicBezTo>
                    <a:pt x="99793" y="126095"/>
                    <a:pt x="89316" y="128953"/>
                    <a:pt x="85506" y="136572"/>
                  </a:cubicBezTo>
                  <a:cubicBezTo>
                    <a:pt x="85506" y="136572"/>
                    <a:pt x="85506" y="136572"/>
                    <a:pt x="85506" y="136572"/>
                  </a:cubicBezTo>
                  <a:cubicBezTo>
                    <a:pt x="74076" y="153718"/>
                    <a:pt x="61693" y="170863"/>
                    <a:pt x="51216" y="188960"/>
                  </a:cubicBezTo>
                  <a:cubicBezTo>
                    <a:pt x="44548" y="196580"/>
                    <a:pt x="44548" y="207058"/>
                    <a:pt x="52168" y="213725"/>
                  </a:cubicBezTo>
                  <a:cubicBezTo>
                    <a:pt x="53121" y="214678"/>
                    <a:pt x="53121" y="214678"/>
                    <a:pt x="54073" y="214678"/>
                  </a:cubicBezTo>
                  <a:cubicBezTo>
                    <a:pt x="57883" y="219440"/>
                    <a:pt x="62646" y="223250"/>
                    <a:pt x="66456" y="227060"/>
                  </a:cubicBezTo>
                  <a:cubicBezTo>
                    <a:pt x="70266" y="230870"/>
                    <a:pt x="73123" y="232775"/>
                    <a:pt x="75981" y="236585"/>
                  </a:cubicBezTo>
                  <a:cubicBezTo>
                    <a:pt x="81696" y="242300"/>
                    <a:pt x="86458" y="248015"/>
                    <a:pt x="91221" y="253730"/>
                  </a:cubicBezTo>
                  <a:cubicBezTo>
                    <a:pt x="95983" y="259445"/>
                    <a:pt x="98841" y="267065"/>
                    <a:pt x="96936" y="274685"/>
                  </a:cubicBezTo>
                  <a:lnTo>
                    <a:pt x="95031" y="285163"/>
                  </a:lnTo>
                  <a:cubicBezTo>
                    <a:pt x="93126" y="297545"/>
                    <a:pt x="90268" y="310880"/>
                    <a:pt x="87411" y="324215"/>
                  </a:cubicBezTo>
                  <a:cubicBezTo>
                    <a:pt x="85506" y="334693"/>
                    <a:pt x="77886" y="343265"/>
                    <a:pt x="68361" y="347075"/>
                  </a:cubicBezTo>
                  <a:lnTo>
                    <a:pt x="55978" y="351837"/>
                  </a:lnTo>
                  <a:lnTo>
                    <a:pt x="38833" y="358505"/>
                  </a:lnTo>
                  <a:cubicBezTo>
                    <a:pt x="33118" y="360410"/>
                    <a:pt x="27403" y="363268"/>
                    <a:pt x="21688" y="366125"/>
                  </a:cubicBezTo>
                  <a:cubicBezTo>
                    <a:pt x="15021" y="368983"/>
                    <a:pt x="11211" y="376603"/>
                    <a:pt x="13116" y="383270"/>
                  </a:cubicBezTo>
                  <a:cubicBezTo>
                    <a:pt x="16926" y="404225"/>
                    <a:pt x="21688" y="425180"/>
                    <a:pt x="25498" y="445183"/>
                  </a:cubicBezTo>
                  <a:cubicBezTo>
                    <a:pt x="26451" y="448040"/>
                    <a:pt x="27403" y="449945"/>
                    <a:pt x="28356" y="452803"/>
                  </a:cubicBezTo>
                  <a:cubicBezTo>
                    <a:pt x="30261" y="458518"/>
                    <a:pt x="35023" y="462328"/>
                    <a:pt x="40738" y="462328"/>
                  </a:cubicBezTo>
                  <a:lnTo>
                    <a:pt x="40738" y="462328"/>
                  </a:lnTo>
                  <a:lnTo>
                    <a:pt x="69313" y="462328"/>
                  </a:lnTo>
                  <a:lnTo>
                    <a:pt x="83601" y="462328"/>
                  </a:lnTo>
                  <a:lnTo>
                    <a:pt x="86458" y="462328"/>
                  </a:lnTo>
                  <a:cubicBezTo>
                    <a:pt x="100746" y="461375"/>
                    <a:pt x="115033" y="468995"/>
                    <a:pt x="121701" y="481378"/>
                  </a:cubicBezTo>
                  <a:cubicBezTo>
                    <a:pt x="126463" y="488998"/>
                    <a:pt x="131226" y="495665"/>
                    <a:pt x="135988" y="503285"/>
                  </a:cubicBezTo>
                  <a:cubicBezTo>
                    <a:pt x="137893" y="506143"/>
                    <a:pt x="140751" y="509000"/>
                    <a:pt x="142656" y="512810"/>
                  </a:cubicBezTo>
                  <a:cubicBezTo>
                    <a:pt x="150276" y="523287"/>
                    <a:pt x="152181" y="537575"/>
                    <a:pt x="146466" y="549005"/>
                  </a:cubicBezTo>
                  <a:cubicBezTo>
                    <a:pt x="140751" y="561388"/>
                    <a:pt x="135036" y="574723"/>
                    <a:pt x="130273" y="589010"/>
                  </a:cubicBezTo>
                  <a:cubicBezTo>
                    <a:pt x="125511" y="603298"/>
                    <a:pt x="127416" y="605203"/>
                    <a:pt x="137893" y="612823"/>
                  </a:cubicBezTo>
                  <a:cubicBezTo>
                    <a:pt x="154086" y="624253"/>
                    <a:pt x="171231" y="635683"/>
                    <a:pt x="192186" y="648065"/>
                  </a:cubicBezTo>
                  <a:cubicBezTo>
                    <a:pt x="198853" y="652828"/>
                    <a:pt x="207426" y="652828"/>
                    <a:pt x="213141" y="646160"/>
                  </a:cubicBezTo>
                  <a:cubicBezTo>
                    <a:pt x="213141" y="646160"/>
                    <a:pt x="213141" y="646160"/>
                    <a:pt x="213141" y="646160"/>
                  </a:cubicBezTo>
                  <a:cubicBezTo>
                    <a:pt x="220761" y="639493"/>
                    <a:pt x="227428" y="631873"/>
                    <a:pt x="235048" y="625205"/>
                  </a:cubicBezTo>
                  <a:lnTo>
                    <a:pt x="239811" y="620443"/>
                  </a:lnTo>
                  <a:cubicBezTo>
                    <a:pt x="249336" y="605203"/>
                    <a:pt x="256003" y="600440"/>
                    <a:pt x="268386" y="600440"/>
                  </a:cubicBezTo>
                  <a:close/>
                  <a:moveTo>
                    <a:pt x="685581" y="324215"/>
                  </a:moveTo>
                  <a:lnTo>
                    <a:pt x="685581" y="324215"/>
                  </a:lnTo>
                  <a:close/>
                  <a:moveTo>
                    <a:pt x="345538" y="494712"/>
                  </a:moveTo>
                  <a:cubicBezTo>
                    <a:pt x="337918" y="494712"/>
                    <a:pt x="330298" y="493760"/>
                    <a:pt x="322678" y="492808"/>
                  </a:cubicBezTo>
                  <a:lnTo>
                    <a:pt x="322678" y="492808"/>
                  </a:lnTo>
                  <a:cubicBezTo>
                    <a:pt x="282673" y="487093"/>
                    <a:pt x="246478" y="464233"/>
                    <a:pt x="224571" y="430895"/>
                  </a:cubicBezTo>
                  <a:cubicBezTo>
                    <a:pt x="202663" y="400415"/>
                    <a:pt x="195043" y="362315"/>
                    <a:pt x="201711" y="326120"/>
                  </a:cubicBezTo>
                  <a:cubicBezTo>
                    <a:pt x="215046" y="247063"/>
                    <a:pt x="289341" y="193722"/>
                    <a:pt x="368398" y="207058"/>
                  </a:cubicBezTo>
                  <a:cubicBezTo>
                    <a:pt x="447456" y="220393"/>
                    <a:pt x="500796" y="294688"/>
                    <a:pt x="487461" y="373745"/>
                  </a:cubicBezTo>
                  <a:cubicBezTo>
                    <a:pt x="476031" y="443278"/>
                    <a:pt x="416023" y="494712"/>
                    <a:pt x="345538" y="494712"/>
                  </a:cubicBezTo>
                  <a:lnTo>
                    <a:pt x="345538" y="494712"/>
                  </a:lnTo>
                  <a:close/>
                  <a:moveTo>
                    <a:pt x="324583" y="483283"/>
                  </a:moveTo>
                  <a:cubicBezTo>
                    <a:pt x="398878" y="494712"/>
                    <a:pt x="467458" y="444230"/>
                    <a:pt x="478888" y="370887"/>
                  </a:cubicBezTo>
                  <a:cubicBezTo>
                    <a:pt x="478888" y="370887"/>
                    <a:pt x="478888" y="370887"/>
                    <a:pt x="478888" y="370887"/>
                  </a:cubicBezTo>
                  <a:cubicBezTo>
                    <a:pt x="484603" y="335645"/>
                    <a:pt x="476031" y="298498"/>
                    <a:pt x="454123" y="269923"/>
                  </a:cubicBezTo>
                  <a:cubicBezTo>
                    <a:pt x="411261" y="208963"/>
                    <a:pt x="327441" y="194675"/>
                    <a:pt x="266481" y="237538"/>
                  </a:cubicBezTo>
                  <a:cubicBezTo>
                    <a:pt x="236001" y="258493"/>
                    <a:pt x="215998" y="291830"/>
                    <a:pt x="211236" y="328025"/>
                  </a:cubicBezTo>
                  <a:cubicBezTo>
                    <a:pt x="204568" y="362315"/>
                    <a:pt x="212188" y="397558"/>
                    <a:pt x="232191" y="426133"/>
                  </a:cubicBezTo>
                  <a:cubicBezTo>
                    <a:pt x="253146" y="456612"/>
                    <a:pt x="287436" y="477568"/>
                    <a:pt x="324583" y="483283"/>
                  </a:cubicBezTo>
                  <a:lnTo>
                    <a:pt x="324583" y="48328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4" name="Freeform 14"/>
            <p:cNvSpPr/>
            <p:nvPr/>
          </p:nvSpPr>
          <p:spPr>
            <a:xfrm>
              <a:off x="3804733" y="5040181"/>
              <a:ext cx="500062" cy="621029"/>
            </a:xfrm>
            <a:custGeom>
              <a:avLst/>
              <a:gdLst/>
              <a:ahLst/>
              <a:cxnLst/>
              <a:rect l="l" t="t" r="r" b="b"/>
              <a:pathLst>
                <a:path w="500062" h="621029">
                  <a:moveTo>
                    <a:pt x="500063" y="184785"/>
                  </a:moveTo>
                  <a:lnTo>
                    <a:pt x="486728" y="211455"/>
                  </a:lnTo>
                  <a:cubicBezTo>
                    <a:pt x="450532" y="280988"/>
                    <a:pt x="426720" y="398145"/>
                    <a:pt x="353378" y="466725"/>
                  </a:cubicBezTo>
                  <a:cubicBezTo>
                    <a:pt x="326707" y="491490"/>
                    <a:pt x="31433" y="621030"/>
                    <a:pt x="31433" y="621030"/>
                  </a:cubicBezTo>
                  <a:lnTo>
                    <a:pt x="0" y="534353"/>
                  </a:lnTo>
                  <a:cubicBezTo>
                    <a:pt x="0" y="534353"/>
                    <a:pt x="234315" y="386715"/>
                    <a:pt x="254318" y="365760"/>
                  </a:cubicBezTo>
                  <a:cubicBezTo>
                    <a:pt x="278130" y="339090"/>
                    <a:pt x="384810" y="0"/>
                    <a:pt x="384810" y="0"/>
                  </a:cubicBezTo>
                  <a:lnTo>
                    <a:pt x="500063" y="18478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 name="Freeform 15"/>
            <p:cNvSpPr/>
            <p:nvPr/>
          </p:nvSpPr>
          <p:spPr>
            <a:xfrm>
              <a:off x="3799596" y="5036370"/>
              <a:ext cx="509723" cy="628650"/>
            </a:xfrm>
            <a:custGeom>
              <a:avLst/>
              <a:gdLst/>
              <a:ahLst/>
              <a:cxnLst/>
              <a:rect l="l" t="t" r="r" b="b"/>
              <a:pathLst>
                <a:path w="509723" h="628650">
                  <a:moveTo>
                    <a:pt x="36569" y="628650"/>
                  </a:moveTo>
                  <a:cubicBezTo>
                    <a:pt x="35616" y="628650"/>
                    <a:pt x="35616" y="628650"/>
                    <a:pt x="34664" y="628650"/>
                  </a:cubicBezTo>
                  <a:cubicBezTo>
                    <a:pt x="33711" y="627698"/>
                    <a:pt x="32759" y="626745"/>
                    <a:pt x="31806" y="625793"/>
                  </a:cubicBezTo>
                  <a:lnTo>
                    <a:pt x="374" y="539115"/>
                  </a:lnTo>
                  <a:cubicBezTo>
                    <a:pt x="-579" y="537210"/>
                    <a:pt x="374" y="534353"/>
                    <a:pt x="2279" y="533400"/>
                  </a:cubicBezTo>
                  <a:cubicBezTo>
                    <a:pt x="83241" y="482918"/>
                    <a:pt x="239451" y="381953"/>
                    <a:pt x="254691" y="366713"/>
                  </a:cubicBezTo>
                  <a:cubicBezTo>
                    <a:pt x="274694" y="346710"/>
                    <a:pt x="355656" y="98107"/>
                    <a:pt x="385184" y="3810"/>
                  </a:cubicBezTo>
                  <a:cubicBezTo>
                    <a:pt x="386136" y="1905"/>
                    <a:pt x="387089" y="952"/>
                    <a:pt x="388994" y="0"/>
                  </a:cubicBezTo>
                  <a:cubicBezTo>
                    <a:pt x="390899" y="0"/>
                    <a:pt x="392804" y="952"/>
                    <a:pt x="393756" y="1905"/>
                  </a:cubicBezTo>
                  <a:lnTo>
                    <a:pt x="509009" y="186690"/>
                  </a:lnTo>
                  <a:cubicBezTo>
                    <a:pt x="509961" y="188595"/>
                    <a:pt x="509961" y="189548"/>
                    <a:pt x="509009" y="191452"/>
                  </a:cubicBezTo>
                  <a:cubicBezTo>
                    <a:pt x="509009" y="191452"/>
                    <a:pt x="504246" y="200977"/>
                    <a:pt x="495674" y="218123"/>
                  </a:cubicBezTo>
                  <a:cubicBezTo>
                    <a:pt x="484244" y="242888"/>
                    <a:pt x="472814" y="267653"/>
                    <a:pt x="464241" y="293370"/>
                  </a:cubicBezTo>
                  <a:cubicBezTo>
                    <a:pt x="440429" y="356235"/>
                    <a:pt x="412806" y="426720"/>
                    <a:pt x="361371" y="474345"/>
                  </a:cubicBezTo>
                  <a:cubicBezTo>
                    <a:pt x="333749" y="500063"/>
                    <a:pt x="50856" y="623888"/>
                    <a:pt x="38474" y="628650"/>
                  </a:cubicBezTo>
                  <a:cubicBezTo>
                    <a:pt x="37521" y="628650"/>
                    <a:pt x="36569" y="628650"/>
                    <a:pt x="36569" y="628650"/>
                  </a:cubicBezTo>
                  <a:close/>
                  <a:moveTo>
                    <a:pt x="10851" y="539115"/>
                  </a:moveTo>
                  <a:lnTo>
                    <a:pt x="39426" y="618173"/>
                  </a:lnTo>
                  <a:cubicBezTo>
                    <a:pt x="142296" y="573405"/>
                    <a:pt x="334701" y="485775"/>
                    <a:pt x="354704" y="466725"/>
                  </a:cubicBezTo>
                  <a:cubicBezTo>
                    <a:pt x="404234" y="420053"/>
                    <a:pt x="430904" y="350520"/>
                    <a:pt x="454716" y="288607"/>
                  </a:cubicBezTo>
                  <a:cubicBezTo>
                    <a:pt x="464241" y="262890"/>
                    <a:pt x="474719" y="237173"/>
                    <a:pt x="487101" y="212407"/>
                  </a:cubicBezTo>
                  <a:lnTo>
                    <a:pt x="499484" y="188595"/>
                  </a:lnTo>
                  <a:lnTo>
                    <a:pt x="390899" y="14288"/>
                  </a:lnTo>
                  <a:cubicBezTo>
                    <a:pt x="372801" y="71438"/>
                    <a:pt x="284219" y="347663"/>
                    <a:pt x="261359" y="371475"/>
                  </a:cubicBezTo>
                  <a:cubicBezTo>
                    <a:pt x="243261" y="391478"/>
                    <a:pt x="40379" y="519113"/>
                    <a:pt x="10851" y="53911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6" name="Freeform 16"/>
            <p:cNvSpPr/>
            <p:nvPr/>
          </p:nvSpPr>
          <p:spPr>
            <a:xfrm>
              <a:off x="3733286" y="5572628"/>
              <a:ext cx="102879" cy="207877"/>
            </a:xfrm>
            <a:custGeom>
              <a:avLst/>
              <a:gdLst/>
              <a:ahLst/>
              <a:cxnLst/>
              <a:rect l="l" t="t" r="r" b="b"/>
              <a:pathLst>
                <a:path w="102879" h="207877">
                  <a:moveTo>
                    <a:pt x="71447" y="0"/>
                  </a:moveTo>
                  <a:cubicBezTo>
                    <a:pt x="71447" y="0"/>
                    <a:pt x="-943" y="12383"/>
                    <a:pt x="9" y="22860"/>
                  </a:cubicBezTo>
                  <a:cubicBezTo>
                    <a:pt x="962" y="33338"/>
                    <a:pt x="58112" y="215265"/>
                    <a:pt x="79067" y="207645"/>
                  </a:cubicBezTo>
                  <a:cubicBezTo>
                    <a:pt x="100022" y="200025"/>
                    <a:pt x="102879" y="87630"/>
                    <a:pt x="102879" y="87630"/>
                  </a:cubicBezTo>
                  <a:lnTo>
                    <a:pt x="71447" y="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7" name="Freeform 17"/>
            <p:cNvSpPr/>
            <p:nvPr/>
          </p:nvSpPr>
          <p:spPr>
            <a:xfrm>
              <a:off x="3727579" y="5568818"/>
              <a:ext cx="112395" cy="216217"/>
            </a:xfrm>
            <a:custGeom>
              <a:avLst/>
              <a:gdLst/>
              <a:ahLst/>
              <a:cxnLst/>
              <a:rect l="l" t="t" r="r" b="b"/>
              <a:pathLst>
                <a:path w="112395" h="216217">
                  <a:moveTo>
                    <a:pt x="82868" y="216217"/>
                  </a:moveTo>
                  <a:cubicBezTo>
                    <a:pt x="80963" y="216217"/>
                    <a:pt x="78106" y="215265"/>
                    <a:pt x="76201" y="214313"/>
                  </a:cubicBezTo>
                  <a:cubicBezTo>
                    <a:pt x="48578" y="196215"/>
                    <a:pt x="1" y="36195"/>
                    <a:pt x="1" y="27622"/>
                  </a:cubicBezTo>
                  <a:cubicBezTo>
                    <a:pt x="1" y="23813"/>
                    <a:pt x="-952" y="12383"/>
                    <a:pt x="75248" y="0"/>
                  </a:cubicBezTo>
                  <a:cubicBezTo>
                    <a:pt x="77153" y="0"/>
                    <a:pt x="80011" y="953"/>
                    <a:pt x="80963" y="2858"/>
                  </a:cubicBezTo>
                  <a:lnTo>
                    <a:pt x="112396" y="89535"/>
                  </a:lnTo>
                  <a:cubicBezTo>
                    <a:pt x="112396" y="90488"/>
                    <a:pt x="112396" y="90488"/>
                    <a:pt x="112396" y="91440"/>
                  </a:cubicBezTo>
                  <a:cubicBezTo>
                    <a:pt x="111443" y="118110"/>
                    <a:pt x="107633" y="207645"/>
                    <a:pt x="84773" y="215265"/>
                  </a:cubicBezTo>
                  <a:cubicBezTo>
                    <a:pt x="84773" y="216217"/>
                    <a:pt x="83821" y="216217"/>
                    <a:pt x="82868" y="216217"/>
                  </a:cubicBezTo>
                  <a:close/>
                  <a:moveTo>
                    <a:pt x="10478" y="27622"/>
                  </a:moveTo>
                  <a:cubicBezTo>
                    <a:pt x="11431" y="35242"/>
                    <a:pt x="24766" y="77153"/>
                    <a:pt x="40958" y="120967"/>
                  </a:cubicBezTo>
                  <a:cubicBezTo>
                    <a:pt x="71438" y="204788"/>
                    <a:pt x="82868" y="206692"/>
                    <a:pt x="83821" y="206692"/>
                  </a:cubicBezTo>
                  <a:cubicBezTo>
                    <a:pt x="95251" y="202883"/>
                    <a:pt x="102871" y="144780"/>
                    <a:pt x="104776" y="92392"/>
                  </a:cubicBezTo>
                  <a:lnTo>
                    <a:pt x="74296" y="9525"/>
                  </a:lnTo>
                  <a:cubicBezTo>
                    <a:pt x="45721" y="14288"/>
                    <a:pt x="15241" y="21908"/>
                    <a:pt x="10478" y="27622"/>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8" name="Freeform 18"/>
            <p:cNvSpPr/>
            <p:nvPr/>
          </p:nvSpPr>
          <p:spPr>
            <a:xfrm>
              <a:off x="4178113" y="5120190"/>
              <a:ext cx="306749" cy="681990"/>
            </a:xfrm>
            <a:custGeom>
              <a:avLst/>
              <a:gdLst/>
              <a:ahLst/>
              <a:cxnLst/>
              <a:rect l="l" t="t" r="r" b="b"/>
              <a:pathLst>
                <a:path w="306749" h="681990">
                  <a:moveTo>
                    <a:pt x="212408" y="50483"/>
                  </a:moveTo>
                  <a:cubicBezTo>
                    <a:pt x="212408" y="50483"/>
                    <a:pt x="216217" y="60960"/>
                    <a:pt x="220980" y="79058"/>
                  </a:cubicBezTo>
                  <a:cubicBezTo>
                    <a:pt x="243840" y="153353"/>
                    <a:pt x="304800" y="349568"/>
                    <a:pt x="306705" y="379095"/>
                  </a:cubicBezTo>
                  <a:cubicBezTo>
                    <a:pt x="309563" y="416243"/>
                    <a:pt x="174308" y="681990"/>
                    <a:pt x="174308" y="681990"/>
                  </a:cubicBezTo>
                  <a:lnTo>
                    <a:pt x="82868" y="665798"/>
                  </a:lnTo>
                  <a:cubicBezTo>
                    <a:pt x="82868" y="665798"/>
                    <a:pt x="164783" y="380048"/>
                    <a:pt x="164783" y="351473"/>
                  </a:cubicBezTo>
                  <a:cubicBezTo>
                    <a:pt x="164783" y="316230"/>
                    <a:pt x="0" y="0"/>
                    <a:pt x="0" y="0"/>
                  </a:cubicBezTo>
                  <a:lnTo>
                    <a:pt x="212408" y="50483"/>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9" name="Freeform 19"/>
            <p:cNvSpPr/>
            <p:nvPr/>
          </p:nvSpPr>
          <p:spPr>
            <a:xfrm>
              <a:off x="4173588" y="5117333"/>
              <a:ext cx="316038" cy="690562"/>
            </a:xfrm>
            <a:custGeom>
              <a:avLst/>
              <a:gdLst/>
              <a:ahLst/>
              <a:cxnLst/>
              <a:rect l="l" t="t" r="r" b="b"/>
              <a:pathLst>
                <a:path w="316038" h="690562">
                  <a:moveTo>
                    <a:pt x="179784" y="690563"/>
                  </a:moveTo>
                  <a:lnTo>
                    <a:pt x="179784" y="690563"/>
                  </a:lnTo>
                  <a:lnTo>
                    <a:pt x="87392" y="674370"/>
                  </a:lnTo>
                  <a:cubicBezTo>
                    <a:pt x="86439" y="674370"/>
                    <a:pt x="84534" y="673418"/>
                    <a:pt x="84534" y="672465"/>
                  </a:cubicBezTo>
                  <a:cubicBezTo>
                    <a:pt x="83582" y="671513"/>
                    <a:pt x="83582" y="669607"/>
                    <a:pt x="83582" y="668655"/>
                  </a:cubicBezTo>
                  <a:cubicBezTo>
                    <a:pt x="112157" y="569595"/>
                    <a:pt x="165497" y="377190"/>
                    <a:pt x="165497" y="356235"/>
                  </a:cubicBezTo>
                  <a:cubicBezTo>
                    <a:pt x="165497" y="327660"/>
                    <a:pt x="47387" y="94297"/>
                    <a:pt x="714" y="6667"/>
                  </a:cubicBezTo>
                  <a:cubicBezTo>
                    <a:pt x="-238" y="4763"/>
                    <a:pt x="-238" y="2857"/>
                    <a:pt x="714" y="1905"/>
                  </a:cubicBezTo>
                  <a:cubicBezTo>
                    <a:pt x="1667" y="0"/>
                    <a:pt x="3572" y="0"/>
                    <a:pt x="5477" y="0"/>
                  </a:cubicBezTo>
                  <a:lnTo>
                    <a:pt x="217884" y="49530"/>
                  </a:lnTo>
                  <a:cubicBezTo>
                    <a:pt x="219789" y="49530"/>
                    <a:pt x="220742" y="51435"/>
                    <a:pt x="221694" y="52388"/>
                  </a:cubicBezTo>
                  <a:lnTo>
                    <a:pt x="230267" y="80963"/>
                  </a:lnTo>
                  <a:cubicBezTo>
                    <a:pt x="255032" y="161925"/>
                    <a:pt x="314087" y="352425"/>
                    <a:pt x="315992" y="382905"/>
                  </a:cubicBezTo>
                  <a:cubicBezTo>
                    <a:pt x="318849" y="421005"/>
                    <a:pt x="188357" y="678180"/>
                    <a:pt x="182642" y="688657"/>
                  </a:cubicBezTo>
                  <a:cubicBezTo>
                    <a:pt x="182642" y="689610"/>
                    <a:pt x="180737" y="690563"/>
                    <a:pt x="179784" y="690563"/>
                  </a:cubicBezTo>
                  <a:close/>
                  <a:moveTo>
                    <a:pt x="94059" y="665797"/>
                  </a:moveTo>
                  <a:lnTo>
                    <a:pt x="176927" y="680085"/>
                  </a:lnTo>
                  <a:cubicBezTo>
                    <a:pt x="215979" y="603885"/>
                    <a:pt x="309324" y="411480"/>
                    <a:pt x="307419" y="382905"/>
                  </a:cubicBezTo>
                  <a:cubicBezTo>
                    <a:pt x="305514" y="354330"/>
                    <a:pt x="241697" y="146685"/>
                    <a:pt x="221694" y="82867"/>
                  </a:cubicBezTo>
                  <a:lnTo>
                    <a:pt x="213122" y="57150"/>
                  </a:lnTo>
                  <a:lnTo>
                    <a:pt x="14049" y="11430"/>
                  </a:lnTo>
                  <a:cubicBezTo>
                    <a:pt x="41672" y="64770"/>
                    <a:pt x="174069" y="321945"/>
                    <a:pt x="174069" y="355282"/>
                  </a:cubicBezTo>
                  <a:cubicBezTo>
                    <a:pt x="175022" y="381952"/>
                    <a:pt x="105489" y="625793"/>
                    <a:pt x="94059" y="665797"/>
                  </a:cubicBezTo>
                  <a:lnTo>
                    <a:pt x="94059" y="66579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 name="Freeform 20"/>
            <p:cNvSpPr/>
            <p:nvPr/>
          </p:nvSpPr>
          <p:spPr>
            <a:xfrm>
              <a:off x="3934575" y="4389492"/>
              <a:ext cx="196664" cy="311598"/>
            </a:xfrm>
            <a:custGeom>
              <a:avLst/>
              <a:gdLst/>
              <a:ahLst/>
              <a:cxnLst/>
              <a:rect l="l" t="t" r="r" b="b"/>
              <a:pathLst>
                <a:path w="196664" h="311598">
                  <a:moveTo>
                    <a:pt x="122570" y="131"/>
                  </a:moveTo>
                  <a:cubicBezTo>
                    <a:pt x="103520" y="1084"/>
                    <a:pt x="84470" y="6799"/>
                    <a:pt x="67325" y="15371"/>
                  </a:cubicBezTo>
                  <a:cubicBezTo>
                    <a:pt x="36845" y="29659"/>
                    <a:pt x="8270" y="54424"/>
                    <a:pt x="1602" y="86809"/>
                  </a:cubicBezTo>
                  <a:cubicBezTo>
                    <a:pt x="-4113" y="113479"/>
                    <a:pt x="6365" y="140149"/>
                    <a:pt x="18747" y="163961"/>
                  </a:cubicBezTo>
                  <a:cubicBezTo>
                    <a:pt x="31130" y="187774"/>
                    <a:pt x="47322" y="210634"/>
                    <a:pt x="54942" y="236351"/>
                  </a:cubicBezTo>
                  <a:cubicBezTo>
                    <a:pt x="61610" y="262069"/>
                    <a:pt x="58752" y="294454"/>
                    <a:pt x="37797" y="311599"/>
                  </a:cubicBezTo>
                  <a:cubicBezTo>
                    <a:pt x="65420" y="301121"/>
                    <a:pt x="92090" y="285881"/>
                    <a:pt x="114950" y="266831"/>
                  </a:cubicBezTo>
                  <a:cubicBezTo>
                    <a:pt x="128285" y="255401"/>
                    <a:pt x="137810" y="240161"/>
                    <a:pt x="139715" y="222064"/>
                  </a:cubicBezTo>
                  <a:cubicBezTo>
                    <a:pt x="139715" y="207776"/>
                    <a:pt x="135905" y="193489"/>
                    <a:pt x="129237" y="181106"/>
                  </a:cubicBezTo>
                  <a:cubicBezTo>
                    <a:pt x="119712" y="162056"/>
                    <a:pt x="113045" y="141101"/>
                    <a:pt x="110187" y="120146"/>
                  </a:cubicBezTo>
                  <a:cubicBezTo>
                    <a:pt x="108282" y="99191"/>
                    <a:pt x="116855" y="75379"/>
                    <a:pt x="134952" y="64901"/>
                  </a:cubicBezTo>
                  <a:cubicBezTo>
                    <a:pt x="151145" y="55376"/>
                    <a:pt x="203532" y="56329"/>
                    <a:pt x="195912" y="25849"/>
                  </a:cubicBezTo>
                  <a:cubicBezTo>
                    <a:pt x="190197" y="2989"/>
                    <a:pt x="141620" y="-821"/>
                    <a:pt x="122570" y="131"/>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1" name="Freeform 21"/>
            <p:cNvSpPr/>
            <p:nvPr/>
          </p:nvSpPr>
          <p:spPr>
            <a:xfrm>
              <a:off x="3930755" y="4383779"/>
              <a:ext cx="207391" cy="322073"/>
            </a:xfrm>
            <a:custGeom>
              <a:avLst/>
              <a:gdLst/>
              <a:ahLst/>
              <a:cxnLst/>
              <a:rect l="l" t="t" r="r" b="b"/>
              <a:pathLst>
                <a:path w="207391" h="322073">
                  <a:moveTo>
                    <a:pt x="42570" y="322074"/>
                  </a:moveTo>
                  <a:cubicBezTo>
                    <a:pt x="39713" y="322074"/>
                    <a:pt x="37808" y="320169"/>
                    <a:pt x="37808" y="317311"/>
                  </a:cubicBezTo>
                  <a:cubicBezTo>
                    <a:pt x="37808" y="315406"/>
                    <a:pt x="38760" y="314454"/>
                    <a:pt x="39713" y="313501"/>
                  </a:cubicBezTo>
                  <a:cubicBezTo>
                    <a:pt x="60668" y="296356"/>
                    <a:pt x="60668" y="264924"/>
                    <a:pt x="54953" y="243016"/>
                  </a:cubicBezTo>
                  <a:cubicBezTo>
                    <a:pt x="49238" y="223966"/>
                    <a:pt x="40665" y="206821"/>
                    <a:pt x="30188" y="189676"/>
                  </a:cubicBezTo>
                  <a:cubicBezTo>
                    <a:pt x="26378" y="183961"/>
                    <a:pt x="23520" y="177294"/>
                    <a:pt x="19710" y="171579"/>
                  </a:cubicBezTo>
                  <a:cubicBezTo>
                    <a:pt x="2565" y="140146"/>
                    <a:pt x="-3150" y="113476"/>
                    <a:pt x="1613" y="90616"/>
                  </a:cubicBezTo>
                  <a:cubicBezTo>
                    <a:pt x="10185" y="50611"/>
                    <a:pt x="48285" y="26799"/>
                    <a:pt x="70193" y="16321"/>
                  </a:cubicBezTo>
                  <a:cubicBezTo>
                    <a:pt x="88290" y="6796"/>
                    <a:pt x="107340" y="2034"/>
                    <a:pt x="127343" y="129"/>
                  </a:cubicBezTo>
                  <a:lnTo>
                    <a:pt x="127343" y="129"/>
                  </a:lnTo>
                  <a:cubicBezTo>
                    <a:pt x="146393" y="-824"/>
                    <a:pt x="198780" y="2986"/>
                    <a:pt x="206400" y="29656"/>
                  </a:cubicBezTo>
                  <a:cubicBezTo>
                    <a:pt x="208305" y="35371"/>
                    <a:pt x="207353" y="42039"/>
                    <a:pt x="204495" y="47754"/>
                  </a:cubicBezTo>
                  <a:cubicBezTo>
                    <a:pt x="197828" y="59184"/>
                    <a:pt x="179730" y="63946"/>
                    <a:pt x="163538" y="67756"/>
                  </a:cubicBezTo>
                  <a:cubicBezTo>
                    <a:pt x="156870" y="68709"/>
                    <a:pt x="150203" y="70614"/>
                    <a:pt x="143535" y="73471"/>
                  </a:cubicBezTo>
                  <a:cubicBezTo>
                    <a:pt x="125438" y="83949"/>
                    <a:pt x="119723" y="107761"/>
                    <a:pt x="120675" y="124906"/>
                  </a:cubicBezTo>
                  <a:cubicBezTo>
                    <a:pt x="123533" y="144909"/>
                    <a:pt x="129248" y="163959"/>
                    <a:pt x="137820" y="181104"/>
                  </a:cubicBezTo>
                  <a:lnTo>
                    <a:pt x="138773" y="183961"/>
                  </a:lnTo>
                  <a:cubicBezTo>
                    <a:pt x="145440" y="197296"/>
                    <a:pt x="149250" y="212536"/>
                    <a:pt x="149250" y="227776"/>
                  </a:cubicBezTo>
                  <a:cubicBezTo>
                    <a:pt x="147345" y="246826"/>
                    <a:pt x="137820" y="263971"/>
                    <a:pt x="122580" y="276354"/>
                  </a:cubicBezTo>
                  <a:cubicBezTo>
                    <a:pt x="98768" y="295404"/>
                    <a:pt x="73050" y="311596"/>
                    <a:pt x="44475" y="322074"/>
                  </a:cubicBezTo>
                  <a:cubicBezTo>
                    <a:pt x="43523" y="322074"/>
                    <a:pt x="42570" y="322074"/>
                    <a:pt x="42570" y="322074"/>
                  </a:cubicBezTo>
                  <a:close/>
                  <a:moveTo>
                    <a:pt x="126390" y="10606"/>
                  </a:moveTo>
                  <a:cubicBezTo>
                    <a:pt x="107340" y="11559"/>
                    <a:pt x="89243" y="17274"/>
                    <a:pt x="73050" y="25846"/>
                  </a:cubicBezTo>
                  <a:cubicBezTo>
                    <a:pt x="53048" y="35371"/>
                    <a:pt x="17805" y="57279"/>
                    <a:pt x="10185" y="93474"/>
                  </a:cubicBezTo>
                  <a:cubicBezTo>
                    <a:pt x="6375" y="114429"/>
                    <a:pt x="11138" y="138241"/>
                    <a:pt x="27330" y="167769"/>
                  </a:cubicBezTo>
                  <a:cubicBezTo>
                    <a:pt x="30188" y="173484"/>
                    <a:pt x="33998" y="180151"/>
                    <a:pt x="37808" y="185866"/>
                  </a:cubicBezTo>
                  <a:cubicBezTo>
                    <a:pt x="49238" y="203011"/>
                    <a:pt x="57810" y="222061"/>
                    <a:pt x="63525" y="241111"/>
                  </a:cubicBezTo>
                  <a:cubicBezTo>
                    <a:pt x="70193" y="262066"/>
                    <a:pt x="68288" y="284926"/>
                    <a:pt x="58763" y="304929"/>
                  </a:cubicBezTo>
                  <a:cubicBezTo>
                    <a:pt x="79718" y="296356"/>
                    <a:pt x="98768" y="283974"/>
                    <a:pt x="115913" y="268734"/>
                  </a:cubicBezTo>
                  <a:cubicBezTo>
                    <a:pt x="128295" y="258256"/>
                    <a:pt x="136868" y="243969"/>
                    <a:pt x="139725" y="226824"/>
                  </a:cubicBezTo>
                  <a:cubicBezTo>
                    <a:pt x="139725" y="213489"/>
                    <a:pt x="136868" y="200154"/>
                    <a:pt x="130200" y="187771"/>
                  </a:cubicBezTo>
                  <a:lnTo>
                    <a:pt x="129248" y="184914"/>
                  </a:lnTo>
                  <a:cubicBezTo>
                    <a:pt x="119723" y="165864"/>
                    <a:pt x="114008" y="145861"/>
                    <a:pt x="111150" y="124906"/>
                  </a:cubicBezTo>
                  <a:cubicBezTo>
                    <a:pt x="108293" y="101094"/>
                    <a:pt x="118770" y="78234"/>
                    <a:pt x="138773" y="64899"/>
                  </a:cubicBezTo>
                  <a:cubicBezTo>
                    <a:pt x="146393" y="61089"/>
                    <a:pt x="154013" y="59184"/>
                    <a:pt x="161633" y="57279"/>
                  </a:cubicBezTo>
                  <a:cubicBezTo>
                    <a:pt x="174968" y="54421"/>
                    <a:pt x="191160" y="49659"/>
                    <a:pt x="195923" y="42039"/>
                  </a:cubicBezTo>
                  <a:cubicBezTo>
                    <a:pt x="197828" y="39181"/>
                    <a:pt x="197828" y="35371"/>
                    <a:pt x="196875" y="32514"/>
                  </a:cubicBezTo>
                  <a:cubicBezTo>
                    <a:pt x="191160" y="14416"/>
                    <a:pt x="146393" y="9654"/>
                    <a:pt x="126390" y="10606"/>
                  </a:cubicBezTo>
                  <a:lnTo>
                    <a:pt x="126390" y="1060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 name="Freeform 22"/>
            <p:cNvSpPr/>
            <p:nvPr/>
          </p:nvSpPr>
          <p:spPr>
            <a:xfrm>
              <a:off x="4073590" y="4378575"/>
              <a:ext cx="55046" cy="87392"/>
            </a:xfrm>
            <a:custGeom>
              <a:avLst/>
              <a:gdLst/>
              <a:ahLst/>
              <a:cxnLst/>
              <a:rect l="l" t="t" r="r" b="b"/>
              <a:pathLst>
                <a:path w="55046" h="87392">
                  <a:moveTo>
                    <a:pt x="7368" y="16763"/>
                  </a:moveTo>
                  <a:cubicBezTo>
                    <a:pt x="700" y="28193"/>
                    <a:pt x="-1205" y="40576"/>
                    <a:pt x="700" y="52958"/>
                  </a:cubicBezTo>
                  <a:cubicBezTo>
                    <a:pt x="1653" y="61531"/>
                    <a:pt x="4510" y="69151"/>
                    <a:pt x="9273" y="76771"/>
                  </a:cubicBezTo>
                  <a:cubicBezTo>
                    <a:pt x="15940" y="84391"/>
                    <a:pt x="26418" y="88201"/>
                    <a:pt x="36895" y="87248"/>
                  </a:cubicBezTo>
                  <a:cubicBezTo>
                    <a:pt x="41658" y="87248"/>
                    <a:pt x="46420" y="85343"/>
                    <a:pt x="49278" y="82486"/>
                  </a:cubicBezTo>
                  <a:cubicBezTo>
                    <a:pt x="52135" y="79628"/>
                    <a:pt x="53088" y="75818"/>
                    <a:pt x="54040" y="72008"/>
                  </a:cubicBezTo>
                  <a:cubicBezTo>
                    <a:pt x="59755" y="46291"/>
                    <a:pt x="40705" y="-34672"/>
                    <a:pt x="7368" y="16763"/>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 name="Freeform 23"/>
            <p:cNvSpPr/>
            <p:nvPr/>
          </p:nvSpPr>
          <p:spPr>
            <a:xfrm>
              <a:off x="4068948" y="4374145"/>
              <a:ext cx="65279" cy="97393"/>
            </a:xfrm>
            <a:custGeom>
              <a:avLst/>
              <a:gdLst/>
              <a:ahLst/>
              <a:cxnLst/>
              <a:rect l="l" t="t" r="r" b="b"/>
              <a:pathLst>
                <a:path w="65279" h="97393">
                  <a:moveTo>
                    <a:pt x="38679" y="97393"/>
                  </a:moveTo>
                  <a:cubicBezTo>
                    <a:pt x="27249" y="97393"/>
                    <a:pt x="16772" y="92631"/>
                    <a:pt x="10104" y="85011"/>
                  </a:cubicBezTo>
                  <a:cubicBezTo>
                    <a:pt x="4389" y="77391"/>
                    <a:pt x="579" y="68818"/>
                    <a:pt x="579" y="59293"/>
                  </a:cubicBezTo>
                  <a:cubicBezTo>
                    <a:pt x="-1326" y="45958"/>
                    <a:pt x="1532" y="31671"/>
                    <a:pt x="8199" y="19288"/>
                  </a:cubicBezTo>
                  <a:lnTo>
                    <a:pt x="8199" y="19288"/>
                  </a:lnTo>
                  <a:cubicBezTo>
                    <a:pt x="20582" y="-714"/>
                    <a:pt x="32012" y="-1667"/>
                    <a:pt x="39632" y="1191"/>
                  </a:cubicBezTo>
                  <a:cubicBezTo>
                    <a:pt x="59634" y="9763"/>
                    <a:pt x="68207" y="57388"/>
                    <a:pt x="64397" y="78343"/>
                  </a:cubicBezTo>
                  <a:cubicBezTo>
                    <a:pt x="63444" y="83106"/>
                    <a:pt x="61539" y="87868"/>
                    <a:pt x="58682" y="90726"/>
                  </a:cubicBezTo>
                  <a:cubicBezTo>
                    <a:pt x="54872" y="94536"/>
                    <a:pt x="49157" y="97393"/>
                    <a:pt x="43442" y="97393"/>
                  </a:cubicBezTo>
                  <a:lnTo>
                    <a:pt x="38679" y="97393"/>
                  </a:lnTo>
                  <a:close/>
                  <a:moveTo>
                    <a:pt x="15819" y="24051"/>
                  </a:moveTo>
                  <a:cubicBezTo>
                    <a:pt x="10104" y="34528"/>
                    <a:pt x="8199" y="45958"/>
                    <a:pt x="10104" y="57388"/>
                  </a:cubicBezTo>
                  <a:cubicBezTo>
                    <a:pt x="10104" y="65008"/>
                    <a:pt x="12962" y="72628"/>
                    <a:pt x="17724" y="78343"/>
                  </a:cubicBezTo>
                  <a:cubicBezTo>
                    <a:pt x="23439" y="85011"/>
                    <a:pt x="32012" y="88821"/>
                    <a:pt x="41537" y="87868"/>
                  </a:cubicBezTo>
                  <a:cubicBezTo>
                    <a:pt x="45347" y="87868"/>
                    <a:pt x="48204" y="86916"/>
                    <a:pt x="51062" y="84058"/>
                  </a:cubicBezTo>
                  <a:cubicBezTo>
                    <a:pt x="52967" y="81201"/>
                    <a:pt x="53919" y="78343"/>
                    <a:pt x="53919" y="75486"/>
                  </a:cubicBezTo>
                  <a:cubicBezTo>
                    <a:pt x="57729" y="57388"/>
                    <a:pt x="49157" y="14526"/>
                    <a:pt x="35822" y="9763"/>
                  </a:cubicBezTo>
                  <a:cubicBezTo>
                    <a:pt x="29154" y="7858"/>
                    <a:pt x="21534" y="16431"/>
                    <a:pt x="15819" y="24051"/>
                  </a:cubicBezTo>
                  <a:lnTo>
                    <a:pt x="15819" y="24051"/>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4" name="Freeform 24"/>
            <p:cNvSpPr/>
            <p:nvPr/>
          </p:nvSpPr>
          <p:spPr>
            <a:xfrm>
              <a:off x="4098149" y="4291763"/>
              <a:ext cx="233999" cy="290678"/>
            </a:xfrm>
            <a:custGeom>
              <a:avLst/>
              <a:gdLst/>
              <a:ahLst/>
              <a:cxnLst/>
              <a:rect l="l" t="t" r="r" b="b"/>
              <a:pathLst>
                <a:path w="233999" h="290678">
                  <a:moveTo>
                    <a:pt x="156164" y="277883"/>
                  </a:moveTo>
                  <a:cubicBezTo>
                    <a:pt x="148544" y="287408"/>
                    <a:pt x="137114" y="292170"/>
                    <a:pt x="117111" y="290265"/>
                  </a:cubicBezTo>
                  <a:cubicBezTo>
                    <a:pt x="100919" y="288360"/>
                    <a:pt x="85679" y="281693"/>
                    <a:pt x="72344" y="272168"/>
                  </a:cubicBezTo>
                  <a:cubicBezTo>
                    <a:pt x="19956" y="235020"/>
                    <a:pt x="-7666" y="171203"/>
                    <a:pt x="1859" y="107385"/>
                  </a:cubicBezTo>
                  <a:cubicBezTo>
                    <a:pt x="12336" y="44520"/>
                    <a:pt x="75201" y="-19297"/>
                    <a:pt x="143781" y="5468"/>
                  </a:cubicBezTo>
                  <a:cubicBezTo>
                    <a:pt x="166641" y="14040"/>
                    <a:pt x="185691" y="32138"/>
                    <a:pt x="193311" y="54998"/>
                  </a:cubicBezTo>
                  <a:cubicBezTo>
                    <a:pt x="202836" y="52140"/>
                    <a:pt x="213314" y="54045"/>
                    <a:pt x="219981" y="61665"/>
                  </a:cubicBezTo>
                  <a:cubicBezTo>
                    <a:pt x="237126" y="78810"/>
                    <a:pt x="237126" y="97860"/>
                    <a:pt x="227601" y="118815"/>
                  </a:cubicBezTo>
                  <a:cubicBezTo>
                    <a:pt x="212361" y="153105"/>
                    <a:pt x="193311" y="186443"/>
                    <a:pt x="179024" y="221685"/>
                  </a:cubicBezTo>
                  <a:cubicBezTo>
                    <a:pt x="170451" y="241688"/>
                    <a:pt x="167594" y="263595"/>
                    <a:pt x="156164" y="277883"/>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5" name="Freeform 25"/>
            <p:cNvSpPr/>
            <p:nvPr/>
          </p:nvSpPr>
          <p:spPr>
            <a:xfrm>
              <a:off x="4092151" y="4287509"/>
              <a:ext cx="243611" cy="299401"/>
            </a:xfrm>
            <a:custGeom>
              <a:avLst/>
              <a:gdLst/>
              <a:ahLst/>
              <a:cxnLst/>
              <a:rect l="l" t="t" r="r" b="b"/>
              <a:pathLst>
                <a:path w="243611" h="299401">
                  <a:moveTo>
                    <a:pt x="130729" y="299282"/>
                  </a:moveTo>
                  <a:cubicBezTo>
                    <a:pt x="127872" y="299282"/>
                    <a:pt x="125014" y="299282"/>
                    <a:pt x="122157" y="299282"/>
                  </a:cubicBezTo>
                  <a:cubicBezTo>
                    <a:pt x="105012" y="297377"/>
                    <a:pt x="88819" y="290709"/>
                    <a:pt x="74532" y="280232"/>
                  </a:cubicBezTo>
                  <a:cubicBezTo>
                    <a:pt x="20239" y="242132"/>
                    <a:pt x="-8336" y="176409"/>
                    <a:pt x="2142" y="110687"/>
                  </a:cubicBezTo>
                  <a:cubicBezTo>
                    <a:pt x="9762" y="70682"/>
                    <a:pt x="33574" y="35439"/>
                    <a:pt x="67864" y="14484"/>
                  </a:cubicBezTo>
                  <a:cubicBezTo>
                    <a:pt x="92629" y="-756"/>
                    <a:pt x="123109" y="-4566"/>
                    <a:pt x="149779" y="5912"/>
                  </a:cubicBezTo>
                  <a:cubicBezTo>
                    <a:pt x="172639" y="14484"/>
                    <a:pt x="191689" y="31629"/>
                    <a:pt x="201214" y="54489"/>
                  </a:cubicBezTo>
                  <a:cubicBezTo>
                    <a:pt x="211692" y="53537"/>
                    <a:pt x="221217" y="56394"/>
                    <a:pt x="227884" y="64014"/>
                  </a:cubicBezTo>
                  <a:cubicBezTo>
                    <a:pt x="250744" y="86874"/>
                    <a:pt x="244077" y="110687"/>
                    <a:pt x="236457" y="126879"/>
                  </a:cubicBezTo>
                  <a:cubicBezTo>
                    <a:pt x="229789" y="141167"/>
                    <a:pt x="223122" y="155454"/>
                    <a:pt x="216454" y="168789"/>
                  </a:cubicBezTo>
                  <a:cubicBezTo>
                    <a:pt x="206929" y="187839"/>
                    <a:pt x="197404" y="208794"/>
                    <a:pt x="188832" y="228797"/>
                  </a:cubicBezTo>
                  <a:cubicBezTo>
                    <a:pt x="185974" y="235464"/>
                    <a:pt x="184069" y="242132"/>
                    <a:pt x="182164" y="248799"/>
                  </a:cubicBezTo>
                  <a:cubicBezTo>
                    <a:pt x="179307" y="262134"/>
                    <a:pt x="173592" y="274517"/>
                    <a:pt x="165019" y="285947"/>
                  </a:cubicBezTo>
                  <a:lnTo>
                    <a:pt x="165019" y="285947"/>
                  </a:lnTo>
                  <a:cubicBezTo>
                    <a:pt x="156447" y="295472"/>
                    <a:pt x="143112" y="300234"/>
                    <a:pt x="130729" y="299282"/>
                  </a:cubicBezTo>
                  <a:close/>
                  <a:moveTo>
                    <a:pt x="118347" y="8769"/>
                  </a:moveTo>
                  <a:cubicBezTo>
                    <a:pt x="102154" y="8769"/>
                    <a:pt x="86914" y="13532"/>
                    <a:pt x="72627" y="21152"/>
                  </a:cubicBezTo>
                  <a:cubicBezTo>
                    <a:pt x="40242" y="41154"/>
                    <a:pt x="18334" y="74492"/>
                    <a:pt x="11667" y="111639"/>
                  </a:cubicBezTo>
                  <a:cubicBezTo>
                    <a:pt x="2142" y="173552"/>
                    <a:pt x="28812" y="235464"/>
                    <a:pt x="80247" y="271659"/>
                  </a:cubicBezTo>
                  <a:cubicBezTo>
                    <a:pt x="92629" y="281184"/>
                    <a:pt x="107869" y="286899"/>
                    <a:pt x="123109" y="288804"/>
                  </a:cubicBezTo>
                  <a:cubicBezTo>
                    <a:pt x="135492" y="291662"/>
                    <a:pt x="148827" y="287852"/>
                    <a:pt x="158352" y="278327"/>
                  </a:cubicBezTo>
                  <a:lnTo>
                    <a:pt x="158352" y="278327"/>
                  </a:lnTo>
                  <a:cubicBezTo>
                    <a:pt x="165019" y="267849"/>
                    <a:pt x="170734" y="256419"/>
                    <a:pt x="173592" y="244989"/>
                  </a:cubicBezTo>
                  <a:cubicBezTo>
                    <a:pt x="175497" y="238322"/>
                    <a:pt x="177402" y="230702"/>
                    <a:pt x="180259" y="224034"/>
                  </a:cubicBezTo>
                  <a:cubicBezTo>
                    <a:pt x="188832" y="203079"/>
                    <a:pt x="198357" y="183077"/>
                    <a:pt x="208834" y="163074"/>
                  </a:cubicBezTo>
                  <a:cubicBezTo>
                    <a:pt x="215502" y="149739"/>
                    <a:pt x="223122" y="135452"/>
                    <a:pt x="228837" y="121164"/>
                  </a:cubicBezTo>
                  <a:cubicBezTo>
                    <a:pt x="238362" y="99257"/>
                    <a:pt x="236457" y="84017"/>
                    <a:pt x="222169" y="69729"/>
                  </a:cubicBezTo>
                  <a:cubicBezTo>
                    <a:pt x="216454" y="64014"/>
                    <a:pt x="208834" y="61157"/>
                    <a:pt x="201214" y="64014"/>
                  </a:cubicBezTo>
                  <a:cubicBezTo>
                    <a:pt x="198357" y="64967"/>
                    <a:pt x="195499" y="64014"/>
                    <a:pt x="194547" y="61157"/>
                  </a:cubicBezTo>
                  <a:cubicBezTo>
                    <a:pt x="194547" y="61157"/>
                    <a:pt x="194547" y="61157"/>
                    <a:pt x="194547" y="61157"/>
                  </a:cubicBezTo>
                  <a:cubicBezTo>
                    <a:pt x="186927" y="39249"/>
                    <a:pt x="169782" y="22104"/>
                    <a:pt x="147874" y="14484"/>
                  </a:cubicBezTo>
                  <a:cubicBezTo>
                    <a:pt x="138349" y="9722"/>
                    <a:pt x="128824" y="8769"/>
                    <a:pt x="118347" y="8769"/>
                  </a:cubicBezTo>
                  <a:lnTo>
                    <a:pt x="118347" y="8769"/>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6" name="Freeform 26"/>
            <p:cNvSpPr/>
            <p:nvPr/>
          </p:nvSpPr>
          <p:spPr>
            <a:xfrm>
              <a:off x="4304795" y="4422961"/>
              <a:ext cx="38242" cy="56197"/>
            </a:xfrm>
            <a:custGeom>
              <a:avLst/>
              <a:gdLst/>
              <a:ahLst/>
              <a:cxnLst/>
              <a:rect l="l" t="t" r="r" b="b"/>
              <a:pathLst>
                <a:path w="38242" h="56197">
                  <a:moveTo>
                    <a:pt x="0" y="0"/>
                  </a:moveTo>
                  <a:cubicBezTo>
                    <a:pt x="0" y="0"/>
                    <a:pt x="40957" y="35243"/>
                    <a:pt x="38100" y="45720"/>
                  </a:cubicBezTo>
                  <a:cubicBezTo>
                    <a:pt x="35242" y="56197"/>
                    <a:pt x="13335" y="56197"/>
                    <a:pt x="13335" y="56197"/>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7" name="Freeform 27"/>
            <p:cNvSpPr/>
            <p:nvPr/>
          </p:nvSpPr>
          <p:spPr>
            <a:xfrm>
              <a:off x="4300359" y="4418525"/>
              <a:ext cx="46713" cy="65395"/>
            </a:xfrm>
            <a:custGeom>
              <a:avLst/>
              <a:gdLst/>
              <a:ahLst/>
              <a:cxnLst/>
              <a:rect l="l" t="t" r="r" b="b"/>
              <a:pathLst>
                <a:path w="46713" h="65395">
                  <a:moveTo>
                    <a:pt x="17771" y="65396"/>
                  </a:moveTo>
                  <a:lnTo>
                    <a:pt x="17771" y="65396"/>
                  </a:lnTo>
                  <a:cubicBezTo>
                    <a:pt x="14913" y="65396"/>
                    <a:pt x="13008" y="63491"/>
                    <a:pt x="13008" y="60633"/>
                  </a:cubicBezTo>
                  <a:cubicBezTo>
                    <a:pt x="13008" y="57776"/>
                    <a:pt x="14913" y="55871"/>
                    <a:pt x="17771" y="55871"/>
                  </a:cubicBezTo>
                  <a:cubicBezTo>
                    <a:pt x="17771" y="55871"/>
                    <a:pt x="17771" y="55871"/>
                    <a:pt x="17771" y="55871"/>
                  </a:cubicBezTo>
                  <a:cubicBezTo>
                    <a:pt x="22533" y="55871"/>
                    <a:pt x="35868" y="53966"/>
                    <a:pt x="37773" y="49203"/>
                  </a:cubicBezTo>
                  <a:cubicBezTo>
                    <a:pt x="39678" y="43488"/>
                    <a:pt x="21581" y="25391"/>
                    <a:pt x="1578" y="8246"/>
                  </a:cubicBezTo>
                  <a:cubicBezTo>
                    <a:pt x="-327" y="6341"/>
                    <a:pt x="-327" y="3483"/>
                    <a:pt x="626" y="1578"/>
                  </a:cubicBezTo>
                  <a:cubicBezTo>
                    <a:pt x="2531" y="-327"/>
                    <a:pt x="5388" y="-327"/>
                    <a:pt x="7293" y="626"/>
                  </a:cubicBezTo>
                  <a:cubicBezTo>
                    <a:pt x="23486" y="14913"/>
                    <a:pt x="50156" y="39678"/>
                    <a:pt x="46346" y="51108"/>
                  </a:cubicBezTo>
                  <a:cubicBezTo>
                    <a:pt x="43488" y="63491"/>
                    <a:pt x="21581" y="65396"/>
                    <a:pt x="17771" y="65396"/>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8" name="Freeform 28"/>
            <p:cNvSpPr/>
            <p:nvPr/>
          </p:nvSpPr>
          <p:spPr>
            <a:xfrm>
              <a:off x="4180970" y="4366763"/>
              <a:ext cx="155591" cy="292638"/>
            </a:xfrm>
            <a:custGeom>
              <a:avLst/>
              <a:gdLst/>
              <a:ahLst/>
              <a:cxnLst/>
              <a:rect l="l" t="t" r="r" b="b"/>
              <a:pathLst>
                <a:path w="155591" h="292638">
                  <a:moveTo>
                    <a:pt x="146685" y="292418"/>
                  </a:moveTo>
                  <a:cubicBezTo>
                    <a:pt x="100013" y="296228"/>
                    <a:pt x="20955" y="249555"/>
                    <a:pt x="20955" y="247650"/>
                  </a:cubicBezTo>
                  <a:cubicBezTo>
                    <a:pt x="12382" y="218122"/>
                    <a:pt x="5715" y="187643"/>
                    <a:pt x="0" y="156210"/>
                  </a:cubicBezTo>
                  <a:cubicBezTo>
                    <a:pt x="0" y="156210"/>
                    <a:pt x="31432" y="147638"/>
                    <a:pt x="39053" y="104775"/>
                  </a:cubicBezTo>
                  <a:cubicBezTo>
                    <a:pt x="46673" y="61913"/>
                    <a:pt x="85725" y="55245"/>
                    <a:pt x="100965" y="0"/>
                  </a:cubicBezTo>
                  <a:cubicBezTo>
                    <a:pt x="123825" y="9525"/>
                    <a:pt x="127635" y="42863"/>
                    <a:pt x="133350" y="62865"/>
                  </a:cubicBezTo>
                  <a:cubicBezTo>
                    <a:pt x="141922" y="91440"/>
                    <a:pt x="148590" y="120968"/>
                    <a:pt x="155258" y="149543"/>
                  </a:cubicBezTo>
                  <a:cubicBezTo>
                    <a:pt x="160020" y="167640"/>
                    <a:pt x="112395" y="181928"/>
                    <a:pt x="102870" y="179070"/>
                  </a:cubicBezTo>
                  <a:cubicBezTo>
                    <a:pt x="113348" y="207645"/>
                    <a:pt x="113348" y="207645"/>
                    <a:pt x="146685" y="292418"/>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9" name="Freeform 29"/>
            <p:cNvSpPr/>
            <p:nvPr/>
          </p:nvSpPr>
          <p:spPr>
            <a:xfrm>
              <a:off x="4175255" y="4362000"/>
              <a:ext cx="165968" cy="302656"/>
            </a:xfrm>
            <a:custGeom>
              <a:avLst/>
              <a:gdLst/>
              <a:ahLst/>
              <a:cxnLst/>
              <a:rect l="l" t="t" r="r" b="b"/>
              <a:pathLst>
                <a:path w="165968" h="302656">
                  <a:moveTo>
                    <a:pt x="146685" y="301943"/>
                  </a:moveTo>
                  <a:cubicBezTo>
                    <a:pt x="100013" y="301943"/>
                    <a:pt x="23813" y="260033"/>
                    <a:pt x="20955" y="253365"/>
                  </a:cubicBezTo>
                  <a:cubicBezTo>
                    <a:pt x="12382" y="222885"/>
                    <a:pt x="5715" y="192405"/>
                    <a:pt x="0" y="161925"/>
                  </a:cubicBezTo>
                  <a:cubicBezTo>
                    <a:pt x="0" y="159068"/>
                    <a:pt x="952" y="157163"/>
                    <a:pt x="3810" y="156210"/>
                  </a:cubicBezTo>
                  <a:cubicBezTo>
                    <a:pt x="4763" y="156210"/>
                    <a:pt x="32385" y="147638"/>
                    <a:pt x="39052" y="108585"/>
                  </a:cubicBezTo>
                  <a:cubicBezTo>
                    <a:pt x="42863" y="89535"/>
                    <a:pt x="53340" y="73343"/>
                    <a:pt x="67627" y="60007"/>
                  </a:cubicBezTo>
                  <a:cubicBezTo>
                    <a:pt x="83820" y="44768"/>
                    <a:pt x="96202" y="25718"/>
                    <a:pt x="101918" y="3810"/>
                  </a:cubicBezTo>
                  <a:cubicBezTo>
                    <a:pt x="102870" y="953"/>
                    <a:pt x="105727" y="0"/>
                    <a:pt x="107632" y="0"/>
                  </a:cubicBezTo>
                  <a:cubicBezTo>
                    <a:pt x="107632" y="0"/>
                    <a:pt x="107632" y="0"/>
                    <a:pt x="107632" y="0"/>
                  </a:cubicBezTo>
                  <a:cubicBezTo>
                    <a:pt x="128587" y="8573"/>
                    <a:pt x="135255" y="34290"/>
                    <a:pt x="140018" y="55245"/>
                  </a:cubicBezTo>
                  <a:cubicBezTo>
                    <a:pt x="140970" y="59055"/>
                    <a:pt x="141922" y="62865"/>
                    <a:pt x="142875" y="66675"/>
                  </a:cubicBezTo>
                  <a:cubicBezTo>
                    <a:pt x="151447" y="95250"/>
                    <a:pt x="158115" y="124778"/>
                    <a:pt x="165735" y="153353"/>
                  </a:cubicBezTo>
                  <a:cubicBezTo>
                    <a:pt x="166687" y="160020"/>
                    <a:pt x="164783" y="166688"/>
                    <a:pt x="159068" y="171450"/>
                  </a:cubicBezTo>
                  <a:cubicBezTo>
                    <a:pt x="146685" y="180975"/>
                    <a:pt x="131445" y="187643"/>
                    <a:pt x="115252" y="189547"/>
                  </a:cubicBezTo>
                  <a:cubicBezTo>
                    <a:pt x="123825" y="210503"/>
                    <a:pt x="125730" y="218122"/>
                    <a:pt x="156210" y="295275"/>
                  </a:cubicBezTo>
                  <a:cubicBezTo>
                    <a:pt x="157162" y="297180"/>
                    <a:pt x="156210" y="298133"/>
                    <a:pt x="155258" y="300038"/>
                  </a:cubicBezTo>
                  <a:cubicBezTo>
                    <a:pt x="154305" y="300990"/>
                    <a:pt x="153353" y="301943"/>
                    <a:pt x="151447" y="301943"/>
                  </a:cubicBezTo>
                  <a:cubicBezTo>
                    <a:pt x="150495" y="302895"/>
                    <a:pt x="148590" y="302895"/>
                    <a:pt x="146685" y="301943"/>
                  </a:cubicBezTo>
                  <a:close/>
                  <a:moveTo>
                    <a:pt x="30480" y="249555"/>
                  </a:moveTo>
                  <a:cubicBezTo>
                    <a:pt x="39052" y="255270"/>
                    <a:pt x="102870" y="291465"/>
                    <a:pt x="144780" y="292418"/>
                  </a:cubicBezTo>
                  <a:cubicBezTo>
                    <a:pt x="114300" y="214313"/>
                    <a:pt x="114300" y="213360"/>
                    <a:pt x="103822" y="186690"/>
                  </a:cubicBezTo>
                  <a:cubicBezTo>
                    <a:pt x="102870" y="184785"/>
                    <a:pt x="103822" y="182880"/>
                    <a:pt x="104775" y="181928"/>
                  </a:cubicBezTo>
                  <a:cubicBezTo>
                    <a:pt x="105727" y="180975"/>
                    <a:pt x="107632" y="180022"/>
                    <a:pt x="109538" y="180975"/>
                  </a:cubicBezTo>
                  <a:cubicBezTo>
                    <a:pt x="124777" y="180975"/>
                    <a:pt x="140018" y="175260"/>
                    <a:pt x="152400" y="165735"/>
                  </a:cubicBezTo>
                  <a:cubicBezTo>
                    <a:pt x="156210" y="162878"/>
                    <a:pt x="157162" y="160020"/>
                    <a:pt x="156210" y="157163"/>
                  </a:cubicBezTo>
                  <a:cubicBezTo>
                    <a:pt x="149543" y="128588"/>
                    <a:pt x="141922" y="99060"/>
                    <a:pt x="134303" y="70485"/>
                  </a:cubicBezTo>
                  <a:cubicBezTo>
                    <a:pt x="133350" y="66675"/>
                    <a:pt x="132397" y="62865"/>
                    <a:pt x="131445" y="59055"/>
                  </a:cubicBezTo>
                  <a:cubicBezTo>
                    <a:pt x="127635" y="42863"/>
                    <a:pt x="122872" y="22860"/>
                    <a:pt x="109538" y="13335"/>
                  </a:cubicBezTo>
                  <a:cubicBezTo>
                    <a:pt x="102870" y="34290"/>
                    <a:pt x="90488" y="53340"/>
                    <a:pt x="75247" y="68580"/>
                  </a:cubicBezTo>
                  <a:cubicBezTo>
                    <a:pt x="61913" y="80010"/>
                    <a:pt x="53340" y="95250"/>
                    <a:pt x="49530" y="112395"/>
                  </a:cubicBezTo>
                  <a:cubicBezTo>
                    <a:pt x="46672" y="135255"/>
                    <a:pt x="32385" y="156210"/>
                    <a:pt x="10477" y="165735"/>
                  </a:cubicBezTo>
                  <a:cubicBezTo>
                    <a:pt x="13335" y="179070"/>
                    <a:pt x="22860" y="224790"/>
                    <a:pt x="30480" y="24955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0" name="Freeform 30"/>
            <p:cNvSpPr/>
            <p:nvPr/>
          </p:nvSpPr>
          <p:spPr>
            <a:xfrm>
              <a:off x="4292413" y="4496303"/>
              <a:ext cx="37147" cy="8643"/>
            </a:xfrm>
            <a:custGeom>
              <a:avLst/>
              <a:gdLst/>
              <a:ahLst/>
              <a:cxnLst/>
              <a:rect l="l" t="t" r="r" b="b"/>
              <a:pathLst>
                <a:path w="37147" h="8643">
                  <a:moveTo>
                    <a:pt x="37148" y="0"/>
                  </a:moveTo>
                  <a:cubicBezTo>
                    <a:pt x="28575" y="10477"/>
                    <a:pt x="13335" y="11430"/>
                    <a:pt x="2857" y="2857"/>
                  </a:cubicBezTo>
                  <a:cubicBezTo>
                    <a:pt x="1905" y="1905"/>
                    <a:pt x="952" y="952"/>
                    <a:pt x="0" y="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31" name="Freeform 31"/>
            <p:cNvSpPr/>
            <p:nvPr/>
          </p:nvSpPr>
          <p:spPr>
            <a:xfrm>
              <a:off x="4288126" y="4492017"/>
              <a:ext cx="45720" cy="18573"/>
            </a:xfrm>
            <a:custGeom>
              <a:avLst/>
              <a:gdLst/>
              <a:ahLst/>
              <a:cxnLst/>
              <a:rect l="l" t="t" r="r" b="b"/>
              <a:pathLst>
                <a:path w="45720" h="18573">
                  <a:moveTo>
                    <a:pt x="22384" y="18574"/>
                  </a:moveTo>
                  <a:cubicBezTo>
                    <a:pt x="14764" y="18574"/>
                    <a:pt x="7144" y="14764"/>
                    <a:pt x="1429" y="9049"/>
                  </a:cubicBezTo>
                  <a:cubicBezTo>
                    <a:pt x="-476" y="7144"/>
                    <a:pt x="-476" y="4286"/>
                    <a:pt x="1429" y="2381"/>
                  </a:cubicBezTo>
                  <a:cubicBezTo>
                    <a:pt x="3334" y="476"/>
                    <a:pt x="6191" y="476"/>
                    <a:pt x="8096" y="2381"/>
                  </a:cubicBezTo>
                  <a:lnTo>
                    <a:pt x="8096" y="2381"/>
                  </a:lnTo>
                  <a:cubicBezTo>
                    <a:pt x="11906" y="7144"/>
                    <a:pt x="16669" y="9049"/>
                    <a:pt x="22384" y="9049"/>
                  </a:cubicBezTo>
                  <a:cubicBezTo>
                    <a:pt x="28099" y="8096"/>
                    <a:pt x="33814" y="6191"/>
                    <a:pt x="37624" y="1429"/>
                  </a:cubicBezTo>
                  <a:cubicBezTo>
                    <a:pt x="39529" y="-476"/>
                    <a:pt x="42386" y="-476"/>
                    <a:pt x="44291" y="1429"/>
                  </a:cubicBezTo>
                  <a:cubicBezTo>
                    <a:pt x="46196" y="3334"/>
                    <a:pt x="46196" y="6191"/>
                    <a:pt x="44291" y="8096"/>
                  </a:cubicBezTo>
                  <a:cubicBezTo>
                    <a:pt x="39529" y="14764"/>
                    <a:pt x="30956" y="18574"/>
                    <a:pt x="22384" y="18574"/>
                  </a:cubicBezTo>
                  <a:lnTo>
                    <a:pt x="22384" y="18574"/>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2" name="Freeform 32"/>
            <p:cNvSpPr/>
            <p:nvPr/>
          </p:nvSpPr>
          <p:spPr>
            <a:xfrm>
              <a:off x="4242882" y="4539166"/>
              <a:ext cx="55244" cy="45719"/>
            </a:xfrm>
            <a:custGeom>
              <a:avLst/>
              <a:gdLst/>
              <a:ahLst/>
              <a:cxnLst/>
              <a:rect l="l" t="t" r="r" b="b"/>
              <a:pathLst>
                <a:path w="55244" h="45719">
                  <a:moveTo>
                    <a:pt x="40957" y="7620"/>
                  </a:moveTo>
                  <a:cubicBezTo>
                    <a:pt x="26670" y="10477"/>
                    <a:pt x="12382" y="8573"/>
                    <a:pt x="0" y="0"/>
                  </a:cubicBezTo>
                  <a:cubicBezTo>
                    <a:pt x="0" y="0"/>
                    <a:pt x="14288" y="43815"/>
                    <a:pt x="55245" y="45720"/>
                  </a:cubicBezTo>
                  <a:lnTo>
                    <a:pt x="40957" y="762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3" name="Freeform 33"/>
            <p:cNvSpPr/>
            <p:nvPr/>
          </p:nvSpPr>
          <p:spPr>
            <a:xfrm>
              <a:off x="4237746" y="4534641"/>
              <a:ext cx="64548" cy="55430"/>
            </a:xfrm>
            <a:custGeom>
              <a:avLst/>
              <a:gdLst/>
              <a:ahLst/>
              <a:cxnLst/>
              <a:rect l="l" t="t" r="r" b="b"/>
              <a:pathLst>
                <a:path w="64548" h="55430">
                  <a:moveTo>
                    <a:pt x="60381" y="55007"/>
                  </a:moveTo>
                  <a:lnTo>
                    <a:pt x="60381" y="55007"/>
                  </a:lnTo>
                  <a:cubicBezTo>
                    <a:pt x="16566" y="53102"/>
                    <a:pt x="1326" y="8334"/>
                    <a:pt x="374" y="6429"/>
                  </a:cubicBezTo>
                  <a:cubicBezTo>
                    <a:pt x="-579" y="4524"/>
                    <a:pt x="374" y="1667"/>
                    <a:pt x="2279" y="714"/>
                  </a:cubicBezTo>
                  <a:cubicBezTo>
                    <a:pt x="4184" y="-238"/>
                    <a:pt x="6089" y="-238"/>
                    <a:pt x="7994" y="714"/>
                  </a:cubicBezTo>
                  <a:cubicBezTo>
                    <a:pt x="18471" y="7382"/>
                    <a:pt x="31806" y="10239"/>
                    <a:pt x="44189" y="7382"/>
                  </a:cubicBezTo>
                  <a:cubicBezTo>
                    <a:pt x="46094" y="6429"/>
                    <a:pt x="48951" y="8334"/>
                    <a:pt x="49904" y="10239"/>
                  </a:cubicBezTo>
                  <a:lnTo>
                    <a:pt x="64191" y="48339"/>
                  </a:lnTo>
                  <a:cubicBezTo>
                    <a:pt x="65144" y="51197"/>
                    <a:pt x="64191" y="54054"/>
                    <a:pt x="61334" y="55007"/>
                  </a:cubicBezTo>
                  <a:cubicBezTo>
                    <a:pt x="62286" y="55007"/>
                    <a:pt x="61334" y="55959"/>
                    <a:pt x="60381" y="55007"/>
                  </a:cubicBezTo>
                  <a:lnTo>
                    <a:pt x="60381" y="55007"/>
                  </a:lnTo>
                  <a:close/>
                  <a:moveTo>
                    <a:pt x="15614" y="16907"/>
                  </a:moveTo>
                  <a:cubicBezTo>
                    <a:pt x="23234" y="31194"/>
                    <a:pt x="36569" y="41672"/>
                    <a:pt x="52761" y="45482"/>
                  </a:cubicBezTo>
                  <a:lnTo>
                    <a:pt x="42284" y="17859"/>
                  </a:lnTo>
                  <a:cubicBezTo>
                    <a:pt x="33711" y="18812"/>
                    <a:pt x="24186" y="18812"/>
                    <a:pt x="15614" y="16907"/>
                  </a:cubicBezTo>
                  <a:lnTo>
                    <a:pt x="15614" y="1690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4" name="Freeform 34"/>
            <p:cNvSpPr/>
            <p:nvPr/>
          </p:nvSpPr>
          <p:spPr>
            <a:xfrm rot="20869825">
              <a:off x="4286598" y="4401124"/>
              <a:ext cx="7619" cy="20954"/>
            </a:xfrm>
            <a:custGeom>
              <a:avLst/>
              <a:gdLst/>
              <a:ahLst/>
              <a:cxnLst/>
              <a:rect l="l" t="t" r="r" b="b"/>
              <a:pathLst>
                <a:path w="7619" h="20954">
                  <a:moveTo>
                    <a:pt x="7620" y="10477"/>
                  </a:moveTo>
                  <a:cubicBezTo>
                    <a:pt x="7620" y="16264"/>
                    <a:pt x="5914" y="20954"/>
                    <a:pt x="3810" y="20954"/>
                  </a:cubicBezTo>
                  <a:cubicBezTo>
                    <a:pt x="1706" y="20954"/>
                    <a:pt x="0" y="16264"/>
                    <a:pt x="0" y="10477"/>
                  </a:cubicBezTo>
                  <a:cubicBezTo>
                    <a:pt x="0" y="4691"/>
                    <a:pt x="1706" y="0"/>
                    <a:pt x="3810" y="0"/>
                  </a:cubicBezTo>
                  <a:cubicBezTo>
                    <a:pt x="5914" y="0"/>
                    <a:pt x="7620" y="4691"/>
                    <a:pt x="7620" y="1047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5" name="Freeform 35"/>
            <p:cNvSpPr/>
            <p:nvPr/>
          </p:nvSpPr>
          <p:spPr>
            <a:xfrm>
              <a:off x="4196537" y="4425580"/>
              <a:ext cx="53965" cy="75485"/>
            </a:xfrm>
            <a:custGeom>
              <a:avLst/>
              <a:gdLst/>
              <a:ahLst/>
              <a:cxnLst/>
              <a:rect l="l" t="t" r="r" b="b"/>
              <a:pathLst>
                <a:path w="53965" h="75485">
                  <a:moveTo>
                    <a:pt x="53966" y="28813"/>
                  </a:moveTo>
                  <a:cubicBezTo>
                    <a:pt x="51108" y="22146"/>
                    <a:pt x="46346" y="15478"/>
                    <a:pt x="39678" y="11668"/>
                  </a:cubicBezTo>
                  <a:cubicBezTo>
                    <a:pt x="35868" y="7858"/>
                    <a:pt x="31106" y="4048"/>
                    <a:pt x="25391" y="2143"/>
                  </a:cubicBezTo>
                  <a:cubicBezTo>
                    <a:pt x="19676" y="-714"/>
                    <a:pt x="13961" y="-714"/>
                    <a:pt x="8246" y="2143"/>
                  </a:cubicBezTo>
                  <a:cubicBezTo>
                    <a:pt x="4436" y="5001"/>
                    <a:pt x="1578" y="8811"/>
                    <a:pt x="626" y="14526"/>
                  </a:cubicBezTo>
                  <a:cubicBezTo>
                    <a:pt x="-327" y="19288"/>
                    <a:pt x="-327" y="25003"/>
                    <a:pt x="1578" y="29766"/>
                  </a:cubicBezTo>
                  <a:cubicBezTo>
                    <a:pt x="7293" y="51673"/>
                    <a:pt x="24438" y="69771"/>
                    <a:pt x="46346" y="75486"/>
                  </a:cubicBezTo>
                  <a:lnTo>
                    <a:pt x="44441" y="74533"/>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36" name="Freeform 36"/>
            <p:cNvSpPr/>
            <p:nvPr/>
          </p:nvSpPr>
          <p:spPr>
            <a:xfrm>
              <a:off x="4191774" y="4421770"/>
              <a:ext cx="62785" cy="84058"/>
            </a:xfrm>
            <a:custGeom>
              <a:avLst/>
              <a:gdLst/>
              <a:ahLst/>
              <a:cxnLst/>
              <a:rect l="l" t="t" r="r" b="b"/>
              <a:pathLst>
                <a:path w="62785" h="84058">
                  <a:moveTo>
                    <a:pt x="50156" y="84058"/>
                  </a:moveTo>
                  <a:cubicBezTo>
                    <a:pt x="50156" y="84058"/>
                    <a:pt x="49203" y="84058"/>
                    <a:pt x="49203" y="84058"/>
                  </a:cubicBezTo>
                  <a:cubicBezTo>
                    <a:pt x="25391" y="77391"/>
                    <a:pt x="7293" y="58341"/>
                    <a:pt x="1578" y="34528"/>
                  </a:cubicBezTo>
                  <a:cubicBezTo>
                    <a:pt x="-327" y="28813"/>
                    <a:pt x="-327" y="23098"/>
                    <a:pt x="626" y="17383"/>
                  </a:cubicBezTo>
                  <a:cubicBezTo>
                    <a:pt x="1578" y="10716"/>
                    <a:pt x="5388" y="5001"/>
                    <a:pt x="11103" y="2143"/>
                  </a:cubicBezTo>
                  <a:cubicBezTo>
                    <a:pt x="17771" y="-714"/>
                    <a:pt x="25391" y="-714"/>
                    <a:pt x="32058" y="2143"/>
                  </a:cubicBezTo>
                  <a:cubicBezTo>
                    <a:pt x="37773" y="5001"/>
                    <a:pt x="42536" y="8811"/>
                    <a:pt x="47298" y="12621"/>
                  </a:cubicBezTo>
                  <a:cubicBezTo>
                    <a:pt x="53966" y="17383"/>
                    <a:pt x="59681" y="24051"/>
                    <a:pt x="62538" y="31671"/>
                  </a:cubicBezTo>
                  <a:cubicBezTo>
                    <a:pt x="63491" y="34528"/>
                    <a:pt x="61586" y="37386"/>
                    <a:pt x="58728" y="38338"/>
                  </a:cubicBezTo>
                  <a:cubicBezTo>
                    <a:pt x="55871" y="39291"/>
                    <a:pt x="53013" y="37386"/>
                    <a:pt x="52061" y="34528"/>
                  </a:cubicBezTo>
                  <a:cubicBezTo>
                    <a:pt x="49203" y="28813"/>
                    <a:pt x="45393" y="23098"/>
                    <a:pt x="39678" y="19288"/>
                  </a:cubicBezTo>
                  <a:cubicBezTo>
                    <a:pt x="35868" y="15478"/>
                    <a:pt x="31106" y="12621"/>
                    <a:pt x="26343" y="9763"/>
                  </a:cubicBezTo>
                  <a:cubicBezTo>
                    <a:pt x="22533" y="7858"/>
                    <a:pt x="17771" y="7858"/>
                    <a:pt x="13961" y="9763"/>
                  </a:cubicBezTo>
                  <a:cubicBezTo>
                    <a:pt x="11103" y="11668"/>
                    <a:pt x="8246" y="15478"/>
                    <a:pt x="8246" y="18336"/>
                  </a:cubicBezTo>
                  <a:cubicBezTo>
                    <a:pt x="7293" y="23098"/>
                    <a:pt x="7293" y="26908"/>
                    <a:pt x="9198" y="31671"/>
                  </a:cubicBezTo>
                  <a:cubicBezTo>
                    <a:pt x="13961" y="50721"/>
                    <a:pt x="27296" y="65961"/>
                    <a:pt x="46346" y="73581"/>
                  </a:cubicBezTo>
                  <a:cubicBezTo>
                    <a:pt x="47298" y="73581"/>
                    <a:pt x="48251" y="73581"/>
                    <a:pt x="50156" y="74533"/>
                  </a:cubicBezTo>
                  <a:lnTo>
                    <a:pt x="52061" y="75486"/>
                  </a:lnTo>
                  <a:cubicBezTo>
                    <a:pt x="53966" y="76438"/>
                    <a:pt x="54918" y="79296"/>
                    <a:pt x="53966" y="81201"/>
                  </a:cubicBezTo>
                  <a:cubicBezTo>
                    <a:pt x="53013" y="83106"/>
                    <a:pt x="52061" y="84058"/>
                    <a:pt x="50156" y="84058"/>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7" name="Freeform 37"/>
            <p:cNvSpPr/>
            <p:nvPr/>
          </p:nvSpPr>
          <p:spPr>
            <a:xfrm>
              <a:off x="4133345" y="4602507"/>
              <a:ext cx="291507" cy="457676"/>
            </a:xfrm>
            <a:custGeom>
              <a:avLst/>
              <a:gdLst/>
              <a:ahLst/>
              <a:cxnLst/>
              <a:rect l="l" t="t" r="r" b="b"/>
              <a:pathLst>
                <a:path w="291507" h="457676">
                  <a:moveTo>
                    <a:pt x="230505" y="38576"/>
                  </a:moveTo>
                  <a:cubicBezTo>
                    <a:pt x="230505" y="38576"/>
                    <a:pt x="95250" y="-30004"/>
                    <a:pt x="47625" y="15716"/>
                  </a:cubicBezTo>
                  <a:cubicBezTo>
                    <a:pt x="0" y="61436"/>
                    <a:pt x="1905" y="210026"/>
                    <a:pt x="0" y="457676"/>
                  </a:cubicBezTo>
                  <a:lnTo>
                    <a:pt x="291465" y="437674"/>
                  </a:lnTo>
                  <a:cubicBezTo>
                    <a:pt x="291465" y="437674"/>
                    <a:pt x="295275" y="73819"/>
                    <a:pt x="230505" y="38576"/>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38" name="Freeform 38"/>
            <p:cNvSpPr/>
            <p:nvPr/>
          </p:nvSpPr>
          <p:spPr>
            <a:xfrm>
              <a:off x="4206765" y="4621423"/>
              <a:ext cx="611710" cy="218976"/>
            </a:xfrm>
            <a:custGeom>
              <a:avLst/>
              <a:gdLst/>
              <a:ahLst/>
              <a:cxnLst/>
              <a:rect l="l" t="t" r="r" b="b"/>
              <a:pathLst>
                <a:path w="611710" h="218976">
                  <a:moveTo>
                    <a:pt x="272338" y="115863"/>
                  </a:moveTo>
                  <a:cubicBezTo>
                    <a:pt x="292340" y="116815"/>
                    <a:pt x="481888" y="139675"/>
                    <a:pt x="500938" y="120625"/>
                  </a:cubicBezTo>
                  <a:cubicBezTo>
                    <a:pt x="520940" y="101575"/>
                    <a:pt x="561898" y="74905"/>
                    <a:pt x="563803" y="81573"/>
                  </a:cubicBezTo>
                  <a:cubicBezTo>
                    <a:pt x="566660" y="88240"/>
                    <a:pt x="539038" y="122530"/>
                    <a:pt x="539038" y="122530"/>
                  </a:cubicBezTo>
                  <a:cubicBezTo>
                    <a:pt x="539038" y="122530"/>
                    <a:pt x="599998" y="103480"/>
                    <a:pt x="609523" y="113005"/>
                  </a:cubicBezTo>
                  <a:cubicBezTo>
                    <a:pt x="619048" y="122530"/>
                    <a:pt x="595235" y="165393"/>
                    <a:pt x="580948" y="177775"/>
                  </a:cubicBezTo>
                  <a:cubicBezTo>
                    <a:pt x="577138" y="181585"/>
                    <a:pt x="537133" y="189205"/>
                    <a:pt x="513320" y="195873"/>
                  </a:cubicBezTo>
                  <a:cubicBezTo>
                    <a:pt x="406640" y="226353"/>
                    <a:pt x="263765" y="226353"/>
                    <a:pt x="223760" y="197778"/>
                  </a:cubicBezTo>
                  <a:cubicBezTo>
                    <a:pt x="167563" y="160630"/>
                    <a:pt x="10400" y="85383"/>
                    <a:pt x="1828" y="72048"/>
                  </a:cubicBezTo>
                  <a:cubicBezTo>
                    <a:pt x="-7697" y="58713"/>
                    <a:pt x="19925" y="-27965"/>
                    <a:pt x="86600" y="9183"/>
                  </a:cubicBezTo>
                  <a:cubicBezTo>
                    <a:pt x="86600" y="9183"/>
                    <a:pt x="252335" y="114910"/>
                    <a:pt x="272338" y="115863"/>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39" name="Freeform 39"/>
            <p:cNvSpPr/>
            <p:nvPr/>
          </p:nvSpPr>
          <p:spPr>
            <a:xfrm>
              <a:off x="4202385" y="4616950"/>
              <a:ext cx="622475" cy="228920"/>
            </a:xfrm>
            <a:custGeom>
              <a:avLst/>
              <a:gdLst/>
              <a:ahLst/>
              <a:cxnLst/>
              <a:rect l="l" t="t" r="r" b="b"/>
              <a:pathLst>
                <a:path w="622475" h="228920">
                  <a:moveTo>
                    <a:pt x="345298" y="228921"/>
                  </a:moveTo>
                  <a:cubicBezTo>
                    <a:pt x="291958" y="228921"/>
                    <a:pt x="246238" y="221301"/>
                    <a:pt x="225283" y="207013"/>
                  </a:cubicBezTo>
                  <a:cubicBezTo>
                    <a:pt x="196708" y="187963"/>
                    <a:pt x="142415" y="158436"/>
                    <a:pt x="93838" y="132718"/>
                  </a:cubicBezTo>
                  <a:cubicBezTo>
                    <a:pt x="38593" y="104143"/>
                    <a:pt x="7160" y="86046"/>
                    <a:pt x="2398" y="79378"/>
                  </a:cubicBezTo>
                  <a:cubicBezTo>
                    <a:pt x="-4270" y="69853"/>
                    <a:pt x="3350" y="38421"/>
                    <a:pt x="20495" y="18418"/>
                  </a:cubicBezTo>
                  <a:cubicBezTo>
                    <a:pt x="31925" y="6036"/>
                    <a:pt x="55738" y="-11109"/>
                    <a:pt x="93838" y="9846"/>
                  </a:cubicBezTo>
                  <a:cubicBezTo>
                    <a:pt x="157655" y="50803"/>
                    <a:pt x="264336" y="115573"/>
                    <a:pt x="277670" y="116526"/>
                  </a:cubicBezTo>
                  <a:cubicBezTo>
                    <a:pt x="281480" y="116526"/>
                    <a:pt x="291005" y="117478"/>
                    <a:pt x="303388" y="118431"/>
                  </a:cubicBezTo>
                  <a:cubicBezTo>
                    <a:pt x="349108" y="123193"/>
                    <a:pt x="488173" y="136528"/>
                    <a:pt x="502461" y="122241"/>
                  </a:cubicBezTo>
                  <a:cubicBezTo>
                    <a:pt x="516748" y="107953"/>
                    <a:pt x="557705" y="78426"/>
                    <a:pt x="569136" y="81283"/>
                  </a:cubicBezTo>
                  <a:cubicBezTo>
                    <a:pt x="571040" y="81283"/>
                    <a:pt x="572945" y="83188"/>
                    <a:pt x="573898" y="85093"/>
                  </a:cubicBezTo>
                  <a:cubicBezTo>
                    <a:pt x="575803" y="89856"/>
                    <a:pt x="570088" y="101286"/>
                    <a:pt x="557705" y="118431"/>
                  </a:cubicBezTo>
                  <a:cubicBezTo>
                    <a:pt x="579613" y="112716"/>
                    <a:pt x="610093" y="106048"/>
                    <a:pt x="618665" y="113668"/>
                  </a:cubicBezTo>
                  <a:cubicBezTo>
                    <a:pt x="621523" y="116526"/>
                    <a:pt x="622476" y="120336"/>
                    <a:pt x="622476" y="124146"/>
                  </a:cubicBezTo>
                  <a:cubicBezTo>
                    <a:pt x="622476" y="141291"/>
                    <a:pt x="601520" y="174628"/>
                    <a:pt x="590090" y="185106"/>
                  </a:cubicBezTo>
                  <a:cubicBezTo>
                    <a:pt x="587233" y="187963"/>
                    <a:pt x="577708" y="189868"/>
                    <a:pt x="552943" y="196536"/>
                  </a:cubicBezTo>
                  <a:cubicBezTo>
                    <a:pt x="541513" y="199393"/>
                    <a:pt x="530083" y="202251"/>
                    <a:pt x="520558" y="205108"/>
                  </a:cubicBezTo>
                  <a:cubicBezTo>
                    <a:pt x="462455" y="221301"/>
                    <a:pt x="403400" y="228921"/>
                    <a:pt x="345298" y="228921"/>
                  </a:cubicBezTo>
                  <a:close/>
                  <a:moveTo>
                    <a:pt x="59548" y="8893"/>
                  </a:moveTo>
                  <a:cubicBezTo>
                    <a:pt x="47165" y="8893"/>
                    <a:pt x="34783" y="14608"/>
                    <a:pt x="27163" y="24133"/>
                  </a:cubicBezTo>
                  <a:cubicBezTo>
                    <a:pt x="10018" y="43183"/>
                    <a:pt x="7160" y="68901"/>
                    <a:pt x="10018" y="72711"/>
                  </a:cubicBezTo>
                  <a:cubicBezTo>
                    <a:pt x="13828" y="78426"/>
                    <a:pt x="58595" y="101286"/>
                    <a:pt x="98600" y="123193"/>
                  </a:cubicBezTo>
                  <a:cubicBezTo>
                    <a:pt x="147178" y="148911"/>
                    <a:pt x="202423" y="178438"/>
                    <a:pt x="230998" y="198441"/>
                  </a:cubicBezTo>
                  <a:cubicBezTo>
                    <a:pt x="267193" y="224158"/>
                    <a:pt x="406258" y="227016"/>
                    <a:pt x="516748" y="195583"/>
                  </a:cubicBezTo>
                  <a:cubicBezTo>
                    <a:pt x="526273" y="192726"/>
                    <a:pt x="538655" y="189868"/>
                    <a:pt x="550086" y="187011"/>
                  </a:cubicBezTo>
                  <a:cubicBezTo>
                    <a:pt x="561515" y="184153"/>
                    <a:pt x="572945" y="181296"/>
                    <a:pt x="583423" y="177486"/>
                  </a:cubicBezTo>
                  <a:cubicBezTo>
                    <a:pt x="594853" y="167961"/>
                    <a:pt x="611998" y="137481"/>
                    <a:pt x="611998" y="123193"/>
                  </a:cubicBezTo>
                  <a:cubicBezTo>
                    <a:pt x="611998" y="122241"/>
                    <a:pt x="611998" y="120336"/>
                    <a:pt x="611045" y="119383"/>
                  </a:cubicBezTo>
                  <a:cubicBezTo>
                    <a:pt x="607236" y="115573"/>
                    <a:pt x="576755" y="121288"/>
                    <a:pt x="545323" y="130813"/>
                  </a:cubicBezTo>
                  <a:cubicBezTo>
                    <a:pt x="543418" y="131766"/>
                    <a:pt x="541513" y="130813"/>
                    <a:pt x="539608" y="128908"/>
                  </a:cubicBezTo>
                  <a:cubicBezTo>
                    <a:pt x="538655" y="127003"/>
                    <a:pt x="538655" y="125098"/>
                    <a:pt x="539608" y="123193"/>
                  </a:cubicBezTo>
                  <a:cubicBezTo>
                    <a:pt x="548180" y="112716"/>
                    <a:pt x="555801" y="102238"/>
                    <a:pt x="562468" y="89856"/>
                  </a:cubicBezTo>
                  <a:cubicBezTo>
                    <a:pt x="542465" y="99381"/>
                    <a:pt x="524368" y="112716"/>
                    <a:pt x="508175" y="127003"/>
                  </a:cubicBezTo>
                  <a:cubicBezTo>
                    <a:pt x="491983" y="142243"/>
                    <a:pt x="399590" y="134623"/>
                    <a:pt x="300530" y="125098"/>
                  </a:cubicBezTo>
                  <a:cubicBezTo>
                    <a:pt x="288148" y="124146"/>
                    <a:pt x="278623" y="123193"/>
                    <a:pt x="274813" y="123193"/>
                  </a:cubicBezTo>
                  <a:cubicBezTo>
                    <a:pt x="253858" y="122241"/>
                    <a:pt x="103363" y="26038"/>
                    <a:pt x="86218" y="15561"/>
                  </a:cubicBezTo>
                  <a:cubicBezTo>
                    <a:pt x="79550" y="11751"/>
                    <a:pt x="69073" y="8893"/>
                    <a:pt x="59548" y="8893"/>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0" name="Freeform 40"/>
            <p:cNvSpPr/>
            <p:nvPr/>
          </p:nvSpPr>
          <p:spPr>
            <a:xfrm>
              <a:off x="3995232" y="5040181"/>
              <a:ext cx="518159" cy="458681"/>
            </a:xfrm>
            <a:custGeom>
              <a:avLst/>
              <a:gdLst/>
              <a:ahLst/>
              <a:cxnLst/>
              <a:rect l="l" t="t" r="r" b="b"/>
              <a:pathLst>
                <a:path w="518159" h="458681">
                  <a:moveTo>
                    <a:pt x="138113" y="20002"/>
                  </a:moveTo>
                  <a:lnTo>
                    <a:pt x="0" y="360997"/>
                  </a:lnTo>
                  <a:cubicBezTo>
                    <a:pt x="0" y="360997"/>
                    <a:pt x="355283" y="482917"/>
                    <a:pt x="518160" y="454342"/>
                  </a:cubicBezTo>
                  <a:lnTo>
                    <a:pt x="429578" y="0"/>
                  </a:lnTo>
                  <a:lnTo>
                    <a:pt x="138113" y="2000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1" name="Freeform 41"/>
            <p:cNvSpPr/>
            <p:nvPr/>
          </p:nvSpPr>
          <p:spPr>
            <a:xfrm>
              <a:off x="3989756" y="5034466"/>
              <a:ext cx="527446" cy="468872"/>
            </a:xfrm>
            <a:custGeom>
              <a:avLst/>
              <a:gdLst/>
              <a:ahLst/>
              <a:cxnLst/>
              <a:rect l="l" t="t" r="r" b="b"/>
              <a:pathLst>
                <a:path w="527446" h="468872">
                  <a:moveTo>
                    <a:pt x="465534" y="468630"/>
                  </a:moveTo>
                  <a:cubicBezTo>
                    <a:pt x="291227" y="468630"/>
                    <a:pt x="15954" y="375285"/>
                    <a:pt x="3572" y="370523"/>
                  </a:cubicBezTo>
                  <a:cubicBezTo>
                    <a:pt x="2619" y="370523"/>
                    <a:pt x="1667" y="369570"/>
                    <a:pt x="714" y="367665"/>
                  </a:cubicBezTo>
                  <a:cubicBezTo>
                    <a:pt x="-238" y="366712"/>
                    <a:pt x="-238" y="364807"/>
                    <a:pt x="714" y="363855"/>
                  </a:cubicBezTo>
                  <a:lnTo>
                    <a:pt x="138827" y="22860"/>
                  </a:lnTo>
                  <a:cubicBezTo>
                    <a:pt x="139779" y="20955"/>
                    <a:pt x="140732" y="20002"/>
                    <a:pt x="142637" y="20002"/>
                  </a:cubicBezTo>
                  <a:lnTo>
                    <a:pt x="434102" y="0"/>
                  </a:lnTo>
                  <a:cubicBezTo>
                    <a:pt x="436959" y="0"/>
                    <a:pt x="438864" y="1905"/>
                    <a:pt x="438864" y="3810"/>
                  </a:cubicBezTo>
                  <a:lnTo>
                    <a:pt x="527447" y="458153"/>
                  </a:lnTo>
                  <a:cubicBezTo>
                    <a:pt x="527447" y="459105"/>
                    <a:pt x="527447" y="461010"/>
                    <a:pt x="526494" y="461962"/>
                  </a:cubicBezTo>
                  <a:cubicBezTo>
                    <a:pt x="525542" y="462915"/>
                    <a:pt x="524589" y="463868"/>
                    <a:pt x="523637" y="463868"/>
                  </a:cubicBezTo>
                  <a:cubicBezTo>
                    <a:pt x="504587" y="467678"/>
                    <a:pt x="485537" y="469582"/>
                    <a:pt x="465534" y="468630"/>
                  </a:cubicBezTo>
                  <a:close/>
                  <a:moveTo>
                    <a:pt x="11192" y="363855"/>
                  </a:moveTo>
                  <a:cubicBezTo>
                    <a:pt x="54054" y="378143"/>
                    <a:pt x="365522" y="479107"/>
                    <a:pt x="516969" y="456248"/>
                  </a:cubicBezTo>
                  <a:lnTo>
                    <a:pt x="430292" y="11430"/>
                  </a:lnTo>
                  <a:lnTo>
                    <a:pt x="146447" y="30480"/>
                  </a:lnTo>
                  <a:lnTo>
                    <a:pt x="11192" y="36385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2" name="Freeform 42"/>
            <p:cNvSpPr/>
            <p:nvPr/>
          </p:nvSpPr>
          <p:spPr>
            <a:xfrm>
              <a:off x="4242671" y="5786940"/>
              <a:ext cx="201299" cy="103557"/>
            </a:xfrm>
            <a:custGeom>
              <a:avLst/>
              <a:gdLst/>
              <a:ahLst/>
              <a:cxnLst/>
              <a:rect l="l" t="t" r="r" b="b"/>
              <a:pathLst>
                <a:path w="201299" h="103557">
                  <a:moveTo>
                    <a:pt x="18309" y="0"/>
                  </a:moveTo>
                  <a:cubicBezTo>
                    <a:pt x="18309" y="0"/>
                    <a:pt x="-7409" y="68580"/>
                    <a:pt x="2116" y="73343"/>
                  </a:cubicBezTo>
                  <a:cubicBezTo>
                    <a:pt x="11641" y="78105"/>
                    <a:pt x="197379" y="119063"/>
                    <a:pt x="201189" y="97155"/>
                  </a:cubicBezTo>
                  <a:cubicBezTo>
                    <a:pt x="204999" y="74295"/>
                    <a:pt x="109749" y="16193"/>
                    <a:pt x="109749" y="16193"/>
                  </a:cubicBezTo>
                  <a:lnTo>
                    <a:pt x="18309" y="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3" name="Freeform 43"/>
            <p:cNvSpPr/>
            <p:nvPr/>
          </p:nvSpPr>
          <p:spPr>
            <a:xfrm>
              <a:off x="4238550" y="5782877"/>
              <a:ext cx="212116" cy="112648"/>
            </a:xfrm>
            <a:custGeom>
              <a:avLst/>
              <a:gdLst/>
              <a:ahLst/>
              <a:cxnLst/>
              <a:rect l="l" t="t" r="r" b="b"/>
              <a:pathLst>
                <a:path w="212116" h="112648">
                  <a:moveTo>
                    <a:pt x="181497" y="112648"/>
                  </a:moveTo>
                  <a:cubicBezTo>
                    <a:pt x="127205" y="112648"/>
                    <a:pt x="11000" y="85026"/>
                    <a:pt x="4332" y="82168"/>
                  </a:cubicBezTo>
                  <a:cubicBezTo>
                    <a:pt x="1475" y="80263"/>
                    <a:pt x="-9003" y="75501"/>
                    <a:pt x="18620" y="3111"/>
                  </a:cubicBezTo>
                  <a:cubicBezTo>
                    <a:pt x="19572" y="1206"/>
                    <a:pt x="21477" y="-699"/>
                    <a:pt x="24335" y="253"/>
                  </a:cubicBezTo>
                  <a:lnTo>
                    <a:pt x="115775" y="16446"/>
                  </a:lnTo>
                  <a:cubicBezTo>
                    <a:pt x="116727" y="16446"/>
                    <a:pt x="116727" y="16446"/>
                    <a:pt x="117680" y="17398"/>
                  </a:cubicBezTo>
                  <a:cubicBezTo>
                    <a:pt x="140540" y="31686"/>
                    <a:pt x="215787" y="79311"/>
                    <a:pt x="211977" y="103123"/>
                  </a:cubicBezTo>
                  <a:cubicBezTo>
                    <a:pt x="211025" y="105981"/>
                    <a:pt x="209120" y="108838"/>
                    <a:pt x="206262" y="110743"/>
                  </a:cubicBezTo>
                  <a:cubicBezTo>
                    <a:pt x="197690" y="111696"/>
                    <a:pt x="190070" y="112648"/>
                    <a:pt x="181497" y="112648"/>
                  </a:cubicBezTo>
                  <a:close/>
                  <a:moveTo>
                    <a:pt x="10047" y="72643"/>
                  </a:moveTo>
                  <a:cubicBezTo>
                    <a:pt x="41480" y="81216"/>
                    <a:pt x="73865" y="87883"/>
                    <a:pt x="106250" y="93598"/>
                  </a:cubicBezTo>
                  <a:cubicBezTo>
                    <a:pt x="193880" y="108838"/>
                    <a:pt x="201500" y="99313"/>
                    <a:pt x="202452" y="99313"/>
                  </a:cubicBezTo>
                  <a:cubicBezTo>
                    <a:pt x="204357" y="87883"/>
                    <a:pt x="158637" y="51688"/>
                    <a:pt x="113870" y="24066"/>
                  </a:cubicBezTo>
                  <a:lnTo>
                    <a:pt x="27192" y="8826"/>
                  </a:lnTo>
                  <a:cubicBezTo>
                    <a:pt x="15762" y="36448"/>
                    <a:pt x="7190" y="66928"/>
                    <a:pt x="10047" y="72643"/>
                  </a:cubicBezTo>
                  <a:close/>
                  <a:moveTo>
                    <a:pt x="10047" y="73596"/>
                  </a:moveTo>
                  <a:lnTo>
                    <a:pt x="10047" y="7359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4" name="Freeform 44"/>
            <p:cNvSpPr/>
            <p:nvPr/>
          </p:nvSpPr>
          <p:spPr>
            <a:xfrm>
              <a:off x="5858101" y="5364983"/>
              <a:ext cx="152621" cy="212112"/>
            </a:xfrm>
            <a:custGeom>
              <a:avLst/>
              <a:gdLst/>
              <a:ahLst/>
              <a:cxnLst/>
              <a:rect l="l" t="t" r="r" b="b"/>
              <a:pathLst>
                <a:path w="152621" h="212112">
                  <a:moveTo>
                    <a:pt x="40227" y="95250"/>
                  </a:moveTo>
                  <a:cubicBezTo>
                    <a:pt x="42132" y="101917"/>
                    <a:pt x="65944" y="140970"/>
                    <a:pt x="61182" y="148590"/>
                  </a:cubicBezTo>
                  <a:cubicBezTo>
                    <a:pt x="56419" y="156210"/>
                    <a:pt x="-17876" y="203835"/>
                    <a:pt x="4032" y="210502"/>
                  </a:cubicBezTo>
                  <a:cubicBezTo>
                    <a:pt x="25939" y="217170"/>
                    <a:pt x="152621" y="200977"/>
                    <a:pt x="152621" y="200977"/>
                  </a:cubicBezTo>
                  <a:lnTo>
                    <a:pt x="76421" y="0"/>
                  </a:lnTo>
                  <a:lnTo>
                    <a:pt x="40227" y="9525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5" name="Freeform 45"/>
            <p:cNvSpPr/>
            <p:nvPr/>
          </p:nvSpPr>
          <p:spPr>
            <a:xfrm>
              <a:off x="5853401" y="5361173"/>
              <a:ext cx="162798" cy="221932"/>
            </a:xfrm>
            <a:custGeom>
              <a:avLst/>
              <a:gdLst/>
              <a:ahLst/>
              <a:cxnLst/>
              <a:rect l="l" t="t" r="r" b="b"/>
              <a:pathLst>
                <a:path w="162798" h="221932">
                  <a:moveTo>
                    <a:pt x="28734" y="221933"/>
                  </a:moveTo>
                  <a:cubicBezTo>
                    <a:pt x="22066" y="221933"/>
                    <a:pt x="14446" y="221933"/>
                    <a:pt x="7779" y="220028"/>
                  </a:cubicBezTo>
                  <a:cubicBezTo>
                    <a:pt x="3969" y="219075"/>
                    <a:pt x="1111" y="216217"/>
                    <a:pt x="159" y="212408"/>
                  </a:cubicBezTo>
                  <a:cubicBezTo>
                    <a:pt x="-1746" y="201930"/>
                    <a:pt x="13494" y="188595"/>
                    <a:pt x="45879" y="163830"/>
                  </a:cubicBezTo>
                  <a:cubicBezTo>
                    <a:pt x="51594" y="160020"/>
                    <a:pt x="57309" y="155258"/>
                    <a:pt x="62071" y="150495"/>
                  </a:cubicBezTo>
                  <a:cubicBezTo>
                    <a:pt x="63024" y="145733"/>
                    <a:pt x="51594" y="121920"/>
                    <a:pt x="46831" y="113348"/>
                  </a:cubicBezTo>
                  <a:cubicBezTo>
                    <a:pt x="43974" y="107633"/>
                    <a:pt x="42069" y="103823"/>
                    <a:pt x="41116" y="100965"/>
                  </a:cubicBezTo>
                  <a:cubicBezTo>
                    <a:pt x="41116" y="100013"/>
                    <a:pt x="41116" y="99060"/>
                    <a:pt x="41116" y="98108"/>
                  </a:cubicBezTo>
                  <a:lnTo>
                    <a:pt x="76359" y="2858"/>
                  </a:lnTo>
                  <a:cubicBezTo>
                    <a:pt x="77311" y="953"/>
                    <a:pt x="79216" y="0"/>
                    <a:pt x="81121" y="0"/>
                  </a:cubicBezTo>
                  <a:lnTo>
                    <a:pt x="81121" y="0"/>
                  </a:lnTo>
                  <a:cubicBezTo>
                    <a:pt x="83026" y="0"/>
                    <a:pt x="84931" y="953"/>
                    <a:pt x="85884" y="2858"/>
                  </a:cubicBezTo>
                  <a:lnTo>
                    <a:pt x="162084" y="203835"/>
                  </a:lnTo>
                  <a:cubicBezTo>
                    <a:pt x="163036" y="204788"/>
                    <a:pt x="163036" y="206692"/>
                    <a:pt x="162084" y="207645"/>
                  </a:cubicBezTo>
                  <a:cubicBezTo>
                    <a:pt x="161131" y="208598"/>
                    <a:pt x="160179" y="209550"/>
                    <a:pt x="158274" y="209550"/>
                  </a:cubicBezTo>
                  <a:cubicBezTo>
                    <a:pt x="146844" y="211455"/>
                    <a:pt x="69691" y="221933"/>
                    <a:pt x="28734" y="221933"/>
                  </a:cubicBezTo>
                  <a:close/>
                  <a:moveTo>
                    <a:pt x="8731" y="210503"/>
                  </a:moveTo>
                  <a:lnTo>
                    <a:pt x="8731" y="210503"/>
                  </a:lnTo>
                  <a:cubicBezTo>
                    <a:pt x="25876" y="215265"/>
                    <a:pt x="110649" y="205740"/>
                    <a:pt x="149701" y="200978"/>
                  </a:cubicBezTo>
                  <a:lnTo>
                    <a:pt x="80169" y="18098"/>
                  </a:lnTo>
                  <a:lnTo>
                    <a:pt x="49689" y="99060"/>
                  </a:lnTo>
                  <a:cubicBezTo>
                    <a:pt x="50641" y="100965"/>
                    <a:pt x="52546" y="104775"/>
                    <a:pt x="54451" y="108585"/>
                  </a:cubicBezTo>
                  <a:cubicBezTo>
                    <a:pt x="67786" y="135255"/>
                    <a:pt x="73501" y="148590"/>
                    <a:pt x="69691" y="155258"/>
                  </a:cubicBezTo>
                  <a:cubicBezTo>
                    <a:pt x="63976" y="160973"/>
                    <a:pt x="58261" y="166688"/>
                    <a:pt x="50641" y="171450"/>
                  </a:cubicBezTo>
                  <a:cubicBezTo>
                    <a:pt x="40164" y="180023"/>
                    <a:pt x="9684" y="202883"/>
                    <a:pt x="8731" y="210503"/>
                  </a:cubicBezTo>
                  <a:lnTo>
                    <a:pt x="8731" y="21050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6" name="Freeform 46"/>
            <p:cNvSpPr/>
            <p:nvPr/>
          </p:nvSpPr>
          <p:spPr>
            <a:xfrm>
              <a:off x="5393215" y="5422133"/>
              <a:ext cx="185962" cy="165763"/>
            </a:xfrm>
            <a:custGeom>
              <a:avLst/>
              <a:gdLst/>
              <a:ahLst/>
              <a:cxnLst/>
              <a:rect l="l" t="t" r="r" b="b"/>
              <a:pathLst>
                <a:path w="185962" h="165763">
                  <a:moveTo>
                    <a:pt x="148878" y="0"/>
                  </a:moveTo>
                  <a:cubicBezTo>
                    <a:pt x="148878" y="0"/>
                    <a:pt x="192693" y="126682"/>
                    <a:pt x="185073" y="129540"/>
                  </a:cubicBezTo>
                  <a:cubicBezTo>
                    <a:pt x="177453" y="132397"/>
                    <a:pt x="-8285" y="175260"/>
                    <a:pt x="288" y="163830"/>
                  </a:cubicBezTo>
                  <a:cubicBezTo>
                    <a:pt x="8860" y="152400"/>
                    <a:pt x="94585" y="107632"/>
                    <a:pt x="95538" y="112395"/>
                  </a:cubicBezTo>
                  <a:cubicBezTo>
                    <a:pt x="96490" y="117157"/>
                    <a:pt x="84108" y="51435"/>
                    <a:pt x="84108" y="51435"/>
                  </a:cubicBezTo>
                  <a:lnTo>
                    <a:pt x="148878" y="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7" name="Freeform 47"/>
            <p:cNvSpPr/>
            <p:nvPr/>
          </p:nvSpPr>
          <p:spPr>
            <a:xfrm>
              <a:off x="5388264" y="5417371"/>
              <a:ext cx="196946" cy="174307"/>
            </a:xfrm>
            <a:custGeom>
              <a:avLst/>
              <a:gdLst/>
              <a:ahLst/>
              <a:cxnLst/>
              <a:rect l="l" t="t" r="r" b="b"/>
              <a:pathLst>
                <a:path w="196946" h="174307">
                  <a:moveTo>
                    <a:pt x="10954" y="174307"/>
                  </a:moveTo>
                  <a:cubicBezTo>
                    <a:pt x="6191" y="174307"/>
                    <a:pt x="2381" y="173355"/>
                    <a:pt x="1429" y="172402"/>
                  </a:cubicBezTo>
                  <a:cubicBezTo>
                    <a:pt x="-476" y="170497"/>
                    <a:pt x="-476" y="167640"/>
                    <a:pt x="1429" y="165735"/>
                  </a:cubicBezTo>
                  <a:cubicBezTo>
                    <a:pt x="7144" y="157163"/>
                    <a:pt x="72866" y="120015"/>
                    <a:pt x="95726" y="113347"/>
                  </a:cubicBezTo>
                  <a:cubicBezTo>
                    <a:pt x="94774" y="108585"/>
                    <a:pt x="92869" y="100013"/>
                    <a:pt x="90964" y="87630"/>
                  </a:cubicBezTo>
                  <a:lnTo>
                    <a:pt x="85249" y="57150"/>
                  </a:lnTo>
                  <a:cubicBezTo>
                    <a:pt x="85249" y="55245"/>
                    <a:pt x="85249" y="53340"/>
                    <a:pt x="87154" y="52388"/>
                  </a:cubicBezTo>
                  <a:lnTo>
                    <a:pt x="151924" y="952"/>
                  </a:lnTo>
                  <a:cubicBezTo>
                    <a:pt x="152876" y="0"/>
                    <a:pt x="154781" y="0"/>
                    <a:pt x="156686" y="0"/>
                  </a:cubicBezTo>
                  <a:cubicBezTo>
                    <a:pt x="158591" y="0"/>
                    <a:pt x="159544" y="1905"/>
                    <a:pt x="159544" y="2857"/>
                  </a:cubicBezTo>
                  <a:cubicBezTo>
                    <a:pt x="205264" y="133350"/>
                    <a:pt x="198596" y="136207"/>
                    <a:pt x="192881" y="138113"/>
                  </a:cubicBezTo>
                  <a:cubicBezTo>
                    <a:pt x="190024" y="138113"/>
                    <a:pt x="50006" y="174307"/>
                    <a:pt x="10954" y="174307"/>
                  </a:cubicBezTo>
                  <a:close/>
                  <a:moveTo>
                    <a:pt x="98584" y="120967"/>
                  </a:moveTo>
                  <a:cubicBezTo>
                    <a:pt x="70009" y="133350"/>
                    <a:pt x="42386" y="147638"/>
                    <a:pt x="16669" y="163830"/>
                  </a:cubicBezTo>
                  <a:cubicBezTo>
                    <a:pt x="51911" y="160020"/>
                    <a:pt x="167164" y="134302"/>
                    <a:pt x="186214" y="128588"/>
                  </a:cubicBezTo>
                  <a:cubicBezTo>
                    <a:pt x="185261" y="116205"/>
                    <a:pt x="169069" y="61913"/>
                    <a:pt x="150971" y="11430"/>
                  </a:cubicBezTo>
                  <a:lnTo>
                    <a:pt x="93821" y="56197"/>
                  </a:lnTo>
                  <a:cubicBezTo>
                    <a:pt x="95726" y="67627"/>
                    <a:pt x="104299" y="109538"/>
                    <a:pt x="105251" y="114300"/>
                  </a:cubicBezTo>
                  <a:lnTo>
                    <a:pt x="105251" y="114300"/>
                  </a:lnTo>
                  <a:lnTo>
                    <a:pt x="105251" y="114300"/>
                  </a:lnTo>
                  <a:cubicBezTo>
                    <a:pt x="105251" y="117157"/>
                    <a:pt x="104299" y="119063"/>
                    <a:pt x="101441" y="120015"/>
                  </a:cubicBezTo>
                  <a:cubicBezTo>
                    <a:pt x="100489" y="121920"/>
                    <a:pt x="99536" y="121920"/>
                    <a:pt x="98584" y="120967"/>
                  </a:cubicBezTo>
                  <a:lnTo>
                    <a:pt x="98584" y="120967"/>
                  </a:lnTo>
                  <a:close/>
                  <a:moveTo>
                    <a:pt x="96679" y="118110"/>
                  </a:moveTo>
                  <a:lnTo>
                    <a:pt x="96679" y="118110"/>
                  </a:lnTo>
                  <a:cubicBezTo>
                    <a:pt x="96679" y="119063"/>
                    <a:pt x="96679" y="120015"/>
                    <a:pt x="97631" y="120967"/>
                  </a:cubicBezTo>
                  <a:cubicBezTo>
                    <a:pt x="96679" y="119063"/>
                    <a:pt x="96679" y="118110"/>
                    <a:pt x="96679" y="118110"/>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8" name="Freeform 48"/>
            <p:cNvSpPr/>
            <p:nvPr/>
          </p:nvSpPr>
          <p:spPr>
            <a:xfrm>
              <a:off x="5341091" y="4617270"/>
              <a:ext cx="644866" cy="855344"/>
            </a:xfrm>
            <a:custGeom>
              <a:avLst/>
              <a:gdLst/>
              <a:ahLst/>
              <a:cxnLst/>
              <a:rect l="l" t="t" r="r" b="b"/>
              <a:pathLst>
                <a:path w="644866" h="855344">
                  <a:moveTo>
                    <a:pt x="131469" y="60008"/>
                  </a:moveTo>
                  <a:cubicBezTo>
                    <a:pt x="131469" y="60008"/>
                    <a:pt x="1929" y="327660"/>
                    <a:pt x="24" y="413385"/>
                  </a:cubicBezTo>
                  <a:cubicBezTo>
                    <a:pt x="-1881" y="499110"/>
                    <a:pt x="109562" y="855345"/>
                    <a:pt x="109562" y="855345"/>
                  </a:cubicBezTo>
                  <a:lnTo>
                    <a:pt x="222909" y="836295"/>
                  </a:lnTo>
                  <a:cubicBezTo>
                    <a:pt x="222909" y="836295"/>
                    <a:pt x="138137" y="479108"/>
                    <a:pt x="151472" y="441960"/>
                  </a:cubicBezTo>
                  <a:cubicBezTo>
                    <a:pt x="164807" y="404813"/>
                    <a:pt x="261962" y="164783"/>
                    <a:pt x="261962" y="164783"/>
                  </a:cubicBezTo>
                  <a:cubicBezTo>
                    <a:pt x="261962" y="164783"/>
                    <a:pt x="301014" y="370523"/>
                    <a:pt x="327684" y="446723"/>
                  </a:cubicBezTo>
                  <a:cubicBezTo>
                    <a:pt x="354354" y="522923"/>
                    <a:pt x="526757" y="847725"/>
                    <a:pt x="526757" y="847725"/>
                  </a:cubicBezTo>
                  <a:lnTo>
                    <a:pt x="644867" y="824865"/>
                  </a:lnTo>
                  <a:cubicBezTo>
                    <a:pt x="644867" y="824865"/>
                    <a:pt x="487704" y="461010"/>
                    <a:pt x="481989" y="398145"/>
                  </a:cubicBezTo>
                  <a:cubicBezTo>
                    <a:pt x="476274" y="335280"/>
                    <a:pt x="445794" y="0"/>
                    <a:pt x="445794" y="0"/>
                  </a:cubicBezTo>
                  <a:lnTo>
                    <a:pt x="131469" y="6000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9" name="Freeform 49"/>
            <p:cNvSpPr/>
            <p:nvPr/>
          </p:nvSpPr>
          <p:spPr>
            <a:xfrm>
              <a:off x="5336327" y="4611556"/>
              <a:ext cx="653202" cy="865822"/>
            </a:xfrm>
            <a:custGeom>
              <a:avLst/>
              <a:gdLst/>
              <a:ahLst/>
              <a:cxnLst/>
              <a:rect l="l" t="t" r="r" b="b"/>
              <a:pathLst>
                <a:path w="653202" h="865822">
                  <a:moveTo>
                    <a:pt x="114325" y="865822"/>
                  </a:moveTo>
                  <a:cubicBezTo>
                    <a:pt x="112420" y="865822"/>
                    <a:pt x="110515" y="864870"/>
                    <a:pt x="109563" y="862013"/>
                  </a:cubicBezTo>
                  <a:cubicBezTo>
                    <a:pt x="104800" y="847725"/>
                    <a:pt x="-1880" y="502920"/>
                    <a:pt x="25" y="418148"/>
                  </a:cubicBezTo>
                  <a:cubicBezTo>
                    <a:pt x="1930" y="333375"/>
                    <a:pt x="126708" y="74295"/>
                    <a:pt x="131470" y="62865"/>
                  </a:cubicBezTo>
                  <a:cubicBezTo>
                    <a:pt x="132423" y="61913"/>
                    <a:pt x="133375" y="60960"/>
                    <a:pt x="135280" y="60008"/>
                  </a:cubicBezTo>
                  <a:lnTo>
                    <a:pt x="448653" y="0"/>
                  </a:lnTo>
                  <a:cubicBezTo>
                    <a:pt x="449605" y="0"/>
                    <a:pt x="451510" y="0"/>
                    <a:pt x="452463" y="952"/>
                  </a:cubicBezTo>
                  <a:cubicBezTo>
                    <a:pt x="453415" y="1905"/>
                    <a:pt x="454368" y="2858"/>
                    <a:pt x="454368" y="4763"/>
                  </a:cubicBezTo>
                  <a:cubicBezTo>
                    <a:pt x="454368" y="4763"/>
                    <a:pt x="484848" y="340042"/>
                    <a:pt x="490563" y="402908"/>
                  </a:cubicBezTo>
                  <a:cubicBezTo>
                    <a:pt x="496278" y="463867"/>
                    <a:pt x="651535" y="823913"/>
                    <a:pt x="652488" y="827722"/>
                  </a:cubicBezTo>
                  <a:cubicBezTo>
                    <a:pt x="653440" y="828675"/>
                    <a:pt x="653440" y="830580"/>
                    <a:pt x="652488" y="831533"/>
                  </a:cubicBezTo>
                  <a:cubicBezTo>
                    <a:pt x="651535" y="832485"/>
                    <a:pt x="650583" y="833438"/>
                    <a:pt x="648678" y="834390"/>
                  </a:cubicBezTo>
                  <a:lnTo>
                    <a:pt x="530568" y="857250"/>
                  </a:lnTo>
                  <a:cubicBezTo>
                    <a:pt x="528663" y="857250"/>
                    <a:pt x="526758" y="856297"/>
                    <a:pt x="525805" y="854393"/>
                  </a:cubicBezTo>
                  <a:cubicBezTo>
                    <a:pt x="519138" y="841058"/>
                    <a:pt x="353403" y="528638"/>
                    <a:pt x="326733" y="452438"/>
                  </a:cubicBezTo>
                  <a:cubicBezTo>
                    <a:pt x="303873" y="389573"/>
                    <a:pt x="273393" y="236220"/>
                    <a:pt x="263868" y="186690"/>
                  </a:cubicBezTo>
                  <a:cubicBezTo>
                    <a:pt x="241960" y="240030"/>
                    <a:pt x="170523" y="417195"/>
                    <a:pt x="160045" y="448628"/>
                  </a:cubicBezTo>
                  <a:cubicBezTo>
                    <a:pt x="150520" y="478155"/>
                    <a:pt x="208623" y="741045"/>
                    <a:pt x="231483" y="840105"/>
                  </a:cubicBezTo>
                  <a:cubicBezTo>
                    <a:pt x="231483" y="841058"/>
                    <a:pt x="231483" y="842963"/>
                    <a:pt x="230530" y="843915"/>
                  </a:cubicBezTo>
                  <a:cubicBezTo>
                    <a:pt x="229578" y="844868"/>
                    <a:pt x="228625" y="845820"/>
                    <a:pt x="227673" y="845820"/>
                  </a:cubicBezTo>
                  <a:lnTo>
                    <a:pt x="114325" y="864870"/>
                  </a:lnTo>
                  <a:lnTo>
                    <a:pt x="114325" y="865822"/>
                  </a:lnTo>
                  <a:close/>
                  <a:moveTo>
                    <a:pt x="139090" y="70485"/>
                  </a:moveTo>
                  <a:cubicBezTo>
                    <a:pt x="126708" y="96202"/>
                    <a:pt x="10503" y="340042"/>
                    <a:pt x="9550" y="419100"/>
                  </a:cubicBezTo>
                  <a:cubicBezTo>
                    <a:pt x="7645" y="498158"/>
                    <a:pt x="104800" y="816293"/>
                    <a:pt x="117183" y="855345"/>
                  </a:cubicBezTo>
                  <a:lnTo>
                    <a:pt x="221005" y="838200"/>
                  </a:lnTo>
                  <a:cubicBezTo>
                    <a:pt x="208623" y="783908"/>
                    <a:pt x="138138" y="482917"/>
                    <a:pt x="150520" y="446723"/>
                  </a:cubicBezTo>
                  <a:cubicBezTo>
                    <a:pt x="162903" y="410528"/>
                    <a:pt x="257200" y="179070"/>
                    <a:pt x="261010" y="169545"/>
                  </a:cubicBezTo>
                  <a:cubicBezTo>
                    <a:pt x="261963" y="167640"/>
                    <a:pt x="263868" y="166688"/>
                    <a:pt x="265773" y="166688"/>
                  </a:cubicBezTo>
                  <a:cubicBezTo>
                    <a:pt x="267678" y="166688"/>
                    <a:pt x="269583" y="168592"/>
                    <a:pt x="269583" y="170498"/>
                  </a:cubicBezTo>
                  <a:cubicBezTo>
                    <a:pt x="269583" y="172402"/>
                    <a:pt x="308635" y="377190"/>
                    <a:pt x="335305" y="451485"/>
                  </a:cubicBezTo>
                  <a:cubicBezTo>
                    <a:pt x="361023" y="521970"/>
                    <a:pt x="514375" y="814388"/>
                    <a:pt x="532473" y="848678"/>
                  </a:cubicBezTo>
                  <a:lnTo>
                    <a:pt x="641058" y="827722"/>
                  </a:lnTo>
                  <a:cubicBezTo>
                    <a:pt x="621055" y="780097"/>
                    <a:pt x="485800" y="464820"/>
                    <a:pt x="480085" y="405765"/>
                  </a:cubicBezTo>
                  <a:cubicBezTo>
                    <a:pt x="474370" y="346710"/>
                    <a:pt x="447700" y="56198"/>
                    <a:pt x="443890" y="13335"/>
                  </a:cubicBezTo>
                  <a:lnTo>
                    <a:pt x="139090" y="7048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50" name="Freeform 50"/>
            <p:cNvSpPr/>
            <p:nvPr/>
          </p:nvSpPr>
          <p:spPr>
            <a:xfrm>
              <a:off x="5305872" y="4224841"/>
              <a:ext cx="170497" cy="234314"/>
            </a:xfrm>
            <a:custGeom>
              <a:avLst/>
              <a:gdLst/>
              <a:ahLst/>
              <a:cxnLst/>
              <a:rect l="l" t="t" r="r" b="b"/>
              <a:pathLst>
                <a:path w="170497" h="234314">
                  <a:moveTo>
                    <a:pt x="151448" y="0"/>
                  </a:moveTo>
                  <a:lnTo>
                    <a:pt x="0" y="79057"/>
                  </a:lnTo>
                  <a:lnTo>
                    <a:pt x="28575" y="234315"/>
                  </a:lnTo>
                  <a:lnTo>
                    <a:pt x="170498" y="200025"/>
                  </a:ln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51" name="Freeform 51"/>
            <p:cNvSpPr/>
            <p:nvPr/>
          </p:nvSpPr>
          <p:spPr>
            <a:xfrm>
              <a:off x="5431564" y="4194994"/>
              <a:ext cx="380085" cy="527051"/>
            </a:xfrm>
            <a:custGeom>
              <a:avLst/>
              <a:gdLst/>
              <a:ahLst/>
              <a:cxnLst/>
              <a:rect l="l" t="t" r="r" b="b"/>
              <a:pathLst>
                <a:path w="380085" h="527051">
                  <a:moveTo>
                    <a:pt x="25756" y="29847"/>
                  </a:moveTo>
                  <a:cubicBezTo>
                    <a:pt x="34328" y="17464"/>
                    <a:pt x="221018" y="-25398"/>
                    <a:pt x="277216" y="21274"/>
                  </a:cubicBezTo>
                  <a:cubicBezTo>
                    <a:pt x="333413" y="67947"/>
                    <a:pt x="371513" y="398464"/>
                    <a:pt x="380086" y="499429"/>
                  </a:cubicBezTo>
                  <a:lnTo>
                    <a:pt x="13373" y="527052"/>
                  </a:lnTo>
                  <a:cubicBezTo>
                    <a:pt x="13373" y="527052"/>
                    <a:pt x="-23774" y="98427"/>
                    <a:pt x="25756" y="29847"/>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52" name="Freeform 52"/>
            <p:cNvSpPr/>
            <p:nvPr/>
          </p:nvSpPr>
          <p:spPr>
            <a:xfrm>
              <a:off x="5424704" y="4312470"/>
              <a:ext cx="22138" cy="378142"/>
            </a:xfrm>
            <a:custGeom>
              <a:avLst/>
              <a:gdLst/>
              <a:ahLst/>
              <a:cxnLst/>
              <a:rect l="l" t="t" r="r" b="b"/>
              <a:pathLst>
                <a:path w="22138" h="378142">
                  <a:moveTo>
                    <a:pt x="17376" y="378143"/>
                  </a:moveTo>
                  <a:cubicBezTo>
                    <a:pt x="14518" y="378143"/>
                    <a:pt x="12613" y="376238"/>
                    <a:pt x="12613" y="373380"/>
                  </a:cubicBezTo>
                  <a:cubicBezTo>
                    <a:pt x="11661" y="360998"/>
                    <a:pt x="-10246" y="74295"/>
                    <a:pt x="5946" y="3810"/>
                  </a:cubicBezTo>
                  <a:cubicBezTo>
                    <a:pt x="6899" y="953"/>
                    <a:pt x="8804" y="0"/>
                    <a:pt x="11661" y="0"/>
                  </a:cubicBezTo>
                  <a:cubicBezTo>
                    <a:pt x="14518" y="953"/>
                    <a:pt x="15471" y="2858"/>
                    <a:pt x="15471" y="5715"/>
                  </a:cubicBezTo>
                  <a:cubicBezTo>
                    <a:pt x="15471" y="5715"/>
                    <a:pt x="15471" y="5715"/>
                    <a:pt x="15471" y="5715"/>
                  </a:cubicBezTo>
                  <a:cubicBezTo>
                    <a:pt x="-721" y="75248"/>
                    <a:pt x="22138" y="369570"/>
                    <a:pt x="22138" y="372428"/>
                  </a:cubicBezTo>
                  <a:cubicBezTo>
                    <a:pt x="22138" y="376238"/>
                    <a:pt x="20234" y="378143"/>
                    <a:pt x="17376" y="378143"/>
                  </a:cubicBezTo>
                  <a:cubicBezTo>
                    <a:pt x="18329" y="378143"/>
                    <a:pt x="18329" y="378143"/>
                    <a:pt x="17376" y="378143"/>
                  </a:cubicBezTo>
                  <a:lnTo>
                    <a:pt x="17376" y="37814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53" name="Freeform 53"/>
            <p:cNvSpPr/>
            <p:nvPr/>
          </p:nvSpPr>
          <p:spPr>
            <a:xfrm>
              <a:off x="5351981" y="3883800"/>
              <a:ext cx="286552" cy="276920"/>
            </a:xfrm>
            <a:custGeom>
              <a:avLst/>
              <a:gdLst/>
              <a:ahLst/>
              <a:cxnLst/>
              <a:rect l="l" t="t" r="r" b="b"/>
              <a:pathLst>
                <a:path w="286552" h="276920">
                  <a:moveTo>
                    <a:pt x="212019" y="270555"/>
                  </a:moveTo>
                  <a:cubicBezTo>
                    <a:pt x="232022" y="266745"/>
                    <a:pt x="251072" y="256268"/>
                    <a:pt x="266312" y="242933"/>
                  </a:cubicBezTo>
                  <a:cubicBezTo>
                    <a:pt x="273932" y="237218"/>
                    <a:pt x="278694" y="228645"/>
                    <a:pt x="280599" y="219120"/>
                  </a:cubicBezTo>
                  <a:cubicBezTo>
                    <a:pt x="282504" y="209595"/>
                    <a:pt x="278694" y="200070"/>
                    <a:pt x="270122" y="195308"/>
                  </a:cubicBezTo>
                  <a:cubicBezTo>
                    <a:pt x="279647" y="190545"/>
                    <a:pt x="285362" y="181020"/>
                    <a:pt x="286314" y="170543"/>
                  </a:cubicBezTo>
                  <a:cubicBezTo>
                    <a:pt x="287267" y="160065"/>
                    <a:pt x="285362" y="149588"/>
                    <a:pt x="280599" y="141015"/>
                  </a:cubicBezTo>
                  <a:cubicBezTo>
                    <a:pt x="275837" y="127680"/>
                    <a:pt x="265359" y="118155"/>
                    <a:pt x="252024" y="115298"/>
                  </a:cubicBezTo>
                  <a:cubicBezTo>
                    <a:pt x="257739" y="105773"/>
                    <a:pt x="263454" y="93390"/>
                    <a:pt x="259644" y="82913"/>
                  </a:cubicBezTo>
                  <a:cubicBezTo>
                    <a:pt x="257739" y="78150"/>
                    <a:pt x="253929" y="73388"/>
                    <a:pt x="249167" y="69578"/>
                  </a:cubicBezTo>
                  <a:cubicBezTo>
                    <a:pt x="240594" y="61958"/>
                    <a:pt x="232022" y="55290"/>
                    <a:pt x="222497" y="49575"/>
                  </a:cubicBezTo>
                  <a:cubicBezTo>
                    <a:pt x="217734" y="46718"/>
                    <a:pt x="211067" y="43860"/>
                    <a:pt x="205352" y="46718"/>
                  </a:cubicBezTo>
                  <a:cubicBezTo>
                    <a:pt x="200589" y="24810"/>
                    <a:pt x="184397" y="7665"/>
                    <a:pt x="163442" y="1950"/>
                  </a:cubicBezTo>
                  <a:cubicBezTo>
                    <a:pt x="152964" y="-907"/>
                    <a:pt x="141534" y="-907"/>
                    <a:pt x="132009" y="3855"/>
                  </a:cubicBezTo>
                  <a:cubicBezTo>
                    <a:pt x="122484" y="9570"/>
                    <a:pt x="112959" y="16238"/>
                    <a:pt x="104387" y="23858"/>
                  </a:cubicBezTo>
                  <a:cubicBezTo>
                    <a:pt x="87242" y="18143"/>
                    <a:pt x="67239" y="21000"/>
                    <a:pt x="51999" y="31478"/>
                  </a:cubicBezTo>
                  <a:cubicBezTo>
                    <a:pt x="41522" y="41003"/>
                    <a:pt x="36759" y="56243"/>
                    <a:pt x="39617" y="70530"/>
                  </a:cubicBezTo>
                  <a:cubicBezTo>
                    <a:pt x="28187" y="76245"/>
                    <a:pt x="17709" y="83865"/>
                    <a:pt x="10089" y="93390"/>
                  </a:cubicBezTo>
                  <a:cubicBezTo>
                    <a:pt x="1517" y="102915"/>
                    <a:pt x="-1341" y="116250"/>
                    <a:pt x="564" y="129585"/>
                  </a:cubicBezTo>
                  <a:cubicBezTo>
                    <a:pt x="3422" y="141968"/>
                    <a:pt x="14852" y="151493"/>
                    <a:pt x="28187" y="151493"/>
                  </a:cubicBezTo>
                  <a:cubicBezTo>
                    <a:pt x="16757" y="161970"/>
                    <a:pt x="14852" y="179115"/>
                    <a:pt x="23424" y="191498"/>
                  </a:cubicBezTo>
                  <a:cubicBezTo>
                    <a:pt x="32949" y="203880"/>
                    <a:pt x="48189" y="208643"/>
                    <a:pt x="63429" y="204833"/>
                  </a:cubicBezTo>
                  <a:cubicBezTo>
                    <a:pt x="65334" y="203880"/>
                    <a:pt x="67239" y="203880"/>
                    <a:pt x="69144" y="203880"/>
                  </a:cubicBezTo>
                  <a:cubicBezTo>
                    <a:pt x="72002" y="204833"/>
                    <a:pt x="73907" y="205785"/>
                    <a:pt x="75812" y="208643"/>
                  </a:cubicBezTo>
                  <a:cubicBezTo>
                    <a:pt x="81527" y="214358"/>
                    <a:pt x="90099" y="213405"/>
                    <a:pt x="96767" y="217215"/>
                  </a:cubicBezTo>
                  <a:cubicBezTo>
                    <a:pt x="106292" y="223883"/>
                    <a:pt x="113912" y="230550"/>
                    <a:pt x="122484" y="238170"/>
                  </a:cubicBezTo>
                  <a:cubicBezTo>
                    <a:pt x="131057" y="244838"/>
                    <a:pt x="139629" y="250553"/>
                    <a:pt x="148202" y="256268"/>
                  </a:cubicBezTo>
                  <a:cubicBezTo>
                    <a:pt x="157727" y="263888"/>
                    <a:pt x="167252" y="270555"/>
                    <a:pt x="177729" y="275318"/>
                  </a:cubicBezTo>
                  <a:cubicBezTo>
                    <a:pt x="187254" y="279128"/>
                    <a:pt x="193922" y="275318"/>
                    <a:pt x="203447" y="272460"/>
                  </a:cubicBezTo>
                  <a:lnTo>
                    <a:pt x="212019" y="27055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54" name="Freeform 54"/>
            <p:cNvSpPr/>
            <p:nvPr/>
          </p:nvSpPr>
          <p:spPr>
            <a:xfrm>
              <a:off x="5348749" y="3879038"/>
              <a:ext cx="295498" cy="286747"/>
            </a:xfrm>
            <a:custGeom>
              <a:avLst/>
              <a:gdLst/>
              <a:ahLst/>
              <a:cxnLst/>
              <a:rect l="l" t="t" r="r" b="b"/>
              <a:pathLst>
                <a:path w="295498" h="286747">
                  <a:moveTo>
                    <a:pt x="190486" y="286748"/>
                  </a:moveTo>
                  <a:cubicBezTo>
                    <a:pt x="187628" y="286748"/>
                    <a:pt x="183818" y="285795"/>
                    <a:pt x="180961" y="284843"/>
                  </a:cubicBezTo>
                  <a:cubicBezTo>
                    <a:pt x="173341" y="281033"/>
                    <a:pt x="165721" y="277223"/>
                    <a:pt x="160006" y="271508"/>
                  </a:cubicBezTo>
                  <a:cubicBezTo>
                    <a:pt x="157148" y="268650"/>
                    <a:pt x="153338" y="266745"/>
                    <a:pt x="150481" y="264840"/>
                  </a:cubicBezTo>
                  <a:cubicBezTo>
                    <a:pt x="140956" y="259125"/>
                    <a:pt x="132383" y="252458"/>
                    <a:pt x="123811" y="245790"/>
                  </a:cubicBezTo>
                  <a:cubicBezTo>
                    <a:pt x="120953" y="243885"/>
                    <a:pt x="118096" y="241028"/>
                    <a:pt x="115238" y="238170"/>
                  </a:cubicBezTo>
                  <a:cubicBezTo>
                    <a:pt x="110476" y="233408"/>
                    <a:pt x="104761" y="228645"/>
                    <a:pt x="99046" y="224835"/>
                  </a:cubicBezTo>
                  <a:cubicBezTo>
                    <a:pt x="96188" y="223883"/>
                    <a:pt x="94283" y="222930"/>
                    <a:pt x="91426" y="221978"/>
                  </a:cubicBezTo>
                  <a:cubicBezTo>
                    <a:pt x="86663" y="221025"/>
                    <a:pt x="81901" y="219120"/>
                    <a:pt x="77138" y="216263"/>
                  </a:cubicBezTo>
                  <a:lnTo>
                    <a:pt x="76186" y="215310"/>
                  </a:lnTo>
                  <a:cubicBezTo>
                    <a:pt x="75233" y="214358"/>
                    <a:pt x="74281" y="213405"/>
                    <a:pt x="73328" y="213405"/>
                  </a:cubicBezTo>
                  <a:cubicBezTo>
                    <a:pt x="72376" y="213405"/>
                    <a:pt x="71423" y="213405"/>
                    <a:pt x="70471" y="214358"/>
                  </a:cubicBezTo>
                  <a:cubicBezTo>
                    <a:pt x="53326" y="219120"/>
                    <a:pt x="35228" y="213405"/>
                    <a:pt x="24751" y="200070"/>
                  </a:cubicBezTo>
                  <a:cubicBezTo>
                    <a:pt x="16178" y="188640"/>
                    <a:pt x="16178" y="172448"/>
                    <a:pt x="23798" y="160065"/>
                  </a:cubicBezTo>
                  <a:cubicBezTo>
                    <a:pt x="12368" y="156255"/>
                    <a:pt x="3796" y="146730"/>
                    <a:pt x="938" y="135300"/>
                  </a:cubicBezTo>
                  <a:cubicBezTo>
                    <a:pt x="-1919" y="121013"/>
                    <a:pt x="1891" y="106725"/>
                    <a:pt x="10463" y="95295"/>
                  </a:cubicBezTo>
                  <a:cubicBezTo>
                    <a:pt x="18083" y="85770"/>
                    <a:pt x="28561" y="78150"/>
                    <a:pt x="39038" y="72435"/>
                  </a:cubicBezTo>
                  <a:cubicBezTo>
                    <a:pt x="37133" y="57195"/>
                    <a:pt x="41896" y="42908"/>
                    <a:pt x="53326" y="32430"/>
                  </a:cubicBezTo>
                  <a:cubicBezTo>
                    <a:pt x="68566" y="21000"/>
                    <a:pt x="88568" y="17190"/>
                    <a:pt x="107618" y="22905"/>
                  </a:cubicBezTo>
                  <a:cubicBezTo>
                    <a:pt x="116191" y="15285"/>
                    <a:pt x="124763" y="9570"/>
                    <a:pt x="134288" y="3855"/>
                  </a:cubicBezTo>
                  <a:cubicBezTo>
                    <a:pt x="145718" y="-907"/>
                    <a:pt x="157148" y="-907"/>
                    <a:pt x="168578" y="1950"/>
                  </a:cubicBezTo>
                  <a:cubicBezTo>
                    <a:pt x="189533" y="7665"/>
                    <a:pt x="206678" y="23858"/>
                    <a:pt x="213346" y="44813"/>
                  </a:cubicBezTo>
                  <a:cubicBezTo>
                    <a:pt x="219061" y="44813"/>
                    <a:pt x="224776" y="46718"/>
                    <a:pt x="229538" y="49575"/>
                  </a:cubicBezTo>
                  <a:cubicBezTo>
                    <a:pt x="239063" y="55290"/>
                    <a:pt x="248588" y="62910"/>
                    <a:pt x="257161" y="70530"/>
                  </a:cubicBezTo>
                  <a:cubicBezTo>
                    <a:pt x="261923" y="74340"/>
                    <a:pt x="266686" y="80055"/>
                    <a:pt x="268591" y="85770"/>
                  </a:cubicBezTo>
                  <a:cubicBezTo>
                    <a:pt x="271448" y="96248"/>
                    <a:pt x="269543" y="107678"/>
                    <a:pt x="263828" y="116250"/>
                  </a:cubicBezTo>
                  <a:cubicBezTo>
                    <a:pt x="275258" y="121013"/>
                    <a:pt x="284783" y="131490"/>
                    <a:pt x="289546" y="142920"/>
                  </a:cubicBezTo>
                  <a:cubicBezTo>
                    <a:pt x="294308" y="153398"/>
                    <a:pt x="296213" y="163875"/>
                    <a:pt x="295261" y="175305"/>
                  </a:cubicBezTo>
                  <a:cubicBezTo>
                    <a:pt x="294308" y="184830"/>
                    <a:pt x="289546" y="193403"/>
                    <a:pt x="282878" y="199118"/>
                  </a:cubicBezTo>
                  <a:cubicBezTo>
                    <a:pt x="288593" y="205785"/>
                    <a:pt x="291451" y="214358"/>
                    <a:pt x="289546" y="223883"/>
                  </a:cubicBezTo>
                  <a:cubicBezTo>
                    <a:pt x="286688" y="234360"/>
                    <a:pt x="281926" y="242933"/>
                    <a:pt x="273353" y="249600"/>
                  </a:cubicBezTo>
                  <a:cubicBezTo>
                    <a:pt x="257161" y="263888"/>
                    <a:pt x="238111" y="274365"/>
                    <a:pt x="216203" y="278175"/>
                  </a:cubicBezTo>
                  <a:lnTo>
                    <a:pt x="216203" y="278175"/>
                  </a:lnTo>
                  <a:lnTo>
                    <a:pt x="208583" y="280080"/>
                  </a:lnTo>
                  <a:cubicBezTo>
                    <a:pt x="206678" y="280080"/>
                    <a:pt x="204773" y="281033"/>
                    <a:pt x="202868" y="281985"/>
                  </a:cubicBezTo>
                  <a:cubicBezTo>
                    <a:pt x="199058" y="284843"/>
                    <a:pt x="195248" y="285795"/>
                    <a:pt x="190486" y="286748"/>
                  </a:cubicBezTo>
                  <a:close/>
                  <a:moveTo>
                    <a:pt x="72376" y="202928"/>
                  </a:moveTo>
                  <a:lnTo>
                    <a:pt x="74281" y="202928"/>
                  </a:lnTo>
                  <a:cubicBezTo>
                    <a:pt x="77138" y="203880"/>
                    <a:pt x="79996" y="204833"/>
                    <a:pt x="81901" y="207690"/>
                  </a:cubicBezTo>
                  <a:lnTo>
                    <a:pt x="82853" y="208643"/>
                  </a:lnTo>
                  <a:cubicBezTo>
                    <a:pt x="85711" y="210548"/>
                    <a:pt x="88568" y="212453"/>
                    <a:pt x="92378" y="212453"/>
                  </a:cubicBezTo>
                  <a:cubicBezTo>
                    <a:pt x="96188" y="213405"/>
                    <a:pt x="99046" y="214358"/>
                    <a:pt x="102856" y="216263"/>
                  </a:cubicBezTo>
                  <a:cubicBezTo>
                    <a:pt x="109523" y="220073"/>
                    <a:pt x="116191" y="224835"/>
                    <a:pt x="120953" y="230550"/>
                  </a:cubicBezTo>
                  <a:cubicBezTo>
                    <a:pt x="123811" y="233408"/>
                    <a:pt x="125716" y="235313"/>
                    <a:pt x="128573" y="237218"/>
                  </a:cubicBezTo>
                  <a:cubicBezTo>
                    <a:pt x="137146" y="243885"/>
                    <a:pt x="145718" y="249600"/>
                    <a:pt x="154291" y="255315"/>
                  </a:cubicBezTo>
                  <a:cubicBezTo>
                    <a:pt x="158101" y="257220"/>
                    <a:pt x="160958" y="260078"/>
                    <a:pt x="164768" y="262935"/>
                  </a:cubicBezTo>
                  <a:cubicBezTo>
                    <a:pt x="170483" y="267698"/>
                    <a:pt x="177151" y="271508"/>
                    <a:pt x="183818" y="274365"/>
                  </a:cubicBezTo>
                  <a:cubicBezTo>
                    <a:pt x="188581" y="276270"/>
                    <a:pt x="194296" y="276270"/>
                    <a:pt x="200011" y="273413"/>
                  </a:cubicBezTo>
                  <a:cubicBezTo>
                    <a:pt x="201916" y="272460"/>
                    <a:pt x="204773" y="272460"/>
                    <a:pt x="206678" y="271508"/>
                  </a:cubicBezTo>
                  <a:lnTo>
                    <a:pt x="214298" y="269603"/>
                  </a:lnTo>
                  <a:lnTo>
                    <a:pt x="214298" y="269603"/>
                  </a:lnTo>
                  <a:cubicBezTo>
                    <a:pt x="234301" y="265793"/>
                    <a:pt x="252398" y="256268"/>
                    <a:pt x="266686" y="242933"/>
                  </a:cubicBezTo>
                  <a:cubicBezTo>
                    <a:pt x="273353" y="237218"/>
                    <a:pt x="278116" y="230550"/>
                    <a:pt x="280021" y="221978"/>
                  </a:cubicBezTo>
                  <a:cubicBezTo>
                    <a:pt x="281926" y="214358"/>
                    <a:pt x="278116" y="207690"/>
                    <a:pt x="272401" y="203880"/>
                  </a:cubicBezTo>
                  <a:cubicBezTo>
                    <a:pt x="270496" y="202928"/>
                    <a:pt x="269543" y="201023"/>
                    <a:pt x="269543" y="200070"/>
                  </a:cubicBezTo>
                  <a:cubicBezTo>
                    <a:pt x="269543" y="198165"/>
                    <a:pt x="270496" y="196260"/>
                    <a:pt x="272401" y="195308"/>
                  </a:cubicBezTo>
                  <a:cubicBezTo>
                    <a:pt x="280021" y="190545"/>
                    <a:pt x="284783" y="182925"/>
                    <a:pt x="285736" y="174353"/>
                  </a:cubicBezTo>
                  <a:cubicBezTo>
                    <a:pt x="286688" y="164828"/>
                    <a:pt x="284783" y="155303"/>
                    <a:pt x="280973" y="146730"/>
                  </a:cubicBezTo>
                  <a:cubicBezTo>
                    <a:pt x="278116" y="140063"/>
                    <a:pt x="270496" y="125775"/>
                    <a:pt x="257161" y="123870"/>
                  </a:cubicBezTo>
                  <a:cubicBezTo>
                    <a:pt x="255256" y="123870"/>
                    <a:pt x="254303" y="122918"/>
                    <a:pt x="253351" y="121013"/>
                  </a:cubicBezTo>
                  <a:cubicBezTo>
                    <a:pt x="252398" y="120060"/>
                    <a:pt x="252398" y="118155"/>
                    <a:pt x="253351" y="116250"/>
                  </a:cubicBezTo>
                  <a:cubicBezTo>
                    <a:pt x="258113" y="106725"/>
                    <a:pt x="263828" y="97200"/>
                    <a:pt x="260971" y="87675"/>
                  </a:cubicBezTo>
                  <a:cubicBezTo>
                    <a:pt x="259066" y="82913"/>
                    <a:pt x="256208" y="79103"/>
                    <a:pt x="251446" y="76245"/>
                  </a:cubicBezTo>
                  <a:cubicBezTo>
                    <a:pt x="242873" y="68625"/>
                    <a:pt x="234301" y="62910"/>
                    <a:pt x="224776" y="57195"/>
                  </a:cubicBezTo>
                  <a:cubicBezTo>
                    <a:pt x="220966" y="55290"/>
                    <a:pt x="216203" y="52433"/>
                    <a:pt x="213346" y="54338"/>
                  </a:cubicBezTo>
                  <a:cubicBezTo>
                    <a:pt x="212393" y="55290"/>
                    <a:pt x="210488" y="55290"/>
                    <a:pt x="208583" y="54338"/>
                  </a:cubicBezTo>
                  <a:cubicBezTo>
                    <a:pt x="206678" y="53385"/>
                    <a:pt x="205726" y="52433"/>
                    <a:pt x="205726" y="50528"/>
                  </a:cubicBezTo>
                  <a:cubicBezTo>
                    <a:pt x="201916" y="30525"/>
                    <a:pt x="186676" y="14333"/>
                    <a:pt x="166673" y="9570"/>
                  </a:cubicBezTo>
                  <a:cubicBezTo>
                    <a:pt x="157148" y="6713"/>
                    <a:pt x="147623" y="7665"/>
                    <a:pt x="138098" y="11475"/>
                  </a:cubicBezTo>
                  <a:cubicBezTo>
                    <a:pt x="129526" y="17190"/>
                    <a:pt x="120953" y="22905"/>
                    <a:pt x="113333" y="29573"/>
                  </a:cubicBezTo>
                  <a:cubicBezTo>
                    <a:pt x="112381" y="31478"/>
                    <a:pt x="109523" y="32430"/>
                    <a:pt x="107618" y="31478"/>
                  </a:cubicBezTo>
                  <a:cubicBezTo>
                    <a:pt x="91426" y="25763"/>
                    <a:pt x="74281" y="28620"/>
                    <a:pt x="59993" y="38145"/>
                  </a:cubicBezTo>
                  <a:cubicBezTo>
                    <a:pt x="50468" y="46718"/>
                    <a:pt x="46658" y="60053"/>
                    <a:pt x="49516" y="72435"/>
                  </a:cubicBezTo>
                  <a:cubicBezTo>
                    <a:pt x="50468" y="74340"/>
                    <a:pt x="48563" y="77198"/>
                    <a:pt x="46658" y="78150"/>
                  </a:cubicBezTo>
                  <a:cubicBezTo>
                    <a:pt x="35228" y="82913"/>
                    <a:pt x="25703" y="90533"/>
                    <a:pt x="18083" y="100058"/>
                  </a:cubicBezTo>
                  <a:cubicBezTo>
                    <a:pt x="10463" y="108630"/>
                    <a:pt x="7606" y="120060"/>
                    <a:pt x="9511" y="131490"/>
                  </a:cubicBezTo>
                  <a:cubicBezTo>
                    <a:pt x="12368" y="141968"/>
                    <a:pt x="20941" y="149588"/>
                    <a:pt x="32371" y="150540"/>
                  </a:cubicBezTo>
                  <a:cubicBezTo>
                    <a:pt x="34276" y="150540"/>
                    <a:pt x="36181" y="151493"/>
                    <a:pt x="37133" y="153398"/>
                  </a:cubicBezTo>
                  <a:cubicBezTo>
                    <a:pt x="38086" y="155303"/>
                    <a:pt x="37133" y="157208"/>
                    <a:pt x="35228" y="159113"/>
                  </a:cubicBezTo>
                  <a:cubicBezTo>
                    <a:pt x="25703" y="167685"/>
                    <a:pt x="24751" y="181973"/>
                    <a:pt x="31418" y="192450"/>
                  </a:cubicBezTo>
                  <a:cubicBezTo>
                    <a:pt x="39991" y="202928"/>
                    <a:pt x="53326" y="206738"/>
                    <a:pt x="65708" y="203880"/>
                  </a:cubicBezTo>
                  <a:cubicBezTo>
                    <a:pt x="68566" y="203880"/>
                    <a:pt x="70471" y="202928"/>
                    <a:pt x="72376" y="202928"/>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55" name="Freeform 55"/>
            <p:cNvSpPr/>
            <p:nvPr/>
          </p:nvSpPr>
          <p:spPr>
            <a:xfrm>
              <a:off x="5410680" y="4095300"/>
              <a:ext cx="27590" cy="58974"/>
            </a:xfrm>
            <a:custGeom>
              <a:avLst/>
              <a:gdLst/>
              <a:ahLst/>
              <a:cxnLst/>
              <a:rect l="l" t="t" r="r" b="b"/>
              <a:pathLst>
                <a:path w="27590" h="58974">
                  <a:moveTo>
                    <a:pt x="12350" y="0"/>
                  </a:moveTo>
                  <a:cubicBezTo>
                    <a:pt x="12350" y="0"/>
                    <a:pt x="-5747" y="49530"/>
                    <a:pt x="1873" y="56198"/>
                  </a:cubicBezTo>
                  <a:cubicBezTo>
                    <a:pt x="9492" y="63818"/>
                    <a:pt x="27590" y="53340"/>
                    <a:pt x="27590" y="5334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56" name="Freeform 56"/>
            <p:cNvSpPr/>
            <p:nvPr/>
          </p:nvSpPr>
          <p:spPr>
            <a:xfrm>
              <a:off x="5405533" y="4090181"/>
              <a:ext cx="37116" cy="68937"/>
            </a:xfrm>
            <a:custGeom>
              <a:avLst/>
              <a:gdLst/>
              <a:ahLst/>
              <a:cxnLst/>
              <a:rect l="l" t="t" r="r" b="b"/>
              <a:pathLst>
                <a:path w="37116" h="68937">
                  <a:moveTo>
                    <a:pt x="14639" y="68937"/>
                  </a:moveTo>
                  <a:cubicBezTo>
                    <a:pt x="10829" y="68937"/>
                    <a:pt x="6067" y="67985"/>
                    <a:pt x="3209" y="65127"/>
                  </a:cubicBezTo>
                  <a:cubicBezTo>
                    <a:pt x="-5363" y="56555"/>
                    <a:pt x="5114" y="23217"/>
                    <a:pt x="12734" y="3215"/>
                  </a:cubicBezTo>
                  <a:cubicBezTo>
                    <a:pt x="13687" y="357"/>
                    <a:pt x="16545" y="-595"/>
                    <a:pt x="18450" y="357"/>
                  </a:cubicBezTo>
                  <a:cubicBezTo>
                    <a:pt x="21307" y="1310"/>
                    <a:pt x="22259" y="4167"/>
                    <a:pt x="21307" y="7025"/>
                  </a:cubicBezTo>
                  <a:cubicBezTo>
                    <a:pt x="12734" y="30837"/>
                    <a:pt x="7020" y="54650"/>
                    <a:pt x="9877" y="58460"/>
                  </a:cubicBezTo>
                  <a:cubicBezTo>
                    <a:pt x="12734" y="62270"/>
                    <a:pt x="25117" y="57507"/>
                    <a:pt x="29879" y="54650"/>
                  </a:cubicBezTo>
                  <a:cubicBezTo>
                    <a:pt x="31784" y="53697"/>
                    <a:pt x="34642" y="54650"/>
                    <a:pt x="36547" y="56555"/>
                  </a:cubicBezTo>
                  <a:cubicBezTo>
                    <a:pt x="37500" y="58460"/>
                    <a:pt x="37500" y="61317"/>
                    <a:pt x="34642" y="63222"/>
                  </a:cubicBezTo>
                  <a:cubicBezTo>
                    <a:pt x="34642" y="63222"/>
                    <a:pt x="34642" y="63222"/>
                    <a:pt x="34642" y="63222"/>
                  </a:cubicBezTo>
                  <a:cubicBezTo>
                    <a:pt x="28927" y="67032"/>
                    <a:pt x="22259" y="68937"/>
                    <a:pt x="14639" y="6893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57" name="Freeform 57"/>
            <p:cNvSpPr/>
            <p:nvPr/>
          </p:nvSpPr>
          <p:spPr>
            <a:xfrm>
              <a:off x="5403504" y="3992431"/>
              <a:ext cx="193894" cy="270514"/>
            </a:xfrm>
            <a:custGeom>
              <a:avLst/>
              <a:gdLst/>
              <a:ahLst/>
              <a:cxnLst/>
              <a:rect l="l" t="t" r="r" b="b"/>
              <a:pathLst>
                <a:path w="193894" h="270514">
                  <a:moveTo>
                    <a:pt x="6191" y="7620"/>
                  </a:moveTo>
                  <a:cubicBezTo>
                    <a:pt x="4286" y="9525"/>
                    <a:pt x="2381" y="12383"/>
                    <a:pt x="1429" y="16192"/>
                  </a:cubicBezTo>
                  <a:cubicBezTo>
                    <a:pt x="-476" y="27622"/>
                    <a:pt x="-476" y="38100"/>
                    <a:pt x="1429" y="49530"/>
                  </a:cubicBezTo>
                  <a:cubicBezTo>
                    <a:pt x="4286" y="71438"/>
                    <a:pt x="9049" y="93345"/>
                    <a:pt x="14764" y="114300"/>
                  </a:cubicBezTo>
                  <a:cubicBezTo>
                    <a:pt x="21431" y="142875"/>
                    <a:pt x="29051" y="170498"/>
                    <a:pt x="37624" y="198120"/>
                  </a:cubicBezTo>
                  <a:cubicBezTo>
                    <a:pt x="42386" y="216218"/>
                    <a:pt x="89059" y="205740"/>
                    <a:pt x="96679" y="198120"/>
                  </a:cubicBezTo>
                  <a:lnTo>
                    <a:pt x="106204" y="270510"/>
                  </a:lnTo>
                  <a:cubicBezTo>
                    <a:pt x="106204" y="270510"/>
                    <a:pt x="130016" y="271463"/>
                    <a:pt x="163354" y="245745"/>
                  </a:cubicBezTo>
                  <a:cubicBezTo>
                    <a:pt x="196691" y="219075"/>
                    <a:pt x="193834" y="209550"/>
                    <a:pt x="193834" y="209550"/>
                  </a:cubicBezTo>
                  <a:lnTo>
                    <a:pt x="171926" y="128588"/>
                  </a:lnTo>
                  <a:cubicBezTo>
                    <a:pt x="171926" y="128588"/>
                    <a:pt x="141446" y="136208"/>
                    <a:pt x="114776" y="103823"/>
                  </a:cubicBezTo>
                  <a:cubicBezTo>
                    <a:pt x="110966" y="99060"/>
                    <a:pt x="107156" y="89535"/>
                    <a:pt x="102394" y="85725"/>
                  </a:cubicBezTo>
                  <a:cubicBezTo>
                    <a:pt x="97631" y="81915"/>
                    <a:pt x="88106" y="80963"/>
                    <a:pt x="83344" y="74295"/>
                  </a:cubicBezTo>
                  <a:cubicBezTo>
                    <a:pt x="78581" y="67628"/>
                    <a:pt x="76676" y="59055"/>
                    <a:pt x="79534" y="50482"/>
                  </a:cubicBezTo>
                  <a:cubicBezTo>
                    <a:pt x="80486" y="48578"/>
                    <a:pt x="80486" y="46672"/>
                    <a:pt x="79534" y="45720"/>
                  </a:cubicBezTo>
                  <a:cubicBezTo>
                    <a:pt x="78581" y="44768"/>
                    <a:pt x="77629" y="44768"/>
                    <a:pt x="76676" y="44768"/>
                  </a:cubicBezTo>
                  <a:cubicBezTo>
                    <a:pt x="64294" y="41910"/>
                    <a:pt x="56674" y="29528"/>
                    <a:pt x="60484" y="17145"/>
                  </a:cubicBezTo>
                  <a:cubicBezTo>
                    <a:pt x="60484" y="17145"/>
                    <a:pt x="60484" y="16192"/>
                    <a:pt x="60484" y="16192"/>
                  </a:cubicBezTo>
                  <a:cubicBezTo>
                    <a:pt x="49054" y="19050"/>
                    <a:pt x="38576" y="8572"/>
                    <a:pt x="30004" y="0"/>
                  </a:cubicBezTo>
                  <a:cubicBezTo>
                    <a:pt x="32861" y="2858"/>
                    <a:pt x="11906" y="4763"/>
                    <a:pt x="11906" y="5715"/>
                  </a:cubicBezTo>
                  <a:cubicBezTo>
                    <a:pt x="9049" y="5715"/>
                    <a:pt x="8096" y="6667"/>
                    <a:pt x="6191" y="762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58" name="Freeform 58"/>
            <p:cNvSpPr/>
            <p:nvPr/>
          </p:nvSpPr>
          <p:spPr>
            <a:xfrm>
              <a:off x="5397890" y="3988144"/>
              <a:ext cx="203431" cy="279558"/>
            </a:xfrm>
            <a:custGeom>
              <a:avLst/>
              <a:gdLst/>
              <a:ahLst/>
              <a:cxnLst/>
              <a:rect l="l" t="t" r="r" b="b"/>
              <a:pathLst>
                <a:path w="203431" h="279558">
                  <a:moveTo>
                    <a:pt x="110865" y="279559"/>
                  </a:moveTo>
                  <a:lnTo>
                    <a:pt x="110865" y="279559"/>
                  </a:lnTo>
                  <a:cubicBezTo>
                    <a:pt x="108008" y="279559"/>
                    <a:pt x="106103" y="277654"/>
                    <a:pt x="105150" y="275749"/>
                  </a:cubicBezTo>
                  <a:lnTo>
                    <a:pt x="96578" y="210026"/>
                  </a:lnTo>
                  <a:cubicBezTo>
                    <a:pt x="82290" y="215741"/>
                    <a:pt x="67050" y="217646"/>
                    <a:pt x="51810" y="215741"/>
                  </a:cubicBezTo>
                  <a:cubicBezTo>
                    <a:pt x="45143" y="214789"/>
                    <a:pt x="39428" y="210026"/>
                    <a:pt x="37523" y="203359"/>
                  </a:cubicBezTo>
                  <a:cubicBezTo>
                    <a:pt x="28950" y="175736"/>
                    <a:pt x="22283" y="147161"/>
                    <a:pt x="14663" y="118586"/>
                  </a:cubicBezTo>
                  <a:lnTo>
                    <a:pt x="12758" y="112871"/>
                  </a:lnTo>
                  <a:cubicBezTo>
                    <a:pt x="7995" y="93821"/>
                    <a:pt x="3233" y="73819"/>
                    <a:pt x="1328" y="53816"/>
                  </a:cubicBezTo>
                  <a:cubicBezTo>
                    <a:pt x="-577" y="42386"/>
                    <a:pt x="-577" y="30004"/>
                    <a:pt x="2280" y="18574"/>
                  </a:cubicBezTo>
                  <a:cubicBezTo>
                    <a:pt x="3233" y="14764"/>
                    <a:pt x="5138" y="10954"/>
                    <a:pt x="7995" y="8096"/>
                  </a:cubicBezTo>
                  <a:lnTo>
                    <a:pt x="7995" y="8096"/>
                  </a:lnTo>
                  <a:cubicBezTo>
                    <a:pt x="9900" y="7144"/>
                    <a:pt x="11805" y="6191"/>
                    <a:pt x="12758" y="5239"/>
                  </a:cubicBezTo>
                  <a:lnTo>
                    <a:pt x="14663" y="5239"/>
                  </a:lnTo>
                  <a:cubicBezTo>
                    <a:pt x="19425" y="4286"/>
                    <a:pt x="24188" y="4286"/>
                    <a:pt x="28950" y="2381"/>
                  </a:cubicBezTo>
                  <a:cubicBezTo>
                    <a:pt x="28950" y="1429"/>
                    <a:pt x="29903" y="1429"/>
                    <a:pt x="29903" y="1429"/>
                  </a:cubicBezTo>
                  <a:cubicBezTo>
                    <a:pt x="31808" y="-476"/>
                    <a:pt x="34665" y="-476"/>
                    <a:pt x="36570" y="1429"/>
                  </a:cubicBezTo>
                  <a:cubicBezTo>
                    <a:pt x="36570" y="1429"/>
                    <a:pt x="36570" y="1429"/>
                    <a:pt x="36570" y="1429"/>
                  </a:cubicBezTo>
                  <a:lnTo>
                    <a:pt x="36570" y="1429"/>
                  </a:lnTo>
                  <a:cubicBezTo>
                    <a:pt x="43238" y="9049"/>
                    <a:pt x="52763" y="18574"/>
                    <a:pt x="62288" y="15716"/>
                  </a:cubicBezTo>
                  <a:cubicBezTo>
                    <a:pt x="64193" y="15716"/>
                    <a:pt x="66098" y="15716"/>
                    <a:pt x="67050" y="17621"/>
                  </a:cubicBezTo>
                  <a:cubicBezTo>
                    <a:pt x="68003" y="18574"/>
                    <a:pt x="68955" y="20479"/>
                    <a:pt x="68003" y="22384"/>
                  </a:cubicBezTo>
                  <a:cubicBezTo>
                    <a:pt x="67050" y="27146"/>
                    <a:pt x="67050" y="31909"/>
                    <a:pt x="69908" y="35719"/>
                  </a:cubicBezTo>
                  <a:cubicBezTo>
                    <a:pt x="71813" y="39529"/>
                    <a:pt x="75623" y="42386"/>
                    <a:pt x="80385" y="44291"/>
                  </a:cubicBezTo>
                  <a:cubicBezTo>
                    <a:pt x="82290" y="44291"/>
                    <a:pt x="84195" y="45244"/>
                    <a:pt x="86100" y="47149"/>
                  </a:cubicBezTo>
                  <a:cubicBezTo>
                    <a:pt x="88005" y="50006"/>
                    <a:pt x="88958" y="53816"/>
                    <a:pt x="87053" y="56674"/>
                  </a:cubicBezTo>
                  <a:cubicBezTo>
                    <a:pt x="85148" y="63341"/>
                    <a:pt x="86100" y="70009"/>
                    <a:pt x="90863" y="75724"/>
                  </a:cubicBezTo>
                  <a:cubicBezTo>
                    <a:pt x="92768" y="78581"/>
                    <a:pt x="96578" y="80486"/>
                    <a:pt x="100388" y="81439"/>
                  </a:cubicBezTo>
                  <a:cubicBezTo>
                    <a:pt x="104198" y="82391"/>
                    <a:pt x="107055" y="84296"/>
                    <a:pt x="109913" y="86201"/>
                  </a:cubicBezTo>
                  <a:cubicBezTo>
                    <a:pt x="113723" y="90011"/>
                    <a:pt x="116580" y="93821"/>
                    <a:pt x="118485" y="97631"/>
                  </a:cubicBezTo>
                  <a:cubicBezTo>
                    <a:pt x="119438" y="99536"/>
                    <a:pt x="121343" y="102394"/>
                    <a:pt x="123248" y="104299"/>
                  </a:cubicBezTo>
                  <a:cubicBezTo>
                    <a:pt x="147060" y="132874"/>
                    <a:pt x="174683" y="128111"/>
                    <a:pt x="175635" y="127159"/>
                  </a:cubicBezTo>
                  <a:cubicBezTo>
                    <a:pt x="178493" y="126206"/>
                    <a:pt x="180398" y="128111"/>
                    <a:pt x="181350" y="130969"/>
                  </a:cubicBezTo>
                  <a:lnTo>
                    <a:pt x="203258" y="211931"/>
                  </a:lnTo>
                  <a:cubicBezTo>
                    <a:pt x="204210" y="215741"/>
                    <a:pt x="202305" y="227171"/>
                    <a:pt x="169920" y="251936"/>
                  </a:cubicBezTo>
                  <a:cubicBezTo>
                    <a:pt x="138488" y="278606"/>
                    <a:pt x="114675" y="279559"/>
                    <a:pt x="110865" y="279559"/>
                  </a:cubicBezTo>
                  <a:close/>
                  <a:moveTo>
                    <a:pt x="101340" y="197644"/>
                  </a:moveTo>
                  <a:cubicBezTo>
                    <a:pt x="102293" y="197644"/>
                    <a:pt x="102293" y="197644"/>
                    <a:pt x="103245" y="197644"/>
                  </a:cubicBezTo>
                  <a:cubicBezTo>
                    <a:pt x="105150" y="198596"/>
                    <a:pt x="106103" y="199549"/>
                    <a:pt x="106103" y="201454"/>
                  </a:cubicBezTo>
                  <a:lnTo>
                    <a:pt x="114675" y="269081"/>
                  </a:lnTo>
                  <a:cubicBezTo>
                    <a:pt x="132773" y="265271"/>
                    <a:pt x="149918" y="257651"/>
                    <a:pt x="164205" y="245269"/>
                  </a:cubicBezTo>
                  <a:cubicBezTo>
                    <a:pt x="189923" y="225266"/>
                    <a:pt x="192780" y="216694"/>
                    <a:pt x="193733" y="214789"/>
                  </a:cubicBezTo>
                  <a:lnTo>
                    <a:pt x="172778" y="138589"/>
                  </a:lnTo>
                  <a:cubicBezTo>
                    <a:pt x="149918" y="139541"/>
                    <a:pt x="128963" y="130016"/>
                    <a:pt x="115628" y="111919"/>
                  </a:cubicBezTo>
                  <a:cubicBezTo>
                    <a:pt x="113723" y="109061"/>
                    <a:pt x="111818" y="106204"/>
                    <a:pt x="109913" y="103346"/>
                  </a:cubicBezTo>
                  <a:cubicBezTo>
                    <a:pt x="108008" y="99536"/>
                    <a:pt x="106103" y="96679"/>
                    <a:pt x="103245" y="93821"/>
                  </a:cubicBezTo>
                  <a:cubicBezTo>
                    <a:pt x="101340" y="91916"/>
                    <a:pt x="98483" y="90964"/>
                    <a:pt x="96578" y="90011"/>
                  </a:cubicBezTo>
                  <a:cubicBezTo>
                    <a:pt x="91815" y="88106"/>
                    <a:pt x="87053" y="85249"/>
                    <a:pt x="83243" y="81439"/>
                  </a:cubicBezTo>
                  <a:cubicBezTo>
                    <a:pt x="77528" y="73819"/>
                    <a:pt x="75623" y="63341"/>
                    <a:pt x="78480" y="53816"/>
                  </a:cubicBezTo>
                  <a:lnTo>
                    <a:pt x="78480" y="52864"/>
                  </a:lnTo>
                  <a:cubicBezTo>
                    <a:pt x="71813" y="50959"/>
                    <a:pt x="65145" y="47149"/>
                    <a:pt x="62288" y="40481"/>
                  </a:cubicBezTo>
                  <a:cubicBezTo>
                    <a:pt x="59430" y="35719"/>
                    <a:pt x="58478" y="30956"/>
                    <a:pt x="58478" y="26194"/>
                  </a:cubicBezTo>
                  <a:cubicBezTo>
                    <a:pt x="48953" y="24289"/>
                    <a:pt x="39428" y="19526"/>
                    <a:pt x="33713" y="10954"/>
                  </a:cubicBezTo>
                  <a:cubicBezTo>
                    <a:pt x="27998" y="12859"/>
                    <a:pt x="23235" y="13811"/>
                    <a:pt x="17520" y="13811"/>
                  </a:cubicBezTo>
                  <a:cubicBezTo>
                    <a:pt x="16568" y="13811"/>
                    <a:pt x="15615" y="14764"/>
                    <a:pt x="14663" y="14764"/>
                  </a:cubicBezTo>
                  <a:lnTo>
                    <a:pt x="14663" y="14764"/>
                  </a:lnTo>
                  <a:cubicBezTo>
                    <a:pt x="13710" y="15716"/>
                    <a:pt x="12758" y="16669"/>
                    <a:pt x="11805" y="20479"/>
                  </a:cubicBezTo>
                  <a:cubicBezTo>
                    <a:pt x="9900" y="30956"/>
                    <a:pt x="9900" y="41434"/>
                    <a:pt x="11805" y="51911"/>
                  </a:cubicBezTo>
                  <a:cubicBezTo>
                    <a:pt x="14663" y="71914"/>
                    <a:pt x="18473" y="90964"/>
                    <a:pt x="23235" y="110014"/>
                  </a:cubicBezTo>
                  <a:lnTo>
                    <a:pt x="25140" y="115729"/>
                  </a:lnTo>
                  <a:cubicBezTo>
                    <a:pt x="31808" y="143351"/>
                    <a:pt x="39428" y="171926"/>
                    <a:pt x="48000" y="199549"/>
                  </a:cubicBezTo>
                  <a:cubicBezTo>
                    <a:pt x="48953" y="202406"/>
                    <a:pt x="50858" y="203359"/>
                    <a:pt x="55620" y="205264"/>
                  </a:cubicBezTo>
                  <a:cubicBezTo>
                    <a:pt x="69908" y="207169"/>
                    <a:pt x="85148" y="205264"/>
                    <a:pt x="98483" y="197644"/>
                  </a:cubicBezTo>
                  <a:cubicBezTo>
                    <a:pt x="99435" y="197644"/>
                    <a:pt x="100388" y="197644"/>
                    <a:pt x="101340" y="197644"/>
                  </a:cubicBezTo>
                  <a:lnTo>
                    <a:pt x="101340" y="197644"/>
                  </a:lnTo>
                  <a:close/>
                  <a:moveTo>
                    <a:pt x="11805" y="11906"/>
                  </a:moveTo>
                  <a:lnTo>
                    <a:pt x="11805" y="1190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59" name="Freeform 59"/>
            <p:cNvSpPr/>
            <p:nvPr/>
          </p:nvSpPr>
          <p:spPr>
            <a:xfrm>
              <a:off x="5495076" y="4041961"/>
              <a:ext cx="48237" cy="79057"/>
            </a:xfrm>
            <a:custGeom>
              <a:avLst/>
              <a:gdLst/>
              <a:ahLst/>
              <a:cxnLst/>
              <a:rect l="l" t="t" r="r" b="b"/>
              <a:pathLst>
                <a:path w="48237" h="79057">
                  <a:moveTo>
                    <a:pt x="344" y="44767"/>
                  </a:moveTo>
                  <a:cubicBezTo>
                    <a:pt x="-609" y="37147"/>
                    <a:pt x="344" y="30480"/>
                    <a:pt x="4154" y="23813"/>
                  </a:cubicBezTo>
                  <a:cubicBezTo>
                    <a:pt x="6058" y="18097"/>
                    <a:pt x="7964" y="13335"/>
                    <a:pt x="11774" y="8572"/>
                  </a:cubicBezTo>
                  <a:cubicBezTo>
                    <a:pt x="14631" y="3810"/>
                    <a:pt x="20346" y="952"/>
                    <a:pt x="26061" y="0"/>
                  </a:cubicBezTo>
                  <a:cubicBezTo>
                    <a:pt x="30824" y="0"/>
                    <a:pt x="35586" y="1905"/>
                    <a:pt x="39396" y="5715"/>
                  </a:cubicBezTo>
                  <a:cubicBezTo>
                    <a:pt x="42254" y="9525"/>
                    <a:pt x="45111" y="14288"/>
                    <a:pt x="46064" y="19050"/>
                  </a:cubicBezTo>
                  <a:cubicBezTo>
                    <a:pt x="51779" y="40005"/>
                    <a:pt x="46064" y="63817"/>
                    <a:pt x="30824" y="79057"/>
                  </a:cubicBezTo>
                  <a:lnTo>
                    <a:pt x="31776" y="77152"/>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60" name="Freeform 60"/>
            <p:cNvSpPr/>
            <p:nvPr/>
          </p:nvSpPr>
          <p:spPr>
            <a:xfrm>
              <a:off x="5490314" y="4036246"/>
              <a:ext cx="57199" cy="89534"/>
            </a:xfrm>
            <a:custGeom>
              <a:avLst/>
              <a:gdLst/>
              <a:ahLst/>
              <a:cxnLst/>
              <a:rect l="l" t="t" r="r" b="b"/>
              <a:pathLst>
                <a:path w="57199" h="89534">
                  <a:moveTo>
                    <a:pt x="34633" y="89535"/>
                  </a:moveTo>
                  <a:cubicBezTo>
                    <a:pt x="33681" y="89535"/>
                    <a:pt x="32729" y="89535"/>
                    <a:pt x="31776" y="88582"/>
                  </a:cubicBezTo>
                  <a:cubicBezTo>
                    <a:pt x="29871" y="86678"/>
                    <a:pt x="28919" y="84773"/>
                    <a:pt x="30824" y="81915"/>
                  </a:cubicBezTo>
                  <a:lnTo>
                    <a:pt x="31776" y="80010"/>
                  </a:lnTo>
                  <a:lnTo>
                    <a:pt x="31776" y="80010"/>
                  </a:lnTo>
                  <a:cubicBezTo>
                    <a:pt x="46064" y="65723"/>
                    <a:pt x="50826" y="44767"/>
                    <a:pt x="45111" y="24765"/>
                  </a:cubicBezTo>
                  <a:cubicBezTo>
                    <a:pt x="44158" y="20955"/>
                    <a:pt x="42254" y="17145"/>
                    <a:pt x="39396" y="13335"/>
                  </a:cubicBezTo>
                  <a:cubicBezTo>
                    <a:pt x="36539" y="10478"/>
                    <a:pt x="33681" y="8572"/>
                    <a:pt x="29871" y="8572"/>
                  </a:cubicBezTo>
                  <a:cubicBezTo>
                    <a:pt x="26061" y="8572"/>
                    <a:pt x="22251" y="11430"/>
                    <a:pt x="19394" y="15240"/>
                  </a:cubicBezTo>
                  <a:cubicBezTo>
                    <a:pt x="16536" y="19050"/>
                    <a:pt x="14631" y="23813"/>
                    <a:pt x="12726" y="29528"/>
                  </a:cubicBezTo>
                  <a:cubicBezTo>
                    <a:pt x="9869" y="35242"/>
                    <a:pt x="8916" y="41910"/>
                    <a:pt x="9869" y="47625"/>
                  </a:cubicBezTo>
                  <a:cubicBezTo>
                    <a:pt x="10821" y="50482"/>
                    <a:pt x="8916" y="52388"/>
                    <a:pt x="6058" y="53340"/>
                  </a:cubicBezTo>
                  <a:cubicBezTo>
                    <a:pt x="3201" y="54292"/>
                    <a:pt x="1296" y="52388"/>
                    <a:pt x="344" y="49530"/>
                  </a:cubicBezTo>
                  <a:cubicBezTo>
                    <a:pt x="344" y="49530"/>
                    <a:pt x="344" y="49530"/>
                    <a:pt x="344" y="49530"/>
                  </a:cubicBezTo>
                  <a:cubicBezTo>
                    <a:pt x="-609" y="40957"/>
                    <a:pt x="344" y="33338"/>
                    <a:pt x="4154" y="25717"/>
                  </a:cubicBezTo>
                  <a:cubicBezTo>
                    <a:pt x="6058" y="20003"/>
                    <a:pt x="8916" y="14288"/>
                    <a:pt x="11774" y="9525"/>
                  </a:cubicBezTo>
                  <a:cubicBezTo>
                    <a:pt x="15583" y="3810"/>
                    <a:pt x="22251" y="0"/>
                    <a:pt x="29871" y="0"/>
                  </a:cubicBezTo>
                  <a:cubicBezTo>
                    <a:pt x="36539" y="0"/>
                    <a:pt x="42254" y="2857"/>
                    <a:pt x="47016" y="7620"/>
                  </a:cubicBezTo>
                  <a:cubicBezTo>
                    <a:pt x="50826" y="12382"/>
                    <a:pt x="53683" y="17145"/>
                    <a:pt x="54636" y="22860"/>
                  </a:cubicBezTo>
                  <a:cubicBezTo>
                    <a:pt x="61304" y="45720"/>
                    <a:pt x="54636" y="70485"/>
                    <a:pt x="38444" y="87630"/>
                  </a:cubicBezTo>
                  <a:cubicBezTo>
                    <a:pt x="37491" y="89535"/>
                    <a:pt x="36539" y="89535"/>
                    <a:pt x="34633" y="8953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1" name="Freeform 61"/>
            <p:cNvSpPr/>
            <p:nvPr/>
          </p:nvSpPr>
          <p:spPr>
            <a:xfrm>
              <a:off x="5499230" y="4158165"/>
              <a:ext cx="30480" cy="64770"/>
            </a:xfrm>
            <a:custGeom>
              <a:avLst/>
              <a:gdLst/>
              <a:ahLst/>
              <a:cxnLst/>
              <a:rect l="l" t="t" r="r" b="b"/>
              <a:pathLst>
                <a:path w="30480" h="64770">
                  <a:moveTo>
                    <a:pt x="0" y="32385"/>
                  </a:moveTo>
                  <a:cubicBezTo>
                    <a:pt x="12383" y="24765"/>
                    <a:pt x="22860" y="13335"/>
                    <a:pt x="29528" y="0"/>
                  </a:cubicBezTo>
                  <a:cubicBezTo>
                    <a:pt x="29528" y="0"/>
                    <a:pt x="38100" y="43815"/>
                    <a:pt x="3810" y="64770"/>
                  </a:cubicBezTo>
                  <a:lnTo>
                    <a:pt x="0" y="3238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2" name="Freeform 62"/>
            <p:cNvSpPr/>
            <p:nvPr/>
          </p:nvSpPr>
          <p:spPr>
            <a:xfrm>
              <a:off x="5495420" y="4154102"/>
              <a:ext cx="38985" cy="73595"/>
            </a:xfrm>
            <a:custGeom>
              <a:avLst/>
              <a:gdLst/>
              <a:ahLst/>
              <a:cxnLst/>
              <a:rect l="l" t="t" r="r" b="b"/>
              <a:pathLst>
                <a:path w="38985" h="73595">
                  <a:moveTo>
                    <a:pt x="8572" y="73596"/>
                  </a:moveTo>
                  <a:cubicBezTo>
                    <a:pt x="7620" y="73596"/>
                    <a:pt x="7620" y="73596"/>
                    <a:pt x="6667" y="73596"/>
                  </a:cubicBezTo>
                  <a:cubicBezTo>
                    <a:pt x="4763" y="72643"/>
                    <a:pt x="3810" y="71691"/>
                    <a:pt x="3810" y="69786"/>
                  </a:cubicBezTo>
                  <a:lnTo>
                    <a:pt x="0" y="37401"/>
                  </a:lnTo>
                  <a:cubicBezTo>
                    <a:pt x="0" y="35496"/>
                    <a:pt x="952" y="33591"/>
                    <a:pt x="1905" y="32638"/>
                  </a:cubicBezTo>
                  <a:cubicBezTo>
                    <a:pt x="13335" y="25018"/>
                    <a:pt x="22860" y="15493"/>
                    <a:pt x="29527" y="3111"/>
                  </a:cubicBezTo>
                  <a:cubicBezTo>
                    <a:pt x="30480" y="1206"/>
                    <a:pt x="32385" y="-699"/>
                    <a:pt x="34290" y="253"/>
                  </a:cubicBezTo>
                  <a:cubicBezTo>
                    <a:pt x="36195" y="253"/>
                    <a:pt x="38100" y="2158"/>
                    <a:pt x="38100" y="4063"/>
                  </a:cubicBezTo>
                  <a:cubicBezTo>
                    <a:pt x="38100" y="5968"/>
                    <a:pt x="46672" y="50736"/>
                    <a:pt x="10477" y="73596"/>
                  </a:cubicBezTo>
                  <a:cubicBezTo>
                    <a:pt x="10477" y="73596"/>
                    <a:pt x="9525" y="73596"/>
                    <a:pt x="8572" y="73596"/>
                  </a:cubicBezTo>
                  <a:close/>
                  <a:moveTo>
                    <a:pt x="9525" y="38353"/>
                  </a:moveTo>
                  <a:lnTo>
                    <a:pt x="12383" y="59308"/>
                  </a:lnTo>
                  <a:cubicBezTo>
                    <a:pt x="23813" y="48831"/>
                    <a:pt x="29527" y="34543"/>
                    <a:pt x="30480" y="19303"/>
                  </a:cubicBezTo>
                  <a:cubicBezTo>
                    <a:pt x="23813" y="26923"/>
                    <a:pt x="17145" y="33591"/>
                    <a:pt x="9525" y="38353"/>
                  </a:cubicBezTo>
                  <a:lnTo>
                    <a:pt x="9525" y="3835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3" name="Freeform 63"/>
            <p:cNvSpPr/>
            <p:nvPr/>
          </p:nvSpPr>
          <p:spPr>
            <a:xfrm rot="20690784">
              <a:off x="5421051" y="4064820"/>
              <a:ext cx="7619" cy="20954"/>
            </a:xfrm>
            <a:custGeom>
              <a:avLst/>
              <a:gdLst/>
              <a:ahLst/>
              <a:cxnLst/>
              <a:rect l="l" t="t" r="r" b="b"/>
              <a:pathLst>
                <a:path w="7619" h="20954">
                  <a:moveTo>
                    <a:pt x="7620" y="10477"/>
                  </a:moveTo>
                  <a:cubicBezTo>
                    <a:pt x="7620" y="16264"/>
                    <a:pt x="5914" y="20954"/>
                    <a:pt x="3810" y="20954"/>
                  </a:cubicBezTo>
                  <a:cubicBezTo>
                    <a:pt x="1706" y="20954"/>
                    <a:pt x="0" y="16264"/>
                    <a:pt x="0" y="10477"/>
                  </a:cubicBezTo>
                  <a:cubicBezTo>
                    <a:pt x="0" y="4691"/>
                    <a:pt x="1706" y="0"/>
                    <a:pt x="3810" y="0"/>
                  </a:cubicBezTo>
                  <a:cubicBezTo>
                    <a:pt x="5914" y="0"/>
                    <a:pt x="7620" y="4691"/>
                    <a:pt x="7620" y="1047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4" name="Freeform 64"/>
            <p:cNvSpPr/>
            <p:nvPr/>
          </p:nvSpPr>
          <p:spPr>
            <a:xfrm>
              <a:off x="5435413" y="4138742"/>
              <a:ext cx="43853" cy="31806"/>
            </a:xfrm>
            <a:custGeom>
              <a:avLst/>
              <a:gdLst/>
              <a:ahLst/>
              <a:cxnLst/>
              <a:rect l="l" t="t" r="r" b="b"/>
              <a:pathLst>
                <a:path w="43853" h="31806">
                  <a:moveTo>
                    <a:pt x="10478" y="31806"/>
                  </a:moveTo>
                  <a:cubicBezTo>
                    <a:pt x="8572" y="31806"/>
                    <a:pt x="5715" y="31806"/>
                    <a:pt x="3810" y="30854"/>
                  </a:cubicBezTo>
                  <a:cubicBezTo>
                    <a:pt x="953" y="29901"/>
                    <a:pt x="0" y="27044"/>
                    <a:pt x="0" y="24186"/>
                  </a:cubicBezTo>
                  <a:cubicBezTo>
                    <a:pt x="953" y="21329"/>
                    <a:pt x="3810" y="20376"/>
                    <a:pt x="6667" y="20376"/>
                  </a:cubicBezTo>
                  <a:cubicBezTo>
                    <a:pt x="7620" y="20376"/>
                    <a:pt x="22860" y="25139"/>
                    <a:pt x="34290" y="2279"/>
                  </a:cubicBezTo>
                  <a:cubicBezTo>
                    <a:pt x="35242" y="374"/>
                    <a:pt x="38100" y="-579"/>
                    <a:pt x="40958" y="374"/>
                  </a:cubicBezTo>
                  <a:cubicBezTo>
                    <a:pt x="43815" y="1326"/>
                    <a:pt x="44767" y="4184"/>
                    <a:pt x="42863" y="7041"/>
                  </a:cubicBezTo>
                  <a:cubicBezTo>
                    <a:pt x="42863" y="7041"/>
                    <a:pt x="42863" y="7041"/>
                    <a:pt x="42863" y="7041"/>
                  </a:cubicBezTo>
                  <a:cubicBezTo>
                    <a:pt x="38100" y="21329"/>
                    <a:pt x="25717" y="30854"/>
                    <a:pt x="10478" y="31806"/>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5" name="Freeform 65"/>
            <p:cNvSpPr/>
            <p:nvPr/>
          </p:nvSpPr>
          <p:spPr>
            <a:xfrm>
              <a:off x="5074335" y="4397243"/>
              <a:ext cx="458232" cy="268043"/>
            </a:xfrm>
            <a:custGeom>
              <a:avLst/>
              <a:gdLst/>
              <a:ahLst/>
              <a:cxnLst/>
              <a:rect l="l" t="t" r="r" b="b"/>
              <a:pathLst>
                <a:path w="458232" h="268043">
                  <a:moveTo>
                    <a:pt x="398225" y="0"/>
                  </a:moveTo>
                  <a:cubicBezTo>
                    <a:pt x="398225" y="0"/>
                    <a:pt x="145813" y="170498"/>
                    <a:pt x="109618" y="168592"/>
                  </a:cubicBezTo>
                  <a:cubicBezTo>
                    <a:pt x="73423" y="166688"/>
                    <a:pt x="21988" y="140017"/>
                    <a:pt x="20083" y="159067"/>
                  </a:cubicBezTo>
                  <a:cubicBezTo>
                    <a:pt x="19130" y="178117"/>
                    <a:pt x="71518" y="194310"/>
                    <a:pt x="71518" y="194310"/>
                  </a:cubicBezTo>
                  <a:cubicBezTo>
                    <a:pt x="71518" y="194310"/>
                    <a:pt x="-2777" y="202883"/>
                    <a:pt x="80" y="224790"/>
                  </a:cubicBezTo>
                  <a:cubicBezTo>
                    <a:pt x="2938" y="246698"/>
                    <a:pt x="28655" y="271463"/>
                    <a:pt x="60088" y="267653"/>
                  </a:cubicBezTo>
                  <a:cubicBezTo>
                    <a:pt x="91520" y="263842"/>
                    <a:pt x="113428" y="248602"/>
                    <a:pt x="141050" y="243840"/>
                  </a:cubicBezTo>
                  <a:cubicBezTo>
                    <a:pt x="168673" y="239077"/>
                    <a:pt x="458233" y="97155"/>
                    <a:pt x="458233" y="97155"/>
                  </a:cubicBezTo>
                  <a:lnTo>
                    <a:pt x="398225"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66" name="Freeform 66"/>
            <p:cNvSpPr/>
            <p:nvPr/>
          </p:nvSpPr>
          <p:spPr>
            <a:xfrm>
              <a:off x="5069578" y="4393433"/>
              <a:ext cx="465846" cy="277177"/>
            </a:xfrm>
            <a:custGeom>
              <a:avLst/>
              <a:gdLst/>
              <a:ahLst/>
              <a:cxnLst/>
              <a:rect l="l" t="t" r="r" b="b"/>
              <a:pathLst>
                <a:path w="465846" h="277177">
                  <a:moveTo>
                    <a:pt x="59129" y="277178"/>
                  </a:moveTo>
                  <a:cubicBezTo>
                    <a:pt x="45794" y="277178"/>
                    <a:pt x="31507" y="272415"/>
                    <a:pt x="21029" y="263843"/>
                  </a:cubicBezTo>
                  <a:cubicBezTo>
                    <a:pt x="9599" y="255270"/>
                    <a:pt x="2932" y="243840"/>
                    <a:pt x="74" y="229552"/>
                  </a:cubicBezTo>
                  <a:cubicBezTo>
                    <a:pt x="-1831" y="211455"/>
                    <a:pt x="33412" y="200977"/>
                    <a:pt x="57224" y="196215"/>
                  </a:cubicBezTo>
                  <a:cubicBezTo>
                    <a:pt x="40079" y="189548"/>
                    <a:pt x="19124" y="177165"/>
                    <a:pt x="20077" y="162877"/>
                  </a:cubicBezTo>
                  <a:cubicBezTo>
                    <a:pt x="20077" y="159068"/>
                    <a:pt x="21982" y="156210"/>
                    <a:pt x="24839" y="154305"/>
                  </a:cubicBezTo>
                  <a:cubicBezTo>
                    <a:pt x="33412" y="148590"/>
                    <a:pt x="49604" y="153352"/>
                    <a:pt x="70559" y="159068"/>
                  </a:cubicBezTo>
                  <a:cubicBezTo>
                    <a:pt x="84847" y="163830"/>
                    <a:pt x="100087" y="166688"/>
                    <a:pt x="114374" y="168593"/>
                  </a:cubicBezTo>
                  <a:lnTo>
                    <a:pt x="114374" y="168593"/>
                  </a:lnTo>
                  <a:cubicBezTo>
                    <a:pt x="141044" y="168593"/>
                    <a:pt x="299159" y="68580"/>
                    <a:pt x="399172" y="953"/>
                  </a:cubicBezTo>
                  <a:cubicBezTo>
                    <a:pt x="400124" y="0"/>
                    <a:pt x="402029" y="0"/>
                    <a:pt x="402982" y="0"/>
                  </a:cubicBezTo>
                  <a:cubicBezTo>
                    <a:pt x="403934" y="0"/>
                    <a:pt x="405839" y="953"/>
                    <a:pt x="405839" y="1905"/>
                  </a:cubicBezTo>
                  <a:lnTo>
                    <a:pt x="464894" y="99060"/>
                  </a:lnTo>
                  <a:cubicBezTo>
                    <a:pt x="465847" y="100013"/>
                    <a:pt x="465847" y="101918"/>
                    <a:pt x="465847" y="102870"/>
                  </a:cubicBezTo>
                  <a:cubicBezTo>
                    <a:pt x="465847" y="103823"/>
                    <a:pt x="464894" y="104775"/>
                    <a:pt x="462989" y="105727"/>
                  </a:cubicBezTo>
                  <a:cubicBezTo>
                    <a:pt x="451559" y="111443"/>
                    <a:pt x="173429" y="247650"/>
                    <a:pt x="144854" y="252413"/>
                  </a:cubicBezTo>
                  <a:cubicBezTo>
                    <a:pt x="132472" y="255270"/>
                    <a:pt x="121042" y="258127"/>
                    <a:pt x="109612" y="263843"/>
                  </a:cubicBezTo>
                  <a:cubicBezTo>
                    <a:pt x="95324" y="270510"/>
                    <a:pt x="79132" y="275273"/>
                    <a:pt x="63892" y="277178"/>
                  </a:cubicBezTo>
                  <a:cubicBezTo>
                    <a:pt x="63892" y="277178"/>
                    <a:pt x="61987" y="277178"/>
                    <a:pt x="59129" y="277178"/>
                  </a:cubicBezTo>
                  <a:close/>
                  <a:moveTo>
                    <a:pt x="35317" y="160973"/>
                  </a:moveTo>
                  <a:cubicBezTo>
                    <a:pt x="33412" y="160973"/>
                    <a:pt x="32459" y="160973"/>
                    <a:pt x="30554" y="161925"/>
                  </a:cubicBezTo>
                  <a:cubicBezTo>
                    <a:pt x="30554" y="161925"/>
                    <a:pt x="29602" y="161925"/>
                    <a:pt x="29602" y="163830"/>
                  </a:cubicBezTo>
                  <a:cubicBezTo>
                    <a:pt x="28649" y="174308"/>
                    <a:pt x="58177" y="187643"/>
                    <a:pt x="78179" y="193358"/>
                  </a:cubicBezTo>
                  <a:cubicBezTo>
                    <a:pt x="81037" y="193358"/>
                    <a:pt x="82942" y="196215"/>
                    <a:pt x="82942" y="198120"/>
                  </a:cubicBezTo>
                  <a:cubicBezTo>
                    <a:pt x="82942" y="200025"/>
                    <a:pt x="80084" y="202883"/>
                    <a:pt x="78179" y="202883"/>
                  </a:cubicBezTo>
                  <a:cubicBezTo>
                    <a:pt x="49604" y="206693"/>
                    <a:pt x="9599" y="217170"/>
                    <a:pt x="10552" y="227648"/>
                  </a:cubicBezTo>
                  <a:cubicBezTo>
                    <a:pt x="12457" y="239077"/>
                    <a:pt x="18172" y="248602"/>
                    <a:pt x="27697" y="255270"/>
                  </a:cubicBezTo>
                  <a:cubicBezTo>
                    <a:pt x="38174" y="263843"/>
                    <a:pt x="51509" y="267653"/>
                    <a:pt x="64844" y="266700"/>
                  </a:cubicBezTo>
                  <a:cubicBezTo>
                    <a:pt x="80084" y="264795"/>
                    <a:pt x="94372" y="260033"/>
                    <a:pt x="107707" y="254318"/>
                  </a:cubicBezTo>
                  <a:cubicBezTo>
                    <a:pt x="119137" y="249555"/>
                    <a:pt x="131519" y="245745"/>
                    <a:pt x="144854" y="242888"/>
                  </a:cubicBezTo>
                  <a:cubicBezTo>
                    <a:pt x="165809" y="239077"/>
                    <a:pt x="354404" y="148590"/>
                    <a:pt x="455369" y="99060"/>
                  </a:cubicBezTo>
                  <a:lnTo>
                    <a:pt x="402029" y="10478"/>
                  </a:lnTo>
                  <a:cubicBezTo>
                    <a:pt x="362024" y="37148"/>
                    <a:pt x="149617" y="179070"/>
                    <a:pt x="114374" y="177165"/>
                  </a:cubicBezTo>
                  <a:cubicBezTo>
                    <a:pt x="99134" y="175260"/>
                    <a:pt x="82942" y="172402"/>
                    <a:pt x="67702" y="167640"/>
                  </a:cubicBezTo>
                  <a:cubicBezTo>
                    <a:pt x="57224" y="164783"/>
                    <a:pt x="46747" y="162877"/>
                    <a:pt x="35317" y="160973"/>
                  </a:cubicBezTo>
                  <a:lnTo>
                    <a:pt x="35317" y="16097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7" name="Freeform 67"/>
            <p:cNvSpPr/>
            <p:nvPr/>
          </p:nvSpPr>
          <p:spPr>
            <a:xfrm>
              <a:off x="5464940" y="4301993"/>
              <a:ext cx="165734" cy="208597"/>
            </a:xfrm>
            <a:custGeom>
              <a:avLst/>
              <a:gdLst/>
              <a:ahLst/>
              <a:cxnLst/>
              <a:rect l="l" t="t" r="r" b="b"/>
              <a:pathLst>
                <a:path w="165734" h="208597">
                  <a:moveTo>
                    <a:pt x="106680" y="0"/>
                  </a:moveTo>
                  <a:lnTo>
                    <a:pt x="0" y="77152"/>
                  </a:lnTo>
                  <a:lnTo>
                    <a:pt x="79057" y="208598"/>
                  </a:lnTo>
                  <a:lnTo>
                    <a:pt x="165735" y="153352"/>
                  </a:lnTo>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68" name="Freeform 68"/>
            <p:cNvSpPr/>
            <p:nvPr/>
          </p:nvSpPr>
          <p:spPr>
            <a:xfrm>
              <a:off x="5461457" y="4297145"/>
              <a:ext cx="175971" cy="219160"/>
            </a:xfrm>
            <a:custGeom>
              <a:avLst/>
              <a:gdLst/>
              <a:ahLst/>
              <a:cxnLst/>
              <a:rect l="l" t="t" r="r" b="b"/>
              <a:pathLst>
                <a:path w="175971" h="219160">
                  <a:moveTo>
                    <a:pt x="82541" y="219161"/>
                  </a:moveTo>
                  <a:lnTo>
                    <a:pt x="81588" y="219161"/>
                  </a:lnTo>
                  <a:cubicBezTo>
                    <a:pt x="80636" y="219161"/>
                    <a:pt x="79683" y="218208"/>
                    <a:pt x="78731" y="217256"/>
                  </a:cubicBezTo>
                  <a:lnTo>
                    <a:pt x="626" y="84858"/>
                  </a:lnTo>
                  <a:cubicBezTo>
                    <a:pt x="-327" y="82953"/>
                    <a:pt x="-327" y="80096"/>
                    <a:pt x="1578" y="78191"/>
                  </a:cubicBezTo>
                  <a:lnTo>
                    <a:pt x="108258" y="1038"/>
                  </a:lnTo>
                  <a:cubicBezTo>
                    <a:pt x="110163" y="-867"/>
                    <a:pt x="113021" y="86"/>
                    <a:pt x="114926" y="1991"/>
                  </a:cubicBezTo>
                  <a:cubicBezTo>
                    <a:pt x="116831" y="3896"/>
                    <a:pt x="115878" y="6753"/>
                    <a:pt x="113973" y="8658"/>
                  </a:cubicBezTo>
                  <a:cubicBezTo>
                    <a:pt x="113973" y="8658"/>
                    <a:pt x="113973" y="8658"/>
                    <a:pt x="113973" y="8658"/>
                  </a:cubicBezTo>
                  <a:lnTo>
                    <a:pt x="12056" y="82953"/>
                  </a:lnTo>
                  <a:lnTo>
                    <a:pt x="85398" y="206778"/>
                  </a:lnTo>
                  <a:lnTo>
                    <a:pt x="168266" y="154391"/>
                  </a:lnTo>
                  <a:cubicBezTo>
                    <a:pt x="170171" y="152486"/>
                    <a:pt x="173028" y="153438"/>
                    <a:pt x="174933" y="155343"/>
                  </a:cubicBezTo>
                  <a:cubicBezTo>
                    <a:pt x="176838" y="157248"/>
                    <a:pt x="175886" y="160106"/>
                    <a:pt x="173981" y="162011"/>
                  </a:cubicBezTo>
                  <a:cubicBezTo>
                    <a:pt x="173981" y="162011"/>
                    <a:pt x="173028" y="162011"/>
                    <a:pt x="173028" y="162963"/>
                  </a:cubicBezTo>
                  <a:lnTo>
                    <a:pt x="86351" y="218208"/>
                  </a:lnTo>
                  <a:cubicBezTo>
                    <a:pt x="84446" y="218208"/>
                    <a:pt x="83493" y="219161"/>
                    <a:pt x="82541" y="219161"/>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9" name="Freeform 69"/>
            <p:cNvSpPr/>
            <p:nvPr/>
          </p:nvSpPr>
          <p:spPr>
            <a:xfrm>
              <a:off x="4683516" y="4451536"/>
              <a:ext cx="73787" cy="101917"/>
            </a:xfrm>
            <a:custGeom>
              <a:avLst/>
              <a:gdLst/>
              <a:ahLst/>
              <a:cxnLst/>
              <a:rect l="l" t="t" r="r" b="b"/>
              <a:pathLst>
                <a:path w="73787" h="101917">
                  <a:moveTo>
                    <a:pt x="17519" y="30480"/>
                  </a:moveTo>
                  <a:cubicBezTo>
                    <a:pt x="7994" y="35243"/>
                    <a:pt x="2279" y="44768"/>
                    <a:pt x="374" y="55245"/>
                  </a:cubicBezTo>
                  <a:cubicBezTo>
                    <a:pt x="-579" y="59055"/>
                    <a:pt x="374" y="61912"/>
                    <a:pt x="2279" y="64770"/>
                  </a:cubicBezTo>
                  <a:cubicBezTo>
                    <a:pt x="4184" y="67628"/>
                    <a:pt x="7994" y="68580"/>
                    <a:pt x="10851" y="66675"/>
                  </a:cubicBezTo>
                  <a:cubicBezTo>
                    <a:pt x="10851" y="66675"/>
                    <a:pt x="10851" y="66675"/>
                    <a:pt x="10851" y="66675"/>
                  </a:cubicBezTo>
                  <a:cubicBezTo>
                    <a:pt x="3231" y="73343"/>
                    <a:pt x="1326" y="84772"/>
                    <a:pt x="7994" y="93345"/>
                  </a:cubicBezTo>
                  <a:cubicBezTo>
                    <a:pt x="7994" y="93345"/>
                    <a:pt x="7994" y="93345"/>
                    <a:pt x="8946" y="94297"/>
                  </a:cubicBezTo>
                  <a:cubicBezTo>
                    <a:pt x="16566" y="101918"/>
                    <a:pt x="27044" y="103822"/>
                    <a:pt x="37521" y="100012"/>
                  </a:cubicBezTo>
                  <a:cubicBezTo>
                    <a:pt x="47046" y="96203"/>
                    <a:pt x="54666" y="89535"/>
                    <a:pt x="60381" y="80962"/>
                  </a:cubicBezTo>
                  <a:cubicBezTo>
                    <a:pt x="73716" y="60960"/>
                    <a:pt x="84194" y="14288"/>
                    <a:pt x="55619" y="1905"/>
                  </a:cubicBezTo>
                  <a:cubicBezTo>
                    <a:pt x="43236" y="-1905"/>
                    <a:pt x="28949" y="0"/>
                    <a:pt x="18471" y="7620"/>
                  </a:cubicBezTo>
                  <a:cubicBezTo>
                    <a:pt x="13709" y="11430"/>
                    <a:pt x="4184" y="15240"/>
                    <a:pt x="4184" y="22860"/>
                  </a:cubicBezTo>
                  <a:cubicBezTo>
                    <a:pt x="5136" y="28575"/>
                    <a:pt x="11804" y="37147"/>
                    <a:pt x="17519" y="3048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70" name="Freeform 70"/>
            <p:cNvSpPr/>
            <p:nvPr/>
          </p:nvSpPr>
          <p:spPr>
            <a:xfrm>
              <a:off x="4679723" y="4445854"/>
              <a:ext cx="84089" cy="111408"/>
            </a:xfrm>
            <a:custGeom>
              <a:avLst/>
              <a:gdLst/>
              <a:ahLst/>
              <a:cxnLst/>
              <a:rect l="l" t="t" r="r" b="b"/>
              <a:pathLst>
                <a:path w="84089" h="111408">
                  <a:moveTo>
                    <a:pt x="31790" y="111409"/>
                  </a:moveTo>
                  <a:cubicBezTo>
                    <a:pt x="23217" y="111409"/>
                    <a:pt x="15597" y="107599"/>
                    <a:pt x="9882" y="101884"/>
                  </a:cubicBezTo>
                  <a:cubicBezTo>
                    <a:pt x="5120" y="96169"/>
                    <a:pt x="3215" y="89501"/>
                    <a:pt x="4167" y="82834"/>
                  </a:cubicBezTo>
                  <a:cubicBezTo>
                    <a:pt x="4167" y="80929"/>
                    <a:pt x="5120" y="78071"/>
                    <a:pt x="6072" y="76166"/>
                  </a:cubicBezTo>
                  <a:cubicBezTo>
                    <a:pt x="5120" y="75214"/>
                    <a:pt x="4167" y="74261"/>
                    <a:pt x="3215" y="73309"/>
                  </a:cubicBezTo>
                  <a:cubicBezTo>
                    <a:pt x="357" y="69499"/>
                    <a:pt x="-595" y="64736"/>
                    <a:pt x="357" y="59974"/>
                  </a:cubicBezTo>
                  <a:cubicBezTo>
                    <a:pt x="1310" y="52354"/>
                    <a:pt x="4167" y="44734"/>
                    <a:pt x="9882" y="39019"/>
                  </a:cubicBezTo>
                  <a:cubicBezTo>
                    <a:pt x="7025" y="36161"/>
                    <a:pt x="5120" y="32351"/>
                    <a:pt x="5120" y="28541"/>
                  </a:cubicBezTo>
                  <a:cubicBezTo>
                    <a:pt x="4167" y="19016"/>
                    <a:pt x="13692" y="13301"/>
                    <a:pt x="19407" y="9491"/>
                  </a:cubicBezTo>
                  <a:lnTo>
                    <a:pt x="21312" y="8539"/>
                  </a:lnTo>
                  <a:cubicBezTo>
                    <a:pt x="33695" y="-34"/>
                    <a:pt x="48935" y="-1939"/>
                    <a:pt x="63222" y="1871"/>
                  </a:cubicBezTo>
                  <a:cubicBezTo>
                    <a:pt x="72747" y="5681"/>
                    <a:pt x="80367" y="14254"/>
                    <a:pt x="82272" y="24731"/>
                  </a:cubicBezTo>
                  <a:cubicBezTo>
                    <a:pt x="87035" y="46639"/>
                    <a:pt x="82272" y="69499"/>
                    <a:pt x="69890" y="88549"/>
                  </a:cubicBezTo>
                  <a:cubicBezTo>
                    <a:pt x="64175" y="98074"/>
                    <a:pt x="54650" y="105694"/>
                    <a:pt x="44172" y="109504"/>
                  </a:cubicBezTo>
                  <a:cubicBezTo>
                    <a:pt x="39410" y="110456"/>
                    <a:pt x="35600" y="111409"/>
                    <a:pt x="31790" y="111409"/>
                  </a:cubicBezTo>
                  <a:close/>
                  <a:moveTo>
                    <a:pt x="17502" y="77119"/>
                  </a:moveTo>
                  <a:cubicBezTo>
                    <a:pt x="15597" y="79024"/>
                    <a:pt x="13692" y="81881"/>
                    <a:pt x="13692" y="84739"/>
                  </a:cubicBezTo>
                  <a:cubicBezTo>
                    <a:pt x="12740" y="88549"/>
                    <a:pt x="14645" y="93311"/>
                    <a:pt x="16550" y="96169"/>
                  </a:cubicBezTo>
                  <a:cubicBezTo>
                    <a:pt x="22265" y="101884"/>
                    <a:pt x="31790" y="103789"/>
                    <a:pt x="39410" y="100931"/>
                  </a:cubicBezTo>
                  <a:cubicBezTo>
                    <a:pt x="47982" y="97121"/>
                    <a:pt x="54650" y="91406"/>
                    <a:pt x="59412" y="83786"/>
                  </a:cubicBezTo>
                  <a:cubicBezTo>
                    <a:pt x="69890" y="67594"/>
                    <a:pt x="73700" y="47591"/>
                    <a:pt x="69890" y="28541"/>
                  </a:cubicBezTo>
                  <a:cubicBezTo>
                    <a:pt x="67985" y="20921"/>
                    <a:pt x="63222" y="15206"/>
                    <a:pt x="56555" y="12349"/>
                  </a:cubicBezTo>
                  <a:cubicBezTo>
                    <a:pt x="45125" y="9491"/>
                    <a:pt x="33695" y="11396"/>
                    <a:pt x="24170" y="18064"/>
                  </a:cubicBezTo>
                  <a:lnTo>
                    <a:pt x="22265" y="19016"/>
                  </a:lnTo>
                  <a:cubicBezTo>
                    <a:pt x="18455" y="21874"/>
                    <a:pt x="12740" y="24731"/>
                    <a:pt x="12740" y="28541"/>
                  </a:cubicBezTo>
                  <a:cubicBezTo>
                    <a:pt x="12740" y="30446"/>
                    <a:pt x="13692" y="32351"/>
                    <a:pt x="15597" y="33304"/>
                  </a:cubicBezTo>
                  <a:lnTo>
                    <a:pt x="18455" y="31399"/>
                  </a:lnTo>
                  <a:cubicBezTo>
                    <a:pt x="20360" y="30446"/>
                    <a:pt x="23217" y="30446"/>
                    <a:pt x="24170" y="32351"/>
                  </a:cubicBezTo>
                  <a:cubicBezTo>
                    <a:pt x="26075" y="34256"/>
                    <a:pt x="26075" y="37114"/>
                    <a:pt x="24170" y="38066"/>
                  </a:cubicBezTo>
                  <a:cubicBezTo>
                    <a:pt x="23217" y="39971"/>
                    <a:pt x="21312" y="40924"/>
                    <a:pt x="19407" y="40924"/>
                  </a:cubicBezTo>
                  <a:cubicBezTo>
                    <a:pt x="13692" y="45686"/>
                    <a:pt x="9882" y="52354"/>
                    <a:pt x="8930" y="59974"/>
                  </a:cubicBezTo>
                  <a:cubicBezTo>
                    <a:pt x="8930" y="61879"/>
                    <a:pt x="8930" y="64736"/>
                    <a:pt x="9882" y="65689"/>
                  </a:cubicBezTo>
                  <a:cubicBezTo>
                    <a:pt x="9882" y="66641"/>
                    <a:pt x="10835" y="66641"/>
                    <a:pt x="11787" y="66641"/>
                  </a:cubicBezTo>
                  <a:lnTo>
                    <a:pt x="12740" y="66641"/>
                  </a:lnTo>
                  <a:cubicBezTo>
                    <a:pt x="14645" y="64736"/>
                    <a:pt x="17502" y="65689"/>
                    <a:pt x="19407" y="67594"/>
                  </a:cubicBezTo>
                  <a:cubicBezTo>
                    <a:pt x="21312" y="69499"/>
                    <a:pt x="20360" y="72356"/>
                    <a:pt x="18455" y="74261"/>
                  </a:cubicBezTo>
                  <a:lnTo>
                    <a:pt x="17502" y="77119"/>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71" name="Freeform 71"/>
            <p:cNvSpPr/>
            <p:nvPr/>
          </p:nvSpPr>
          <p:spPr>
            <a:xfrm>
              <a:off x="3697100" y="5887906"/>
              <a:ext cx="737235" cy="276225"/>
            </a:xfrm>
            <a:custGeom>
              <a:avLst/>
              <a:gdLst/>
              <a:ahLst/>
              <a:cxnLst/>
              <a:rect l="l" t="t" r="r" b="b"/>
              <a:pathLst>
                <a:path w="737235" h="276225">
                  <a:moveTo>
                    <a:pt x="0" y="0"/>
                  </a:moveTo>
                  <a:lnTo>
                    <a:pt x="737235" y="0"/>
                  </a:lnTo>
                  <a:lnTo>
                    <a:pt x="737235" y="276225"/>
                  </a:lnTo>
                  <a:lnTo>
                    <a:pt x="0" y="27622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72" name="Freeform 72"/>
            <p:cNvSpPr/>
            <p:nvPr/>
          </p:nvSpPr>
          <p:spPr>
            <a:xfrm>
              <a:off x="3692338" y="5884096"/>
              <a:ext cx="747712" cy="285750"/>
            </a:xfrm>
            <a:custGeom>
              <a:avLst/>
              <a:gdLst/>
              <a:ahLst/>
              <a:cxnLst/>
              <a:rect l="l" t="t" r="r" b="b"/>
              <a:pathLst>
                <a:path w="747712" h="285750">
                  <a:moveTo>
                    <a:pt x="742950" y="285750"/>
                  </a:moveTo>
                  <a:lnTo>
                    <a:pt x="4763" y="285750"/>
                  </a:lnTo>
                  <a:cubicBezTo>
                    <a:pt x="1905" y="285750"/>
                    <a:pt x="0" y="283845"/>
                    <a:pt x="0" y="280988"/>
                  </a:cubicBezTo>
                  <a:lnTo>
                    <a:pt x="0" y="4763"/>
                  </a:lnTo>
                  <a:cubicBezTo>
                    <a:pt x="0" y="1905"/>
                    <a:pt x="1905" y="0"/>
                    <a:pt x="4763" y="0"/>
                  </a:cubicBezTo>
                  <a:lnTo>
                    <a:pt x="742950" y="0"/>
                  </a:lnTo>
                  <a:cubicBezTo>
                    <a:pt x="745808" y="0"/>
                    <a:pt x="747713" y="1905"/>
                    <a:pt x="747713" y="4763"/>
                  </a:cubicBezTo>
                  <a:lnTo>
                    <a:pt x="747713" y="281940"/>
                  </a:lnTo>
                  <a:cubicBezTo>
                    <a:pt x="747713" y="282892"/>
                    <a:pt x="745808" y="284797"/>
                    <a:pt x="742950" y="285750"/>
                  </a:cubicBezTo>
                  <a:close/>
                  <a:moveTo>
                    <a:pt x="10478" y="275272"/>
                  </a:moveTo>
                  <a:lnTo>
                    <a:pt x="738188" y="275272"/>
                  </a:lnTo>
                  <a:lnTo>
                    <a:pt x="738188" y="8572"/>
                  </a:lnTo>
                  <a:lnTo>
                    <a:pt x="9525" y="8572"/>
                  </a:lnTo>
                  <a:lnTo>
                    <a:pt x="10478" y="27527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73" name="Freeform 73"/>
            <p:cNvSpPr/>
            <p:nvPr/>
          </p:nvSpPr>
          <p:spPr>
            <a:xfrm>
              <a:off x="4540063" y="5741221"/>
              <a:ext cx="737235" cy="422910"/>
            </a:xfrm>
            <a:custGeom>
              <a:avLst/>
              <a:gdLst/>
              <a:ahLst/>
              <a:cxnLst/>
              <a:rect l="l" t="t" r="r" b="b"/>
              <a:pathLst>
                <a:path w="737235" h="422910">
                  <a:moveTo>
                    <a:pt x="0" y="0"/>
                  </a:moveTo>
                  <a:lnTo>
                    <a:pt x="737235" y="0"/>
                  </a:lnTo>
                  <a:lnTo>
                    <a:pt x="737235" y="422910"/>
                  </a:lnTo>
                  <a:lnTo>
                    <a:pt x="0" y="42291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74" name="Freeform 74"/>
            <p:cNvSpPr/>
            <p:nvPr/>
          </p:nvSpPr>
          <p:spPr>
            <a:xfrm>
              <a:off x="4535300" y="5737410"/>
              <a:ext cx="746759" cy="432435"/>
            </a:xfrm>
            <a:custGeom>
              <a:avLst/>
              <a:gdLst/>
              <a:ahLst/>
              <a:cxnLst/>
              <a:rect l="l" t="t" r="r" b="b"/>
              <a:pathLst>
                <a:path w="746759" h="432435">
                  <a:moveTo>
                    <a:pt x="741997" y="432435"/>
                  </a:moveTo>
                  <a:lnTo>
                    <a:pt x="4763" y="432435"/>
                  </a:lnTo>
                  <a:cubicBezTo>
                    <a:pt x="1905" y="432435"/>
                    <a:pt x="0" y="430530"/>
                    <a:pt x="0" y="427673"/>
                  </a:cubicBezTo>
                  <a:lnTo>
                    <a:pt x="0" y="4763"/>
                  </a:lnTo>
                  <a:cubicBezTo>
                    <a:pt x="0" y="1905"/>
                    <a:pt x="1905" y="0"/>
                    <a:pt x="4763" y="0"/>
                  </a:cubicBezTo>
                  <a:lnTo>
                    <a:pt x="741997" y="0"/>
                  </a:lnTo>
                  <a:cubicBezTo>
                    <a:pt x="744855" y="0"/>
                    <a:pt x="746760" y="1905"/>
                    <a:pt x="746760" y="4763"/>
                  </a:cubicBezTo>
                  <a:lnTo>
                    <a:pt x="746760" y="428625"/>
                  </a:lnTo>
                  <a:cubicBezTo>
                    <a:pt x="746760" y="429578"/>
                    <a:pt x="744855" y="432435"/>
                    <a:pt x="741997" y="432435"/>
                  </a:cubicBezTo>
                  <a:close/>
                  <a:moveTo>
                    <a:pt x="9525" y="421958"/>
                  </a:moveTo>
                  <a:lnTo>
                    <a:pt x="737235" y="421958"/>
                  </a:lnTo>
                  <a:lnTo>
                    <a:pt x="737235" y="8573"/>
                  </a:lnTo>
                  <a:lnTo>
                    <a:pt x="9525" y="8573"/>
                  </a:lnTo>
                  <a:lnTo>
                    <a:pt x="9525" y="42195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75" name="Freeform 75"/>
            <p:cNvSpPr/>
            <p:nvPr/>
          </p:nvSpPr>
          <p:spPr>
            <a:xfrm>
              <a:off x="5383025" y="5565961"/>
              <a:ext cx="737235" cy="598170"/>
            </a:xfrm>
            <a:custGeom>
              <a:avLst/>
              <a:gdLst/>
              <a:ahLst/>
              <a:cxnLst/>
              <a:rect l="l" t="t" r="r" b="b"/>
              <a:pathLst>
                <a:path w="737235" h="598170">
                  <a:moveTo>
                    <a:pt x="0" y="0"/>
                  </a:moveTo>
                  <a:lnTo>
                    <a:pt x="737235" y="0"/>
                  </a:lnTo>
                  <a:lnTo>
                    <a:pt x="737235" y="598170"/>
                  </a:lnTo>
                  <a:lnTo>
                    <a:pt x="0" y="59817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76" name="Freeform 76"/>
            <p:cNvSpPr/>
            <p:nvPr/>
          </p:nvSpPr>
          <p:spPr>
            <a:xfrm>
              <a:off x="5377310" y="5562151"/>
              <a:ext cx="747007" cy="607695"/>
            </a:xfrm>
            <a:custGeom>
              <a:avLst/>
              <a:gdLst/>
              <a:ahLst/>
              <a:cxnLst/>
              <a:rect l="l" t="t" r="r" b="b"/>
              <a:pathLst>
                <a:path w="747007" h="607695">
                  <a:moveTo>
                    <a:pt x="742950" y="607695"/>
                  </a:moveTo>
                  <a:lnTo>
                    <a:pt x="4763" y="607695"/>
                  </a:lnTo>
                  <a:cubicBezTo>
                    <a:pt x="1905" y="607695"/>
                    <a:pt x="0" y="605790"/>
                    <a:pt x="0" y="602933"/>
                  </a:cubicBezTo>
                  <a:lnTo>
                    <a:pt x="0" y="4763"/>
                  </a:lnTo>
                  <a:cubicBezTo>
                    <a:pt x="0" y="1905"/>
                    <a:pt x="1905" y="0"/>
                    <a:pt x="4763" y="0"/>
                  </a:cubicBezTo>
                  <a:lnTo>
                    <a:pt x="741998" y="0"/>
                  </a:lnTo>
                  <a:cubicBezTo>
                    <a:pt x="744855" y="0"/>
                    <a:pt x="746760" y="1905"/>
                    <a:pt x="746760" y="4763"/>
                  </a:cubicBezTo>
                  <a:lnTo>
                    <a:pt x="746760" y="603885"/>
                  </a:lnTo>
                  <a:cubicBezTo>
                    <a:pt x="747713" y="604838"/>
                    <a:pt x="745808" y="606743"/>
                    <a:pt x="742950" y="607695"/>
                  </a:cubicBezTo>
                  <a:close/>
                  <a:moveTo>
                    <a:pt x="10478" y="597218"/>
                  </a:moveTo>
                  <a:lnTo>
                    <a:pt x="738188" y="597218"/>
                  </a:lnTo>
                  <a:lnTo>
                    <a:pt x="738188" y="8572"/>
                  </a:lnTo>
                  <a:lnTo>
                    <a:pt x="10478" y="8572"/>
                  </a:lnTo>
                  <a:lnTo>
                    <a:pt x="10478" y="597218"/>
                  </a:lnTo>
                  <a:close/>
                </a:path>
              </a:pathLst>
            </a:custGeom>
            <a:solidFill>
              <a:srgbClr val="231F20"/>
            </a:solidFill>
            <a:ln cap="flat">
              <a:prstDash val="solid"/>
            </a:ln>
          </p:spPr>
          <p:txBody>
            <a:bodyPr vert="horz" lIns="91440" tIns="45720" rIns="91440" bIns="45720" anchor="ctr">
              <a:spAutoFit/>
            </a:bodyPr>
            <a:lstStyle/>
            <a:p>
              <a:pPr marL="0" algn="l"/>
              <a:endParaRPr/>
            </a:p>
          </p:txBody>
        </p:sp>
      </p:grpSp>
      <p:sp>
        <p:nvSpPr>
          <p:cNvPr id="77" name="AutoShape 77"/>
          <p:cNvSpPr/>
          <p:nvPr/>
        </p:nvSpPr>
        <p:spPr>
          <a:xfrm>
            <a:off x="8486893" y="3594978"/>
            <a:ext cx="2540376" cy="36000"/>
          </a:xfrm>
          <a:prstGeom prst="rect">
            <a:avLst/>
          </a:prstGeom>
          <a:gradFill>
            <a:gsLst>
              <a:gs pos="0">
                <a:srgbClr val="FF9A2C">
                  <a:alpha val="0"/>
                </a:srgbClr>
              </a:gs>
              <a:gs pos="49000">
                <a:srgbClr val="FF9A2C">
                  <a:alpha val="50000"/>
                </a:srgbClr>
              </a:gs>
              <a:gs pos="100000">
                <a:srgbClr val="FF9A2C">
                  <a:alpha val="0"/>
                </a:srgbClr>
              </a:gs>
            </a:gsLst>
          </a:gradFill>
          <a:ln w="114300" cap="flat" cmpd="sng">
            <a:gradFill>
              <a:gsLst>
                <a:gs pos="0">
                  <a:srgbClr val="FF9A2C">
                    <a:alpha val="0"/>
                  </a:srgbClr>
                </a:gs>
                <a:gs pos="49000">
                  <a:srgbClr val="FF9A2C">
                    <a:alpha val="50000"/>
                  </a:srgbClr>
                </a:gs>
                <a:gs pos="100000">
                  <a:srgbClr val="FF9A2C">
                    <a:alpha val="0"/>
                  </a:srgbClr>
                </a:gs>
              </a:gsLst>
            </a:gradFill>
            <a:prstDash val="solid"/>
          </a:ln>
        </p:spPr>
        <p:txBody>
          <a:bodyPr vert="horz" lIns="91440" tIns="45720" rIns="91440" bIns="45720" anchor="ctr">
            <a:spAutoFit/>
          </a:bodyPr>
          <a:lstStyle/>
          <a:p>
            <a:pPr marL="0" algn="ctr"/>
            <a:endParaRPr/>
          </a:p>
        </p:txBody>
      </p:sp>
      <p:sp>
        <p:nvSpPr>
          <p:cNvPr id="78" name="AutoShape 78"/>
          <p:cNvSpPr/>
          <p:nvPr/>
        </p:nvSpPr>
        <p:spPr>
          <a:xfrm>
            <a:off x="1260593" y="3594978"/>
            <a:ext cx="2540376" cy="36000"/>
          </a:xfrm>
          <a:prstGeom prst="rect">
            <a:avLst/>
          </a:prstGeom>
          <a:gradFill>
            <a:gsLst>
              <a:gs pos="0">
                <a:srgbClr val="FF9A2C">
                  <a:alpha val="0"/>
                </a:srgbClr>
              </a:gs>
              <a:gs pos="49000">
                <a:srgbClr val="FF9A2C">
                  <a:alpha val="50000"/>
                </a:srgbClr>
              </a:gs>
              <a:gs pos="100000">
                <a:srgbClr val="FF9A2C">
                  <a:alpha val="0"/>
                </a:srgbClr>
              </a:gs>
            </a:gsLst>
          </a:gradFill>
          <a:ln w="114300" cap="flat" cmpd="sng">
            <a:gradFill>
              <a:gsLst>
                <a:gs pos="0">
                  <a:srgbClr val="FF9A2C">
                    <a:alpha val="0"/>
                  </a:srgbClr>
                </a:gs>
                <a:gs pos="49000">
                  <a:srgbClr val="FF9A2C">
                    <a:alpha val="50000"/>
                  </a:srgbClr>
                </a:gs>
                <a:gs pos="100000">
                  <a:srgbClr val="FF9A2C">
                    <a:alpha val="0"/>
                  </a:srgbClr>
                </a:gs>
              </a:gsLst>
            </a:gradFill>
            <a:prstDash val="solid"/>
          </a:ln>
        </p:spPr>
        <p:txBody>
          <a:bodyPr vert="horz" lIns="91440" tIns="45720" rIns="91440" bIns="45720" anchor="ctr">
            <a:spAutoFit/>
          </a:bodyPr>
          <a:lstStyle/>
          <a:p>
            <a:pPr marL="0" algn="ctr"/>
            <a:endParaRPr/>
          </a:p>
        </p:txBody>
      </p:sp>
      <p:sp>
        <p:nvSpPr>
          <p:cNvPr id="79" name="AutoShape 79"/>
          <p:cNvSpPr/>
          <p:nvPr/>
        </p:nvSpPr>
        <p:spPr>
          <a:xfrm rot="10800000">
            <a:off x="1412284" y="1477483"/>
            <a:ext cx="2236996" cy="2236996"/>
          </a:xfrm>
          <a:prstGeom prst="ellipse">
            <a:avLst/>
          </a:prstGeom>
          <a:gradFill>
            <a:gsLst>
              <a:gs pos="0">
                <a:srgbClr val="FF9A2C">
                  <a:alpha val="0"/>
                </a:srgbClr>
              </a:gs>
              <a:gs pos="100000">
                <a:srgbClr val="FF9A2C">
                  <a:alpha val="50000"/>
                </a:srgbClr>
              </a:gs>
            </a:gsLst>
            <a:lin ang="5400000"/>
          </a:gradFill>
          <a:ln w="180975" cap="flat" cmpd="sng">
            <a:gradFill>
              <a:gsLst>
                <a:gs pos="0">
                  <a:srgbClr val="FF9A2C">
                    <a:alpha val="0"/>
                  </a:srgbClr>
                </a:gs>
                <a:gs pos="100000">
                  <a:srgbClr val="FF9A2C">
                    <a:alpha val="50000"/>
                  </a:srgbClr>
                </a:gs>
              </a:gsLst>
              <a:lin ang="5400000"/>
            </a:gradFill>
            <a:prstDash val="solid"/>
          </a:ln>
        </p:spPr>
        <p:txBody>
          <a:bodyPr vert="horz" lIns="91440" tIns="45720" rIns="91440" bIns="45720" anchor="ctr">
            <a:spAutoFit/>
          </a:bodyPr>
          <a:lstStyle/>
          <a:p>
            <a:pPr marL="0" algn="ctr"/>
            <a:endParaRPr/>
          </a:p>
        </p:txBody>
      </p:sp>
      <p:sp>
        <p:nvSpPr>
          <p:cNvPr id="80" name="AutoShape 80"/>
          <p:cNvSpPr/>
          <p:nvPr/>
        </p:nvSpPr>
        <p:spPr>
          <a:xfrm rot="10800000">
            <a:off x="8638583" y="1477483"/>
            <a:ext cx="2236996" cy="2236996"/>
          </a:xfrm>
          <a:prstGeom prst="ellipse">
            <a:avLst/>
          </a:prstGeom>
          <a:gradFill>
            <a:gsLst>
              <a:gs pos="0">
                <a:srgbClr val="FF9A2C">
                  <a:alpha val="0"/>
                </a:srgbClr>
              </a:gs>
              <a:gs pos="100000">
                <a:srgbClr val="FF9A2C">
                  <a:alpha val="50000"/>
                </a:srgbClr>
              </a:gs>
            </a:gsLst>
            <a:lin ang="5400000"/>
          </a:gradFill>
          <a:ln w="180975" cap="flat" cmpd="sng">
            <a:gradFill>
              <a:gsLst>
                <a:gs pos="0">
                  <a:srgbClr val="FF9A2C">
                    <a:alpha val="0"/>
                  </a:srgbClr>
                </a:gs>
                <a:gs pos="100000">
                  <a:srgbClr val="FF9A2C">
                    <a:alpha val="50000"/>
                  </a:srgbClr>
                </a:gs>
              </a:gsLst>
              <a:lin ang="5400000"/>
            </a:gradFill>
            <a:prstDash val="solid"/>
          </a:ln>
        </p:spPr>
        <p:txBody>
          <a:bodyPr vert="horz" lIns="91440" tIns="45720" rIns="91440" bIns="45720" anchor="ctr">
            <a:spAutoFit/>
          </a:bodyPr>
          <a:lstStyle/>
          <a:p>
            <a:pPr marL="0" algn="ctr"/>
            <a:endParaRPr/>
          </a:p>
        </p:txBody>
      </p:sp>
      <p:grpSp>
        <p:nvGrpSpPr>
          <p:cNvPr id="81" name="Group 81"/>
          <p:cNvGrpSpPr/>
          <p:nvPr/>
        </p:nvGrpSpPr>
        <p:grpSpPr>
          <a:xfrm>
            <a:off x="8852572" y="1918983"/>
            <a:ext cx="1809028" cy="1582397"/>
            <a:chOff x="6716899" y="4742136"/>
            <a:chExt cx="2738253" cy="2395221"/>
          </a:xfrm>
        </p:grpSpPr>
        <p:sp>
          <p:nvSpPr>
            <p:cNvPr id="82" name="Freeform 82"/>
            <p:cNvSpPr/>
            <p:nvPr/>
          </p:nvSpPr>
          <p:spPr>
            <a:xfrm>
              <a:off x="6879198" y="6003883"/>
              <a:ext cx="2571750" cy="1128712"/>
            </a:xfrm>
            <a:custGeom>
              <a:avLst/>
              <a:gdLst/>
              <a:ahLst/>
              <a:cxnLst/>
              <a:rect l="l" t="t" r="r" b="b"/>
              <a:pathLst>
                <a:path w="2571750" h="1128712">
                  <a:moveTo>
                    <a:pt x="2571750" y="26670"/>
                  </a:moveTo>
                  <a:lnTo>
                    <a:pt x="2571750" y="100965"/>
                  </a:lnTo>
                  <a:lnTo>
                    <a:pt x="2223135" y="528638"/>
                  </a:lnTo>
                  <a:lnTo>
                    <a:pt x="2111693" y="390525"/>
                  </a:lnTo>
                  <a:lnTo>
                    <a:pt x="15240" y="1128713"/>
                  </a:lnTo>
                  <a:lnTo>
                    <a:pt x="0" y="1018222"/>
                  </a:lnTo>
                  <a:lnTo>
                    <a:pt x="1448753" y="423863"/>
                  </a:lnTo>
                  <a:cubicBezTo>
                    <a:pt x="1448753" y="423863"/>
                    <a:pt x="1967865" y="203835"/>
                    <a:pt x="1950720" y="203835"/>
                  </a:cubicBezTo>
                  <a:cubicBezTo>
                    <a:pt x="1933575" y="203835"/>
                    <a:pt x="1771650" y="67628"/>
                    <a:pt x="1771650" y="67628"/>
                  </a:cubicBezTo>
                  <a:lnTo>
                    <a:pt x="1787843" y="0"/>
                  </a:lnTo>
                  <a:lnTo>
                    <a:pt x="2345055" y="84772"/>
                  </a:lnTo>
                  <a:lnTo>
                    <a:pt x="2571750" y="26670"/>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83" name="Freeform 83"/>
            <p:cNvSpPr/>
            <p:nvPr/>
          </p:nvSpPr>
          <p:spPr>
            <a:xfrm>
              <a:off x="6874435" y="6000073"/>
              <a:ext cx="2580322" cy="1137284"/>
            </a:xfrm>
            <a:custGeom>
              <a:avLst/>
              <a:gdLst/>
              <a:ahLst/>
              <a:cxnLst/>
              <a:rect l="l" t="t" r="r" b="b"/>
              <a:pathLst>
                <a:path w="2580322" h="1137284">
                  <a:moveTo>
                    <a:pt x="20003" y="1137285"/>
                  </a:moveTo>
                  <a:cubicBezTo>
                    <a:pt x="19050" y="1137285"/>
                    <a:pt x="18097" y="1137285"/>
                    <a:pt x="17145" y="1136332"/>
                  </a:cubicBezTo>
                  <a:cubicBezTo>
                    <a:pt x="16193" y="1135380"/>
                    <a:pt x="15240" y="1134427"/>
                    <a:pt x="15240" y="1132523"/>
                  </a:cubicBezTo>
                  <a:lnTo>
                    <a:pt x="0" y="1022985"/>
                  </a:lnTo>
                  <a:cubicBezTo>
                    <a:pt x="0" y="1021080"/>
                    <a:pt x="953" y="1019175"/>
                    <a:pt x="2857" y="1018222"/>
                  </a:cubicBezTo>
                  <a:lnTo>
                    <a:pt x="1451610" y="423863"/>
                  </a:lnTo>
                  <a:cubicBezTo>
                    <a:pt x="1631633" y="347663"/>
                    <a:pt x="1897380" y="233363"/>
                    <a:pt x="1945005" y="209550"/>
                  </a:cubicBezTo>
                  <a:cubicBezTo>
                    <a:pt x="1909763" y="190500"/>
                    <a:pt x="1806893" y="104775"/>
                    <a:pt x="1773555" y="76200"/>
                  </a:cubicBezTo>
                  <a:cubicBezTo>
                    <a:pt x="1772603" y="75247"/>
                    <a:pt x="1771650" y="73342"/>
                    <a:pt x="1771650" y="71438"/>
                  </a:cubicBezTo>
                  <a:lnTo>
                    <a:pt x="1787843" y="3810"/>
                  </a:lnTo>
                  <a:cubicBezTo>
                    <a:pt x="1788795" y="952"/>
                    <a:pt x="1790700" y="0"/>
                    <a:pt x="1793558" y="0"/>
                  </a:cubicBezTo>
                  <a:lnTo>
                    <a:pt x="2349818" y="84772"/>
                  </a:lnTo>
                  <a:lnTo>
                    <a:pt x="2574608" y="26670"/>
                  </a:lnTo>
                  <a:cubicBezTo>
                    <a:pt x="2577465" y="25717"/>
                    <a:pt x="2580323" y="27622"/>
                    <a:pt x="2580323" y="30480"/>
                  </a:cubicBezTo>
                  <a:cubicBezTo>
                    <a:pt x="2580323" y="30480"/>
                    <a:pt x="2580323" y="31432"/>
                    <a:pt x="2580323" y="31432"/>
                  </a:cubicBezTo>
                  <a:lnTo>
                    <a:pt x="2580323" y="105727"/>
                  </a:lnTo>
                  <a:cubicBezTo>
                    <a:pt x="2580323" y="106680"/>
                    <a:pt x="2580323" y="107632"/>
                    <a:pt x="2579370" y="108585"/>
                  </a:cubicBezTo>
                  <a:lnTo>
                    <a:pt x="2230755" y="536257"/>
                  </a:lnTo>
                  <a:cubicBezTo>
                    <a:pt x="2229803" y="537210"/>
                    <a:pt x="2228850" y="538163"/>
                    <a:pt x="2226945" y="538163"/>
                  </a:cubicBezTo>
                  <a:cubicBezTo>
                    <a:pt x="2225040" y="538163"/>
                    <a:pt x="2224088" y="537210"/>
                    <a:pt x="2223135" y="536257"/>
                  </a:cubicBezTo>
                  <a:lnTo>
                    <a:pt x="2113598" y="401002"/>
                  </a:lnTo>
                  <a:lnTo>
                    <a:pt x="21907" y="1136332"/>
                  </a:lnTo>
                  <a:cubicBezTo>
                    <a:pt x="20955" y="1137285"/>
                    <a:pt x="20955" y="1137285"/>
                    <a:pt x="20003" y="1137285"/>
                  </a:cubicBezTo>
                  <a:close/>
                  <a:moveTo>
                    <a:pt x="10478" y="1024890"/>
                  </a:moveTo>
                  <a:lnTo>
                    <a:pt x="24765" y="1124902"/>
                  </a:lnTo>
                  <a:lnTo>
                    <a:pt x="2114550" y="389572"/>
                  </a:lnTo>
                  <a:cubicBezTo>
                    <a:pt x="2116455" y="388620"/>
                    <a:pt x="2118360" y="389572"/>
                    <a:pt x="2120265" y="391477"/>
                  </a:cubicBezTo>
                  <a:lnTo>
                    <a:pt x="2227898" y="524827"/>
                  </a:lnTo>
                  <a:lnTo>
                    <a:pt x="2571750" y="102870"/>
                  </a:lnTo>
                  <a:lnTo>
                    <a:pt x="2571750" y="36195"/>
                  </a:lnTo>
                  <a:lnTo>
                    <a:pt x="2351723" y="93345"/>
                  </a:lnTo>
                  <a:cubicBezTo>
                    <a:pt x="2350770" y="93345"/>
                    <a:pt x="2350770" y="93345"/>
                    <a:pt x="2349818" y="93345"/>
                  </a:cubicBezTo>
                  <a:lnTo>
                    <a:pt x="1796415" y="8572"/>
                  </a:lnTo>
                  <a:lnTo>
                    <a:pt x="1782128" y="69532"/>
                  </a:lnTo>
                  <a:cubicBezTo>
                    <a:pt x="1858328" y="133350"/>
                    <a:pt x="1944053" y="200977"/>
                    <a:pt x="1955483" y="202882"/>
                  </a:cubicBezTo>
                  <a:cubicBezTo>
                    <a:pt x="1958340" y="202882"/>
                    <a:pt x="1960245" y="204788"/>
                    <a:pt x="1960245" y="206692"/>
                  </a:cubicBezTo>
                  <a:cubicBezTo>
                    <a:pt x="1961198" y="212407"/>
                    <a:pt x="1962150" y="214313"/>
                    <a:pt x="1706880" y="324802"/>
                  </a:cubicBezTo>
                  <a:cubicBezTo>
                    <a:pt x="1582103" y="378142"/>
                    <a:pt x="1456373" y="431482"/>
                    <a:pt x="1455420" y="432435"/>
                  </a:cubicBezTo>
                  <a:lnTo>
                    <a:pt x="10478" y="102489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84" name="Freeform 84"/>
            <p:cNvSpPr/>
            <p:nvPr/>
          </p:nvSpPr>
          <p:spPr>
            <a:xfrm>
              <a:off x="7038265" y="5955306"/>
              <a:ext cx="152400" cy="114299"/>
            </a:xfrm>
            <a:custGeom>
              <a:avLst/>
              <a:gdLst/>
              <a:ahLst/>
              <a:cxnLst/>
              <a:rect l="l" t="t" r="r" b="b"/>
              <a:pathLst>
                <a:path w="152400" h="114299">
                  <a:moveTo>
                    <a:pt x="152400" y="34290"/>
                  </a:moveTo>
                  <a:lnTo>
                    <a:pt x="40957" y="0"/>
                  </a:lnTo>
                  <a:lnTo>
                    <a:pt x="0" y="76200"/>
                  </a:lnTo>
                  <a:lnTo>
                    <a:pt x="103822" y="11430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85" name="Freeform 85"/>
            <p:cNvSpPr/>
            <p:nvPr/>
          </p:nvSpPr>
          <p:spPr>
            <a:xfrm>
              <a:off x="7032788" y="5952074"/>
              <a:ext cx="163353" cy="122293"/>
            </a:xfrm>
            <a:custGeom>
              <a:avLst/>
              <a:gdLst/>
              <a:ahLst/>
              <a:cxnLst/>
              <a:rect l="l" t="t" r="r" b="b"/>
              <a:pathLst>
                <a:path w="163353" h="122293">
                  <a:moveTo>
                    <a:pt x="109299" y="122294"/>
                  </a:moveTo>
                  <a:lnTo>
                    <a:pt x="107394" y="122294"/>
                  </a:lnTo>
                  <a:lnTo>
                    <a:pt x="3572" y="85146"/>
                  </a:lnTo>
                  <a:cubicBezTo>
                    <a:pt x="2619" y="85146"/>
                    <a:pt x="714" y="83241"/>
                    <a:pt x="714" y="82289"/>
                  </a:cubicBezTo>
                  <a:cubicBezTo>
                    <a:pt x="-238" y="81336"/>
                    <a:pt x="-238" y="79431"/>
                    <a:pt x="714" y="78479"/>
                  </a:cubicBezTo>
                  <a:lnTo>
                    <a:pt x="42624" y="2279"/>
                  </a:lnTo>
                  <a:cubicBezTo>
                    <a:pt x="43577" y="374"/>
                    <a:pt x="46434" y="-579"/>
                    <a:pt x="48339" y="374"/>
                  </a:cubicBezTo>
                  <a:lnTo>
                    <a:pt x="159782" y="33711"/>
                  </a:lnTo>
                  <a:cubicBezTo>
                    <a:pt x="160734" y="34664"/>
                    <a:pt x="162639" y="35616"/>
                    <a:pt x="162639" y="36569"/>
                  </a:cubicBezTo>
                  <a:cubicBezTo>
                    <a:pt x="163592" y="37521"/>
                    <a:pt x="163592" y="39426"/>
                    <a:pt x="162639" y="40379"/>
                  </a:cubicBezTo>
                  <a:lnTo>
                    <a:pt x="114062" y="120389"/>
                  </a:lnTo>
                  <a:cubicBezTo>
                    <a:pt x="113109" y="121341"/>
                    <a:pt x="111204" y="122294"/>
                    <a:pt x="109299" y="122294"/>
                  </a:cubicBezTo>
                  <a:close/>
                  <a:moveTo>
                    <a:pt x="12144" y="77526"/>
                  </a:moveTo>
                  <a:lnTo>
                    <a:pt x="107394" y="111816"/>
                  </a:lnTo>
                  <a:lnTo>
                    <a:pt x="150257" y="40379"/>
                  </a:lnTo>
                  <a:lnTo>
                    <a:pt x="49292" y="8946"/>
                  </a:lnTo>
                  <a:lnTo>
                    <a:pt x="12144" y="7752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86" name="Freeform 86"/>
            <p:cNvSpPr/>
            <p:nvPr/>
          </p:nvSpPr>
          <p:spPr>
            <a:xfrm>
              <a:off x="6815380" y="6004836"/>
              <a:ext cx="2635567" cy="1017269"/>
            </a:xfrm>
            <a:custGeom>
              <a:avLst/>
              <a:gdLst/>
              <a:ahLst/>
              <a:cxnLst/>
              <a:rect l="l" t="t" r="r" b="b"/>
              <a:pathLst>
                <a:path w="2635567" h="1017269">
                  <a:moveTo>
                    <a:pt x="0" y="481965"/>
                  </a:moveTo>
                  <a:lnTo>
                    <a:pt x="1984058" y="110490"/>
                  </a:lnTo>
                  <a:lnTo>
                    <a:pt x="1851660" y="0"/>
                  </a:lnTo>
                  <a:lnTo>
                    <a:pt x="2635568" y="26670"/>
                  </a:lnTo>
                  <a:lnTo>
                    <a:pt x="2280285" y="420052"/>
                  </a:lnTo>
                  <a:lnTo>
                    <a:pt x="2174558" y="305752"/>
                  </a:lnTo>
                  <a:lnTo>
                    <a:pt x="63818" y="101727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87" name="Freeform 87"/>
            <p:cNvSpPr/>
            <p:nvPr/>
          </p:nvSpPr>
          <p:spPr>
            <a:xfrm>
              <a:off x="6810618" y="5998168"/>
              <a:ext cx="2644534" cy="1028700"/>
            </a:xfrm>
            <a:custGeom>
              <a:avLst/>
              <a:gdLst/>
              <a:ahLst/>
              <a:cxnLst/>
              <a:rect l="l" t="t" r="r" b="b"/>
              <a:pathLst>
                <a:path w="2644534" h="1028700">
                  <a:moveTo>
                    <a:pt x="68580" y="1028700"/>
                  </a:moveTo>
                  <a:cubicBezTo>
                    <a:pt x="67627" y="1028700"/>
                    <a:pt x="66675" y="1028700"/>
                    <a:pt x="65723" y="1027748"/>
                  </a:cubicBezTo>
                  <a:cubicBezTo>
                    <a:pt x="64770" y="1026795"/>
                    <a:pt x="63818" y="1025843"/>
                    <a:pt x="63818" y="1023938"/>
                  </a:cubicBezTo>
                  <a:lnTo>
                    <a:pt x="0" y="488633"/>
                  </a:lnTo>
                  <a:cubicBezTo>
                    <a:pt x="0" y="485775"/>
                    <a:pt x="952" y="483870"/>
                    <a:pt x="3810" y="482918"/>
                  </a:cubicBezTo>
                  <a:lnTo>
                    <a:pt x="1977390" y="112395"/>
                  </a:lnTo>
                  <a:lnTo>
                    <a:pt x="1853565" y="8573"/>
                  </a:lnTo>
                  <a:cubicBezTo>
                    <a:pt x="1851660" y="7620"/>
                    <a:pt x="1851660" y="4763"/>
                    <a:pt x="1851660" y="2858"/>
                  </a:cubicBezTo>
                  <a:cubicBezTo>
                    <a:pt x="1852613" y="953"/>
                    <a:pt x="1854518" y="0"/>
                    <a:pt x="1856423" y="0"/>
                  </a:cubicBezTo>
                  <a:lnTo>
                    <a:pt x="2639378" y="26670"/>
                  </a:lnTo>
                  <a:cubicBezTo>
                    <a:pt x="2641283" y="26670"/>
                    <a:pt x="2643188" y="27623"/>
                    <a:pt x="2644140" y="29528"/>
                  </a:cubicBezTo>
                  <a:cubicBezTo>
                    <a:pt x="2645093" y="31433"/>
                    <a:pt x="2644140" y="33338"/>
                    <a:pt x="2643188" y="34290"/>
                  </a:cubicBezTo>
                  <a:lnTo>
                    <a:pt x="2288858" y="429578"/>
                  </a:lnTo>
                  <a:cubicBezTo>
                    <a:pt x="2287905" y="430530"/>
                    <a:pt x="2286953" y="431483"/>
                    <a:pt x="2285048" y="431483"/>
                  </a:cubicBezTo>
                  <a:cubicBezTo>
                    <a:pt x="2284095" y="431483"/>
                    <a:pt x="2282190" y="430530"/>
                    <a:pt x="2281238" y="429578"/>
                  </a:cubicBezTo>
                  <a:lnTo>
                    <a:pt x="2177415" y="318135"/>
                  </a:lnTo>
                  <a:lnTo>
                    <a:pt x="70485" y="1028700"/>
                  </a:lnTo>
                  <a:cubicBezTo>
                    <a:pt x="69533" y="1028700"/>
                    <a:pt x="69533" y="1028700"/>
                    <a:pt x="68580" y="1028700"/>
                  </a:cubicBezTo>
                  <a:close/>
                  <a:moveTo>
                    <a:pt x="10477" y="492443"/>
                  </a:moveTo>
                  <a:lnTo>
                    <a:pt x="73343" y="1017270"/>
                  </a:lnTo>
                  <a:lnTo>
                    <a:pt x="2178368" y="307658"/>
                  </a:lnTo>
                  <a:cubicBezTo>
                    <a:pt x="2180273" y="306705"/>
                    <a:pt x="2182178" y="307658"/>
                    <a:pt x="2183130" y="308610"/>
                  </a:cubicBezTo>
                  <a:lnTo>
                    <a:pt x="2286000" y="419100"/>
                  </a:lnTo>
                  <a:lnTo>
                    <a:pt x="2629853" y="37148"/>
                  </a:lnTo>
                  <a:lnTo>
                    <a:pt x="1870710" y="11430"/>
                  </a:lnTo>
                  <a:lnTo>
                    <a:pt x="1991678" y="112395"/>
                  </a:lnTo>
                  <a:cubicBezTo>
                    <a:pt x="1992630" y="113348"/>
                    <a:pt x="1993583" y="115253"/>
                    <a:pt x="1993583" y="117158"/>
                  </a:cubicBezTo>
                  <a:cubicBezTo>
                    <a:pt x="1993583" y="119063"/>
                    <a:pt x="1991678" y="120015"/>
                    <a:pt x="1989773" y="120968"/>
                  </a:cubicBezTo>
                  <a:lnTo>
                    <a:pt x="10477" y="49244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88" name="Freeform 88"/>
            <p:cNvSpPr/>
            <p:nvPr/>
          </p:nvSpPr>
          <p:spPr>
            <a:xfrm rot="21015193">
              <a:off x="7172502" y="6525044"/>
              <a:ext cx="784887" cy="160025"/>
            </a:xfrm>
            <a:custGeom>
              <a:avLst/>
              <a:gdLst/>
              <a:ahLst/>
              <a:cxnLst/>
              <a:rect l="l" t="t" r="r" b="b"/>
              <a:pathLst>
                <a:path w="784887" h="160025">
                  <a:moveTo>
                    <a:pt x="784887" y="80013"/>
                  </a:moveTo>
                  <a:cubicBezTo>
                    <a:pt x="784887" y="124203"/>
                    <a:pt x="609184" y="160026"/>
                    <a:pt x="392444" y="160026"/>
                  </a:cubicBezTo>
                  <a:cubicBezTo>
                    <a:pt x="175703" y="160026"/>
                    <a:pt x="0" y="124203"/>
                    <a:pt x="0" y="80013"/>
                  </a:cubicBezTo>
                  <a:cubicBezTo>
                    <a:pt x="0" y="35823"/>
                    <a:pt x="175703" y="0"/>
                    <a:pt x="392444" y="0"/>
                  </a:cubicBezTo>
                  <a:cubicBezTo>
                    <a:pt x="609184" y="0"/>
                    <a:pt x="784887" y="35823"/>
                    <a:pt x="784887" y="80013"/>
                  </a:cubicBezTo>
                  <a:close/>
                </a:path>
              </a:pathLst>
            </a:custGeom>
            <a:solidFill>
              <a:srgbClr val="E6E7E8"/>
            </a:solidFill>
            <a:ln cap="flat">
              <a:prstDash val="solid"/>
            </a:ln>
          </p:spPr>
          <p:txBody>
            <a:bodyPr vert="horz" lIns="91440" tIns="45720" rIns="91440" bIns="45720" anchor="ctr">
              <a:spAutoFit/>
            </a:bodyPr>
            <a:lstStyle/>
            <a:p>
              <a:pPr marL="0" algn="l"/>
              <a:endParaRPr/>
            </a:p>
          </p:txBody>
        </p:sp>
        <p:sp>
          <p:nvSpPr>
            <p:cNvPr id="89" name="Freeform 89"/>
            <p:cNvSpPr/>
            <p:nvPr/>
          </p:nvSpPr>
          <p:spPr>
            <a:xfrm>
              <a:off x="7769785" y="6321066"/>
              <a:ext cx="182879" cy="118109"/>
            </a:xfrm>
            <a:custGeom>
              <a:avLst/>
              <a:gdLst/>
              <a:ahLst/>
              <a:cxnLst/>
              <a:rect l="l" t="t" r="r" b="b"/>
              <a:pathLst>
                <a:path w="182879" h="118109">
                  <a:moveTo>
                    <a:pt x="55245" y="0"/>
                  </a:moveTo>
                  <a:lnTo>
                    <a:pt x="0" y="86677"/>
                  </a:lnTo>
                  <a:lnTo>
                    <a:pt x="107633" y="118110"/>
                  </a:lnTo>
                  <a:lnTo>
                    <a:pt x="182880" y="27622"/>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90" name="Freeform 90"/>
            <p:cNvSpPr/>
            <p:nvPr/>
          </p:nvSpPr>
          <p:spPr>
            <a:xfrm>
              <a:off x="7765618" y="6317834"/>
              <a:ext cx="193156" cy="126103"/>
            </a:xfrm>
            <a:custGeom>
              <a:avLst/>
              <a:gdLst/>
              <a:ahLst/>
              <a:cxnLst/>
              <a:rect l="l" t="t" r="r" b="b"/>
              <a:pathLst>
                <a:path w="193156" h="126103">
                  <a:moveTo>
                    <a:pt x="111800" y="126104"/>
                  </a:moveTo>
                  <a:cubicBezTo>
                    <a:pt x="111800" y="126104"/>
                    <a:pt x="110847" y="126104"/>
                    <a:pt x="110847" y="126104"/>
                  </a:cubicBezTo>
                  <a:lnTo>
                    <a:pt x="3215" y="95624"/>
                  </a:lnTo>
                  <a:cubicBezTo>
                    <a:pt x="357" y="94671"/>
                    <a:pt x="-595" y="91814"/>
                    <a:pt x="357" y="89909"/>
                  </a:cubicBezTo>
                  <a:cubicBezTo>
                    <a:pt x="357" y="89909"/>
                    <a:pt x="357" y="88956"/>
                    <a:pt x="1310" y="88956"/>
                  </a:cubicBezTo>
                  <a:lnTo>
                    <a:pt x="56555" y="2279"/>
                  </a:lnTo>
                  <a:cubicBezTo>
                    <a:pt x="57507" y="374"/>
                    <a:pt x="59412" y="-579"/>
                    <a:pt x="61317" y="374"/>
                  </a:cubicBezTo>
                  <a:lnTo>
                    <a:pt x="188952" y="27996"/>
                  </a:lnTo>
                  <a:cubicBezTo>
                    <a:pt x="190857" y="27996"/>
                    <a:pt x="191810" y="29901"/>
                    <a:pt x="192762" y="30854"/>
                  </a:cubicBezTo>
                  <a:cubicBezTo>
                    <a:pt x="193715" y="32759"/>
                    <a:pt x="192762" y="34664"/>
                    <a:pt x="191810" y="35616"/>
                  </a:cubicBezTo>
                  <a:lnTo>
                    <a:pt x="116562" y="126104"/>
                  </a:lnTo>
                  <a:cubicBezTo>
                    <a:pt x="114657" y="125151"/>
                    <a:pt x="112752" y="126104"/>
                    <a:pt x="111800" y="126104"/>
                  </a:cubicBezTo>
                  <a:close/>
                  <a:moveTo>
                    <a:pt x="11787" y="87051"/>
                  </a:moveTo>
                  <a:lnTo>
                    <a:pt x="109895" y="115626"/>
                  </a:lnTo>
                  <a:lnTo>
                    <a:pt x="178475" y="33711"/>
                  </a:lnTo>
                  <a:lnTo>
                    <a:pt x="62270" y="8946"/>
                  </a:lnTo>
                  <a:lnTo>
                    <a:pt x="11787" y="87051"/>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1" name="Freeform 91"/>
            <p:cNvSpPr/>
            <p:nvPr/>
          </p:nvSpPr>
          <p:spPr>
            <a:xfrm>
              <a:off x="7720142" y="6407743"/>
              <a:ext cx="233410" cy="144014"/>
            </a:xfrm>
            <a:custGeom>
              <a:avLst/>
              <a:gdLst/>
              <a:ahLst/>
              <a:cxnLst/>
              <a:rect l="l" t="t" r="r" b="b"/>
              <a:pathLst>
                <a:path w="233410" h="144014">
                  <a:moveTo>
                    <a:pt x="49643" y="0"/>
                  </a:moveTo>
                  <a:cubicBezTo>
                    <a:pt x="49643" y="0"/>
                    <a:pt x="-2745" y="60960"/>
                    <a:pt x="113" y="67628"/>
                  </a:cubicBezTo>
                  <a:cubicBezTo>
                    <a:pt x="2970" y="75248"/>
                    <a:pt x="222045" y="158115"/>
                    <a:pt x="232523" y="141923"/>
                  </a:cubicBezTo>
                  <a:cubicBezTo>
                    <a:pt x="243000" y="125730"/>
                    <a:pt x="157275" y="30480"/>
                    <a:pt x="157275" y="30480"/>
                  </a:cubicBezTo>
                  <a:lnTo>
                    <a:pt x="49643" y="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2" name="Freeform 92"/>
            <p:cNvSpPr/>
            <p:nvPr/>
          </p:nvSpPr>
          <p:spPr>
            <a:xfrm>
              <a:off x="7715131" y="6403933"/>
              <a:ext cx="242559" cy="153352"/>
            </a:xfrm>
            <a:custGeom>
              <a:avLst/>
              <a:gdLst/>
              <a:ahLst/>
              <a:cxnLst/>
              <a:rect l="l" t="t" r="r" b="b"/>
              <a:pathLst>
                <a:path w="242559" h="153352">
                  <a:moveTo>
                    <a:pt x="229914" y="153353"/>
                  </a:moveTo>
                  <a:cubicBezTo>
                    <a:pt x="228009" y="153353"/>
                    <a:pt x="225152" y="153353"/>
                    <a:pt x="223247" y="153353"/>
                  </a:cubicBezTo>
                  <a:cubicBezTo>
                    <a:pt x="181337" y="148590"/>
                    <a:pt x="4172" y="85725"/>
                    <a:pt x="362" y="74295"/>
                  </a:cubicBezTo>
                  <a:cubicBezTo>
                    <a:pt x="-591" y="71438"/>
                    <a:pt x="-3448" y="64770"/>
                    <a:pt x="50844" y="1905"/>
                  </a:cubicBezTo>
                  <a:cubicBezTo>
                    <a:pt x="51797" y="0"/>
                    <a:pt x="53702" y="0"/>
                    <a:pt x="55607" y="0"/>
                  </a:cubicBezTo>
                  <a:lnTo>
                    <a:pt x="163239" y="30480"/>
                  </a:lnTo>
                  <a:cubicBezTo>
                    <a:pt x="164192" y="30480"/>
                    <a:pt x="165144" y="31433"/>
                    <a:pt x="165144" y="32385"/>
                  </a:cubicBezTo>
                  <a:cubicBezTo>
                    <a:pt x="191814" y="60960"/>
                    <a:pt x="251822" y="132397"/>
                    <a:pt x="241344" y="149542"/>
                  </a:cubicBezTo>
                  <a:cubicBezTo>
                    <a:pt x="239439" y="151447"/>
                    <a:pt x="235629" y="153353"/>
                    <a:pt x="229914" y="153353"/>
                  </a:cubicBezTo>
                  <a:close/>
                  <a:moveTo>
                    <a:pt x="9887" y="70485"/>
                  </a:moveTo>
                  <a:cubicBezTo>
                    <a:pt x="32747" y="85725"/>
                    <a:pt x="218484" y="150495"/>
                    <a:pt x="233724" y="143828"/>
                  </a:cubicBezTo>
                  <a:cubicBezTo>
                    <a:pt x="236582" y="136208"/>
                    <a:pt x="203244" y="88583"/>
                    <a:pt x="159429" y="40005"/>
                  </a:cubicBezTo>
                  <a:lnTo>
                    <a:pt x="56559" y="10478"/>
                  </a:lnTo>
                  <a:cubicBezTo>
                    <a:pt x="39414" y="28575"/>
                    <a:pt x="24174" y="48578"/>
                    <a:pt x="9887" y="7048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3" name="Freeform 93"/>
            <p:cNvSpPr/>
            <p:nvPr/>
          </p:nvSpPr>
          <p:spPr>
            <a:xfrm>
              <a:off x="7114465" y="5651458"/>
              <a:ext cx="1006960" cy="743902"/>
            </a:xfrm>
            <a:custGeom>
              <a:avLst/>
              <a:gdLst/>
              <a:ahLst/>
              <a:cxnLst/>
              <a:rect l="l" t="t" r="r" b="b"/>
              <a:pathLst>
                <a:path w="1006960" h="743902">
                  <a:moveTo>
                    <a:pt x="757237" y="124777"/>
                  </a:moveTo>
                  <a:cubicBezTo>
                    <a:pt x="757237" y="124777"/>
                    <a:pt x="1000125" y="357188"/>
                    <a:pt x="1006792" y="411480"/>
                  </a:cubicBezTo>
                  <a:cubicBezTo>
                    <a:pt x="1013460" y="466725"/>
                    <a:pt x="820103" y="743903"/>
                    <a:pt x="820103" y="743903"/>
                  </a:cubicBezTo>
                  <a:lnTo>
                    <a:pt x="675323" y="681990"/>
                  </a:lnTo>
                  <a:cubicBezTo>
                    <a:pt x="675323" y="681990"/>
                    <a:pt x="838200" y="476250"/>
                    <a:pt x="804862" y="414338"/>
                  </a:cubicBezTo>
                  <a:cubicBezTo>
                    <a:pt x="771525" y="353378"/>
                    <a:pt x="590550" y="242888"/>
                    <a:pt x="590550" y="242888"/>
                  </a:cubicBezTo>
                  <a:cubicBezTo>
                    <a:pt x="590550" y="242888"/>
                    <a:pt x="474345" y="500063"/>
                    <a:pt x="397193" y="540068"/>
                  </a:cubicBezTo>
                  <a:cubicBezTo>
                    <a:pt x="320040" y="580072"/>
                    <a:pt x="0" y="433388"/>
                    <a:pt x="0" y="433388"/>
                  </a:cubicBezTo>
                  <a:lnTo>
                    <a:pt x="65722" y="300990"/>
                  </a:lnTo>
                  <a:cubicBezTo>
                    <a:pt x="65722" y="300990"/>
                    <a:pt x="278130" y="379095"/>
                    <a:pt x="317183" y="344805"/>
                  </a:cubicBezTo>
                  <a:cubicBezTo>
                    <a:pt x="357187" y="311467"/>
                    <a:pt x="421005" y="0"/>
                    <a:pt x="421005" y="0"/>
                  </a:cubicBezTo>
                  <a:lnTo>
                    <a:pt x="757237" y="12477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4" name="Freeform 94"/>
            <p:cNvSpPr/>
            <p:nvPr/>
          </p:nvSpPr>
          <p:spPr>
            <a:xfrm>
              <a:off x="7108036" y="5648353"/>
              <a:ext cx="1016306" cy="751770"/>
            </a:xfrm>
            <a:custGeom>
              <a:avLst/>
              <a:gdLst/>
              <a:ahLst/>
              <a:cxnLst/>
              <a:rect l="l" t="t" r="r" b="b"/>
              <a:pathLst>
                <a:path w="1016306" h="751770">
                  <a:moveTo>
                    <a:pt x="826532" y="751770"/>
                  </a:moveTo>
                  <a:cubicBezTo>
                    <a:pt x="825579" y="751770"/>
                    <a:pt x="825579" y="751770"/>
                    <a:pt x="824627" y="751770"/>
                  </a:cubicBezTo>
                  <a:lnTo>
                    <a:pt x="679847" y="689858"/>
                  </a:lnTo>
                  <a:cubicBezTo>
                    <a:pt x="678894" y="688905"/>
                    <a:pt x="677942" y="687953"/>
                    <a:pt x="676989" y="687000"/>
                  </a:cubicBezTo>
                  <a:cubicBezTo>
                    <a:pt x="676989" y="685095"/>
                    <a:pt x="676989" y="684143"/>
                    <a:pt x="677942" y="683190"/>
                  </a:cubicBezTo>
                  <a:cubicBezTo>
                    <a:pt x="722709" y="626993"/>
                    <a:pt x="832247" y="468878"/>
                    <a:pt x="806529" y="421253"/>
                  </a:cubicBezTo>
                  <a:cubicBezTo>
                    <a:pt x="777002" y="366960"/>
                    <a:pt x="626507" y="271710"/>
                    <a:pt x="597932" y="254565"/>
                  </a:cubicBezTo>
                  <a:cubicBezTo>
                    <a:pt x="580787" y="291713"/>
                    <a:pt x="476964" y="511740"/>
                    <a:pt x="404574" y="548888"/>
                  </a:cubicBezTo>
                  <a:cubicBezTo>
                    <a:pt x="326469" y="589845"/>
                    <a:pt x="16907" y="447923"/>
                    <a:pt x="3572" y="442208"/>
                  </a:cubicBezTo>
                  <a:cubicBezTo>
                    <a:pt x="2619" y="441255"/>
                    <a:pt x="1667" y="440303"/>
                    <a:pt x="714" y="439350"/>
                  </a:cubicBezTo>
                  <a:cubicBezTo>
                    <a:pt x="-238" y="438398"/>
                    <a:pt x="-238" y="436493"/>
                    <a:pt x="714" y="435540"/>
                  </a:cubicBezTo>
                  <a:lnTo>
                    <a:pt x="66437" y="303143"/>
                  </a:lnTo>
                  <a:cubicBezTo>
                    <a:pt x="67389" y="301238"/>
                    <a:pt x="70247" y="300285"/>
                    <a:pt x="72152" y="301238"/>
                  </a:cubicBezTo>
                  <a:cubicBezTo>
                    <a:pt x="130254" y="322193"/>
                    <a:pt x="288369" y="372675"/>
                    <a:pt x="318849" y="346005"/>
                  </a:cubicBezTo>
                  <a:cubicBezTo>
                    <a:pt x="349329" y="319335"/>
                    <a:pt x="403622" y="90735"/>
                    <a:pt x="420767" y="4058"/>
                  </a:cubicBezTo>
                  <a:cubicBezTo>
                    <a:pt x="421719" y="1200"/>
                    <a:pt x="423624" y="-705"/>
                    <a:pt x="426482" y="248"/>
                  </a:cubicBezTo>
                  <a:cubicBezTo>
                    <a:pt x="426482" y="248"/>
                    <a:pt x="426482" y="248"/>
                    <a:pt x="427434" y="248"/>
                  </a:cubicBezTo>
                  <a:lnTo>
                    <a:pt x="762714" y="124073"/>
                  </a:lnTo>
                  <a:cubicBezTo>
                    <a:pt x="763667" y="124073"/>
                    <a:pt x="763667" y="125025"/>
                    <a:pt x="764619" y="125025"/>
                  </a:cubicBezTo>
                  <a:cubicBezTo>
                    <a:pt x="774144" y="134550"/>
                    <a:pt x="1008459" y="358388"/>
                    <a:pt x="1016079" y="414585"/>
                  </a:cubicBezTo>
                  <a:cubicBezTo>
                    <a:pt x="1023699" y="470783"/>
                    <a:pt x="837009" y="738435"/>
                    <a:pt x="829389" y="749865"/>
                  </a:cubicBezTo>
                  <a:cubicBezTo>
                    <a:pt x="829389" y="750818"/>
                    <a:pt x="827484" y="751770"/>
                    <a:pt x="826532" y="751770"/>
                  </a:cubicBezTo>
                  <a:close/>
                  <a:moveTo>
                    <a:pt x="689372" y="683190"/>
                  </a:moveTo>
                  <a:lnTo>
                    <a:pt x="824627" y="741293"/>
                  </a:lnTo>
                  <a:cubicBezTo>
                    <a:pt x="879872" y="662235"/>
                    <a:pt x="1013222" y="458400"/>
                    <a:pt x="1008459" y="415538"/>
                  </a:cubicBezTo>
                  <a:cubicBezTo>
                    <a:pt x="1003697" y="372675"/>
                    <a:pt x="844629" y="212655"/>
                    <a:pt x="760809" y="131693"/>
                  </a:cubicBezTo>
                  <a:lnTo>
                    <a:pt x="431244" y="10725"/>
                  </a:lnTo>
                  <a:cubicBezTo>
                    <a:pt x="421719" y="53588"/>
                    <a:pt x="365522" y="320288"/>
                    <a:pt x="326469" y="352673"/>
                  </a:cubicBezTo>
                  <a:cubicBezTo>
                    <a:pt x="288369" y="385058"/>
                    <a:pt x="109299" y="324098"/>
                    <a:pt x="74057" y="310763"/>
                  </a:cubicBezTo>
                  <a:lnTo>
                    <a:pt x="12144" y="434588"/>
                  </a:lnTo>
                  <a:cubicBezTo>
                    <a:pt x="51197" y="451733"/>
                    <a:pt x="331232" y="575558"/>
                    <a:pt x="400764" y="539363"/>
                  </a:cubicBezTo>
                  <a:cubicBezTo>
                    <a:pt x="475059" y="500310"/>
                    <a:pt x="590312" y="246945"/>
                    <a:pt x="592217" y="244088"/>
                  </a:cubicBezTo>
                  <a:cubicBezTo>
                    <a:pt x="593169" y="243135"/>
                    <a:pt x="594122" y="242183"/>
                    <a:pt x="595074" y="241230"/>
                  </a:cubicBezTo>
                  <a:cubicBezTo>
                    <a:pt x="596027" y="240278"/>
                    <a:pt x="597932" y="240278"/>
                    <a:pt x="598884" y="241230"/>
                  </a:cubicBezTo>
                  <a:cubicBezTo>
                    <a:pt x="606504" y="245993"/>
                    <a:pt x="781764" y="352673"/>
                    <a:pt x="815102" y="415538"/>
                  </a:cubicBezTo>
                  <a:cubicBezTo>
                    <a:pt x="847487" y="473640"/>
                    <a:pt x="714137" y="650805"/>
                    <a:pt x="689372" y="683190"/>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5" name="Freeform 95"/>
            <p:cNvSpPr/>
            <p:nvPr/>
          </p:nvSpPr>
          <p:spPr>
            <a:xfrm>
              <a:off x="8372315" y="5056899"/>
              <a:ext cx="156145" cy="130691"/>
            </a:xfrm>
            <a:custGeom>
              <a:avLst/>
              <a:gdLst/>
              <a:ahLst/>
              <a:cxnLst/>
              <a:rect l="l" t="t" r="r" b="b"/>
              <a:pathLst>
                <a:path w="156145" h="130691">
                  <a:moveTo>
                    <a:pt x="34693" y="130692"/>
                  </a:moveTo>
                  <a:cubicBezTo>
                    <a:pt x="51838" y="118309"/>
                    <a:pt x="69935" y="108784"/>
                    <a:pt x="89938" y="100212"/>
                  </a:cubicBezTo>
                  <a:cubicBezTo>
                    <a:pt x="111845" y="92592"/>
                    <a:pt x="140420" y="87829"/>
                    <a:pt x="133753" y="78304"/>
                  </a:cubicBezTo>
                  <a:cubicBezTo>
                    <a:pt x="127085" y="68779"/>
                    <a:pt x="74698" y="82114"/>
                    <a:pt x="74698" y="82114"/>
                  </a:cubicBezTo>
                  <a:cubicBezTo>
                    <a:pt x="74698" y="82114"/>
                    <a:pt x="105178" y="34489"/>
                    <a:pt x="123275" y="24964"/>
                  </a:cubicBezTo>
                  <a:cubicBezTo>
                    <a:pt x="140420" y="15439"/>
                    <a:pt x="165185" y="16392"/>
                    <a:pt x="152803" y="7819"/>
                  </a:cubicBezTo>
                  <a:cubicBezTo>
                    <a:pt x="140420" y="-753"/>
                    <a:pt x="103273" y="-2658"/>
                    <a:pt x="90890" y="4009"/>
                  </a:cubicBezTo>
                  <a:cubicBezTo>
                    <a:pt x="78508" y="10677"/>
                    <a:pt x="4213" y="91639"/>
                    <a:pt x="403" y="96402"/>
                  </a:cubicBezTo>
                  <a:cubicBezTo>
                    <a:pt x="-4360" y="101164"/>
                    <a:pt x="34693" y="130692"/>
                    <a:pt x="34693" y="130692"/>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96" name="Freeform 96"/>
            <p:cNvSpPr/>
            <p:nvPr/>
          </p:nvSpPr>
          <p:spPr>
            <a:xfrm>
              <a:off x="8367002" y="5052396"/>
              <a:ext cx="165885" cy="139956"/>
            </a:xfrm>
            <a:custGeom>
              <a:avLst/>
              <a:gdLst/>
              <a:ahLst/>
              <a:cxnLst/>
              <a:rect l="l" t="t" r="r" b="b"/>
              <a:pathLst>
                <a:path w="165885" h="139956">
                  <a:moveTo>
                    <a:pt x="40005" y="139957"/>
                  </a:moveTo>
                  <a:cubicBezTo>
                    <a:pt x="39053" y="139957"/>
                    <a:pt x="38100" y="139957"/>
                    <a:pt x="37148" y="139004"/>
                  </a:cubicBezTo>
                  <a:cubicBezTo>
                    <a:pt x="13335" y="120907"/>
                    <a:pt x="953" y="108524"/>
                    <a:pt x="0" y="102809"/>
                  </a:cubicBezTo>
                  <a:cubicBezTo>
                    <a:pt x="0" y="100904"/>
                    <a:pt x="0" y="98999"/>
                    <a:pt x="953" y="98047"/>
                  </a:cubicBezTo>
                  <a:cubicBezTo>
                    <a:pt x="1905" y="97094"/>
                    <a:pt x="78105" y="12322"/>
                    <a:pt x="93345" y="4702"/>
                  </a:cubicBezTo>
                  <a:cubicBezTo>
                    <a:pt x="108585" y="-2918"/>
                    <a:pt x="146685" y="-1013"/>
                    <a:pt x="160973" y="8512"/>
                  </a:cubicBezTo>
                  <a:cubicBezTo>
                    <a:pt x="162878" y="9464"/>
                    <a:pt x="166688" y="13274"/>
                    <a:pt x="165735" y="18037"/>
                  </a:cubicBezTo>
                  <a:cubicBezTo>
                    <a:pt x="164783" y="22799"/>
                    <a:pt x="159067" y="24704"/>
                    <a:pt x="149542" y="27562"/>
                  </a:cubicBezTo>
                  <a:cubicBezTo>
                    <a:pt x="142875" y="29467"/>
                    <a:pt x="136208" y="31372"/>
                    <a:pt x="130492" y="34229"/>
                  </a:cubicBezTo>
                  <a:cubicBezTo>
                    <a:pt x="120015" y="39944"/>
                    <a:pt x="101917" y="62804"/>
                    <a:pt x="91440" y="78997"/>
                  </a:cubicBezTo>
                  <a:cubicBezTo>
                    <a:pt x="112395" y="74234"/>
                    <a:pt x="138113" y="70424"/>
                    <a:pt x="143828" y="79949"/>
                  </a:cubicBezTo>
                  <a:cubicBezTo>
                    <a:pt x="145733" y="81854"/>
                    <a:pt x="146685" y="85664"/>
                    <a:pt x="145733" y="88522"/>
                  </a:cubicBezTo>
                  <a:cubicBezTo>
                    <a:pt x="142875" y="96142"/>
                    <a:pt x="132398" y="98999"/>
                    <a:pt x="112395" y="104714"/>
                  </a:cubicBezTo>
                  <a:cubicBezTo>
                    <a:pt x="107633" y="105667"/>
                    <a:pt x="102870" y="107572"/>
                    <a:pt x="97155" y="109477"/>
                  </a:cubicBezTo>
                  <a:cubicBezTo>
                    <a:pt x="78105" y="117097"/>
                    <a:pt x="60008" y="126622"/>
                    <a:pt x="43815" y="138052"/>
                  </a:cubicBezTo>
                  <a:cubicBezTo>
                    <a:pt x="41910" y="139004"/>
                    <a:pt x="40958" y="139957"/>
                    <a:pt x="40005" y="139957"/>
                  </a:cubicBezTo>
                  <a:close/>
                  <a:moveTo>
                    <a:pt x="10478" y="102809"/>
                  </a:moveTo>
                  <a:cubicBezTo>
                    <a:pt x="20003" y="112334"/>
                    <a:pt x="29528" y="120907"/>
                    <a:pt x="40005" y="128527"/>
                  </a:cubicBezTo>
                  <a:cubicBezTo>
                    <a:pt x="56198" y="117097"/>
                    <a:pt x="74295" y="107572"/>
                    <a:pt x="93345" y="99952"/>
                  </a:cubicBezTo>
                  <a:cubicBezTo>
                    <a:pt x="98108" y="98047"/>
                    <a:pt x="102870" y="97094"/>
                    <a:pt x="108585" y="95189"/>
                  </a:cubicBezTo>
                  <a:cubicBezTo>
                    <a:pt x="118110" y="92332"/>
                    <a:pt x="133350" y="87569"/>
                    <a:pt x="135255" y="84712"/>
                  </a:cubicBezTo>
                  <a:cubicBezTo>
                    <a:pt x="131445" y="81854"/>
                    <a:pt x="106680" y="84712"/>
                    <a:pt x="80963" y="91379"/>
                  </a:cubicBezTo>
                  <a:cubicBezTo>
                    <a:pt x="78105" y="92332"/>
                    <a:pt x="76200" y="90427"/>
                    <a:pt x="75248" y="87569"/>
                  </a:cubicBezTo>
                  <a:cubicBezTo>
                    <a:pt x="75248" y="86617"/>
                    <a:pt x="75248" y="84712"/>
                    <a:pt x="76200" y="83759"/>
                  </a:cubicBezTo>
                  <a:cubicBezTo>
                    <a:pt x="77153" y="81854"/>
                    <a:pt x="107633" y="35182"/>
                    <a:pt x="125730" y="25657"/>
                  </a:cubicBezTo>
                  <a:cubicBezTo>
                    <a:pt x="132398" y="21847"/>
                    <a:pt x="140017" y="19942"/>
                    <a:pt x="147638" y="18037"/>
                  </a:cubicBezTo>
                  <a:lnTo>
                    <a:pt x="154305" y="16132"/>
                  </a:lnTo>
                  <a:cubicBezTo>
                    <a:pt x="136208" y="8512"/>
                    <a:pt x="116205" y="7559"/>
                    <a:pt x="98108" y="13274"/>
                  </a:cubicBezTo>
                  <a:cubicBezTo>
                    <a:pt x="87630" y="18989"/>
                    <a:pt x="22860" y="89474"/>
                    <a:pt x="10478" y="102809"/>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7" name="Freeform 97"/>
            <p:cNvSpPr/>
            <p:nvPr/>
          </p:nvSpPr>
          <p:spPr>
            <a:xfrm>
              <a:off x="7919327" y="5146633"/>
              <a:ext cx="512445" cy="284797"/>
            </a:xfrm>
            <a:custGeom>
              <a:avLst/>
              <a:gdLst/>
              <a:ahLst/>
              <a:cxnLst/>
              <a:rect l="l" t="t" r="r" b="b"/>
              <a:pathLst>
                <a:path w="512445" h="284797">
                  <a:moveTo>
                    <a:pt x="0" y="72390"/>
                  </a:moveTo>
                  <a:cubicBezTo>
                    <a:pt x="0" y="72390"/>
                    <a:pt x="302895" y="136208"/>
                    <a:pt x="331470" y="128588"/>
                  </a:cubicBezTo>
                  <a:lnTo>
                    <a:pt x="445770" y="0"/>
                  </a:lnTo>
                  <a:lnTo>
                    <a:pt x="512445" y="43815"/>
                  </a:lnTo>
                  <a:cubicBezTo>
                    <a:pt x="512445" y="43815"/>
                    <a:pt x="477203" y="149543"/>
                    <a:pt x="429578" y="210502"/>
                  </a:cubicBezTo>
                  <a:cubicBezTo>
                    <a:pt x="381000" y="271463"/>
                    <a:pt x="64770" y="284798"/>
                    <a:pt x="64770" y="284798"/>
                  </a:cubicBezTo>
                  <a:lnTo>
                    <a:pt x="0" y="72390"/>
                  </a:ln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98" name="Freeform 98"/>
            <p:cNvSpPr/>
            <p:nvPr/>
          </p:nvSpPr>
          <p:spPr>
            <a:xfrm>
              <a:off x="7754979" y="4889039"/>
              <a:ext cx="350272" cy="261508"/>
            </a:xfrm>
            <a:custGeom>
              <a:avLst/>
              <a:gdLst/>
              <a:ahLst/>
              <a:cxnLst/>
              <a:rect l="l" t="t" r="r" b="b"/>
              <a:pathLst>
                <a:path w="350272" h="261508">
                  <a:moveTo>
                    <a:pt x="168159" y="260452"/>
                  </a:moveTo>
                  <a:cubicBezTo>
                    <a:pt x="150061" y="258547"/>
                    <a:pt x="131964" y="252832"/>
                    <a:pt x="115771" y="244259"/>
                  </a:cubicBezTo>
                  <a:cubicBezTo>
                    <a:pt x="88149" y="227114"/>
                    <a:pt x="69099" y="198539"/>
                    <a:pt x="63384" y="167107"/>
                  </a:cubicBezTo>
                  <a:cubicBezTo>
                    <a:pt x="24331" y="162344"/>
                    <a:pt x="-4244" y="126149"/>
                    <a:pt x="519" y="86144"/>
                  </a:cubicBezTo>
                  <a:cubicBezTo>
                    <a:pt x="519" y="86144"/>
                    <a:pt x="519" y="85192"/>
                    <a:pt x="519" y="85192"/>
                  </a:cubicBezTo>
                  <a:cubicBezTo>
                    <a:pt x="23379" y="90907"/>
                    <a:pt x="49096" y="85192"/>
                    <a:pt x="67194" y="69952"/>
                  </a:cubicBezTo>
                  <a:cubicBezTo>
                    <a:pt x="43381" y="71857"/>
                    <a:pt x="23379" y="54712"/>
                    <a:pt x="20521" y="30899"/>
                  </a:cubicBezTo>
                  <a:cubicBezTo>
                    <a:pt x="20521" y="28042"/>
                    <a:pt x="20521" y="26137"/>
                    <a:pt x="21474" y="23279"/>
                  </a:cubicBezTo>
                  <a:cubicBezTo>
                    <a:pt x="25284" y="16612"/>
                    <a:pt x="34809" y="17564"/>
                    <a:pt x="42429" y="19469"/>
                  </a:cubicBezTo>
                  <a:cubicBezTo>
                    <a:pt x="78624" y="27089"/>
                    <a:pt x="116724" y="20422"/>
                    <a:pt x="152919" y="12802"/>
                  </a:cubicBezTo>
                  <a:cubicBezTo>
                    <a:pt x="189114" y="5182"/>
                    <a:pt x="227214" y="-3391"/>
                    <a:pt x="263409" y="1372"/>
                  </a:cubicBezTo>
                  <a:cubicBezTo>
                    <a:pt x="316749" y="8992"/>
                    <a:pt x="357706" y="47092"/>
                    <a:pt x="349134" y="102337"/>
                  </a:cubicBezTo>
                  <a:cubicBezTo>
                    <a:pt x="347229" y="121387"/>
                    <a:pt x="342466" y="140437"/>
                    <a:pt x="334846" y="158534"/>
                  </a:cubicBezTo>
                  <a:cubicBezTo>
                    <a:pt x="331036" y="164249"/>
                    <a:pt x="326274" y="169964"/>
                    <a:pt x="320559" y="173774"/>
                  </a:cubicBezTo>
                  <a:cubicBezTo>
                    <a:pt x="291031" y="198539"/>
                    <a:pt x="270076" y="234734"/>
                    <a:pt x="233881" y="250927"/>
                  </a:cubicBezTo>
                  <a:cubicBezTo>
                    <a:pt x="214831" y="260452"/>
                    <a:pt x="191019" y="263309"/>
                    <a:pt x="168159" y="260452"/>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99" name="Freeform 99"/>
            <p:cNvSpPr/>
            <p:nvPr/>
          </p:nvSpPr>
          <p:spPr>
            <a:xfrm>
              <a:off x="7750940" y="4884605"/>
              <a:ext cx="360534" cy="270744"/>
            </a:xfrm>
            <a:custGeom>
              <a:avLst/>
              <a:gdLst/>
              <a:ahLst/>
              <a:cxnLst/>
              <a:rect l="l" t="t" r="r" b="b"/>
              <a:pathLst>
                <a:path w="360534" h="270744">
                  <a:moveTo>
                    <a:pt x="188390" y="270600"/>
                  </a:moveTo>
                  <a:cubicBezTo>
                    <a:pt x="182675" y="270600"/>
                    <a:pt x="177913" y="270600"/>
                    <a:pt x="172198" y="269648"/>
                  </a:cubicBezTo>
                  <a:lnTo>
                    <a:pt x="172198" y="269648"/>
                  </a:lnTo>
                  <a:cubicBezTo>
                    <a:pt x="153148" y="267743"/>
                    <a:pt x="135050" y="262028"/>
                    <a:pt x="117905" y="252503"/>
                  </a:cubicBezTo>
                  <a:cubicBezTo>
                    <a:pt x="90283" y="235358"/>
                    <a:pt x="70280" y="206783"/>
                    <a:pt x="63613" y="175350"/>
                  </a:cubicBezTo>
                  <a:cubicBezTo>
                    <a:pt x="22655" y="167730"/>
                    <a:pt x="-4967" y="129630"/>
                    <a:pt x="748" y="88673"/>
                  </a:cubicBezTo>
                  <a:cubicBezTo>
                    <a:pt x="748" y="87720"/>
                    <a:pt x="1700" y="85815"/>
                    <a:pt x="2653" y="85815"/>
                  </a:cubicBezTo>
                  <a:cubicBezTo>
                    <a:pt x="3605" y="84863"/>
                    <a:pt x="5510" y="84863"/>
                    <a:pt x="6463" y="84863"/>
                  </a:cubicBezTo>
                  <a:cubicBezTo>
                    <a:pt x="23608" y="89625"/>
                    <a:pt x="41705" y="86768"/>
                    <a:pt x="57898" y="78195"/>
                  </a:cubicBezTo>
                  <a:cubicBezTo>
                    <a:pt x="50278" y="76290"/>
                    <a:pt x="43610" y="72480"/>
                    <a:pt x="37895" y="67718"/>
                  </a:cubicBezTo>
                  <a:cubicBezTo>
                    <a:pt x="28370" y="60098"/>
                    <a:pt x="21703" y="47715"/>
                    <a:pt x="20750" y="35333"/>
                  </a:cubicBezTo>
                  <a:cubicBezTo>
                    <a:pt x="20750" y="32475"/>
                    <a:pt x="20750" y="28665"/>
                    <a:pt x="22655" y="25808"/>
                  </a:cubicBezTo>
                  <a:cubicBezTo>
                    <a:pt x="28370" y="15330"/>
                    <a:pt x="42658" y="18188"/>
                    <a:pt x="48373" y="19140"/>
                  </a:cubicBezTo>
                  <a:cubicBezTo>
                    <a:pt x="83615" y="26760"/>
                    <a:pt x="119810" y="20093"/>
                    <a:pt x="156958" y="12473"/>
                  </a:cubicBezTo>
                  <a:lnTo>
                    <a:pt x="161720" y="11520"/>
                  </a:lnTo>
                  <a:cubicBezTo>
                    <a:pt x="196963" y="3900"/>
                    <a:pt x="233158" y="-3720"/>
                    <a:pt x="269353" y="1995"/>
                  </a:cubicBezTo>
                  <a:cubicBezTo>
                    <a:pt x="298880" y="4853"/>
                    <a:pt x="325550" y="20093"/>
                    <a:pt x="343648" y="42953"/>
                  </a:cubicBezTo>
                  <a:cubicBezTo>
                    <a:pt x="357935" y="62003"/>
                    <a:pt x="363650" y="85815"/>
                    <a:pt x="358888" y="108675"/>
                  </a:cubicBezTo>
                  <a:cubicBezTo>
                    <a:pt x="356983" y="128678"/>
                    <a:pt x="352220" y="147728"/>
                    <a:pt x="344600" y="165825"/>
                  </a:cubicBezTo>
                  <a:cubicBezTo>
                    <a:pt x="340790" y="172493"/>
                    <a:pt x="336028" y="177255"/>
                    <a:pt x="330313" y="182018"/>
                  </a:cubicBezTo>
                  <a:lnTo>
                    <a:pt x="329360" y="182970"/>
                  </a:lnTo>
                  <a:cubicBezTo>
                    <a:pt x="318883" y="191543"/>
                    <a:pt x="309358" y="202020"/>
                    <a:pt x="300785" y="211545"/>
                  </a:cubicBezTo>
                  <a:cubicBezTo>
                    <a:pt x="283640" y="229643"/>
                    <a:pt x="266495" y="248693"/>
                    <a:pt x="242683" y="260123"/>
                  </a:cubicBezTo>
                  <a:cubicBezTo>
                    <a:pt x="225538" y="267743"/>
                    <a:pt x="207440" y="271553"/>
                    <a:pt x="188390" y="270600"/>
                  </a:cubicBezTo>
                  <a:close/>
                  <a:moveTo>
                    <a:pt x="173150" y="260123"/>
                  </a:moveTo>
                  <a:cubicBezTo>
                    <a:pt x="195058" y="262980"/>
                    <a:pt x="217918" y="259170"/>
                    <a:pt x="238873" y="251550"/>
                  </a:cubicBezTo>
                  <a:cubicBezTo>
                    <a:pt x="260780" y="242025"/>
                    <a:pt x="277925" y="223928"/>
                    <a:pt x="294118" y="205830"/>
                  </a:cubicBezTo>
                  <a:cubicBezTo>
                    <a:pt x="303643" y="195353"/>
                    <a:pt x="314120" y="184875"/>
                    <a:pt x="324598" y="175350"/>
                  </a:cubicBezTo>
                  <a:lnTo>
                    <a:pt x="325550" y="174398"/>
                  </a:lnTo>
                  <a:cubicBezTo>
                    <a:pt x="330313" y="170588"/>
                    <a:pt x="334123" y="166778"/>
                    <a:pt x="336980" y="162015"/>
                  </a:cubicBezTo>
                  <a:cubicBezTo>
                    <a:pt x="343648" y="144870"/>
                    <a:pt x="348410" y="125820"/>
                    <a:pt x="350315" y="107723"/>
                  </a:cubicBezTo>
                  <a:cubicBezTo>
                    <a:pt x="354125" y="86768"/>
                    <a:pt x="349363" y="65813"/>
                    <a:pt x="336980" y="48668"/>
                  </a:cubicBezTo>
                  <a:cubicBezTo>
                    <a:pt x="319835" y="27713"/>
                    <a:pt x="295070" y="14378"/>
                    <a:pt x="268400" y="11520"/>
                  </a:cubicBezTo>
                  <a:cubicBezTo>
                    <a:pt x="234110" y="6758"/>
                    <a:pt x="197915" y="14378"/>
                    <a:pt x="163625" y="21045"/>
                  </a:cubicBezTo>
                  <a:lnTo>
                    <a:pt x="158863" y="21998"/>
                  </a:lnTo>
                  <a:cubicBezTo>
                    <a:pt x="119810" y="30570"/>
                    <a:pt x="82663" y="37238"/>
                    <a:pt x="45515" y="28665"/>
                  </a:cubicBezTo>
                  <a:cubicBezTo>
                    <a:pt x="36943" y="26760"/>
                    <a:pt x="31228" y="26760"/>
                    <a:pt x="30275" y="29618"/>
                  </a:cubicBezTo>
                  <a:cubicBezTo>
                    <a:pt x="30275" y="31523"/>
                    <a:pt x="30275" y="32475"/>
                    <a:pt x="30275" y="34380"/>
                  </a:cubicBezTo>
                  <a:cubicBezTo>
                    <a:pt x="32180" y="55335"/>
                    <a:pt x="50278" y="70575"/>
                    <a:pt x="71233" y="68670"/>
                  </a:cubicBezTo>
                  <a:cubicBezTo>
                    <a:pt x="73138" y="68670"/>
                    <a:pt x="75043" y="69623"/>
                    <a:pt x="75995" y="71528"/>
                  </a:cubicBezTo>
                  <a:cubicBezTo>
                    <a:pt x="76948" y="73433"/>
                    <a:pt x="75995" y="75338"/>
                    <a:pt x="75043" y="77243"/>
                  </a:cubicBezTo>
                  <a:cubicBezTo>
                    <a:pt x="56945" y="92483"/>
                    <a:pt x="33133" y="99150"/>
                    <a:pt x="9320" y="94388"/>
                  </a:cubicBezTo>
                  <a:cubicBezTo>
                    <a:pt x="7415" y="110580"/>
                    <a:pt x="12178" y="126773"/>
                    <a:pt x="22655" y="140108"/>
                  </a:cubicBezTo>
                  <a:cubicBezTo>
                    <a:pt x="33133" y="154395"/>
                    <a:pt x="49325" y="163920"/>
                    <a:pt x="67423" y="165825"/>
                  </a:cubicBezTo>
                  <a:cubicBezTo>
                    <a:pt x="69328" y="165825"/>
                    <a:pt x="71233" y="167730"/>
                    <a:pt x="72185" y="169635"/>
                  </a:cubicBezTo>
                  <a:cubicBezTo>
                    <a:pt x="77900" y="200115"/>
                    <a:pt x="95998" y="226785"/>
                    <a:pt x="121715" y="243930"/>
                  </a:cubicBezTo>
                  <a:cubicBezTo>
                    <a:pt x="137908" y="253455"/>
                    <a:pt x="155053" y="259170"/>
                    <a:pt x="173150" y="260123"/>
                  </a:cubicBezTo>
                  <a:lnTo>
                    <a:pt x="173150" y="26012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0" name="Freeform 100"/>
            <p:cNvSpPr/>
            <p:nvPr/>
          </p:nvSpPr>
          <p:spPr>
            <a:xfrm>
              <a:off x="8089825" y="5068528"/>
              <a:ext cx="30819" cy="66407"/>
            </a:xfrm>
            <a:custGeom>
              <a:avLst/>
              <a:gdLst/>
              <a:ahLst/>
              <a:cxnLst/>
              <a:rect l="l" t="t" r="r" b="b"/>
              <a:pathLst>
                <a:path w="30819" h="66407">
                  <a:moveTo>
                    <a:pt x="8572" y="0"/>
                  </a:moveTo>
                  <a:cubicBezTo>
                    <a:pt x="8572" y="0"/>
                    <a:pt x="37147" y="52388"/>
                    <a:pt x="29527" y="61913"/>
                  </a:cubicBezTo>
                  <a:cubicBezTo>
                    <a:pt x="21907" y="71438"/>
                    <a:pt x="0" y="62865"/>
                    <a:pt x="0" y="62865"/>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01" name="Freeform 101"/>
            <p:cNvSpPr/>
            <p:nvPr/>
          </p:nvSpPr>
          <p:spPr>
            <a:xfrm>
              <a:off x="8084705" y="5063392"/>
              <a:ext cx="38643" cy="76756"/>
            </a:xfrm>
            <a:custGeom>
              <a:avLst/>
              <a:gdLst/>
              <a:ahLst/>
              <a:cxnLst/>
              <a:rect l="l" t="t" r="r" b="b"/>
              <a:pathLst>
                <a:path w="38643" h="76756">
                  <a:moveTo>
                    <a:pt x="22265" y="76574"/>
                  </a:moveTo>
                  <a:cubicBezTo>
                    <a:pt x="15597" y="76574"/>
                    <a:pt x="8930" y="74669"/>
                    <a:pt x="3215" y="72764"/>
                  </a:cubicBezTo>
                  <a:cubicBezTo>
                    <a:pt x="357" y="71811"/>
                    <a:pt x="-595" y="68954"/>
                    <a:pt x="357" y="66096"/>
                  </a:cubicBezTo>
                  <a:cubicBezTo>
                    <a:pt x="357" y="66096"/>
                    <a:pt x="357" y="66096"/>
                    <a:pt x="357" y="66096"/>
                  </a:cubicBezTo>
                  <a:cubicBezTo>
                    <a:pt x="1310" y="63239"/>
                    <a:pt x="4167" y="62286"/>
                    <a:pt x="6072" y="63239"/>
                  </a:cubicBezTo>
                  <a:cubicBezTo>
                    <a:pt x="6072" y="63239"/>
                    <a:pt x="6072" y="63239"/>
                    <a:pt x="6072" y="63239"/>
                  </a:cubicBezTo>
                  <a:cubicBezTo>
                    <a:pt x="11787" y="66096"/>
                    <a:pt x="26075" y="68954"/>
                    <a:pt x="29885" y="64191"/>
                  </a:cubicBezTo>
                  <a:cubicBezTo>
                    <a:pt x="33695" y="59429"/>
                    <a:pt x="22265" y="32759"/>
                    <a:pt x="8930" y="7041"/>
                  </a:cubicBezTo>
                  <a:cubicBezTo>
                    <a:pt x="7025" y="5136"/>
                    <a:pt x="7977" y="2279"/>
                    <a:pt x="9882" y="374"/>
                  </a:cubicBezTo>
                  <a:cubicBezTo>
                    <a:pt x="9882" y="374"/>
                    <a:pt x="9882" y="374"/>
                    <a:pt x="9882" y="374"/>
                  </a:cubicBezTo>
                  <a:cubicBezTo>
                    <a:pt x="11787" y="-579"/>
                    <a:pt x="15597" y="374"/>
                    <a:pt x="16550" y="2279"/>
                  </a:cubicBezTo>
                  <a:cubicBezTo>
                    <a:pt x="25122" y="18471"/>
                    <a:pt x="45125" y="58476"/>
                    <a:pt x="36552" y="69906"/>
                  </a:cubicBezTo>
                  <a:cubicBezTo>
                    <a:pt x="34647" y="74669"/>
                    <a:pt x="28932" y="77526"/>
                    <a:pt x="22265" y="76574"/>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2" name="Freeform 102"/>
            <p:cNvSpPr/>
            <p:nvPr/>
          </p:nvSpPr>
          <p:spPr>
            <a:xfrm>
              <a:off x="7919327" y="4979946"/>
              <a:ext cx="190146" cy="299433"/>
            </a:xfrm>
            <a:custGeom>
              <a:avLst/>
              <a:gdLst/>
              <a:ahLst/>
              <a:cxnLst/>
              <a:rect l="l" t="t" r="r" b="b"/>
              <a:pathLst>
                <a:path w="190146" h="299433">
                  <a:moveTo>
                    <a:pt x="178117" y="21907"/>
                  </a:moveTo>
                  <a:cubicBezTo>
                    <a:pt x="197167" y="40957"/>
                    <a:pt x="188595" y="76200"/>
                    <a:pt x="185738" y="100013"/>
                  </a:cubicBezTo>
                  <a:cubicBezTo>
                    <a:pt x="182880" y="133350"/>
                    <a:pt x="179070" y="165735"/>
                    <a:pt x="174308" y="199073"/>
                  </a:cubicBezTo>
                  <a:cubicBezTo>
                    <a:pt x="171450" y="220027"/>
                    <a:pt x="117158" y="215265"/>
                    <a:pt x="108585" y="208598"/>
                  </a:cubicBezTo>
                  <a:lnTo>
                    <a:pt x="107633" y="278130"/>
                  </a:lnTo>
                  <a:cubicBezTo>
                    <a:pt x="107633" y="278130"/>
                    <a:pt x="91440" y="315278"/>
                    <a:pt x="49530" y="291465"/>
                  </a:cubicBezTo>
                  <a:cubicBezTo>
                    <a:pt x="7620" y="267653"/>
                    <a:pt x="0" y="239077"/>
                    <a:pt x="0" y="239077"/>
                  </a:cubicBezTo>
                  <a:lnTo>
                    <a:pt x="11430" y="143827"/>
                  </a:lnTo>
                  <a:cubicBezTo>
                    <a:pt x="11430" y="143827"/>
                    <a:pt x="47625" y="146685"/>
                    <a:pt x="72390" y="106680"/>
                  </a:cubicBezTo>
                  <a:cubicBezTo>
                    <a:pt x="97155" y="65723"/>
                    <a:pt x="101917" y="0"/>
                    <a:pt x="101917" y="0"/>
                  </a:cubicBezTo>
                  <a:cubicBezTo>
                    <a:pt x="101917" y="0"/>
                    <a:pt x="159067" y="3810"/>
                    <a:pt x="178117" y="2190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03" name="Freeform 103"/>
            <p:cNvSpPr/>
            <p:nvPr/>
          </p:nvSpPr>
          <p:spPr>
            <a:xfrm>
              <a:off x="7913612" y="4975183"/>
              <a:ext cx="198638" cy="308610"/>
            </a:xfrm>
            <a:custGeom>
              <a:avLst/>
              <a:gdLst/>
              <a:ahLst/>
              <a:cxnLst/>
              <a:rect l="l" t="t" r="r" b="b"/>
              <a:pathLst>
                <a:path w="198638" h="308610">
                  <a:moveTo>
                    <a:pt x="80963" y="308610"/>
                  </a:moveTo>
                  <a:cubicBezTo>
                    <a:pt x="70485" y="308610"/>
                    <a:pt x="60960" y="305753"/>
                    <a:pt x="52388" y="300038"/>
                  </a:cubicBezTo>
                  <a:cubicBezTo>
                    <a:pt x="9525" y="275273"/>
                    <a:pt x="952" y="245745"/>
                    <a:pt x="0" y="244793"/>
                  </a:cubicBezTo>
                  <a:cubicBezTo>
                    <a:pt x="0" y="243840"/>
                    <a:pt x="0" y="243840"/>
                    <a:pt x="0" y="242888"/>
                  </a:cubicBezTo>
                  <a:lnTo>
                    <a:pt x="11430" y="147638"/>
                  </a:lnTo>
                  <a:cubicBezTo>
                    <a:pt x="11430" y="144780"/>
                    <a:pt x="14288" y="142875"/>
                    <a:pt x="16193" y="143827"/>
                  </a:cubicBezTo>
                  <a:cubicBezTo>
                    <a:pt x="16193" y="143827"/>
                    <a:pt x="16193" y="143827"/>
                    <a:pt x="16193" y="143827"/>
                  </a:cubicBezTo>
                  <a:cubicBezTo>
                    <a:pt x="17145" y="143827"/>
                    <a:pt x="49530" y="146685"/>
                    <a:pt x="72390" y="108585"/>
                  </a:cubicBezTo>
                  <a:cubicBezTo>
                    <a:pt x="96202" y="69532"/>
                    <a:pt x="100965" y="4763"/>
                    <a:pt x="100965" y="4763"/>
                  </a:cubicBezTo>
                  <a:cubicBezTo>
                    <a:pt x="100965" y="1905"/>
                    <a:pt x="103823" y="0"/>
                    <a:pt x="105727" y="0"/>
                  </a:cubicBezTo>
                  <a:cubicBezTo>
                    <a:pt x="108585" y="0"/>
                    <a:pt x="164782" y="4763"/>
                    <a:pt x="184785" y="23813"/>
                  </a:cubicBezTo>
                  <a:lnTo>
                    <a:pt x="184785" y="23813"/>
                  </a:lnTo>
                  <a:cubicBezTo>
                    <a:pt x="202882" y="40957"/>
                    <a:pt x="199073" y="69532"/>
                    <a:pt x="196215" y="93345"/>
                  </a:cubicBezTo>
                  <a:cubicBezTo>
                    <a:pt x="195263" y="98107"/>
                    <a:pt x="195263" y="101918"/>
                    <a:pt x="194310" y="105727"/>
                  </a:cubicBezTo>
                  <a:cubicBezTo>
                    <a:pt x="191452" y="138113"/>
                    <a:pt x="187643" y="171450"/>
                    <a:pt x="182880" y="204788"/>
                  </a:cubicBezTo>
                  <a:cubicBezTo>
                    <a:pt x="181927" y="212408"/>
                    <a:pt x="176213" y="218123"/>
                    <a:pt x="168593" y="220027"/>
                  </a:cubicBezTo>
                  <a:cubicBezTo>
                    <a:pt x="151448" y="224790"/>
                    <a:pt x="133350" y="225743"/>
                    <a:pt x="116205" y="220980"/>
                  </a:cubicBezTo>
                  <a:lnTo>
                    <a:pt x="115252" y="282893"/>
                  </a:lnTo>
                  <a:cubicBezTo>
                    <a:pt x="115252" y="283845"/>
                    <a:pt x="115252" y="283845"/>
                    <a:pt x="115252" y="284798"/>
                  </a:cubicBezTo>
                  <a:cubicBezTo>
                    <a:pt x="110490" y="295275"/>
                    <a:pt x="101918" y="302895"/>
                    <a:pt x="91440" y="306705"/>
                  </a:cubicBezTo>
                  <a:cubicBezTo>
                    <a:pt x="89535" y="308610"/>
                    <a:pt x="85725" y="308610"/>
                    <a:pt x="80963" y="308610"/>
                  </a:cubicBezTo>
                  <a:close/>
                  <a:moveTo>
                    <a:pt x="10477" y="242888"/>
                  </a:moveTo>
                  <a:cubicBezTo>
                    <a:pt x="12383" y="247650"/>
                    <a:pt x="21908" y="271463"/>
                    <a:pt x="58102" y="292418"/>
                  </a:cubicBezTo>
                  <a:cubicBezTo>
                    <a:pt x="67627" y="299085"/>
                    <a:pt x="79057" y="300990"/>
                    <a:pt x="90488" y="298133"/>
                  </a:cubicBezTo>
                  <a:cubicBezTo>
                    <a:pt x="98107" y="295275"/>
                    <a:pt x="104775" y="289560"/>
                    <a:pt x="108585" y="281940"/>
                  </a:cubicBezTo>
                  <a:lnTo>
                    <a:pt x="109538" y="213360"/>
                  </a:lnTo>
                  <a:cubicBezTo>
                    <a:pt x="109538" y="211455"/>
                    <a:pt x="110490" y="209550"/>
                    <a:pt x="112395" y="208598"/>
                  </a:cubicBezTo>
                  <a:cubicBezTo>
                    <a:pt x="114300" y="207645"/>
                    <a:pt x="116205" y="207645"/>
                    <a:pt x="117157" y="209550"/>
                  </a:cubicBezTo>
                  <a:cubicBezTo>
                    <a:pt x="133350" y="215265"/>
                    <a:pt x="151448" y="216218"/>
                    <a:pt x="167640" y="210502"/>
                  </a:cubicBezTo>
                  <a:cubicBezTo>
                    <a:pt x="172402" y="208598"/>
                    <a:pt x="175260" y="205740"/>
                    <a:pt x="175260" y="202883"/>
                  </a:cubicBezTo>
                  <a:cubicBezTo>
                    <a:pt x="180023" y="170498"/>
                    <a:pt x="183832" y="137160"/>
                    <a:pt x="186690" y="104775"/>
                  </a:cubicBezTo>
                  <a:cubicBezTo>
                    <a:pt x="186690" y="100965"/>
                    <a:pt x="187643" y="96202"/>
                    <a:pt x="188595" y="91440"/>
                  </a:cubicBezTo>
                  <a:cubicBezTo>
                    <a:pt x="191452" y="70485"/>
                    <a:pt x="195263" y="44768"/>
                    <a:pt x="180023" y="30480"/>
                  </a:cubicBezTo>
                  <a:lnTo>
                    <a:pt x="180023" y="30480"/>
                  </a:lnTo>
                  <a:cubicBezTo>
                    <a:pt x="165735" y="16193"/>
                    <a:pt x="125730" y="11430"/>
                    <a:pt x="111443" y="9525"/>
                  </a:cubicBezTo>
                  <a:cubicBezTo>
                    <a:pt x="109538" y="25718"/>
                    <a:pt x="102870" y="78105"/>
                    <a:pt x="81915" y="113348"/>
                  </a:cubicBezTo>
                  <a:cubicBezTo>
                    <a:pt x="69532" y="136208"/>
                    <a:pt x="46673" y="151448"/>
                    <a:pt x="20955" y="153352"/>
                  </a:cubicBezTo>
                  <a:lnTo>
                    <a:pt x="10477" y="24288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4" name="Freeform 104"/>
            <p:cNvSpPr/>
            <p:nvPr/>
          </p:nvSpPr>
          <p:spPr>
            <a:xfrm>
              <a:off x="8056488" y="5139965"/>
              <a:ext cx="39052" cy="17505"/>
            </a:xfrm>
            <a:custGeom>
              <a:avLst/>
              <a:gdLst/>
              <a:ahLst/>
              <a:cxnLst/>
              <a:rect l="l" t="t" r="r" b="b"/>
              <a:pathLst>
                <a:path w="39052" h="17505">
                  <a:moveTo>
                    <a:pt x="39052" y="14288"/>
                  </a:moveTo>
                  <a:cubicBezTo>
                    <a:pt x="39052" y="14288"/>
                    <a:pt x="12382" y="27623"/>
                    <a:pt x="0" y="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05" name="Freeform 105"/>
            <p:cNvSpPr/>
            <p:nvPr/>
          </p:nvSpPr>
          <p:spPr>
            <a:xfrm>
              <a:off x="8052320" y="5134846"/>
              <a:ext cx="48355" cy="27027"/>
            </a:xfrm>
            <a:custGeom>
              <a:avLst/>
              <a:gdLst/>
              <a:ahLst/>
              <a:cxnLst/>
              <a:rect l="l" t="t" r="r" b="b"/>
              <a:pathLst>
                <a:path w="48355" h="27027">
                  <a:moveTo>
                    <a:pt x="27980" y="27027"/>
                  </a:moveTo>
                  <a:cubicBezTo>
                    <a:pt x="24170" y="27027"/>
                    <a:pt x="20360" y="26075"/>
                    <a:pt x="17502" y="25122"/>
                  </a:cubicBezTo>
                  <a:cubicBezTo>
                    <a:pt x="8930" y="21312"/>
                    <a:pt x="3215" y="14645"/>
                    <a:pt x="357" y="7025"/>
                  </a:cubicBezTo>
                  <a:cubicBezTo>
                    <a:pt x="-595" y="4167"/>
                    <a:pt x="357" y="2262"/>
                    <a:pt x="3215" y="357"/>
                  </a:cubicBezTo>
                  <a:cubicBezTo>
                    <a:pt x="3215" y="357"/>
                    <a:pt x="3215" y="357"/>
                    <a:pt x="3215" y="357"/>
                  </a:cubicBezTo>
                  <a:cubicBezTo>
                    <a:pt x="6072" y="-595"/>
                    <a:pt x="7977" y="357"/>
                    <a:pt x="9882" y="3215"/>
                  </a:cubicBezTo>
                  <a:cubicBezTo>
                    <a:pt x="9882" y="3215"/>
                    <a:pt x="9882" y="3215"/>
                    <a:pt x="9882" y="3215"/>
                  </a:cubicBezTo>
                  <a:cubicBezTo>
                    <a:pt x="11787" y="8930"/>
                    <a:pt x="16550" y="13692"/>
                    <a:pt x="22265" y="15597"/>
                  </a:cubicBezTo>
                  <a:cubicBezTo>
                    <a:pt x="28932" y="17502"/>
                    <a:pt x="35600" y="16550"/>
                    <a:pt x="41315" y="13692"/>
                  </a:cubicBezTo>
                  <a:cubicBezTo>
                    <a:pt x="43220" y="12740"/>
                    <a:pt x="47030" y="13692"/>
                    <a:pt x="47982" y="15597"/>
                  </a:cubicBezTo>
                  <a:cubicBezTo>
                    <a:pt x="48935" y="17502"/>
                    <a:pt x="47982" y="21312"/>
                    <a:pt x="46077" y="22265"/>
                  </a:cubicBezTo>
                  <a:cubicBezTo>
                    <a:pt x="39410" y="26075"/>
                    <a:pt x="33695" y="27027"/>
                    <a:pt x="27980" y="2702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6" name="Freeform 106"/>
            <p:cNvSpPr/>
            <p:nvPr/>
          </p:nvSpPr>
          <p:spPr>
            <a:xfrm>
              <a:off x="7977886" y="5036913"/>
              <a:ext cx="55741" cy="91622"/>
            </a:xfrm>
            <a:custGeom>
              <a:avLst/>
              <a:gdLst/>
              <a:ahLst/>
              <a:cxnLst/>
              <a:rect l="l" t="t" r="r" b="b"/>
              <a:pathLst>
                <a:path w="55741" h="91622">
                  <a:moveTo>
                    <a:pt x="55741" y="46855"/>
                  </a:moveTo>
                  <a:cubicBezTo>
                    <a:pt x="55741" y="38283"/>
                    <a:pt x="52884" y="30663"/>
                    <a:pt x="48121" y="23043"/>
                  </a:cubicBezTo>
                  <a:cubicBezTo>
                    <a:pt x="45264" y="17327"/>
                    <a:pt x="41454" y="11613"/>
                    <a:pt x="37644" y="6850"/>
                  </a:cubicBezTo>
                  <a:cubicBezTo>
                    <a:pt x="32881" y="2088"/>
                    <a:pt x="27166" y="-770"/>
                    <a:pt x="20499" y="183"/>
                  </a:cubicBezTo>
                  <a:cubicBezTo>
                    <a:pt x="14784" y="1135"/>
                    <a:pt x="10021" y="4945"/>
                    <a:pt x="6211" y="9708"/>
                  </a:cubicBezTo>
                  <a:cubicBezTo>
                    <a:pt x="3354" y="14470"/>
                    <a:pt x="1449" y="20185"/>
                    <a:pt x="496" y="25900"/>
                  </a:cubicBezTo>
                  <a:cubicBezTo>
                    <a:pt x="-2361" y="50665"/>
                    <a:pt x="7164" y="76383"/>
                    <a:pt x="28119" y="91622"/>
                  </a:cubicBezTo>
                  <a:lnTo>
                    <a:pt x="26214" y="89718"/>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07" name="Freeform 107"/>
            <p:cNvSpPr/>
            <p:nvPr/>
          </p:nvSpPr>
          <p:spPr>
            <a:xfrm>
              <a:off x="7973847" y="5032187"/>
              <a:ext cx="64543" cy="101110"/>
            </a:xfrm>
            <a:custGeom>
              <a:avLst/>
              <a:gdLst/>
              <a:ahLst/>
              <a:cxnLst/>
              <a:rect l="l" t="t" r="r" b="b"/>
              <a:pathLst>
                <a:path w="64543" h="101110">
                  <a:moveTo>
                    <a:pt x="32158" y="101111"/>
                  </a:moveTo>
                  <a:cubicBezTo>
                    <a:pt x="31206" y="101111"/>
                    <a:pt x="30253" y="101111"/>
                    <a:pt x="29301" y="100158"/>
                  </a:cubicBezTo>
                  <a:cubicBezTo>
                    <a:pt x="8346" y="83966"/>
                    <a:pt x="-3084" y="57296"/>
                    <a:pt x="726" y="29673"/>
                  </a:cubicBezTo>
                  <a:cubicBezTo>
                    <a:pt x="1678" y="23006"/>
                    <a:pt x="3583" y="17291"/>
                    <a:pt x="7393" y="11576"/>
                  </a:cubicBezTo>
                  <a:cubicBezTo>
                    <a:pt x="11203" y="5861"/>
                    <a:pt x="17871" y="1098"/>
                    <a:pt x="24538" y="146"/>
                  </a:cubicBezTo>
                  <a:cubicBezTo>
                    <a:pt x="32158" y="-807"/>
                    <a:pt x="40731" y="3003"/>
                    <a:pt x="45493" y="8718"/>
                  </a:cubicBezTo>
                  <a:cubicBezTo>
                    <a:pt x="50256" y="13481"/>
                    <a:pt x="54066" y="19196"/>
                    <a:pt x="56923" y="25863"/>
                  </a:cubicBezTo>
                  <a:cubicBezTo>
                    <a:pt x="61686" y="33483"/>
                    <a:pt x="64543" y="43008"/>
                    <a:pt x="64543" y="51581"/>
                  </a:cubicBezTo>
                  <a:cubicBezTo>
                    <a:pt x="64543" y="54438"/>
                    <a:pt x="61686" y="56343"/>
                    <a:pt x="59781" y="56343"/>
                  </a:cubicBezTo>
                  <a:cubicBezTo>
                    <a:pt x="56923" y="56343"/>
                    <a:pt x="55018" y="53486"/>
                    <a:pt x="55018" y="51581"/>
                  </a:cubicBezTo>
                  <a:cubicBezTo>
                    <a:pt x="55018" y="51581"/>
                    <a:pt x="55018" y="51581"/>
                    <a:pt x="55018" y="51581"/>
                  </a:cubicBezTo>
                  <a:cubicBezTo>
                    <a:pt x="55018" y="43961"/>
                    <a:pt x="52161" y="37293"/>
                    <a:pt x="48351" y="30626"/>
                  </a:cubicBezTo>
                  <a:cubicBezTo>
                    <a:pt x="45493" y="24911"/>
                    <a:pt x="42636" y="20148"/>
                    <a:pt x="38826" y="15386"/>
                  </a:cubicBezTo>
                  <a:cubicBezTo>
                    <a:pt x="35016" y="11576"/>
                    <a:pt x="30253" y="9671"/>
                    <a:pt x="25491" y="9671"/>
                  </a:cubicBezTo>
                  <a:cubicBezTo>
                    <a:pt x="20728" y="10623"/>
                    <a:pt x="17871" y="12528"/>
                    <a:pt x="15013" y="16338"/>
                  </a:cubicBezTo>
                  <a:cubicBezTo>
                    <a:pt x="12156" y="20148"/>
                    <a:pt x="10251" y="24911"/>
                    <a:pt x="10251" y="30626"/>
                  </a:cubicBezTo>
                  <a:cubicBezTo>
                    <a:pt x="7393" y="52533"/>
                    <a:pt x="15966" y="74441"/>
                    <a:pt x="32158" y="88728"/>
                  </a:cubicBezTo>
                  <a:cubicBezTo>
                    <a:pt x="33111" y="88728"/>
                    <a:pt x="34063" y="89681"/>
                    <a:pt x="35016" y="90633"/>
                  </a:cubicBezTo>
                  <a:lnTo>
                    <a:pt x="36921" y="92538"/>
                  </a:lnTo>
                  <a:cubicBezTo>
                    <a:pt x="38826" y="94443"/>
                    <a:pt x="38826" y="97301"/>
                    <a:pt x="36921" y="99206"/>
                  </a:cubicBezTo>
                  <a:cubicBezTo>
                    <a:pt x="35016" y="101111"/>
                    <a:pt x="34063" y="101111"/>
                    <a:pt x="32158" y="101111"/>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8" name="Freeform 108"/>
            <p:cNvSpPr/>
            <p:nvPr/>
          </p:nvSpPr>
          <p:spPr>
            <a:xfrm>
              <a:off x="7988819" y="5157110"/>
              <a:ext cx="39093" cy="68580"/>
            </a:xfrm>
            <a:custGeom>
              <a:avLst/>
              <a:gdLst/>
              <a:ahLst/>
              <a:cxnLst/>
              <a:rect l="l" t="t" r="r" b="b"/>
              <a:pathLst>
                <a:path w="39093" h="68580">
                  <a:moveTo>
                    <a:pt x="39094" y="31433"/>
                  </a:moveTo>
                  <a:cubicBezTo>
                    <a:pt x="23854" y="24765"/>
                    <a:pt x="9566" y="14288"/>
                    <a:pt x="41" y="0"/>
                  </a:cubicBezTo>
                  <a:cubicBezTo>
                    <a:pt x="41" y="0"/>
                    <a:pt x="-2816" y="50483"/>
                    <a:pt x="39094" y="68580"/>
                  </a:cubicBezTo>
                  <a:lnTo>
                    <a:pt x="39094" y="3143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9" name="Freeform 109"/>
            <p:cNvSpPr/>
            <p:nvPr/>
          </p:nvSpPr>
          <p:spPr>
            <a:xfrm>
              <a:off x="7984085" y="5152095"/>
              <a:ext cx="49542" cy="78358"/>
            </a:xfrm>
            <a:custGeom>
              <a:avLst/>
              <a:gdLst/>
              <a:ahLst/>
              <a:cxnLst/>
              <a:rect l="l" t="t" r="r" b="b"/>
              <a:pathLst>
                <a:path w="49542" h="78358">
                  <a:moveTo>
                    <a:pt x="43827" y="78358"/>
                  </a:moveTo>
                  <a:cubicBezTo>
                    <a:pt x="42875" y="78358"/>
                    <a:pt x="42875" y="78358"/>
                    <a:pt x="41922" y="78358"/>
                  </a:cubicBezTo>
                  <a:cubicBezTo>
                    <a:pt x="-1893" y="59308"/>
                    <a:pt x="12" y="6921"/>
                    <a:pt x="12" y="5016"/>
                  </a:cubicBezTo>
                  <a:cubicBezTo>
                    <a:pt x="12" y="3111"/>
                    <a:pt x="1917" y="1206"/>
                    <a:pt x="3822" y="253"/>
                  </a:cubicBezTo>
                  <a:cubicBezTo>
                    <a:pt x="5727" y="-699"/>
                    <a:pt x="8585" y="1206"/>
                    <a:pt x="9537" y="3111"/>
                  </a:cubicBezTo>
                  <a:cubicBezTo>
                    <a:pt x="19062" y="16446"/>
                    <a:pt x="31445" y="25971"/>
                    <a:pt x="45732" y="31686"/>
                  </a:cubicBezTo>
                  <a:cubicBezTo>
                    <a:pt x="47637" y="32638"/>
                    <a:pt x="48590" y="34543"/>
                    <a:pt x="48590" y="36448"/>
                  </a:cubicBezTo>
                  <a:lnTo>
                    <a:pt x="49542" y="73596"/>
                  </a:lnTo>
                  <a:cubicBezTo>
                    <a:pt x="49542" y="75501"/>
                    <a:pt x="48590" y="76453"/>
                    <a:pt x="47637" y="77406"/>
                  </a:cubicBezTo>
                  <a:cubicBezTo>
                    <a:pt x="45732" y="78358"/>
                    <a:pt x="44780" y="78358"/>
                    <a:pt x="43827" y="78358"/>
                  </a:cubicBezTo>
                  <a:close/>
                  <a:moveTo>
                    <a:pt x="10490" y="20256"/>
                  </a:moveTo>
                  <a:cubicBezTo>
                    <a:pt x="13347" y="38353"/>
                    <a:pt x="22872" y="55498"/>
                    <a:pt x="39065" y="65023"/>
                  </a:cubicBezTo>
                  <a:lnTo>
                    <a:pt x="39065" y="39306"/>
                  </a:lnTo>
                  <a:cubicBezTo>
                    <a:pt x="28587" y="34543"/>
                    <a:pt x="19062" y="27876"/>
                    <a:pt x="10490" y="20256"/>
                  </a:cubicBezTo>
                  <a:lnTo>
                    <a:pt x="10490" y="2025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10" name="Freeform 110"/>
            <p:cNvSpPr/>
            <p:nvPr/>
          </p:nvSpPr>
          <p:spPr>
            <a:xfrm rot="17071858">
              <a:off x="8070328" y="5039059"/>
              <a:ext cx="22859" cy="9524"/>
            </a:xfrm>
            <a:custGeom>
              <a:avLst/>
              <a:gdLst/>
              <a:ahLst/>
              <a:cxnLst/>
              <a:rect l="l" t="t" r="r" b="b"/>
              <a:pathLst>
                <a:path w="22859" h="9524">
                  <a:moveTo>
                    <a:pt x="22860" y="4762"/>
                  </a:moveTo>
                  <a:cubicBezTo>
                    <a:pt x="22860" y="7393"/>
                    <a:pt x="17742" y="9525"/>
                    <a:pt x="11430" y="9525"/>
                  </a:cubicBezTo>
                  <a:cubicBezTo>
                    <a:pt x="5117" y="9525"/>
                    <a:pt x="0" y="7393"/>
                    <a:pt x="0" y="4762"/>
                  </a:cubicBezTo>
                  <a:cubicBezTo>
                    <a:pt x="0" y="2132"/>
                    <a:pt x="5117" y="0"/>
                    <a:pt x="11430" y="0"/>
                  </a:cubicBezTo>
                  <a:cubicBezTo>
                    <a:pt x="17742" y="0"/>
                    <a:pt x="22860" y="2132"/>
                    <a:pt x="22860" y="4762"/>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11" name="Freeform 111"/>
            <p:cNvSpPr/>
            <p:nvPr/>
          </p:nvSpPr>
          <p:spPr>
            <a:xfrm>
              <a:off x="7535470" y="5215937"/>
              <a:ext cx="498164" cy="557489"/>
            </a:xfrm>
            <a:custGeom>
              <a:avLst/>
              <a:gdLst/>
              <a:ahLst/>
              <a:cxnLst/>
              <a:rect l="l" t="t" r="r" b="b"/>
              <a:pathLst>
                <a:path w="498164" h="557489">
                  <a:moveTo>
                    <a:pt x="406718" y="10706"/>
                  </a:moveTo>
                  <a:cubicBezTo>
                    <a:pt x="406718" y="10706"/>
                    <a:pt x="499110" y="88811"/>
                    <a:pt x="498157" y="169773"/>
                  </a:cubicBezTo>
                  <a:cubicBezTo>
                    <a:pt x="497205" y="250736"/>
                    <a:pt x="350520" y="553631"/>
                    <a:pt x="346710" y="557441"/>
                  </a:cubicBezTo>
                  <a:cubicBezTo>
                    <a:pt x="342900" y="560298"/>
                    <a:pt x="0" y="437426"/>
                    <a:pt x="0" y="437426"/>
                  </a:cubicBezTo>
                  <a:cubicBezTo>
                    <a:pt x="0" y="437426"/>
                    <a:pt x="52388" y="306933"/>
                    <a:pt x="115252" y="222161"/>
                  </a:cubicBezTo>
                  <a:cubicBezTo>
                    <a:pt x="181927" y="133578"/>
                    <a:pt x="321945" y="-45492"/>
                    <a:pt x="406718" y="10706"/>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112" name="Freeform 112"/>
            <p:cNvSpPr/>
            <p:nvPr/>
          </p:nvSpPr>
          <p:spPr>
            <a:xfrm>
              <a:off x="8267601" y="4747063"/>
              <a:ext cx="714220" cy="843578"/>
            </a:xfrm>
            <a:custGeom>
              <a:avLst/>
              <a:gdLst/>
              <a:ahLst/>
              <a:cxnLst/>
              <a:rect l="l" t="t" r="r" b="b"/>
              <a:pathLst>
                <a:path w="714220" h="843578">
                  <a:moveTo>
                    <a:pt x="185127" y="809145"/>
                  </a:moveTo>
                  <a:cubicBezTo>
                    <a:pt x="142264" y="803430"/>
                    <a:pt x="115594" y="780570"/>
                    <a:pt x="112737" y="737708"/>
                  </a:cubicBezTo>
                  <a:cubicBezTo>
                    <a:pt x="107022" y="661508"/>
                    <a:pt x="75589" y="595785"/>
                    <a:pt x="43204" y="529110"/>
                  </a:cubicBezTo>
                  <a:cubicBezTo>
                    <a:pt x="-78716" y="279555"/>
                    <a:pt x="65112" y="-23340"/>
                    <a:pt x="377532" y="1425"/>
                  </a:cubicBezTo>
                  <a:cubicBezTo>
                    <a:pt x="588987" y="18570"/>
                    <a:pt x="729957" y="170018"/>
                    <a:pt x="712812" y="375758"/>
                  </a:cubicBezTo>
                  <a:cubicBezTo>
                    <a:pt x="704239" y="475770"/>
                    <a:pt x="657567" y="568163"/>
                    <a:pt x="581367" y="632933"/>
                  </a:cubicBezTo>
                  <a:cubicBezTo>
                    <a:pt x="528979" y="678653"/>
                    <a:pt x="483259" y="727230"/>
                    <a:pt x="455637" y="792000"/>
                  </a:cubicBezTo>
                  <a:cubicBezTo>
                    <a:pt x="437539" y="833910"/>
                    <a:pt x="404202" y="851055"/>
                    <a:pt x="357529" y="840578"/>
                  </a:cubicBezTo>
                  <a:cubicBezTo>
                    <a:pt x="329907" y="833910"/>
                    <a:pt x="301332" y="830100"/>
                    <a:pt x="272757" y="825338"/>
                  </a:cubicBezTo>
                  <a:cubicBezTo>
                    <a:pt x="244182" y="819623"/>
                    <a:pt x="214654" y="812955"/>
                    <a:pt x="185127" y="809145"/>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13" name="Freeform 113"/>
            <p:cNvSpPr/>
            <p:nvPr/>
          </p:nvSpPr>
          <p:spPr>
            <a:xfrm>
              <a:off x="8262529" y="4742136"/>
              <a:ext cx="724217" cy="853124"/>
            </a:xfrm>
            <a:custGeom>
              <a:avLst/>
              <a:gdLst/>
              <a:ahLst/>
              <a:cxnLst/>
              <a:rect l="l" t="t" r="r" b="b"/>
              <a:pathLst>
                <a:path w="724217" h="853124">
                  <a:moveTo>
                    <a:pt x="388319" y="853124"/>
                  </a:moveTo>
                  <a:cubicBezTo>
                    <a:pt x="379746" y="853124"/>
                    <a:pt x="370221" y="852172"/>
                    <a:pt x="361649" y="850267"/>
                  </a:cubicBezTo>
                  <a:cubicBezTo>
                    <a:pt x="342599" y="845504"/>
                    <a:pt x="322596" y="842647"/>
                    <a:pt x="303546" y="839789"/>
                  </a:cubicBezTo>
                  <a:cubicBezTo>
                    <a:pt x="294974" y="837884"/>
                    <a:pt x="286401" y="836932"/>
                    <a:pt x="277829" y="835027"/>
                  </a:cubicBezTo>
                  <a:lnTo>
                    <a:pt x="250206" y="830264"/>
                  </a:lnTo>
                  <a:cubicBezTo>
                    <a:pt x="230204" y="826454"/>
                    <a:pt x="210201" y="822644"/>
                    <a:pt x="189246" y="819787"/>
                  </a:cubicBezTo>
                  <a:lnTo>
                    <a:pt x="189246" y="819787"/>
                  </a:lnTo>
                  <a:cubicBezTo>
                    <a:pt x="142574" y="813119"/>
                    <a:pt x="115904" y="786449"/>
                    <a:pt x="113046" y="743587"/>
                  </a:cubicBezTo>
                  <a:cubicBezTo>
                    <a:pt x="107331" y="666434"/>
                    <a:pt x="74946" y="600712"/>
                    <a:pt x="43514" y="536894"/>
                  </a:cubicBezTo>
                  <a:cubicBezTo>
                    <a:pt x="-20304" y="405449"/>
                    <a:pt x="-13636" y="254954"/>
                    <a:pt x="61611" y="144464"/>
                  </a:cubicBezTo>
                  <a:cubicBezTo>
                    <a:pt x="131144" y="40642"/>
                    <a:pt x="245444" y="-9841"/>
                    <a:pt x="382604" y="1589"/>
                  </a:cubicBezTo>
                  <a:cubicBezTo>
                    <a:pt x="491189" y="10162"/>
                    <a:pt x="584534" y="54929"/>
                    <a:pt x="646446" y="127319"/>
                  </a:cubicBezTo>
                  <a:cubicBezTo>
                    <a:pt x="704549" y="195899"/>
                    <a:pt x="731219" y="283529"/>
                    <a:pt x="722646" y="381637"/>
                  </a:cubicBezTo>
                  <a:cubicBezTo>
                    <a:pt x="714074" y="482602"/>
                    <a:pt x="666449" y="575947"/>
                    <a:pt x="589296" y="641669"/>
                  </a:cubicBezTo>
                  <a:cubicBezTo>
                    <a:pt x="544529" y="681674"/>
                    <a:pt x="494046" y="731204"/>
                    <a:pt x="464519" y="798832"/>
                  </a:cubicBezTo>
                  <a:cubicBezTo>
                    <a:pt x="449279" y="834074"/>
                    <a:pt x="423561" y="853124"/>
                    <a:pt x="388319" y="853124"/>
                  </a:cubicBezTo>
                  <a:close/>
                  <a:moveTo>
                    <a:pt x="190199" y="809309"/>
                  </a:moveTo>
                  <a:cubicBezTo>
                    <a:pt x="210201" y="812167"/>
                    <a:pt x="231156" y="815977"/>
                    <a:pt x="251159" y="819787"/>
                  </a:cubicBezTo>
                  <a:lnTo>
                    <a:pt x="278781" y="824549"/>
                  </a:lnTo>
                  <a:cubicBezTo>
                    <a:pt x="287354" y="826454"/>
                    <a:pt x="295926" y="827407"/>
                    <a:pt x="304499" y="829312"/>
                  </a:cubicBezTo>
                  <a:cubicBezTo>
                    <a:pt x="323549" y="832169"/>
                    <a:pt x="343551" y="835979"/>
                    <a:pt x="363554" y="839789"/>
                  </a:cubicBezTo>
                  <a:cubicBezTo>
                    <a:pt x="407369" y="849314"/>
                    <a:pt x="438801" y="835027"/>
                    <a:pt x="455946" y="795022"/>
                  </a:cubicBezTo>
                  <a:cubicBezTo>
                    <a:pt x="486426" y="725489"/>
                    <a:pt x="537861" y="675007"/>
                    <a:pt x="583581" y="634049"/>
                  </a:cubicBezTo>
                  <a:cubicBezTo>
                    <a:pt x="658829" y="570232"/>
                    <a:pt x="705501" y="478792"/>
                    <a:pt x="713121" y="379732"/>
                  </a:cubicBezTo>
                  <a:cubicBezTo>
                    <a:pt x="720741" y="284482"/>
                    <a:pt x="695976" y="198757"/>
                    <a:pt x="638826" y="133034"/>
                  </a:cubicBezTo>
                  <a:cubicBezTo>
                    <a:pt x="578819" y="62549"/>
                    <a:pt x="487379" y="19687"/>
                    <a:pt x="381651" y="11114"/>
                  </a:cubicBezTo>
                  <a:cubicBezTo>
                    <a:pt x="248301" y="637"/>
                    <a:pt x="136859" y="50167"/>
                    <a:pt x="69231" y="148274"/>
                  </a:cubicBezTo>
                  <a:cubicBezTo>
                    <a:pt x="-4111" y="255907"/>
                    <a:pt x="-10779" y="402592"/>
                    <a:pt x="52086" y="531179"/>
                  </a:cubicBezTo>
                  <a:cubicBezTo>
                    <a:pt x="83519" y="595949"/>
                    <a:pt x="116856" y="663577"/>
                    <a:pt x="122571" y="741682"/>
                  </a:cubicBezTo>
                  <a:cubicBezTo>
                    <a:pt x="124476" y="780734"/>
                    <a:pt x="148289" y="803594"/>
                    <a:pt x="190199" y="809309"/>
                  </a:cubicBezTo>
                  <a:lnTo>
                    <a:pt x="190199" y="809309"/>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14" name="Freeform 114"/>
            <p:cNvSpPr/>
            <p:nvPr/>
          </p:nvSpPr>
          <p:spPr>
            <a:xfrm>
              <a:off x="8381626" y="5550829"/>
              <a:ext cx="305081" cy="126995"/>
            </a:xfrm>
            <a:custGeom>
              <a:avLst/>
              <a:gdLst/>
              <a:ahLst/>
              <a:cxnLst/>
              <a:rect l="l" t="t" r="r" b="b"/>
              <a:pathLst>
                <a:path w="305081" h="126995">
                  <a:moveTo>
                    <a:pt x="258744" y="126347"/>
                  </a:moveTo>
                  <a:lnTo>
                    <a:pt x="31097" y="86342"/>
                  </a:lnTo>
                  <a:cubicBezTo>
                    <a:pt x="11094" y="82532"/>
                    <a:pt x="-3193" y="63482"/>
                    <a:pt x="617" y="42527"/>
                  </a:cubicBezTo>
                  <a:lnTo>
                    <a:pt x="2522" y="31097"/>
                  </a:lnTo>
                  <a:cubicBezTo>
                    <a:pt x="6332" y="11094"/>
                    <a:pt x="25382" y="-3193"/>
                    <a:pt x="46337" y="617"/>
                  </a:cubicBezTo>
                  <a:lnTo>
                    <a:pt x="273984" y="40622"/>
                  </a:lnTo>
                  <a:cubicBezTo>
                    <a:pt x="293987" y="44432"/>
                    <a:pt x="308274" y="63482"/>
                    <a:pt x="304464" y="84437"/>
                  </a:cubicBezTo>
                  <a:lnTo>
                    <a:pt x="302559" y="95867"/>
                  </a:lnTo>
                  <a:cubicBezTo>
                    <a:pt x="297797" y="116822"/>
                    <a:pt x="278747" y="130157"/>
                    <a:pt x="258744" y="12634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15" name="Freeform 115"/>
            <p:cNvSpPr/>
            <p:nvPr/>
          </p:nvSpPr>
          <p:spPr>
            <a:xfrm>
              <a:off x="8377732" y="5547052"/>
              <a:ext cx="313703" cy="135838"/>
            </a:xfrm>
            <a:custGeom>
              <a:avLst/>
              <a:gdLst/>
              <a:ahLst/>
              <a:cxnLst/>
              <a:rect l="l" t="t" r="r" b="b"/>
              <a:pathLst>
                <a:path w="313703" h="135838">
                  <a:moveTo>
                    <a:pt x="269305" y="135839"/>
                  </a:moveTo>
                  <a:cubicBezTo>
                    <a:pt x="266448" y="135839"/>
                    <a:pt x="264543" y="135839"/>
                    <a:pt x="261685" y="134886"/>
                  </a:cubicBezTo>
                  <a:lnTo>
                    <a:pt x="34990" y="94881"/>
                  </a:lnTo>
                  <a:cubicBezTo>
                    <a:pt x="23560" y="92976"/>
                    <a:pt x="14035" y="86308"/>
                    <a:pt x="7368" y="77736"/>
                  </a:cubicBezTo>
                  <a:cubicBezTo>
                    <a:pt x="700" y="68211"/>
                    <a:pt x="-1205" y="56781"/>
                    <a:pt x="700" y="46304"/>
                  </a:cubicBezTo>
                  <a:lnTo>
                    <a:pt x="2605" y="34873"/>
                  </a:lnTo>
                  <a:cubicBezTo>
                    <a:pt x="6415" y="12014"/>
                    <a:pt x="28323" y="-3227"/>
                    <a:pt x="51183" y="583"/>
                  </a:cubicBezTo>
                  <a:lnTo>
                    <a:pt x="278830" y="40589"/>
                  </a:lnTo>
                  <a:cubicBezTo>
                    <a:pt x="301690" y="44398"/>
                    <a:pt x="316930" y="66306"/>
                    <a:pt x="313120" y="89166"/>
                  </a:cubicBezTo>
                  <a:lnTo>
                    <a:pt x="311215" y="100596"/>
                  </a:lnTo>
                  <a:cubicBezTo>
                    <a:pt x="307405" y="120598"/>
                    <a:pt x="289308" y="135839"/>
                    <a:pt x="269305" y="135839"/>
                  </a:cubicBezTo>
                  <a:close/>
                  <a:moveTo>
                    <a:pt x="43563" y="9156"/>
                  </a:moveTo>
                  <a:cubicBezTo>
                    <a:pt x="27370" y="9156"/>
                    <a:pt x="14035" y="20586"/>
                    <a:pt x="11178" y="35826"/>
                  </a:cubicBezTo>
                  <a:lnTo>
                    <a:pt x="9273" y="47256"/>
                  </a:lnTo>
                  <a:cubicBezTo>
                    <a:pt x="6415" y="65354"/>
                    <a:pt x="17845" y="81546"/>
                    <a:pt x="34990" y="85356"/>
                  </a:cubicBezTo>
                  <a:cubicBezTo>
                    <a:pt x="34990" y="85356"/>
                    <a:pt x="34990" y="85356"/>
                    <a:pt x="34990" y="85356"/>
                  </a:cubicBezTo>
                  <a:lnTo>
                    <a:pt x="34990" y="85356"/>
                  </a:lnTo>
                  <a:lnTo>
                    <a:pt x="261685" y="126314"/>
                  </a:lnTo>
                  <a:cubicBezTo>
                    <a:pt x="279783" y="129171"/>
                    <a:pt x="295975" y="117741"/>
                    <a:pt x="299785" y="99643"/>
                  </a:cubicBezTo>
                  <a:cubicBezTo>
                    <a:pt x="299785" y="99643"/>
                    <a:pt x="299785" y="99643"/>
                    <a:pt x="299785" y="99643"/>
                  </a:cubicBezTo>
                  <a:lnTo>
                    <a:pt x="301690" y="88214"/>
                  </a:lnTo>
                  <a:cubicBezTo>
                    <a:pt x="304548" y="70116"/>
                    <a:pt x="293118" y="53923"/>
                    <a:pt x="275020" y="50114"/>
                  </a:cubicBezTo>
                  <a:lnTo>
                    <a:pt x="47373" y="10108"/>
                  </a:lnTo>
                  <a:cubicBezTo>
                    <a:pt x="47373" y="9156"/>
                    <a:pt x="45468" y="9156"/>
                    <a:pt x="43563" y="9156"/>
                  </a:cubicBezTo>
                  <a:lnTo>
                    <a:pt x="43563" y="915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16" name="Freeform 116"/>
            <p:cNvSpPr/>
            <p:nvPr/>
          </p:nvSpPr>
          <p:spPr>
            <a:xfrm>
              <a:off x="8366386" y="5636554"/>
              <a:ext cx="305081" cy="126995"/>
            </a:xfrm>
            <a:custGeom>
              <a:avLst/>
              <a:gdLst/>
              <a:ahLst/>
              <a:cxnLst/>
              <a:rect l="l" t="t" r="r" b="b"/>
              <a:pathLst>
                <a:path w="305081" h="126995">
                  <a:moveTo>
                    <a:pt x="258744" y="126347"/>
                  </a:moveTo>
                  <a:lnTo>
                    <a:pt x="31097" y="86342"/>
                  </a:lnTo>
                  <a:cubicBezTo>
                    <a:pt x="11094" y="82532"/>
                    <a:pt x="-3193" y="63482"/>
                    <a:pt x="617" y="42527"/>
                  </a:cubicBezTo>
                  <a:lnTo>
                    <a:pt x="2522" y="31097"/>
                  </a:lnTo>
                  <a:cubicBezTo>
                    <a:pt x="6332" y="11094"/>
                    <a:pt x="25382" y="-3193"/>
                    <a:pt x="46337" y="617"/>
                  </a:cubicBezTo>
                  <a:lnTo>
                    <a:pt x="273984" y="40622"/>
                  </a:lnTo>
                  <a:cubicBezTo>
                    <a:pt x="293987" y="44432"/>
                    <a:pt x="308274" y="63482"/>
                    <a:pt x="304464" y="84437"/>
                  </a:cubicBezTo>
                  <a:lnTo>
                    <a:pt x="302559" y="95867"/>
                  </a:lnTo>
                  <a:cubicBezTo>
                    <a:pt x="298749" y="116822"/>
                    <a:pt x="278747" y="130157"/>
                    <a:pt x="258744" y="12634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17" name="Freeform 117"/>
            <p:cNvSpPr/>
            <p:nvPr/>
          </p:nvSpPr>
          <p:spPr>
            <a:xfrm>
              <a:off x="8361540" y="5632777"/>
              <a:ext cx="313703" cy="135838"/>
            </a:xfrm>
            <a:custGeom>
              <a:avLst/>
              <a:gdLst/>
              <a:ahLst/>
              <a:cxnLst/>
              <a:rect l="l" t="t" r="r" b="b"/>
              <a:pathLst>
                <a:path w="313703" h="135838">
                  <a:moveTo>
                    <a:pt x="270258" y="135839"/>
                  </a:moveTo>
                  <a:cubicBezTo>
                    <a:pt x="267400" y="135839"/>
                    <a:pt x="265495" y="135839"/>
                    <a:pt x="262638" y="134886"/>
                  </a:cubicBezTo>
                  <a:lnTo>
                    <a:pt x="34990" y="94881"/>
                  </a:lnTo>
                  <a:cubicBezTo>
                    <a:pt x="23560" y="92976"/>
                    <a:pt x="14035" y="86308"/>
                    <a:pt x="7368" y="77736"/>
                  </a:cubicBezTo>
                  <a:cubicBezTo>
                    <a:pt x="700" y="68211"/>
                    <a:pt x="-1205" y="56781"/>
                    <a:pt x="700" y="46304"/>
                  </a:cubicBezTo>
                  <a:lnTo>
                    <a:pt x="2605" y="34873"/>
                  </a:lnTo>
                  <a:cubicBezTo>
                    <a:pt x="6415" y="12014"/>
                    <a:pt x="28323" y="-3227"/>
                    <a:pt x="51183" y="583"/>
                  </a:cubicBezTo>
                  <a:cubicBezTo>
                    <a:pt x="51183" y="583"/>
                    <a:pt x="51183" y="583"/>
                    <a:pt x="51183" y="583"/>
                  </a:cubicBezTo>
                  <a:lnTo>
                    <a:pt x="278830" y="40589"/>
                  </a:lnTo>
                  <a:cubicBezTo>
                    <a:pt x="301690" y="44398"/>
                    <a:pt x="316930" y="66306"/>
                    <a:pt x="313120" y="89166"/>
                  </a:cubicBezTo>
                  <a:lnTo>
                    <a:pt x="311215" y="100596"/>
                  </a:lnTo>
                  <a:cubicBezTo>
                    <a:pt x="307405" y="121551"/>
                    <a:pt x="290260" y="135839"/>
                    <a:pt x="270258" y="135839"/>
                  </a:cubicBezTo>
                  <a:close/>
                  <a:moveTo>
                    <a:pt x="44515" y="9156"/>
                  </a:moveTo>
                  <a:cubicBezTo>
                    <a:pt x="28323" y="9156"/>
                    <a:pt x="14988" y="20586"/>
                    <a:pt x="12130" y="35826"/>
                  </a:cubicBezTo>
                  <a:lnTo>
                    <a:pt x="10225" y="47256"/>
                  </a:lnTo>
                  <a:cubicBezTo>
                    <a:pt x="7368" y="65354"/>
                    <a:pt x="18798" y="81546"/>
                    <a:pt x="36895" y="85356"/>
                  </a:cubicBezTo>
                  <a:lnTo>
                    <a:pt x="36895" y="85356"/>
                  </a:lnTo>
                  <a:lnTo>
                    <a:pt x="264543" y="125361"/>
                  </a:lnTo>
                  <a:cubicBezTo>
                    <a:pt x="282640" y="128218"/>
                    <a:pt x="298833" y="116789"/>
                    <a:pt x="302643" y="98691"/>
                  </a:cubicBezTo>
                  <a:lnTo>
                    <a:pt x="304548" y="87261"/>
                  </a:lnTo>
                  <a:cubicBezTo>
                    <a:pt x="307405" y="69164"/>
                    <a:pt x="295975" y="52971"/>
                    <a:pt x="277878" y="49161"/>
                  </a:cubicBezTo>
                  <a:cubicBezTo>
                    <a:pt x="277878" y="49161"/>
                    <a:pt x="277878" y="49161"/>
                    <a:pt x="277878" y="49161"/>
                  </a:cubicBezTo>
                  <a:lnTo>
                    <a:pt x="50230" y="9156"/>
                  </a:lnTo>
                  <a:cubicBezTo>
                    <a:pt x="48325" y="9156"/>
                    <a:pt x="46420" y="9156"/>
                    <a:pt x="44515" y="9156"/>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18" name="Freeform 118"/>
            <p:cNvSpPr/>
            <p:nvPr/>
          </p:nvSpPr>
          <p:spPr>
            <a:xfrm>
              <a:off x="8394160" y="5722896"/>
              <a:ext cx="233827" cy="82601"/>
            </a:xfrm>
            <a:custGeom>
              <a:avLst/>
              <a:gdLst/>
              <a:ahLst/>
              <a:cxnLst/>
              <a:rect l="l" t="t" r="r" b="b"/>
              <a:pathLst>
                <a:path w="233827" h="82601">
                  <a:moveTo>
                    <a:pt x="465" y="0"/>
                  </a:moveTo>
                  <a:cubicBezTo>
                    <a:pt x="-5250" y="32385"/>
                    <a:pt x="42375" y="67627"/>
                    <a:pt x="107145" y="79058"/>
                  </a:cubicBezTo>
                  <a:cubicBezTo>
                    <a:pt x="171915" y="90488"/>
                    <a:pt x="228112" y="73342"/>
                    <a:pt x="233827" y="40958"/>
                  </a:cubicBezTo>
                  <a:lnTo>
                    <a:pt x="465"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19" name="Freeform 119"/>
            <p:cNvSpPr/>
            <p:nvPr/>
          </p:nvSpPr>
          <p:spPr>
            <a:xfrm>
              <a:off x="8388415" y="5716933"/>
              <a:ext cx="243382" cy="92640"/>
            </a:xfrm>
            <a:custGeom>
              <a:avLst/>
              <a:gdLst/>
              <a:ahLst/>
              <a:cxnLst/>
              <a:rect l="l" t="t" r="r" b="b"/>
              <a:pathLst>
                <a:path w="243382" h="92640">
                  <a:moveTo>
                    <a:pt x="151942" y="92640"/>
                  </a:moveTo>
                  <a:cubicBezTo>
                    <a:pt x="138607" y="92640"/>
                    <a:pt x="124320" y="91688"/>
                    <a:pt x="110985" y="88830"/>
                  </a:cubicBezTo>
                  <a:cubicBezTo>
                    <a:pt x="81457" y="84068"/>
                    <a:pt x="53835" y="73590"/>
                    <a:pt x="29070" y="56445"/>
                  </a:cubicBezTo>
                  <a:cubicBezTo>
                    <a:pt x="7162" y="40253"/>
                    <a:pt x="-2363" y="22155"/>
                    <a:pt x="495" y="4058"/>
                  </a:cubicBezTo>
                  <a:cubicBezTo>
                    <a:pt x="1447" y="1200"/>
                    <a:pt x="3352" y="-705"/>
                    <a:pt x="6210" y="248"/>
                  </a:cubicBezTo>
                  <a:lnTo>
                    <a:pt x="239572" y="41205"/>
                  </a:lnTo>
                  <a:cubicBezTo>
                    <a:pt x="240525" y="41205"/>
                    <a:pt x="241477" y="42158"/>
                    <a:pt x="242430" y="43110"/>
                  </a:cubicBezTo>
                  <a:cubicBezTo>
                    <a:pt x="243382" y="44063"/>
                    <a:pt x="243382" y="45015"/>
                    <a:pt x="243382" y="46920"/>
                  </a:cubicBezTo>
                  <a:cubicBezTo>
                    <a:pt x="239572" y="75495"/>
                    <a:pt x="201472" y="92640"/>
                    <a:pt x="151942" y="92640"/>
                  </a:cubicBezTo>
                  <a:close/>
                  <a:moveTo>
                    <a:pt x="10020" y="11678"/>
                  </a:moveTo>
                  <a:cubicBezTo>
                    <a:pt x="10020" y="24060"/>
                    <a:pt x="18592" y="37395"/>
                    <a:pt x="35737" y="49778"/>
                  </a:cubicBezTo>
                  <a:cubicBezTo>
                    <a:pt x="58597" y="65970"/>
                    <a:pt x="85267" y="76448"/>
                    <a:pt x="112890" y="80258"/>
                  </a:cubicBezTo>
                  <a:cubicBezTo>
                    <a:pt x="170040" y="90735"/>
                    <a:pt x="223380" y="77400"/>
                    <a:pt x="232905" y="51683"/>
                  </a:cubicBezTo>
                  <a:lnTo>
                    <a:pt x="10020" y="1167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0" name="Freeform 120"/>
            <p:cNvSpPr/>
            <p:nvPr/>
          </p:nvSpPr>
          <p:spPr>
            <a:xfrm>
              <a:off x="8413521" y="5066407"/>
              <a:ext cx="419147" cy="471703"/>
            </a:xfrm>
            <a:custGeom>
              <a:avLst/>
              <a:gdLst/>
              <a:ahLst/>
              <a:cxnLst/>
              <a:rect l="l" t="t" r="r" b="b"/>
              <a:pathLst>
                <a:path w="419147" h="471703">
                  <a:moveTo>
                    <a:pt x="187797" y="471703"/>
                  </a:moveTo>
                  <a:cubicBezTo>
                    <a:pt x="196369" y="379311"/>
                    <a:pt x="203989" y="285013"/>
                    <a:pt x="243042" y="199288"/>
                  </a:cubicBezTo>
                  <a:cubicBezTo>
                    <a:pt x="260187" y="162141"/>
                    <a:pt x="285904" y="114516"/>
                    <a:pt x="318289" y="88798"/>
                  </a:cubicBezTo>
                  <a:cubicBezTo>
                    <a:pt x="346864" y="65938"/>
                    <a:pt x="398299" y="77368"/>
                    <a:pt x="413539" y="110706"/>
                  </a:cubicBezTo>
                  <a:cubicBezTo>
                    <a:pt x="423064" y="133566"/>
                    <a:pt x="420207" y="160236"/>
                    <a:pt x="406872" y="180238"/>
                  </a:cubicBezTo>
                  <a:cubicBezTo>
                    <a:pt x="392584" y="200241"/>
                    <a:pt x="373534" y="216433"/>
                    <a:pt x="350674" y="225958"/>
                  </a:cubicBezTo>
                  <a:cubicBezTo>
                    <a:pt x="255424" y="271678"/>
                    <a:pt x="142077" y="257391"/>
                    <a:pt x="61114" y="189763"/>
                  </a:cubicBezTo>
                  <a:cubicBezTo>
                    <a:pt x="35397" y="167856"/>
                    <a:pt x="15394" y="140233"/>
                    <a:pt x="4917" y="107848"/>
                  </a:cubicBezTo>
                  <a:cubicBezTo>
                    <a:pt x="-5561" y="75463"/>
                    <a:pt x="1107" y="40221"/>
                    <a:pt x="21109" y="12598"/>
                  </a:cubicBezTo>
                  <a:cubicBezTo>
                    <a:pt x="44922" y="-15977"/>
                    <a:pt x="74449" y="9741"/>
                    <a:pt x="88737" y="33553"/>
                  </a:cubicBezTo>
                  <a:cubicBezTo>
                    <a:pt x="120169" y="84036"/>
                    <a:pt x="114454" y="156426"/>
                    <a:pt x="111597" y="212623"/>
                  </a:cubicBezTo>
                  <a:cubicBezTo>
                    <a:pt x="105882" y="292633"/>
                    <a:pt x="89689" y="371691"/>
                    <a:pt x="63019" y="447891"/>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21" name="Freeform 121"/>
            <p:cNvSpPr/>
            <p:nvPr/>
          </p:nvSpPr>
          <p:spPr>
            <a:xfrm>
              <a:off x="8409741" y="5060805"/>
              <a:ext cx="424505" cy="482068"/>
            </a:xfrm>
            <a:custGeom>
              <a:avLst/>
              <a:gdLst/>
              <a:ahLst/>
              <a:cxnLst/>
              <a:rect l="l" t="t" r="r" b="b"/>
              <a:pathLst>
                <a:path w="424505" h="482068">
                  <a:moveTo>
                    <a:pt x="191577" y="482068"/>
                  </a:moveTo>
                  <a:lnTo>
                    <a:pt x="191577" y="482068"/>
                  </a:lnTo>
                  <a:cubicBezTo>
                    <a:pt x="188719" y="482068"/>
                    <a:pt x="186815" y="479211"/>
                    <a:pt x="186815" y="477306"/>
                  </a:cubicBezTo>
                  <a:lnTo>
                    <a:pt x="187767" y="468733"/>
                  </a:lnTo>
                  <a:cubicBezTo>
                    <a:pt x="194435" y="400153"/>
                    <a:pt x="200149" y="329668"/>
                    <a:pt x="220152" y="262993"/>
                  </a:cubicBezTo>
                  <a:cubicBezTo>
                    <a:pt x="185862" y="261088"/>
                    <a:pt x="151572" y="251563"/>
                    <a:pt x="120139" y="237276"/>
                  </a:cubicBezTo>
                  <a:cubicBezTo>
                    <a:pt x="113472" y="311571"/>
                    <a:pt x="97279" y="384913"/>
                    <a:pt x="72514" y="455398"/>
                  </a:cubicBezTo>
                  <a:cubicBezTo>
                    <a:pt x="71562" y="458256"/>
                    <a:pt x="68704" y="459208"/>
                    <a:pt x="66799" y="458256"/>
                  </a:cubicBezTo>
                  <a:cubicBezTo>
                    <a:pt x="63942" y="457303"/>
                    <a:pt x="62989" y="454446"/>
                    <a:pt x="63942" y="452541"/>
                  </a:cubicBezTo>
                  <a:cubicBezTo>
                    <a:pt x="88707" y="381103"/>
                    <a:pt x="104899" y="307761"/>
                    <a:pt x="110614" y="232513"/>
                  </a:cubicBezTo>
                  <a:cubicBezTo>
                    <a:pt x="93469" y="222988"/>
                    <a:pt x="77277" y="212511"/>
                    <a:pt x="62037" y="199176"/>
                  </a:cubicBezTo>
                  <a:cubicBezTo>
                    <a:pt x="35367" y="177268"/>
                    <a:pt x="15364" y="147741"/>
                    <a:pt x="4887" y="114403"/>
                  </a:cubicBezTo>
                  <a:cubicBezTo>
                    <a:pt x="-5590" y="80113"/>
                    <a:pt x="1077" y="42966"/>
                    <a:pt x="22032" y="14391"/>
                  </a:cubicBezTo>
                  <a:cubicBezTo>
                    <a:pt x="28699" y="4866"/>
                    <a:pt x="39177" y="-849"/>
                    <a:pt x="50607" y="103"/>
                  </a:cubicBezTo>
                  <a:cubicBezTo>
                    <a:pt x="74419" y="2008"/>
                    <a:pt x="92517" y="27726"/>
                    <a:pt x="97279" y="36298"/>
                  </a:cubicBezTo>
                  <a:cubicBezTo>
                    <a:pt x="128712" y="85828"/>
                    <a:pt x="123949" y="155361"/>
                    <a:pt x="121092" y="211558"/>
                  </a:cubicBezTo>
                  <a:lnTo>
                    <a:pt x="121092" y="219178"/>
                  </a:lnTo>
                  <a:cubicBezTo>
                    <a:pt x="121092" y="222036"/>
                    <a:pt x="121092" y="224893"/>
                    <a:pt x="121092" y="227751"/>
                  </a:cubicBezTo>
                  <a:cubicBezTo>
                    <a:pt x="153477" y="243943"/>
                    <a:pt x="187767" y="252516"/>
                    <a:pt x="223010" y="254421"/>
                  </a:cubicBezTo>
                  <a:cubicBezTo>
                    <a:pt x="228724" y="237276"/>
                    <a:pt x="234440" y="221083"/>
                    <a:pt x="242060" y="203938"/>
                  </a:cubicBezTo>
                  <a:cubicBezTo>
                    <a:pt x="266824" y="149646"/>
                    <a:pt x="292542" y="112498"/>
                    <a:pt x="318260" y="91543"/>
                  </a:cubicBezTo>
                  <a:cubicBezTo>
                    <a:pt x="334452" y="80113"/>
                    <a:pt x="355407" y="75351"/>
                    <a:pt x="374457" y="81066"/>
                  </a:cubicBezTo>
                  <a:cubicBezTo>
                    <a:pt x="393507" y="85828"/>
                    <a:pt x="409699" y="98211"/>
                    <a:pt x="418272" y="115356"/>
                  </a:cubicBezTo>
                  <a:cubicBezTo>
                    <a:pt x="428749" y="140121"/>
                    <a:pt x="425892" y="167743"/>
                    <a:pt x="410652" y="189651"/>
                  </a:cubicBezTo>
                  <a:cubicBezTo>
                    <a:pt x="396365" y="210606"/>
                    <a:pt x="376362" y="226798"/>
                    <a:pt x="352549" y="237276"/>
                  </a:cubicBezTo>
                  <a:cubicBezTo>
                    <a:pt x="313497" y="257278"/>
                    <a:pt x="269682" y="265851"/>
                    <a:pt x="225867" y="264898"/>
                  </a:cubicBezTo>
                  <a:cubicBezTo>
                    <a:pt x="205865" y="331573"/>
                    <a:pt x="199197" y="402058"/>
                    <a:pt x="192529" y="470638"/>
                  </a:cubicBezTo>
                  <a:lnTo>
                    <a:pt x="191577" y="479211"/>
                  </a:lnTo>
                  <a:cubicBezTo>
                    <a:pt x="195387" y="480163"/>
                    <a:pt x="193482" y="482068"/>
                    <a:pt x="191577" y="482068"/>
                  </a:cubicBezTo>
                  <a:close/>
                  <a:moveTo>
                    <a:pt x="232535" y="253468"/>
                  </a:moveTo>
                  <a:cubicBezTo>
                    <a:pt x="273492" y="254421"/>
                    <a:pt x="314449" y="245848"/>
                    <a:pt x="351597" y="226798"/>
                  </a:cubicBezTo>
                  <a:cubicBezTo>
                    <a:pt x="373504" y="217273"/>
                    <a:pt x="391602" y="202033"/>
                    <a:pt x="405890" y="182983"/>
                  </a:cubicBezTo>
                  <a:cubicBezTo>
                    <a:pt x="419224" y="163933"/>
                    <a:pt x="421129" y="139168"/>
                    <a:pt x="412557" y="118213"/>
                  </a:cubicBezTo>
                  <a:cubicBezTo>
                    <a:pt x="394460" y="88686"/>
                    <a:pt x="356360" y="79161"/>
                    <a:pt x="326832" y="96306"/>
                  </a:cubicBezTo>
                  <a:cubicBezTo>
                    <a:pt x="325879" y="97258"/>
                    <a:pt x="324927" y="97258"/>
                    <a:pt x="323974" y="98211"/>
                  </a:cubicBezTo>
                  <a:cubicBezTo>
                    <a:pt x="299210" y="117261"/>
                    <a:pt x="274444" y="154408"/>
                    <a:pt x="250632" y="206796"/>
                  </a:cubicBezTo>
                  <a:cubicBezTo>
                    <a:pt x="243965" y="222036"/>
                    <a:pt x="238249" y="237276"/>
                    <a:pt x="232535" y="253468"/>
                  </a:cubicBezTo>
                  <a:close/>
                  <a:moveTo>
                    <a:pt x="48702" y="9628"/>
                  </a:moveTo>
                  <a:cubicBezTo>
                    <a:pt x="41082" y="9628"/>
                    <a:pt x="33462" y="14391"/>
                    <a:pt x="29652" y="20106"/>
                  </a:cubicBezTo>
                  <a:cubicBezTo>
                    <a:pt x="10602" y="45823"/>
                    <a:pt x="3935" y="80113"/>
                    <a:pt x="14412" y="111546"/>
                  </a:cubicBezTo>
                  <a:cubicBezTo>
                    <a:pt x="24889" y="142978"/>
                    <a:pt x="42987" y="170601"/>
                    <a:pt x="68704" y="191556"/>
                  </a:cubicBezTo>
                  <a:cubicBezTo>
                    <a:pt x="82039" y="202986"/>
                    <a:pt x="96327" y="213463"/>
                    <a:pt x="111567" y="222036"/>
                  </a:cubicBezTo>
                  <a:cubicBezTo>
                    <a:pt x="111567" y="221083"/>
                    <a:pt x="111567" y="219178"/>
                    <a:pt x="111567" y="218226"/>
                  </a:cubicBezTo>
                  <a:lnTo>
                    <a:pt x="112519" y="210606"/>
                  </a:lnTo>
                  <a:cubicBezTo>
                    <a:pt x="115377" y="156313"/>
                    <a:pt x="120139" y="88686"/>
                    <a:pt x="90612" y="41061"/>
                  </a:cubicBezTo>
                  <a:cubicBezTo>
                    <a:pt x="81087" y="26773"/>
                    <a:pt x="65847" y="10581"/>
                    <a:pt x="51560" y="9628"/>
                  </a:cubicBezTo>
                  <a:lnTo>
                    <a:pt x="48702" y="9628"/>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22" name="Freeform 122"/>
            <p:cNvSpPr/>
            <p:nvPr/>
          </p:nvSpPr>
          <p:spPr>
            <a:xfrm>
              <a:off x="8385100" y="5329495"/>
              <a:ext cx="181245" cy="140035"/>
            </a:xfrm>
            <a:custGeom>
              <a:avLst/>
              <a:gdLst/>
              <a:ahLst/>
              <a:cxnLst/>
              <a:rect l="l" t="t" r="r" b="b"/>
              <a:pathLst>
                <a:path w="181245" h="140035">
                  <a:moveTo>
                    <a:pt x="0" y="92410"/>
                  </a:moveTo>
                  <a:lnTo>
                    <a:pt x="51435" y="49548"/>
                  </a:lnTo>
                  <a:cubicBezTo>
                    <a:pt x="67627" y="36213"/>
                    <a:pt x="83820" y="-935"/>
                    <a:pt x="98107" y="18"/>
                  </a:cubicBezTo>
                  <a:cubicBezTo>
                    <a:pt x="112395" y="18"/>
                    <a:pt x="86677" y="43833"/>
                    <a:pt x="86677" y="43833"/>
                  </a:cubicBezTo>
                  <a:cubicBezTo>
                    <a:pt x="86677" y="43833"/>
                    <a:pt x="140970" y="1923"/>
                    <a:pt x="158115" y="970"/>
                  </a:cubicBezTo>
                  <a:cubicBezTo>
                    <a:pt x="175260" y="18"/>
                    <a:pt x="184785" y="28593"/>
                    <a:pt x="180022" y="37165"/>
                  </a:cubicBezTo>
                  <a:cubicBezTo>
                    <a:pt x="176213" y="45738"/>
                    <a:pt x="129540" y="67646"/>
                    <a:pt x="112395" y="84790"/>
                  </a:cubicBezTo>
                  <a:cubicBezTo>
                    <a:pt x="88582" y="104793"/>
                    <a:pt x="64770" y="122890"/>
                    <a:pt x="39052" y="140035"/>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23" name="Freeform 123"/>
            <p:cNvSpPr/>
            <p:nvPr/>
          </p:nvSpPr>
          <p:spPr>
            <a:xfrm>
              <a:off x="8381290" y="5323798"/>
              <a:ext cx="188928" cy="150495"/>
            </a:xfrm>
            <a:custGeom>
              <a:avLst/>
              <a:gdLst/>
              <a:ahLst/>
              <a:cxnLst/>
              <a:rect l="l" t="t" r="r" b="b"/>
              <a:pathLst>
                <a:path w="188928" h="150495">
                  <a:moveTo>
                    <a:pt x="42863" y="150495"/>
                  </a:moveTo>
                  <a:cubicBezTo>
                    <a:pt x="40958" y="150495"/>
                    <a:pt x="40005" y="149543"/>
                    <a:pt x="39053" y="148590"/>
                  </a:cubicBezTo>
                  <a:cubicBezTo>
                    <a:pt x="37148" y="146685"/>
                    <a:pt x="38100" y="143827"/>
                    <a:pt x="40005" y="141923"/>
                  </a:cubicBezTo>
                  <a:cubicBezTo>
                    <a:pt x="64770" y="124777"/>
                    <a:pt x="89535" y="106680"/>
                    <a:pt x="112395" y="86677"/>
                  </a:cubicBezTo>
                  <a:cubicBezTo>
                    <a:pt x="124778" y="76200"/>
                    <a:pt x="138113" y="66675"/>
                    <a:pt x="152400" y="58102"/>
                  </a:cubicBezTo>
                  <a:cubicBezTo>
                    <a:pt x="161925" y="53340"/>
                    <a:pt x="170498" y="46673"/>
                    <a:pt x="179070" y="40005"/>
                  </a:cubicBezTo>
                  <a:cubicBezTo>
                    <a:pt x="180023" y="32385"/>
                    <a:pt x="178117" y="24765"/>
                    <a:pt x="173355" y="18098"/>
                  </a:cubicBezTo>
                  <a:cubicBezTo>
                    <a:pt x="171450" y="13335"/>
                    <a:pt x="166688" y="10478"/>
                    <a:pt x="160973" y="10478"/>
                  </a:cubicBezTo>
                  <a:cubicBezTo>
                    <a:pt x="149542" y="11430"/>
                    <a:pt x="112395" y="37148"/>
                    <a:pt x="92392" y="52388"/>
                  </a:cubicBezTo>
                  <a:cubicBezTo>
                    <a:pt x="90488" y="54293"/>
                    <a:pt x="87630" y="54293"/>
                    <a:pt x="86678" y="52388"/>
                  </a:cubicBezTo>
                  <a:cubicBezTo>
                    <a:pt x="84773" y="50483"/>
                    <a:pt x="84773" y="48577"/>
                    <a:pt x="85725" y="46673"/>
                  </a:cubicBezTo>
                  <a:cubicBezTo>
                    <a:pt x="95250" y="30480"/>
                    <a:pt x="102870" y="13335"/>
                    <a:pt x="100965" y="9525"/>
                  </a:cubicBezTo>
                  <a:cubicBezTo>
                    <a:pt x="95250" y="9525"/>
                    <a:pt x="85725" y="23813"/>
                    <a:pt x="78105" y="34290"/>
                  </a:cubicBezTo>
                  <a:cubicBezTo>
                    <a:pt x="72390" y="42863"/>
                    <a:pt x="65723" y="51435"/>
                    <a:pt x="58103" y="59055"/>
                  </a:cubicBezTo>
                  <a:lnTo>
                    <a:pt x="6667" y="101918"/>
                  </a:lnTo>
                  <a:lnTo>
                    <a:pt x="0" y="94298"/>
                  </a:lnTo>
                  <a:lnTo>
                    <a:pt x="51435" y="51435"/>
                  </a:lnTo>
                  <a:cubicBezTo>
                    <a:pt x="58103" y="44768"/>
                    <a:pt x="64770" y="37148"/>
                    <a:pt x="69533" y="28575"/>
                  </a:cubicBezTo>
                  <a:cubicBezTo>
                    <a:pt x="80010" y="14288"/>
                    <a:pt x="89535" y="0"/>
                    <a:pt x="100965" y="0"/>
                  </a:cubicBezTo>
                  <a:lnTo>
                    <a:pt x="100965" y="0"/>
                  </a:lnTo>
                  <a:cubicBezTo>
                    <a:pt x="103823" y="0"/>
                    <a:pt x="107633" y="1905"/>
                    <a:pt x="108585" y="4763"/>
                  </a:cubicBezTo>
                  <a:cubicBezTo>
                    <a:pt x="111442" y="10478"/>
                    <a:pt x="108585" y="21908"/>
                    <a:pt x="103823" y="32385"/>
                  </a:cubicBezTo>
                  <a:cubicBezTo>
                    <a:pt x="121920" y="20003"/>
                    <a:pt x="148590" y="1905"/>
                    <a:pt x="160973" y="953"/>
                  </a:cubicBezTo>
                  <a:cubicBezTo>
                    <a:pt x="169545" y="953"/>
                    <a:pt x="177165" y="5715"/>
                    <a:pt x="181928" y="12383"/>
                  </a:cubicBezTo>
                  <a:cubicBezTo>
                    <a:pt x="188595" y="20955"/>
                    <a:pt x="190500" y="33338"/>
                    <a:pt x="187642" y="43815"/>
                  </a:cubicBezTo>
                  <a:cubicBezTo>
                    <a:pt x="184785" y="49530"/>
                    <a:pt x="175260" y="55245"/>
                    <a:pt x="157163" y="66675"/>
                  </a:cubicBezTo>
                  <a:cubicBezTo>
                    <a:pt x="143828" y="74295"/>
                    <a:pt x="130492" y="82868"/>
                    <a:pt x="118110" y="93345"/>
                  </a:cubicBezTo>
                  <a:cubicBezTo>
                    <a:pt x="94298" y="113348"/>
                    <a:pt x="69533" y="132398"/>
                    <a:pt x="43815" y="149543"/>
                  </a:cubicBezTo>
                  <a:cubicBezTo>
                    <a:pt x="44767" y="150495"/>
                    <a:pt x="43815" y="150495"/>
                    <a:pt x="42863" y="15049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4" name="Freeform 124"/>
            <p:cNvSpPr/>
            <p:nvPr/>
          </p:nvSpPr>
          <p:spPr>
            <a:xfrm>
              <a:off x="7848829" y="5275683"/>
              <a:ext cx="610565" cy="389018"/>
            </a:xfrm>
            <a:custGeom>
              <a:avLst/>
              <a:gdLst/>
              <a:ahLst/>
              <a:cxnLst/>
              <a:rect l="l" t="t" r="r" b="b"/>
              <a:pathLst>
                <a:path w="610565" h="389018">
                  <a:moveTo>
                    <a:pt x="133363" y="18588"/>
                  </a:moveTo>
                  <a:cubicBezTo>
                    <a:pt x="136221" y="22398"/>
                    <a:pt x="272428" y="239568"/>
                    <a:pt x="272428" y="239568"/>
                  </a:cubicBezTo>
                  <a:lnTo>
                    <a:pt x="543891" y="109075"/>
                  </a:lnTo>
                  <a:lnTo>
                    <a:pt x="610566" y="185275"/>
                  </a:lnTo>
                  <a:cubicBezTo>
                    <a:pt x="610566" y="185275"/>
                    <a:pt x="381966" y="357678"/>
                    <a:pt x="292431" y="387205"/>
                  </a:cubicBezTo>
                  <a:cubicBezTo>
                    <a:pt x="203848" y="415780"/>
                    <a:pt x="-1892" y="97645"/>
                    <a:pt x="13" y="62403"/>
                  </a:cubicBezTo>
                  <a:cubicBezTo>
                    <a:pt x="2871" y="28113"/>
                    <a:pt x="93358" y="-29990"/>
                    <a:pt x="133363" y="18588"/>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125" name="Freeform 125"/>
            <p:cNvSpPr/>
            <p:nvPr/>
          </p:nvSpPr>
          <p:spPr>
            <a:xfrm>
              <a:off x="7993053" y="5315552"/>
              <a:ext cx="280025" cy="205413"/>
            </a:xfrm>
            <a:custGeom>
              <a:avLst/>
              <a:gdLst/>
              <a:ahLst/>
              <a:cxnLst/>
              <a:rect l="l" t="t" r="r" b="b"/>
              <a:pathLst>
                <a:path w="280025" h="205413">
                  <a:moveTo>
                    <a:pt x="128205" y="205413"/>
                  </a:moveTo>
                  <a:cubicBezTo>
                    <a:pt x="126300" y="205413"/>
                    <a:pt x="125347" y="204461"/>
                    <a:pt x="124395" y="203508"/>
                  </a:cubicBezTo>
                  <a:lnTo>
                    <a:pt x="570" y="7293"/>
                  </a:lnTo>
                  <a:cubicBezTo>
                    <a:pt x="-383" y="5388"/>
                    <a:pt x="-383" y="1578"/>
                    <a:pt x="2475" y="626"/>
                  </a:cubicBezTo>
                  <a:cubicBezTo>
                    <a:pt x="4380" y="-327"/>
                    <a:pt x="7237" y="-327"/>
                    <a:pt x="9142" y="1578"/>
                  </a:cubicBezTo>
                  <a:cubicBezTo>
                    <a:pt x="11047" y="3483"/>
                    <a:pt x="112965" y="167313"/>
                    <a:pt x="130110" y="194936"/>
                  </a:cubicBezTo>
                  <a:lnTo>
                    <a:pt x="272985" y="119688"/>
                  </a:lnTo>
                  <a:cubicBezTo>
                    <a:pt x="274890" y="118736"/>
                    <a:pt x="278700" y="119688"/>
                    <a:pt x="279652" y="121593"/>
                  </a:cubicBezTo>
                  <a:cubicBezTo>
                    <a:pt x="280605" y="123498"/>
                    <a:pt x="279652" y="127308"/>
                    <a:pt x="277747" y="128261"/>
                  </a:cubicBezTo>
                  <a:lnTo>
                    <a:pt x="277747" y="128261"/>
                  </a:lnTo>
                  <a:lnTo>
                    <a:pt x="130110" y="205413"/>
                  </a:lnTo>
                  <a:cubicBezTo>
                    <a:pt x="129157" y="205413"/>
                    <a:pt x="129157" y="205413"/>
                    <a:pt x="128205" y="205413"/>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6" name="Freeform 126"/>
            <p:cNvSpPr/>
            <p:nvPr/>
          </p:nvSpPr>
          <p:spPr>
            <a:xfrm>
              <a:off x="7949722" y="5512307"/>
              <a:ext cx="390696" cy="152485"/>
            </a:xfrm>
            <a:custGeom>
              <a:avLst/>
              <a:gdLst/>
              <a:ahLst/>
              <a:cxnLst/>
              <a:rect l="l" t="t" r="r" b="b"/>
              <a:pathLst>
                <a:path w="390696" h="152485">
                  <a:moveTo>
                    <a:pt x="184871" y="152486"/>
                  </a:moveTo>
                  <a:cubicBezTo>
                    <a:pt x="127721" y="152486"/>
                    <a:pt x="65808" y="103908"/>
                    <a:pt x="1038" y="7706"/>
                  </a:cubicBezTo>
                  <a:cubicBezTo>
                    <a:pt x="-867" y="5801"/>
                    <a:pt x="86" y="2943"/>
                    <a:pt x="1991" y="1038"/>
                  </a:cubicBezTo>
                  <a:cubicBezTo>
                    <a:pt x="3896" y="-867"/>
                    <a:pt x="6753" y="86"/>
                    <a:pt x="8658" y="1991"/>
                  </a:cubicBezTo>
                  <a:cubicBezTo>
                    <a:pt x="79143" y="105813"/>
                    <a:pt x="144866" y="152486"/>
                    <a:pt x="203921" y="140103"/>
                  </a:cubicBezTo>
                  <a:cubicBezTo>
                    <a:pt x="262976" y="127721"/>
                    <a:pt x="382038" y="34376"/>
                    <a:pt x="382991" y="33423"/>
                  </a:cubicBezTo>
                  <a:cubicBezTo>
                    <a:pt x="384896" y="31518"/>
                    <a:pt x="387753" y="32471"/>
                    <a:pt x="389658" y="34376"/>
                  </a:cubicBezTo>
                  <a:cubicBezTo>
                    <a:pt x="391563" y="36281"/>
                    <a:pt x="390611" y="39138"/>
                    <a:pt x="388706" y="41043"/>
                  </a:cubicBezTo>
                  <a:cubicBezTo>
                    <a:pt x="383943" y="44853"/>
                    <a:pt x="267738" y="136293"/>
                    <a:pt x="205826" y="149628"/>
                  </a:cubicBezTo>
                  <a:cubicBezTo>
                    <a:pt x="199158" y="152486"/>
                    <a:pt x="192491" y="152486"/>
                    <a:pt x="184871" y="152486"/>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7" name="Freeform 127"/>
            <p:cNvSpPr/>
            <p:nvPr/>
          </p:nvSpPr>
          <p:spPr>
            <a:xfrm>
              <a:off x="7689775" y="5247598"/>
              <a:ext cx="361950" cy="189584"/>
            </a:xfrm>
            <a:custGeom>
              <a:avLst/>
              <a:gdLst/>
              <a:ahLst/>
              <a:cxnLst/>
              <a:rect l="l" t="t" r="r" b="b"/>
              <a:pathLst>
                <a:path w="361950" h="189584">
                  <a:moveTo>
                    <a:pt x="340995" y="0"/>
                  </a:moveTo>
                  <a:lnTo>
                    <a:pt x="334328" y="19050"/>
                  </a:lnTo>
                  <a:lnTo>
                    <a:pt x="350520" y="40005"/>
                  </a:lnTo>
                  <a:cubicBezTo>
                    <a:pt x="350520" y="40005"/>
                    <a:pt x="319088" y="201930"/>
                    <a:pt x="77152" y="72390"/>
                  </a:cubicBezTo>
                  <a:lnTo>
                    <a:pt x="0" y="100013"/>
                  </a:lnTo>
                  <a:lnTo>
                    <a:pt x="45720" y="162877"/>
                  </a:lnTo>
                  <a:cubicBezTo>
                    <a:pt x="45720" y="162877"/>
                    <a:pt x="335280" y="274320"/>
                    <a:pt x="358140" y="41910"/>
                  </a:cubicBezTo>
                  <a:lnTo>
                    <a:pt x="361950" y="16193"/>
                  </a:lnTo>
                  <a:lnTo>
                    <a:pt x="340995" y="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8" name="Freeform 128"/>
            <p:cNvSpPr/>
            <p:nvPr/>
          </p:nvSpPr>
          <p:spPr>
            <a:xfrm>
              <a:off x="7685965" y="5243788"/>
              <a:ext cx="371475" cy="199144"/>
            </a:xfrm>
            <a:custGeom>
              <a:avLst/>
              <a:gdLst/>
              <a:ahLst/>
              <a:cxnLst/>
              <a:rect l="l" t="t" r="r" b="b"/>
              <a:pathLst>
                <a:path w="371475" h="199144">
                  <a:moveTo>
                    <a:pt x="192405" y="199072"/>
                  </a:moveTo>
                  <a:cubicBezTo>
                    <a:pt x="142875" y="198120"/>
                    <a:pt x="94298" y="188595"/>
                    <a:pt x="48578" y="171450"/>
                  </a:cubicBezTo>
                  <a:cubicBezTo>
                    <a:pt x="47625" y="171450"/>
                    <a:pt x="46673" y="170497"/>
                    <a:pt x="46673" y="169545"/>
                  </a:cubicBezTo>
                  <a:lnTo>
                    <a:pt x="953" y="106680"/>
                  </a:lnTo>
                  <a:cubicBezTo>
                    <a:pt x="0" y="105727"/>
                    <a:pt x="0" y="103822"/>
                    <a:pt x="0" y="102870"/>
                  </a:cubicBezTo>
                  <a:cubicBezTo>
                    <a:pt x="953" y="100965"/>
                    <a:pt x="1905" y="100013"/>
                    <a:pt x="2858" y="100013"/>
                  </a:cubicBezTo>
                  <a:lnTo>
                    <a:pt x="80010" y="72390"/>
                  </a:lnTo>
                  <a:cubicBezTo>
                    <a:pt x="80963" y="71438"/>
                    <a:pt x="82868" y="71438"/>
                    <a:pt x="83820" y="72390"/>
                  </a:cubicBezTo>
                  <a:cubicBezTo>
                    <a:pt x="174308" y="120968"/>
                    <a:pt x="245745" y="133350"/>
                    <a:pt x="294323" y="111443"/>
                  </a:cubicBezTo>
                  <a:cubicBezTo>
                    <a:pt x="320992" y="98107"/>
                    <a:pt x="340995" y="74295"/>
                    <a:pt x="348615" y="45720"/>
                  </a:cubicBezTo>
                  <a:lnTo>
                    <a:pt x="334328" y="26670"/>
                  </a:lnTo>
                  <a:cubicBezTo>
                    <a:pt x="333375" y="25718"/>
                    <a:pt x="333375" y="23813"/>
                    <a:pt x="333375" y="21907"/>
                  </a:cubicBezTo>
                  <a:lnTo>
                    <a:pt x="340042" y="2857"/>
                  </a:lnTo>
                  <a:cubicBezTo>
                    <a:pt x="340995" y="952"/>
                    <a:pt x="341948" y="0"/>
                    <a:pt x="342900" y="0"/>
                  </a:cubicBezTo>
                  <a:cubicBezTo>
                    <a:pt x="344805" y="0"/>
                    <a:pt x="345758" y="0"/>
                    <a:pt x="347663" y="952"/>
                  </a:cubicBezTo>
                  <a:lnTo>
                    <a:pt x="369570" y="17145"/>
                  </a:lnTo>
                  <a:cubicBezTo>
                    <a:pt x="370523" y="18097"/>
                    <a:pt x="371475" y="20002"/>
                    <a:pt x="371475" y="21907"/>
                  </a:cubicBezTo>
                  <a:lnTo>
                    <a:pt x="367665" y="47625"/>
                  </a:lnTo>
                  <a:cubicBezTo>
                    <a:pt x="361950" y="106680"/>
                    <a:pt x="339090" y="149543"/>
                    <a:pt x="298133" y="174308"/>
                  </a:cubicBezTo>
                  <a:cubicBezTo>
                    <a:pt x="265748" y="191453"/>
                    <a:pt x="229553" y="200025"/>
                    <a:pt x="192405" y="199072"/>
                  </a:cubicBezTo>
                  <a:close/>
                  <a:moveTo>
                    <a:pt x="53340" y="162878"/>
                  </a:moveTo>
                  <a:cubicBezTo>
                    <a:pt x="68580" y="168593"/>
                    <a:pt x="207645" y="217170"/>
                    <a:pt x="293370" y="164783"/>
                  </a:cubicBezTo>
                  <a:cubicBezTo>
                    <a:pt x="329565" y="142875"/>
                    <a:pt x="351473" y="104775"/>
                    <a:pt x="357188" y="51435"/>
                  </a:cubicBezTo>
                  <a:cubicBezTo>
                    <a:pt x="347663" y="80963"/>
                    <a:pt x="326708" y="105727"/>
                    <a:pt x="299085" y="119062"/>
                  </a:cubicBezTo>
                  <a:cubicBezTo>
                    <a:pt x="247650" y="143828"/>
                    <a:pt x="174308" y="131445"/>
                    <a:pt x="81915" y="81915"/>
                  </a:cubicBezTo>
                  <a:lnTo>
                    <a:pt x="12383" y="106680"/>
                  </a:lnTo>
                  <a:lnTo>
                    <a:pt x="53340" y="162878"/>
                  </a:lnTo>
                  <a:close/>
                  <a:moveTo>
                    <a:pt x="342900" y="21907"/>
                  </a:moveTo>
                  <a:lnTo>
                    <a:pt x="357188" y="40957"/>
                  </a:lnTo>
                  <a:lnTo>
                    <a:pt x="357188" y="41910"/>
                  </a:lnTo>
                  <a:lnTo>
                    <a:pt x="360045" y="22860"/>
                  </a:lnTo>
                  <a:lnTo>
                    <a:pt x="345758" y="12382"/>
                  </a:lnTo>
                  <a:lnTo>
                    <a:pt x="342900" y="2190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9" name="Freeform 129"/>
            <p:cNvSpPr/>
            <p:nvPr/>
          </p:nvSpPr>
          <p:spPr>
            <a:xfrm>
              <a:off x="6893992" y="5923704"/>
              <a:ext cx="185230" cy="161247"/>
            </a:xfrm>
            <a:custGeom>
              <a:avLst/>
              <a:gdLst/>
              <a:ahLst/>
              <a:cxnLst/>
              <a:rect l="l" t="t" r="r" b="b"/>
              <a:pathLst>
                <a:path w="185230" h="161247">
                  <a:moveTo>
                    <a:pt x="185230" y="31602"/>
                  </a:moveTo>
                  <a:cubicBezTo>
                    <a:pt x="185230" y="31602"/>
                    <a:pt x="96648" y="-2688"/>
                    <a:pt x="90933" y="169"/>
                  </a:cubicBezTo>
                  <a:cubicBezTo>
                    <a:pt x="86170" y="3027"/>
                    <a:pt x="-16700" y="158284"/>
                    <a:pt x="2350" y="161142"/>
                  </a:cubicBezTo>
                  <a:cubicBezTo>
                    <a:pt x="21400" y="163999"/>
                    <a:pt x="143320" y="107802"/>
                    <a:pt x="143320" y="107802"/>
                  </a:cubicBezTo>
                  <a:lnTo>
                    <a:pt x="185230" y="3160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30" name="Freeform 130"/>
            <p:cNvSpPr/>
            <p:nvPr/>
          </p:nvSpPr>
          <p:spPr>
            <a:xfrm>
              <a:off x="6889432" y="5919462"/>
              <a:ext cx="194314" cy="170146"/>
            </a:xfrm>
            <a:custGeom>
              <a:avLst/>
              <a:gdLst/>
              <a:ahLst/>
              <a:cxnLst/>
              <a:rect l="l" t="t" r="r" b="b"/>
              <a:pathLst>
                <a:path w="194314" h="170146">
                  <a:moveTo>
                    <a:pt x="8815" y="170146"/>
                  </a:moveTo>
                  <a:lnTo>
                    <a:pt x="6910" y="170146"/>
                  </a:lnTo>
                  <a:cubicBezTo>
                    <a:pt x="4053" y="170146"/>
                    <a:pt x="1195" y="167289"/>
                    <a:pt x="243" y="164431"/>
                  </a:cubicBezTo>
                  <a:cubicBezTo>
                    <a:pt x="-5472" y="139666"/>
                    <a:pt x="91683" y="1554"/>
                    <a:pt x="92635" y="601"/>
                  </a:cubicBezTo>
                  <a:cubicBezTo>
                    <a:pt x="93588" y="-351"/>
                    <a:pt x="100255" y="-4161"/>
                    <a:pt x="190743" y="31081"/>
                  </a:cubicBezTo>
                  <a:cubicBezTo>
                    <a:pt x="191695" y="32034"/>
                    <a:pt x="192648" y="32986"/>
                    <a:pt x="193600" y="33939"/>
                  </a:cubicBezTo>
                  <a:cubicBezTo>
                    <a:pt x="194553" y="34891"/>
                    <a:pt x="194553" y="36796"/>
                    <a:pt x="193600" y="37749"/>
                  </a:cubicBezTo>
                  <a:lnTo>
                    <a:pt x="151690" y="113949"/>
                  </a:lnTo>
                  <a:cubicBezTo>
                    <a:pt x="150738" y="114901"/>
                    <a:pt x="150738" y="115854"/>
                    <a:pt x="149785" y="115854"/>
                  </a:cubicBezTo>
                  <a:cubicBezTo>
                    <a:pt x="138355" y="122521"/>
                    <a:pt x="32628" y="170146"/>
                    <a:pt x="8815" y="170146"/>
                  </a:cubicBezTo>
                  <a:close/>
                  <a:moveTo>
                    <a:pt x="98350" y="9174"/>
                  </a:moveTo>
                  <a:cubicBezTo>
                    <a:pt x="93588" y="14889"/>
                    <a:pt x="71680" y="47274"/>
                    <a:pt x="49773" y="82516"/>
                  </a:cubicBezTo>
                  <a:cubicBezTo>
                    <a:pt x="14530" y="139666"/>
                    <a:pt x="9768" y="156811"/>
                    <a:pt x="9768" y="160621"/>
                  </a:cubicBezTo>
                  <a:cubicBezTo>
                    <a:pt x="26913" y="159669"/>
                    <a:pt x="100255" y="129189"/>
                    <a:pt x="145023" y="108234"/>
                  </a:cubicBezTo>
                  <a:lnTo>
                    <a:pt x="183123" y="37749"/>
                  </a:lnTo>
                  <a:cubicBezTo>
                    <a:pt x="155500" y="27271"/>
                    <a:pt x="126925" y="17746"/>
                    <a:pt x="98350" y="9174"/>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31" name="Freeform 131"/>
            <p:cNvSpPr/>
            <p:nvPr/>
          </p:nvSpPr>
          <p:spPr>
            <a:xfrm>
              <a:off x="7311633" y="4861836"/>
              <a:ext cx="329564" cy="288481"/>
            </a:xfrm>
            <a:custGeom>
              <a:avLst/>
              <a:gdLst/>
              <a:ahLst/>
              <a:cxnLst/>
              <a:rect l="l" t="t" r="r" b="b"/>
              <a:pathLst>
                <a:path w="329564" h="288481">
                  <a:moveTo>
                    <a:pt x="329565" y="122873"/>
                  </a:moveTo>
                  <a:cubicBezTo>
                    <a:pt x="329565" y="122873"/>
                    <a:pt x="160020" y="100013"/>
                    <a:pt x="115252" y="0"/>
                  </a:cubicBezTo>
                  <a:lnTo>
                    <a:pt x="0" y="151448"/>
                  </a:lnTo>
                  <a:cubicBezTo>
                    <a:pt x="0" y="151448"/>
                    <a:pt x="83820" y="306705"/>
                    <a:pt x="232410" y="286703"/>
                  </a:cubicBezTo>
                  <a:lnTo>
                    <a:pt x="329565" y="122873"/>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32" name="Freeform 132"/>
            <p:cNvSpPr/>
            <p:nvPr/>
          </p:nvSpPr>
          <p:spPr>
            <a:xfrm>
              <a:off x="7306156" y="4858025"/>
              <a:ext cx="339566" cy="297180"/>
            </a:xfrm>
            <a:custGeom>
              <a:avLst/>
              <a:gdLst/>
              <a:ahLst/>
              <a:cxnLst/>
              <a:rect l="l" t="t" r="r" b="b"/>
              <a:pathLst>
                <a:path w="339566" h="297180">
                  <a:moveTo>
                    <a:pt x="211217" y="297180"/>
                  </a:moveTo>
                  <a:cubicBezTo>
                    <a:pt x="77867" y="297180"/>
                    <a:pt x="1667" y="159068"/>
                    <a:pt x="714" y="157163"/>
                  </a:cubicBezTo>
                  <a:cubicBezTo>
                    <a:pt x="-238" y="155258"/>
                    <a:pt x="-238" y="153353"/>
                    <a:pt x="714" y="152400"/>
                  </a:cubicBezTo>
                  <a:lnTo>
                    <a:pt x="115967" y="1905"/>
                  </a:lnTo>
                  <a:cubicBezTo>
                    <a:pt x="116919" y="953"/>
                    <a:pt x="118824" y="0"/>
                    <a:pt x="120729" y="0"/>
                  </a:cubicBezTo>
                  <a:cubicBezTo>
                    <a:pt x="122634" y="0"/>
                    <a:pt x="123587" y="953"/>
                    <a:pt x="124539" y="2858"/>
                  </a:cubicBezTo>
                  <a:cubicBezTo>
                    <a:pt x="168354" y="98108"/>
                    <a:pt x="334089" y="121920"/>
                    <a:pt x="335042" y="122873"/>
                  </a:cubicBezTo>
                  <a:cubicBezTo>
                    <a:pt x="336947" y="122873"/>
                    <a:pt x="337899" y="123825"/>
                    <a:pt x="338852" y="125730"/>
                  </a:cubicBezTo>
                  <a:cubicBezTo>
                    <a:pt x="339804" y="127635"/>
                    <a:pt x="339804" y="128588"/>
                    <a:pt x="338852" y="130493"/>
                  </a:cubicBezTo>
                  <a:lnTo>
                    <a:pt x="241697" y="293370"/>
                  </a:lnTo>
                  <a:cubicBezTo>
                    <a:pt x="240744" y="294323"/>
                    <a:pt x="239792" y="295275"/>
                    <a:pt x="237887" y="295275"/>
                  </a:cubicBezTo>
                  <a:cubicBezTo>
                    <a:pt x="229314" y="296228"/>
                    <a:pt x="220742" y="297180"/>
                    <a:pt x="211217" y="297180"/>
                  </a:cubicBezTo>
                  <a:close/>
                  <a:moveTo>
                    <a:pt x="11192" y="155258"/>
                  </a:moveTo>
                  <a:cubicBezTo>
                    <a:pt x="22622" y="175260"/>
                    <a:pt x="103584" y="301943"/>
                    <a:pt x="234077" y="285750"/>
                  </a:cubicBezTo>
                  <a:lnTo>
                    <a:pt x="327422" y="130493"/>
                  </a:lnTo>
                  <a:cubicBezTo>
                    <a:pt x="295037" y="124777"/>
                    <a:pt x="164544" y="98108"/>
                    <a:pt x="119777" y="13335"/>
                  </a:cubicBezTo>
                  <a:lnTo>
                    <a:pt x="11192" y="155258"/>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33" name="Freeform 133"/>
            <p:cNvSpPr/>
            <p:nvPr/>
          </p:nvSpPr>
          <p:spPr>
            <a:xfrm>
              <a:off x="6722988" y="5529325"/>
              <a:ext cx="315277" cy="260245"/>
            </a:xfrm>
            <a:custGeom>
              <a:avLst/>
              <a:gdLst/>
              <a:ahLst/>
              <a:cxnLst/>
              <a:rect l="l" t="t" r="r" b="b"/>
              <a:pathLst>
                <a:path w="315277" h="260245">
                  <a:moveTo>
                    <a:pt x="314325" y="35455"/>
                  </a:moveTo>
                  <a:cubicBezTo>
                    <a:pt x="314325" y="35455"/>
                    <a:pt x="153353" y="-53127"/>
                    <a:pt x="0" y="49743"/>
                  </a:cubicBezTo>
                  <a:lnTo>
                    <a:pt x="62865" y="260245"/>
                  </a:lnTo>
                  <a:cubicBezTo>
                    <a:pt x="62865" y="260245"/>
                    <a:pt x="204788" y="153565"/>
                    <a:pt x="315278" y="182140"/>
                  </a:cubicBezTo>
                  <a:lnTo>
                    <a:pt x="315278" y="3545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34" name="Freeform 134"/>
            <p:cNvSpPr/>
            <p:nvPr/>
          </p:nvSpPr>
          <p:spPr>
            <a:xfrm>
              <a:off x="6716899" y="5525271"/>
              <a:ext cx="325176" cy="270014"/>
            </a:xfrm>
            <a:custGeom>
              <a:avLst/>
              <a:gdLst/>
              <a:ahLst/>
              <a:cxnLst/>
              <a:rect l="l" t="t" r="r" b="b"/>
              <a:pathLst>
                <a:path w="325176" h="270014">
                  <a:moveTo>
                    <a:pt x="68001" y="270015"/>
                  </a:moveTo>
                  <a:cubicBezTo>
                    <a:pt x="67049" y="270015"/>
                    <a:pt x="67049" y="270015"/>
                    <a:pt x="66096" y="270015"/>
                  </a:cubicBezTo>
                  <a:cubicBezTo>
                    <a:pt x="64191" y="269062"/>
                    <a:pt x="63239" y="268110"/>
                    <a:pt x="63239" y="267157"/>
                  </a:cubicBezTo>
                  <a:lnTo>
                    <a:pt x="374" y="55702"/>
                  </a:lnTo>
                  <a:cubicBezTo>
                    <a:pt x="-579" y="53797"/>
                    <a:pt x="374" y="51892"/>
                    <a:pt x="2279" y="49987"/>
                  </a:cubicBezTo>
                  <a:cubicBezTo>
                    <a:pt x="156584" y="-52883"/>
                    <a:pt x="320414" y="34747"/>
                    <a:pt x="322319" y="35700"/>
                  </a:cubicBezTo>
                  <a:cubicBezTo>
                    <a:pt x="324224" y="36652"/>
                    <a:pt x="325176" y="38557"/>
                    <a:pt x="325176" y="39510"/>
                  </a:cubicBezTo>
                  <a:lnTo>
                    <a:pt x="325176" y="186195"/>
                  </a:lnTo>
                  <a:cubicBezTo>
                    <a:pt x="325176" y="188100"/>
                    <a:pt x="324224" y="189052"/>
                    <a:pt x="323271" y="190005"/>
                  </a:cubicBezTo>
                  <a:cubicBezTo>
                    <a:pt x="322319" y="190957"/>
                    <a:pt x="320414" y="190957"/>
                    <a:pt x="319461" y="190957"/>
                  </a:cubicBezTo>
                  <a:cubicBezTo>
                    <a:pt x="212781" y="163335"/>
                    <a:pt x="72764" y="267157"/>
                    <a:pt x="71811" y="268110"/>
                  </a:cubicBezTo>
                  <a:cubicBezTo>
                    <a:pt x="69906" y="269062"/>
                    <a:pt x="68954" y="270015"/>
                    <a:pt x="68001" y="270015"/>
                  </a:cubicBezTo>
                  <a:close/>
                  <a:moveTo>
                    <a:pt x="10851" y="55702"/>
                  </a:moveTo>
                  <a:lnTo>
                    <a:pt x="70859" y="256680"/>
                  </a:lnTo>
                  <a:cubicBezTo>
                    <a:pt x="98481" y="237630"/>
                    <a:pt x="216591" y="159525"/>
                    <a:pt x="315651" y="180480"/>
                  </a:cubicBezTo>
                  <a:lnTo>
                    <a:pt x="315651" y="43320"/>
                  </a:lnTo>
                  <a:cubicBezTo>
                    <a:pt x="294696" y="32842"/>
                    <a:pt x="149916" y="-33833"/>
                    <a:pt x="10851" y="55702"/>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35" name="Freeform 135"/>
            <p:cNvSpPr/>
            <p:nvPr/>
          </p:nvSpPr>
          <p:spPr>
            <a:xfrm>
              <a:off x="6997413" y="5079698"/>
              <a:ext cx="142769" cy="193617"/>
            </a:xfrm>
            <a:custGeom>
              <a:avLst/>
              <a:gdLst/>
              <a:ahLst/>
              <a:cxnLst/>
              <a:rect l="l" t="t" r="r" b="b"/>
              <a:pathLst>
                <a:path w="142769" h="193617">
                  <a:moveTo>
                    <a:pt x="12277" y="21215"/>
                  </a:moveTo>
                  <a:cubicBezTo>
                    <a:pt x="12277" y="21215"/>
                    <a:pt x="11324" y="4070"/>
                    <a:pt x="60854" y="260"/>
                  </a:cubicBezTo>
                  <a:cubicBezTo>
                    <a:pt x="90382" y="-1645"/>
                    <a:pt x="119909" y="6927"/>
                    <a:pt x="142769" y="25977"/>
                  </a:cubicBezTo>
                  <a:lnTo>
                    <a:pt x="12277" y="193617"/>
                  </a:lnTo>
                  <a:cubicBezTo>
                    <a:pt x="12277" y="193617"/>
                    <a:pt x="-15346" y="58362"/>
                    <a:pt x="12277" y="21215"/>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36" name="Freeform 136"/>
            <p:cNvSpPr/>
            <p:nvPr/>
          </p:nvSpPr>
          <p:spPr>
            <a:xfrm>
              <a:off x="6992436" y="5074956"/>
              <a:ext cx="151229" cy="203121"/>
            </a:xfrm>
            <a:custGeom>
              <a:avLst/>
              <a:gdLst/>
              <a:ahLst/>
              <a:cxnLst/>
              <a:rect l="l" t="t" r="r" b="b"/>
              <a:pathLst>
                <a:path w="151229" h="203121">
                  <a:moveTo>
                    <a:pt x="17254" y="203122"/>
                  </a:moveTo>
                  <a:lnTo>
                    <a:pt x="16301" y="203122"/>
                  </a:lnTo>
                  <a:cubicBezTo>
                    <a:pt x="14396" y="203122"/>
                    <a:pt x="13444" y="201217"/>
                    <a:pt x="12491" y="199312"/>
                  </a:cubicBezTo>
                  <a:cubicBezTo>
                    <a:pt x="11539" y="193597"/>
                    <a:pt x="-15131" y="64057"/>
                    <a:pt x="12491" y="24052"/>
                  </a:cubicBezTo>
                  <a:cubicBezTo>
                    <a:pt x="13444" y="18337"/>
                    <a:pt x="20111" y="3097"/>
                    <a:pt x="64879" y="239"/>
                  </a:cubicBezTo>
                  <a:cubicBezTo>
                    <a:pt x="95359" y="-1666"/>
                    <a:pt x="125839" y="7859"/>
                    <a:pt x="149651" y="26909"/>
                  </a:cubicBezTo>
                  <a:cubicBezTo>
                    <a:pt x="151556" y="28814"/>
                    <a:pt x="151556" y="31672"/>
                    <a:pt x="150604" y="33577"/>
                  </a:cubicBezTo>
                  <a:lnTo>
                    <a:pt x="21064" y="201217"/>
                  </a:lnTo>
                  <a:cubicBezTo>
                    <a:pt x="20111" y="202169"/>
                    <a:pt x="19159" y="203122"/>
                    <a:pt x="17254" y="203122"/>
                  </a:cubicBezTo>
                  <a:close/>
                  <a:moveTo>
                    <a:pt x="74404" y="9764"/>
                  </a:moveTo>
                  <a:cubicBezTo>
                    <a:pt x="71546" y="9764"/>
                    <a:pt x="68689" y="9764"/>
                    <a:pt x="66784" y="9764"/>
                  </a:cubicBezTo>
                  <a:cubicBezTo>
                    <a:pt x="31541" y="12622"/>
                    <a:pt x="23921" y="22147"/>
                    <a:pt x="22969" y="25957"/>
                  </a:cubicBezTo>
                  <a:cubicBezTo>
                    <a:pt x="22969" y="26909"/>
                    <a:pt x="22969" y="27862"/>
                    <a:pt x="22016" y="28814"/>
                  </a:cubicBezTo>
                  <a:cubicBezTo>
                    <a:pt x="109" y="57389"/>
                    <a:pt x="15349" y="154544"/>
                    <a:pt x="21064" y="186929"/>
                  </a:cubicBezTo>
                  <a:lnTo>
                    <a:pt x="141079" y="31672"/>
                  </a:lnTo>
                  <a:cubicBezTo>
                    <a:pt x="121076" y="17384"/>
                    <a:pt x="98216" y="9764"/>
                    <a:pt x="74404" y="9764"/>
                  </a:cubicBezTo>
                  <a:lnTo>
                    <a:pt x="74404" y="9764"/>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37" name="Freeform 137"/>
            <p:cNvSpPr/>
            <p:nvPr/>
          </p:nvSpPr>
          <p:spPr>
            <a:xfrm>
              <a:off x="6930632" y="5100913"/>
              <a:ext cx="172410" cy="251459"/>
            </a:xfrm>
            <a:custGeom>
              <a:avLst/>
              <a:gdLst/>
              <a:ahLst/>
              <a:cxnLst/>
              <a:rect l="l" t="t" r="r" b="b"/>
              <a:pathLst>
                <a:path w="172410" h="251459">
                  <a:moveTo>
                    <a:pt x="79058" y="0"/>
                  </a:moveTo>
                  <a:lnTo>
                    <a:pt x="0" y="161925"/>
                  </a:lnTo>
                  <a:cubicBezTo>
                    <a:pt x="22860" y="200025"/>
                    <a:pt x="56197" y="231458"/>
                    <a:pt x="95250" y="251460"/>
                  </a:cubicBezTo>
                  <a:lnTo>
                    <a:pt x="172403" y="106680"/>
                  </a:lnTo>
                  <a:cubicBezTo>
                    <a:pt x="173355" y="105727"/>
                    <a:pt x="90488" y="70485"/>
                    <a:pt x="79058" y="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38" name="Freeform 138"/>
            <p:cNvSpPr/>
            <p:nvPr/>
          </p:nvSpPr>
          <p:spPr>
            <a:xfrm>
              <a:off x="6926108" y="5095198"/>
              <a:ext cx="183356" cy="261937"/>
            </a:xfrm>
            <a:custGeom>
              <a:avLst/>
              <a:gdLst/>
              <a:ahLst/>
              <a:cxnLst/>
              <a:rect l="l" t="t" r="r" b="b"/>
              <a:pathLst>
                <a:path w="183356" h="261937">
                  <a:moveTo>
                    <a:pt x="100727" y="261938"/>
                  </a:moveTo>
                  <a:cubicBezTo>
                    <a:pt x="99774" y="261938"/>
                    <a:pt x="98822" y="261938"/>
                    <a:pt x="98822" y="260985"/>
                  </a:cubicBezTo>
                  <a:cubicBezTo>
                    <a:pt x="57864" y="240030"/>
                    <a:pt x="23574" y="208598"/>
                    <a:pt x="714" y="169545"/>
                  </a:cubicBezTo>
                  <a:cubicBezTo>
                    <a:pt x="-238" y="168593"/>
                    <a:pt x="-238" y="166688"/>
                    <a:pt x="714" y="164783"/>
                  </a:cubicBezTo>
                  <a:lnTo>
                    <a:pt x="79772" y="2858"/>
                  </a:lnTo>
                  <a:cubicBezTo>
                    <a:pt x="80724" y="953"/>
                    <a:pt x="82629" y="0"/>
                    <a:pt x="84534" y="0"/>
                  </a:cubicBezTo>
                  <a:cubicBezTo>
                    <a:pt x="86439" y="0"/>
                    <a:pt x="88344" y="1905"/>
                    <a:pt x="88344" y="3810"/>
                  </a:cubicBezTo>
                  <a:cubicBezTo>
                    <a:pt x="98822" y="70485"/>
                    <a:pt x="178832" y="106680"/>
                    <a:pt x="179784" y="106680"/>
                  </a:cubicBezTo>
                  <a:cubicBezTo>
                    <a:pt x="180737" y="107633"/>
                    <a:pt x="181689" y="108585"/>
                    <a:pt x="182642" y="109538"/>
                  </a:cubicBezTo>
                  <a:cubicBezTo>
                    <a:pt x="183594" y="110490"/>
                    <a:pt x="183594" y="112395"/>
                    <a:pt x="182642" y="113348"/>
                  </a:cubicBezTo>
                  <a:lnTo>
                    <a:pt x="105489" y="259080"/>
                  </a:lnTo>
                  <a:cubicBezTo>
                    <a:pt x="104537" y="260985"/>
                    <a:pt x="102632" y="261938"/>
                    <a:pt x="100727" y="261938"/>
                  </a:cubicBezTo>
                  <a:close/>
                  <a:moveTo>
                    <a:pt x="10239" y="166688"/>
                  </a:moveTo>
                  <a:cubicBezTo>
                    <a:pt x="32147" y="201930"/>
                    <a:pt x="62627" y="230505"/>
                    <a:pt x="97869" y="250508"/>
                  </a:cubicBezTo>
                  <a:lnTo>
                    <a:pt x="170259" y="114300"/>
                  </a:lnTo>
                  <a:cubicBezTo>
                    <a:pt x="153114" y="105728"/>
                    <a:pt x="96917" y="74295"/>
                    <a:pt x="81677" y="20003"/>
                  </a:cubicBezTo>
                  <a:lnTo>
                    <a:pt x="10239" y="166688"/>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39" name="Freeform 139"/>
            <p:cNvSpPr/>
            <p:nvPr/>
          </p:nvSpPr>
          <p:spPr>
            <a:xfrm>
              <a:off x="8246035" y="5863866"/>
              <a:ext cx="229552" cy="200508"/>
            </a:xfrm>
            <a:custGeom>
              <a:avLst/>
              <a:gdLst/>
              <a:ahLst/>
              <a:cxnLst/>
              <a:rect l="l" t="t" r="r" b="b"/>
              <a:pathLst>
                <a:path w="229552" h="200508">
                  <a:moveTo>
                    <a:pt x="160020" y="0"/>
                  </a:moveTo>
                  <a:cubicBezTo>
                    <a:pt x="160020" y="0"/>
                    <a:pt x="148590" y="28575"/>
                    <a:pt x="105728" y="53340"/>
                  </a:cubicBezTo>
                  <a:cubicBezTo>
                    <a:pt x="62865" y="77152"/>
                    <a:pt x="0" y="53340"/>
                    <a:pt x="0" y="53340"/>
                  </a:cubicBezTo>
                  <a:lnTo>
                    <a:pt x="16192" y="191452"/>
                  </a:lnTo>
                  <a:cubicBezTo>
                    <a:pt x="16192" y="191452"/>
                    <a:pt x="71438" y="217170"/>
                    <a:pt x="148590" y="181927"/>
                  </a:cubicBezTo>
                  <a:cubicBezTo>
                    <a:pt x="225742" y="146685"/>
                    <a:pt x="229553" y="110490"/>
                    <a:pt x="229553" y="110490"/>
                  </a:cubicBezTo>
                  <a:lnTo>
                    <a:pt x="160020"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40" name="Freeform 140"/>
            <p:cNvSpPr/>
            <p:nvPr/>
          </p:nvSpPr>
          <p:spPr>
            <a:xfrm>
              <a:off x="8241273" y="5858150"/>
              <a:ext cx="240029" cy="210502"/>
            </a:xfrm>
            <a:custGeom>
              <a:avLst/>
              <a:gdLst/>
              <a:ahLst/>
              <a:cxnLst/>
              <a:rect l="l" t="t" r="r" b="b"/>
              <a:pathLst>
                <a:path w="240029" h="210502">
                  <a:moveTo>
                    <a:pt x="72390" y="210503"/>
                  </a:moveTo>
                  <a:cubicBezTo>
                    <a:pt x="54292" y="210503"/>
                    <a:pt x="36195" y="207645"/>
                    <a:pt x="19050" y="200978"/>
                  </a:cubicBezTo>
                  <a:cubicBezTo>
                    <a:pt x="17145" y="200025"/>
                    <a:pt x="16192" y="199073"/>
                    <a:pt x="16192" y="197167"/>
                  </a:cubicBezTo>
                  <a:lnTo>
                    <a:pt x="0" y="59055"/>
                  </a:lnTo>
                  <a:cubicBezTo>
                    <a:pt x="0" y="57150"/>
                    <a:pt x="953" y="56198"/>
                    <a:pt x="1905" y="54293"/>
                  </a:cubicBezTo>
                  <a:cubicBezTo>
                    <a:pt x="2858" y="53340"/>
                    <a:pt x="4763" y="53340"/>
                    <a:pt x="6667" y="53340"/>
                  </a:cubicBezTo>
                  <a:cubicBezTo>
                    <a:pt x="7620" y="53340"/>
                    <a:pt x="68580" y="76200"/>
                    <a:pt x="108585" y="53340"/>
                  </a:cubicBezTo>
                  <a:cubicBezTo>
                    <a:pt x="148590" y="30480"/>
                    <a:pt x="160972" y="2858"/>
                    <a:pt x="160972" y="2858"/>
                  </a:cubicBezTo>
                  <a:cubicBezTo>
                    <a:pt x="161925" y="953"/>
                    <a:pt x="162878" y="0"/>
                    <a:pt x="164783" y="0"/>
                  </a:cubicBezTo>
                  <a:cubicBezTo>
                    <a:pt x="166688" y="0"/>
                    <a:pt x="168592" y="953"/>
                    <a:pt x="169545" y="1905"/>
                  </a:cubicBezTo>
                  <a:lnTo>
                    <a:pt x="239078" y="112395"/>
                  </a:lnTo>
                  <a:cubicBezTo>
                    <a:pt x="240030" y="113348"/>
                    <a:pt x="240030" y="114300"/>
                    <a:pt x="240030" y="115253"/>
                  </a:cubicBezTo>
                  <a:cubicBezTo>
                    <a:pt x="240030" y="117158"/>
                    <a:pt x="235267" y="155258"/>
                    <a:pt x="156210" y="190500"/>
                  </a:cubicBezTo>
                  <a:cubicBezTo>
                    <a:pt x="129540" y="202883"/>
                    <a:pt x="100965" y="209550"/>
                    <a:pt x="72390" y="210503"/>
                  </a:cubicBezTo>
                  <a:close/>
                  <a:moveTo>
                    <a:pt x="25717" y="193358"/>
                  </a:moveTo>
                  <a:cubicBezTo>
                    <a:pt x="37147" y="197167"/>
                    <a:pt x="86678" y="212408"/>
                    <a:pt x="151447" y="182880"/>
                  </a:cubicBezTo>
                  <a:cubicBezTo>
                    <a:pt x="216217" y="153353"/>
                    <a:pt x="227647" y="123825"/>
                    <a:pt x="228600" y="117158"/>
                  </a:cubicBezTo>
                  <a:lnTo>
                    <a:pt x="164783" y="15240"/>
                  </a:lnTo>
                  <a:cubicBezTo>
                    <a:pt x="151447" y="35243"/>
                    <a:pt x="133350" y="51435"/>
                    <a:pt x="112395" y="62865"/>
                  </a:cubicBezTo>
                  <a:cubicBezTo>
                    <a:pt x="76200" y="82868"/>
                    <a:pt x="28575" y="71438"/>
                    <a:pt x="10478" y="65723"/>
                  </a:cubicBezTo>
                  <a:lnTo>
                    <a:pt x="25717" y="193358"/>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41" name="Freeform 141"/>
            <p:cNvSpPr/>
            <p:nvPr/>
          </p:nvSpPr>
          <p:spPr>
            <a:xfrm>
              <a:off x="8881352" y="5476198"/>
              <a:ext cx="204787" cy="108585"/>
            </a:xfrm>
            <a:custGeom>
              <a:avLst/>
              <a:gdLst/>
              <a:ahLst/>
              <a:cxnLst/>
              <a:rect l="l" t="t" r="r" b="b"/>
              <a:pathLst>
                <a:path w="204787" h="108585">
                  <a:moveTo>
                    <a:pt x="70485" y="0"/>
                  </a:moveTo>
                  <a:cubicBezTo>
                    <a:pt x="35242" y="26670"/>
                    <a:pt x="10478" y="63818"/>
                    <a:pt x="0" y="106680"/>
                  </a:cubicBezTo>
                  <a:lnTo>
                    <a:pt x="204788" y="108585"/>
                  </a:lnTo>
                  <a:cubicBezTo>
                    <a:pt x="204788" y="107633"/>
                    <a:pt x="100013" y="0"/>
                    <a:pt x="70485" y="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42" name="Freeform 142"/>
            <p:cNvSpPr/>
            <p:nvPr/>
          </p:nvSpPr>
          <p:spPr>
            <a:xfrm>
              <a:off x="8876590" y="5471435"/>
              <a:ext cx="214788" cy="117157"/>
            </a:xfrm>
            <a:custGeom>
              <a:avLst/>
              <a:gdLst/>
              <a:ahLst/>
              <a:cxnLst/>
              <a:rect l="l" t="t" r="r" b="b"/>
              <a:pathLst>
                <a:path w="214788" h="117157">
                  <a:moveTo>
                    <a:pt x="209550" y="117158"/>
                  </a:moveTo>
                  <a:lnTo>
                    <a:pt x="209550" y="117158"/>
                  </a:lnTo>
                  <a:lnTo>
                    <a:pt x="4763" y="115252"/>
                  </a:lnTo>
                  <a:cubicBezTo>
                    <a:pt x="2858" y="115252"/>
                    <a:pt x="1905" y="114300"/>
                    <a:pt x="953" y="113348"/>
                  </a:cubicBezTo>
                  <a:cubicBezTo>
                    <a:pt x="0" y="112395"/>
                    <a:pt x="0" y="110490"/>
                    <a:pt x="0" y="109538"/>
                  </a:cubicBezTo>
                  <a:cubicBezTo>
                    <a:pt x="10478" y="65723"/>
                    <a:pt x="36195" y="27623"/>
                    <a:pt x="72390" y="952"/>
                  </a:cubicBezTo>
                  <a:cubicBezTo>
                    <a:pt x="73342" y="0"/>
                    <a:pt x="74295" y="0"/>
                    <a:pt x="75248" y="0"/>
                  </a:cubicBezTo>
                  <a:cubicBezTo>
                    <a:pt x="105728" y="952"/>
                    <a:pt x="201930" y="98108"/>
                    <a:pt x="213360" y="109538"/>
                  </a:cubicBezTo>
                  <a:cubicBezTo>
                    <a:pt x="215265" y="111443"/>
                    <a:pt x="215265" y="114300"/>
                    <a:pt x="213360" y="116205"/>
                  </a:cubicBezTo>
                  <a:cubicBezTo>
                    <a:pt x="212408" y="117158"/>
                    <a:pt x="211455" y="117158"/>
                    <a:pt x="209550" y="117158"/>
                  </a:cubicBezTo>
                  <a:lnTo>
                    <a:pt x="209550" y="117158"/>
                  </a:lnTo>
                  <a:close/>
                  <a:moveTo>
                    <a:pt x="11430" y="105727"/>
                  </a:moveTo>
                  <a:lnTo>
                    <a:pt x="198120" y="107633"/>
                  </a:lnTo>
                  <a:cubicBezTo>
                    <a:pt x="157163" y="66675"/>
                    <a:pt x="97155" y="12383"/>
                    <a:pt x="77153" y="9525"/>
                  </a:cubicBezTo>
                  <a:cubicBezTo>
                    <a:pt x="45720" y="33338"/>
                    <a:pt x="21908" y="67627"/>
                    <a:pt x="11430" y="105727"/>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43" name="Freeform 143"/>
            <p:cNvSpPr/>
            <p:nvPr/>
          </p:nvSpPr>
          <p:spPr>
            <a:xfrm>
              <a:off x="8951838" y="5445718"/>
              <a:ext cx="259279" cy="228600"/>
            </a:xfrm>
            <a:custGeom>
              <a:avLst/>
              <a:gdLst/>
              <a:ahLst/>
              <a:cxnLst/>
              <a:rect l="l" t="t" r="r" b="b"/>
              <a:pathLst>
                <a:path w="259279" h="228600">
                  <a:moveTo>
                    <a:pt x="250507" y="164782"/>
                  </a:moveTo>
                  <a:cubicBezTo>
                    <a:pt x="250507" y="164782"/>
                    <a:pt x="298132" y="74295"/>
                    <a:pt x="171450" y="0"/>
                  </a:cubicBezTo>
                  <a:lnTo>
                    <a:pt x="0" y="29527"/>
                  </a:lnTo>
                  <a:cubicBezTo>
                    <a:pt x="0" y="29527"/>
                    <a:pt x="160020" y="76200"/>
                    <a:pt x="63817" y="228600"/>
                  </a:cubicBezTo>
                  <a:lnTo>
                    <a:pt x="250507" y="164782"/>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44" name="Freeform 144"/>
            <p:cNvSpPr/>
            <p:nvPr/>
          </p:nvSpPr>
          <p:spPr>
            <a:xfrm>
              <a:off x="8946123" y="5440956"/>
              <a:ext cx="269676" cy="239077"/>
            </a:xfrm>
            <a:custGeom>
              <a:avLst/>
              <a:gdLst/>
              <a:ahLst/>
              <a:cxnLst/>
              <a:rect l="l" t="t" r="r" b="b"/>
              <a:pathLst>
                <a:path w="269676" h="239077">
                  <a:moveTo>
                    <a:pt x="69533" y="239077"/>
                  </a:moveTo>
                  <a:cubicBezTo>
                    <a:pt x="67628" y="239077"/>
                    <a:pt x="66675" y="238125"/>
                    <a:pt x="65722" y="237173"/>
                  </a:cubicBezTo>
                  <a:cubicBezTo>
                    <a:pt x="64770" y="235267"/>
                    <a:pt x="64770" y="233363"/>
                    <a:pt x="65722" y="231457"/>
                  </a:cubicBezTo>
                  <a:cubicBezTo>
                    <a:pt x="94297" y="185738"/>
                    <a:pt x="102870" y="145732"/>
                    <a:pt x="90488" y="111442"/>
                  </a:cubicBezTo>
                  <a:cubicBezTo>
                    <a:pt x="70485" y="59055"/>
                    <a:pt x="5715" y="39052"/>
                    <a:pt x="4763" y="39052"/>
                  </a:cubicBezTo>
                  <a:cubicBezTo>
                    <a:pt x="1905" y="39052"/>
                    <a:pt x="0" y="36195"/>
                    <a:pt x="0" y="34290"/>
                  </a:cubicBezTo>
                  <a:cubicBezTo>
                    <a:pt x="0" y="32385"/>
                    <a:pt x="2858" y="29527"/>
                    <a:pt x="4763" y="29527"/>
                  </a:cubicBezTo>
                  <a:lnTo>
                    <a:pt x="176213" y="0"/>
                  </a:lnTo>
                  <a:cubicBezTo>
                    <a:pt x="177165" y="0"/>
                    <a:pt x="178117" y="0"/>
                    <a:pt x="179070" y="952"/>
                  </a:cubicBezTo>
                  <a:cubicBezTo>
                    <a:pt x="246697" y="40005"/>
                    <a:pt x="264795" y="83820"/>
                    <a:pt x="268605" y="114300"/>
                  </a:cubicBezTo>
                  <a:cubicBezTo>
                    <a:pt x="271463" y="134302"/>
                    <a:pt x="268605" y="153352"/>
                    <a:pt x="260032" y="171450"/>
                  </a:cubicBezTo>
                  <a:cubicBezTo>
                    <a:pt x="259080" y="172402"/>
                    <a:pt x="258128" y="173355"/>
                    <a:pt x="257175" y="173355"/>
                  </a:cubicBezTo>
                  <a:lnTo>
                    <a:pt x="70485" y="238125"/>
                  </a:lnTo>
                  <a:cubicBezTo>
                    <a:pt x="71438" y="239077"/>
                    <a:pt x="70485" y="239077"/>
                    <a:pt x="69533" y="239077"/>
                  </a:cubicBezTo>
                  <a:close/>
                  <a:moveTo>
                    <a:pt x="23813" y="36195"/>
                  </a:moveTo>
                  <a:cubicBezTo>
                    <a:pt x="45720" y="45720"/>
                    <a:pt x="83820" y="67627"/>
                    <a:pt x="99060" y="108585"/>
                  </a:cubicBezTo>
                  <a:cubicBezTo>
                    <a:pt x="111442" y="142875"/>
                    <a:pt x="105728" y="181927"/>
                    <a:pt x="80963" y="225742"/>
                  </a:cubicBezTo>
                  <a:lnTo>
                    <a:pt x="252413" y="165735"/>
                  </a:lnTo>
                  <a:cubicBezTo>
                    <a:pt x="258128" y="153352"/>
                    <a:pt x="287655" y="76200"/>
                    <a:pt x="176213" y="10477"/>
                  </a:cubicBezTo>
                  <a:lnTo>
                    <a:pt x="23813" y="36195"/>
                  </a:lnTo>
                  <a:close/>
                  <a:moveTo>
                    <a:pt x="256222" y="168592"/>
                  </a:moveTo>
                  <a:lnTo>
                    <a:pt x="256222" y="168592"/>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45" name="Freeform 145"/>
            <p:cNvSpPr/>
            <p:nvPr/>
          </p:nvSpPr>
          <p:spPr>
            <a:xfrm>
              <a:off x="7270675" y="5423810"/>
              <a:ext cx="192405" cy="139105"/>
            </a:xfrm>
            <a:custGeom>
              <a:avLst/>
              <a:gdLst/>
              <a:ahLst/>
              <a:cxnLst/>
              <a:rect l="l" t="t" r="r" b="b"/>
              <a:pathLst>
                <a:path w="192405" h="139105">
                  <a:moveTo>
                    <a:pt x="192405" y="51435"/>
                  </a:moveTo>
                  <a:cubicBezTo>
                    <a:pt x="164783" y="32385"/>
                    <a:pt x="131445" y="22860"/>
                    <a:pt x="97155" y="24765"/>
                  </a:cubicBezTo>
                  <a:cubicBezTo>
                    <a:pt x="42863" y="29527"/>
                    <a:pt x="25718" y="0"/>
                    <a:pt x="25718" y="0"/>
                  </a:cubicBezTo>
                  <a:lnTo>
                    <a:pt x="0" y="101918"/>
                  </a:lnTo>
                  <a:cubicBezTo>
                    <a:pt x="0" y="101918"/>
                    <a:pt x="28575" y="138113"/>
                    <a:pt x="55245" y="139065"/>
                  </a:cubicBezTo>
                  <a:cubicBezTo>
                    <a:pt x="80963" y="140018"/>
                    <a:pt x="101918" y="123825"/>
                    <a:pt x="142875" y="139065"/>
                  </a:cubicBezTo>
                  <a:lnTo>
                    <a:pt x="192405" y="5143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46" name="Freeform 146"/>
            <p:cNvSpPr/>
            <p:nvPr/>
          </p:nvSpPr>
          <p:spPr>
            <a:xfrm>
              <a:off x="7266865" y="5420000"/>
              <a:ext cx="202015" cy="148590"/>
            </a:xfrm>
            <a:custGeom>
              <a:avLst/>
              <a:gdLst/>
              <a:ahLst/>
              <a:cxnLst/>
              <a:rect l="l" t="t" r="r" b="b"/>
              <a:pathLst>
                <a:path w="202015" h="148590">
                  <a:moveTo>
                    <a:pt x="60960" y="148590"/>
                  </a:moveTo>
                  <a:lnTo>
                    <a:pt x="59055" y="148590"/>
                  </a:lnTo>
                  <a:cubicBezTo>
                    <a:pt x="31432" y="147638"/>
                    <a:pt x="1905" y="111443"/>
                    <a:pt x="952" y="109538"/>
                  </a:cubicBezTo>
                  <a:cubicBezTo>
                    <a:pt x="0" y="108585"/>
                    <a:pt x="0" y="106680"/>
                    <a:pt x="0" y="105728"/>
                  </a:cubicBezTo>
                  <a:lnTo>
                    <a:pt x="25718" y="3810"/>
                  </a:lnTo>
                  <a:cubicBezTo>
                    <a:pt x="25718" y="1905"/>
                    <a:pt x="27622" y="0"/>
                    <a:pt x="29527" y="0"/>
                  </a:cubicBezTo>
                  <a:cubicBezTo>
                    <a:pt x="31432" y="0"/>
                    <a:pt x="33338" y="953"/>
                    <a:pt x="34290" y="1905"/>
                  </a:cubicBezTo>
                  <a:cubicBezTo>
                    <a:pt x="35243" y="2858"/>
                    <a:pt x="51435" y="28575"/>
                    <a:pt x="100965" y="23813"/>
                  </a:cubicBezTo>
                  <a:cubicBezTo>
                    <a:pt x="136208" y="20955"/>
                    <a:pt x="170497" y="31433"/>
                    <a:pt x="200025" y="51435"/>
                  </a:cubicBezTo>
                  <a:cubicBezTo>
                    <a:pt x="201930" y="53340"/>
                    <a:pt x="202883" y="55245"/>
                    <a:pt x="200978" y="58103"/>
                  </a:cubicBezTo>
                  <a:lnTo>
                    <a:pt x="151447" y="145733"/>
                  </a:lnTo>
                  <a:cubicBezTo>
                    <a:pt x="150495" y="147638"/>
                    <a:pt x="147637" y="148590"/>
                    <a:pt x="145733" y="147638"/>
                  </a:cubicBezTo>
                  <a:cubicBezTo>
                    <a:pt x="126682" y="140018"/>
                    <a:pt x="104775" y="139065"/>
                    <a:pt x="85725" y="144780"/>
                  </a:cubicBezTo>
                  <a:cubicBezTo>
                    <a:pt x="77153" y="146685"/>
                    <a:pt x="68580" y="147638"/>
                    <a:pt x="60960" y="148590"/>
                  </a:cubicBezTo>
                  <a:close/>
                  <a:moveTo>
                    <a:pt x="9525" y="105728"/>
                  </a:moveTo>
                  <a:cubicBezTo>
                    <a:pt x="15240" y="112395"/>
                    <a:pt x="39052" y="138113"/>
                    <a:pt x="59055" y="139065"/>
                  </a:cubicBezTo>
                  <a:cubicBezTo>
                    <a:pt x="66675" y="139065"/>
                    <a:pt x="75247" y="138113"/>
                    <a:pt x="82868" y="136208"/>
                  </a:cubicBezTo>
                  <a:cubicBezTo>
                    <a:pt x="102870" y="130493"/>
                    <a:pt x="124778" y="131445"/>
                    <a:pt x="144780" y="138113"/>
                  </a:cubicBezTo>
                  <a:lnTo>
                    <a:pt x="190500" y="57150"/>
                  </a:lnTo>
                  <a:cubicBezTo>
                    <a:pt x="163830" y="40005"/>
                    <a:pt x="133350" y="32385"/>
                    <a:pt x="101918" y="34290"/>
                  </a:cubicBezTo>
                  <a:cubicBezTo>
                    <a:pt x="62865" y="37148"/>
                    <a:pt x="41910" y="24765"/>
                    <a:pt x="32385" y="15240"/>
                  </a:cubicBezTo>
                  <a:lnTo>
                    <a:pt x="9525" y="105728"/>
                  </a:lnTo>
                  <a:close/>
                </a:path>
              </a:pathLst>
            </a:custGeom>
            <a:solidFill>
              <a:srgbClr val="D1D3D4"/>
            </a:solidFill>
            <a:ln cap="flat">
              <a:prstDash val="solid"/>
            </a:ln>
          </p:spPr>
          <p:txBody>
            <a:bodyPr vert="horz" lIns="91440" tIns="45720" rIns="91440" bIns="45720" anchor="ctr">
              <a:spAutoFit/>
            </a:bodyPr>
            <a:lstStyle/>
            <a:p>
              <a:pPr marL="0" algn="l"/>
              <a:endParaRPr/>
            </a:p>
          </p:txBody>
        </p:sp>
      </p:grpSp>
      <p:grpSp>
        <p:nvGrpSpPr>
          <p:cNvPr id="147" name="Group 147"/>
          <p:cNvGrpSpPr/>
          <p:nvPr/>
        </p:nvGrpSpPr>
        <p:grpSpPr>
          <a:xfrm>
            <a:off x="1596248" y="2025575"/>
            <a:ext cx="1835210" cy="1333718"/>
            <a:chOff x="4321950" y="5030105"/>
            <a:chExt cx="2872993" cy="2345054"/>
          </a:xfrm>
        </p:grpSpPr>
        <p:sp>
          <p:nvSpPr>
            <p:cNvPr id="148" name="Freeform 148"/>
            <p:cNvSpPr/>
            <p:nvPr/>
          </p:nvSpPr>
          <p:spPr>
            <a:xfrm>
              <a:off x="4341958" y="7069407"/>
              <a:ext cx="2852985" cy="10725"/>
            </a:xfrm>
            <a:custGeom>
              <a:avLst/>
              <a:gdLst/>
              <a:ahLst/>
              <a:cxnLst/>
              <a:rect l="l" t="t" r="r" b="b"/>
              <a:pathLst>
                <a:path w="2852985" h="10725">
                  <a:moveTo>
                    <a:pt x="2848223" y="10477"/>
                  </a:moveTo>
                  <a:lnTo>
                    <a:pt x="6915" y="10477"/>
                  </a:lnTo>
                  <a:cubicBezTo>
                    <a:pt x="4058" y="11430"/>
                    <a:pt x="1200" y="9525"/>
                    <a:pt x="248" y="6667"/>
                  </a:cubicBezTo>
                  <a:cubicBezTo>
                    <a:pt x="-705" y="3810"/>
                    <a:pt x="1200" y="952"/>
                    <a:pt x="4058" y="0"/>
                  </a:cubicBezTo>
                  <a:cubicBezTo>
                    <a:pt x="5010" y="0"/>
                    <a:pt x="5963" y="0"/>
                    <a:pt x="6915" y="0"/>
                  </a:cubicBezTo>
                  <a:lnTo>
                    <a:pt x="2849176" y="0"/>
                  </a:lnTo>
                  <a:cubicBezTo>
                    <a:pt x="2852033" y="952"/>
                    <a:pt x="2852985" y="3810"/>
                    <a:pt x="2852985" y="6667"/>
                  </a:cubicBezTo>
                  <a:cubicBezTo>
                    <a:pt x="2852033" y="8572"/>
                    <a:pt x="2851080" y="9525"/>
                    <a:pt x="2848223" y="10477"/>
                  </a:cubicBezTo>
                  <a:lnTo>
                    <a:pt x="2848223" y="10477"/>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49" name="Freeform 149"/>
            <p:cNvSpPr/>
            <p:nvPr/>
          </p:nvSpPr>
          <p:spPr>
            <a:xfrm>
              <a:off x="4514609" y="5104400"/>
              <a:ext cx="2510790" cy="1466850"/>
            </a:xfrm>
            <a:custGeom>
              <a:avLst/>
              <a:gdLst/>
              <a:ahLst/>
              <a:cxnLst/>
              <a:rect l="l" t="t" r="r" b="b"/>
              <a:pathLst>
                <a:path w="2510790" h="1466850">
                  <a:moveTo>
                    <a:pt x="0" y="0"/>
                  </a:moveTo>
                  <a:lnTo>
                    <a:pt x="2510790" y="0"/>
                  </a:lnTo>
                  <a:lnTo>
                    <a:pt x="2510790" y="1466850"/>
                  </a:lnTo>
                  <a:lnTo>
                    <a:pt x="0" y="146685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0" name="Freeform 150"/>
            <p:cNvSpPr/>
            <p:nvPr/>
          </p:nvSpPr>
          <p:spPr>
            <a:xfrm>
              <a:off x="4509846" y="5099637"/>
              <a:ext cx="2520314" cy="1476375"/>
            </a:xfrm>
            <a:custGeom>
              <a:avLst/>
              <a:gdLst/>
              <a:ahLst/>
              <a:cxnLst/>
              <a:rect l="l" t="t" r="r" b="b"/>
              <a:pathLst>
                <a:path w="2520314" h="1476375">
                  <a:moveTo>
                    <a:pt x="2515553" y="1476375"/>
                  </a:moveTo>
                  <a:lnTo>
                    <a:pt x="4763" y="1476375"/>
                  </a:lnTo>
                  <a:cubicBezTo>
                    <a:pt x="1905" y="1476375"/>
                    <a:pt x="0" y="1474470"/>
                    <a:pt x="0" y="1471613"/>
                  </a:cubicBezTo>
                  <a:lnTo>
                    <a:pt x="0" y="1471613"/>
                  </a:lnTo>
                  <a:lnTo>
                    <a:pt x="0" y="4763"/>
                  </a:lnTo>
                  <a:cubicBezTo>
                    <a:pt x="0" y="1905"/>
                    <a:pt x="1905" y="0"/>
                    <a:pt x="4763" y="0"/>
                  </a:cubicBezTo>
                  <a:lnTo>
                    <a:pt x="2515553" y="0"/>
                  </a:lnTo>
                  <a:cubicBezTo>
                    <a:pt x="2518410" y="0"/>
                    <a:pt x="2520315" y="1905"/>
                    <a:pt x="2520315" y="4763"/>
                  </a:cubicBezTo>
                  <a:cubicBezTo>
                    <a:pt x="2520315" y="4763"/>
                    <a:pt x="2520315" y="4763"/>
                    <a:pt x="2520315" y="4763"/>
                  </a:cubicBezTo>
                  <a:lnTo>
                    <a:pt x="2520315" y="1471613"/>
                  </a:lnTo>
                  <a:cubicBezTo>
                    <a:pt x="2520315" y="1474470"/>
                    <a:pt x="2518410" y="1476375"/>
                    <a:pt x="2515553" y="1476375"/>
                  </a:cubicBezTo>
                  <a:close/>
                  <a:moveTo>
                    <a:pt x="9525" y="1466850"/>
                  </a:moveTo>
                  <a:lnTo>
                    <a:pt x="2509838" y="1466850"/>
                  </a:lnTo>
                  <a:lnTo>
                    <a:pt x="2509838" y="10477"/>
                  </a:lnTo>
                  <a:lnTo>
                    <a:pt x="9525" y="10477"/>
                  </a:lnTo>
                  <a:lnTo>
                    <a:pt x="9525" y="1466850"/>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51" name="Freeform 151"/>
            <p:cNvSpPr/>
            <p:nvPr/>
          </p:nvSpPr>
          <p:spPr>
            <a:xfrm>
              <a:off x="4514609" y="5034867"/>
              <a:ext cx="2510790" cy="69532"/>
            </a:xfrm>
            <a:custGeom>
              <a:avLst/>
              <a:gdLst/>
              <a:ahLst/>
              <a:cxnLst/>
              <a:rect l="l" t="t" r="r" b="b"/>
              <a:pathLst>
                <a:path w="2510790" h="69532">
                  <a:moveTo>
                    <a:pt x="0" y="0"/>
                  </a:moveTo>
                  <a:lnTo>
                    <a:pt x="2510790" y="0"/>
                  </a:lnTo>
                  <a:lnTo>
                    <a:pt x="2510790" y="69533"/>
                  </a:lnTo>
                  <a:lnTo>
                    <a:pt x="0" y="69533"/>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2" name="Freeform 152"/>
            <p:cNvSpPr/>
            <p:nvPr/>
          </p:nvSpPr>
          <p:spPr>
            <a:xfrm>
              <a:off x="4509846" y="5030105"/>
              <a:ext cx="2520314" cy="80009"/>
            </a:xfrm>
            <a:custGeom>
              <a:avLst/>
              <a:gdLst/>
              <a:ahLst/>
              <a:cxnLst/>
              <a:rect l="l" t="t" r="r" b="b"/>
              <a:pathLst>
                <a:path w="2520314" h="80009">
                  <a:moveTo>
                    <a:pt x="2515553" y="80010"/>
                  </a:moveTo>
                  <a:lnTo>
                    <a:pt x="4763" y="80010"/>
                  </a:lnTo>
                  <a:cubicBezTo>
                    <a:pt x="1905" y="80010"/>
                    <a:pt x="0" y="78105"/>
                    <a:pt x="0" y="75248"/>
                  </a:cubicBezTo>
                  <a:lnTo>
                    <a:pt x="0" y="4763"/>
                  </a:lnTo>
                  <a:cubicBezTo>
                    <a:pt x="0" y="1905"/>
                    <a:pt x="1905" y="0"/>
                    <a:pt x="4763" y="0"/>
                  </a:cubicBezTo>
                  <a:lnTo>
                    <a:pt x="2515553" y="0"/>
                  </a:lnTo>
                  <a:cubicBezTo>
                    <a:pt x="2518410" y="0"/>
                    <a:pt x="2520315" y="1905"/>
                    <a:pt x="2520315" y="4763"/>
                  </a:cubicBezTo>
                  <a:cubicBezTo>
                    <a:pt x="2520315" y="4763"/>
                    <a:pt x="2520315" y="4763"/>
                    <a:pt x="2520315" y="4763"/>
                  </a:cubicBezTo>
                  <a:lnTo>
                    <a:pt x="2520315" y="74295"/>
                  </a:lnTo>
                  <a:cubicBezTo>
                    <a:pt x="2520315" y="77153"/>
                    <a:pt x="2518410" y="80010"/>
                    <a:pt x="2515553" y="80010"/>
                  </a:cubicBezTo>
                  <a:close/>
                  <a:moveTo>
                    <a:pt x="9525" y="69533"/>
                  </a:moveTo>
                  <a:lnTo>
                    <a:pt x="2509838" y="69533"/>
                  </a:lnTo>
                  <a:lnTo>
                    <a:pt x="2509838" y="9525"/>
                  </a:lnTo>
                  <a:lnTo>
                    <a:pt x="9525" y="9525"/>
                  </a:lnTo>
                  <a:lnTo>
                    <a:pt x="9525" y="69533"/>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53" name="Freeform 153"/>
            <p:cNvSpPr/>
            <p:nvPr/>
          </p:nvSpPr>
          <p:spPr>
            <a:xfrm>
              <a:off x="5714759" y="6026420"/>
              <a:ext cx="136207" cy="438150"/>
            </a:xfrm>
            <a:custGeom>
              <a:avLst/>
              <a:gdLst/>
              <a:ahLst/>
              <a:cxnLst/>
              <a:rect l="l" t="t" r="r" b="b"/>
              <a:pathLst>
                <a:path w="136207" h="438150">
                  <a:moveTo>
                    <a:pt x="0" y="0"/>
                  </a:moveTo>
                  <a:lnTo>
                    <a:pt x="136208" y="0"/>
                  </a:lnTo>
                  <a:lnTo>
                    <a:pt x="136208" y="438150"/>
                  </a:lnTo>
                  <a:lnTo>
                    <a:pt x="0" y="43815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4" name="Freeform 154"/>
            <p:cNvSpPr/>
            <p:nvPr/>
          </p:nvSpPr>
          <p:spPr>
            <a:xfrm>
              <a:off x="5710949" y="6021657"/>
              <a:ext cx="145732" cy="447675"/>
            </a:xfrm>
            <a:custGeom>
              <a:avLst/>
              <a:gdLst/>
              <a:ahLst/>
              <a:cxnLst/>
              <a:rect l="l" t="t" r="r" b="b"/>
              <a:pathLst>
                <a:path w="145732" h="447675">
                  <a:moveTo>
                    <a:pt x="140970" y="447675"/>
                  </a:moveTo>
                  <a:lnTo>
                    <a:pt x="4763" y="447675"/>
                  </a:lnTo>
                  <a:cubicBezTo>
                    <a:pt x="1905" y="447675"/>
                    <a:pt x="0" y="445770"/>
                    <a:pt x="0" y="442913"/>
                  </a:cubicBezTo>
                  <a:cubicBezTo>
                    <a:pt x="0" y="442913"/>
                    <a:pt x="0" y="442913"/>
                    <a:pt x="0" y="442913"/>
                  </a:cubicBezTo>
                  <a:lnTo>
                    <a:pt x="0" y="4763"/>
                  </a:lnTo>
                  <a:cubicBezTo>
                    <a:pt x="0" y="1905"/>
                    <a:pt x="1905" y="0"/>
                    <a:pt x="4763" y="0"/>
                  </a:cubicBezTo>
                  <a:cubicBezTo>
                    <a:pt x="4763" y="0"/>
                    <a:pt x="4763" y="0"/>
                    <a:pt x="4763" y="0"/>
                  </a:cubicBezTo>
                  <a:lnTo>
                    <a:pt x="140970" y="0"/>
                  </a:lnTo>
                  <a:cubicBezTo>
                    <a:pt x="143827" y="0"/>
                    <a:pt x="145733" y="1905"/>
                    <a:pt x="145733" y="4763"/>
                  </a:cubicBezTo>
                  <a:cubicBezTo>
                    <a:pt x="145733" y="4763"/>
                    <a:pt x="145733" y="4763"/>
                    <a:pt x="145733" y="4763"/>
                  </a:cubicBezTo>
                  <a:lnTo>
                    <a:pt x="145733" y="442913"/>
                  </a:lnTo>
                  <a:cubicBezTo>
                    <a:pt x="145733" y="445770"/>
                    <a:pt x="143827" y="447675"/>
                    <a:pt x="140970" y="447675"/>
                  </a:cubicBezTo>
                  <a:cubicBezTo>
                    <a:pt x="140970" y="447675"/>
                    <a:pt x="140970" y="447675"/>
                    <a:pt x="140970" y="447675"/>
                  </a:cubicBezTo>
                  <a:close/>
                  <a:moveTo>
                    <a:pt x="9525" y="438150"/>
                  </a:moveTo>
                  <a:lnTo>
                    <a:pt x="135255" y="438150"/>
                  </a:lnTo>
                  <a:lnTo>
                    <a:pt x="135255" y="9525"/>
                  </a:lnTo>
                  <a:lnTo>
                    <a:pt x="8572" y="9525"/>
                  </a:lnTo>
                  <a:lnTo>
                    <a:pt x="9525" y="438150"/>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55" name="Freeform 155"/>
            <p:cNvSpPr/>
            <p:nvPr/>
          </p:nvSpPr>
          <p:spPr>
            <a:xfrm>
              <a:off x="5193741" y="6254067"/>
              <a:ext cx="1210627" cy="319087"/>
            </a:xfrm>
            <a:custGeom>
              <a:avLst/>
              <a:gdLst/>
              <a:ahLst/>
              <a:cxnLst/>
              <a:rect l="l" t="t" r="r" b="b"/>
              <a:pathLst>
                <a:path w="1210627" h="319087">
                  <a:moveTo>
                    <a:pt x="0" y="317183"/>
                  </a:moveTo>
                  <a:cubicBezTo>
                    <a:pt x="0" y="317183"/>
                    <a:pt x="29527" y="150495"/>
                    <a:pt x="141923" y="105728"/>
                  </a:cubicBezTo>
                  <a:cubicBezTo>
                    <a:pt x="254317" y="60960"/>
                    <a:pt x="315278" y="154305"/>
                    <a:pt x="315278" y="154305"/>
                  </a:cubicBezTo>
                  <a:cubicBezTo>
                    <a:pt x="315278" y="154305"/>
                    <a:pt x="343853" y="0"/>
                    <a:pt x="522922" y="0"/>
                  </a:cubicBezTo>
                  <a:cubicBezTo>
                    <a:pt x="701993" y="0"/>
                    <a:pt x="742950" y="121920"/>
                    <a:pt x="742950" y="121920"/>
                  </a:cubicBezTo>
                  <a:cubicBezTo>
                    <a:pt x="742950" y="121920"/>
                    <a:pt x="779145" y="48578"/>
                    <a:pt x="860108" y="53340"/>
                  </a:cubicBezTo>
                  <a:cubicBezTo>
                    <a:pt x="941070" y="58103"/>
                    <a:pt x="952500" y="160020"/>
                    <a:pt x="952500" y="160020"/>
                  </a:cubicBezTo>
                  <a:cubicBezTo>
                    <a:pt x="1000125" y="139065"/>
                    <a:pt x="1054418" y="139065"/>
                    <a:pt x="1101090" y="160020"/>
                  </a:cubicBezTo>
                  <a:cubicBezTo>
                    <a:pt x="1178243" y="196215"/>
                    <a:pt x="1210628" y="319088"/>
                    <a:pt x="1210628" y="319088"/>
                  </a:cubicBezTo>
                  <a:lnTo>
                    <a:pt x="0" y="317183"/>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6" name="Freeform 156"/>
            <p:cNvSpPr/>
            <p:nvPr/>
          </p:nvSpPr>
          <p:spPr>
            <a:xfrm>
              <a:off x="5188979" y="6248352"/>
              <a:ext cx="1220152" cy="327660"/>
            </a:xfrm>
            <a:custGeom>
              <a:avLst/>
              <a:gdLst/>
              <a:ahLst/>
              <a:cxnLst/>
              <a:rect l="l" t="t" r="r" b="b"/>
              <a:pathLst>
                <a:path w="1220152" h="327660">
                  <a:moveTo>
                    <a:pt x="1216343" y="327660"/>
                  </a:moveTo>
                  <a:lnTo>
                    <a:pt x="4763" y="327660"/>
                  </a:lnTo>
                  <a:cubicBezTo>
                    <a:pt x="2858" y="327660"/>
                    <a:pt x="1905" y="326707"/>
                    <a:pt x="952" y="325755"/>
                  </a:cubicBezTo>
                  <a:cubicBezTo>
                    <a:pt x="0" y="324803"/>
                    <a:pt x="0" y="322898"/>
                    <a:pt x="0" y="321945"/>
                  </a:cubicBezTo>
                  <a:cubicBezTo>
                    <a:pt x="952" y="315278"/>
                    <a:pt x="31433" y="152400"/>
                    <a:pt x="144780" y="106680"/>
                  </a:cubicBezTo>
                  <a:cubicBezTo>
                    <a:pt x="204788" y="79057"/>
                    <a:pt x="276225" y="96202"/>
                    <a:pt x="318135" y="148590"/>
                  </a:cubicBezTo>
                  <a:cubicBezTo>
                    <a:pt x="328613" y="113348"/>
                    <a:pt x="374333" y="0"/>
                    <a:pt x="527685" y="0"/>
                  </a:cubicBezTo>
                  <a:cubicBezTo>
                    <a:pt x="678180" y="0"/>
                    <a:pt x="733425" y="86677"/>
                    <a:pt x="747713" y="116205"/>
                  </a:cubicBezTo>
                  <a:cubicBezTo>
                    <a:pt x="761047" y="96202"/>
                    <a:pt x="799147" y="49530"/>
                    <a:pt x="864870" y="53340"/>
                  </a:cubicBezTo>
                  <a:cubicBezTo>
                    <a:pt x="936308" y="58102"/>
                    <a:pt x="956310" y="134302"/>
                    <a:pt x="961072" y="157162"/>
                  </a:cubicBezTo>
                  <a:cubicBezTo>
                    <a:pt x="1008697" y="138112"/>
                    <a:pt x="1062038" y="139065"/>
                    <a:pt x="1107758" y="160020"/>
                  </a:cubicBezTo>
                  <a:cubicBezTo>
                    <a:pt x="1186815" y="196215"/>
                    <a:pt x="1219200" y="317182"/>
                    <a:pt x="1220153" y="322898"/>
                  </a:cubicBezTo>
                  <a:cubicBezTo>
                    <a:pt x="1220153" y="324803"/>
                    <a:pt x="1220153" y="325755"/>
                    <a:pt x="1219200" y="326707"/>
                  </a:cubicBezTo>
                  <a:cubicBezTo>
                    <a:pt x="1220153" y="327660"/>
                    <a:pt x="1218248" y="327660"/>
                    <a:pt x="1216343" y="327660"/>
                  </a:cubicBezTo>
                  <a:close/>
                  <a:moveTo>
                    <a:pt x="11430" y="318135"/>
                  </a:moveTo>
                  <a:lnTo>
                    <a:pt x="1209675" y="318135"/>
                  </a:lnTo>
                  <a:cubicBezTo>
                    <a:pt x="1202055" y="293370"/>
                    <a:pt x="1168718" y="198120"/>
                    <a:pt x="1103948" y="168593"/>
                  </a:cubicBezTo>
                  <a:cubicBezTo>
                    <a:pt x="1057275" y="148590"/>
                    <a:pt x="1004888" y="148590"/>
                    <a:pt x="959168" y="168593"/>
                  </a:cubicBezTo>
                  <a:cubicBezTo>
                    <a:pt x="958215" y="169545"/>
                    <a:pt x="956310" y="169545"/>
                    <a:pt x="954405" y="168593"/>
                  </a:cubicBezTo>
                  <a:cubicBezTo>
                    <a:pt x="953453" y="167640"/>
                    <a:pt x="951547" y="166687"/>
                    <a:pt x="951547" y="164782"/>
                  </a:cubicBezTo>
                  <a:cubicBezTo>
                    <a:pt x="951547" y="163830"/>
                    <a:pt x="939165" y="67627"/>
                    <a:pt x="862965" y="62865"/>
                  </a:cubicBezTo>
                  <a:cubicBezTo>
                    <a:pt x="787718" y="58102"/>
                    <a:pt x="750570" y="127635"/>
                    <a:pt x="750570" y="128587"/>
                  </a:cubicBezTo>
                  <a:cubicBezTo>
                    <a:pt x="749618" y="130493"/>
                    <a:pt x="747713" y="131445"/>
                    <a:pt x="745808" y="131445"/>
                  </a:cubicBezTo>
                  <a:cubicBezTo>
                    <a:pt x="743903" y="131445"/>
                    <a:pt x="741997" y="130493"/>
                    <a:pt x="741045" y="128587"/>
                  </a:cubicBezTo>
                  <a:cubicBezTo>
                    <a:pt x="740093" y="127635"/>
                    <a:pt x="698183" y="10477"/>
                    <a:pt x="525780" y="10477"/>
                  </a:cubicBezTo>
                  <a:cubicBezTo>
                    <a:pt x="453390" y="10477"/>
                    <a:pt x="398145" y="35243"/>
                    <a:pt x="359092" y="85725"/>
                  </a:cubicBezTo>
                  <a:cubicBezTo>
                    <a:pt x="341948" y="107632"/>
                    <a:pt x="329565" y="133350"/>
                    <a:pt x="322898" y="160973"/>
                  </a:cubicBezTo>
                  <a:cubicBezTo>
                    <a:pt x="322898" y="162877"/>
                    <a:pt x="320992" y="164782"/>
                    <a:pt x="319088" y="164782"/>
                  </a:cubicBezTo>
                  <a:cubicBezTo>
                    <a:pt x="317183" y="164782"/>
                    <a:pt x="315278" y="164782"/>
                    <a:pt x="314325" y="162877"/>
                  </a:cubicBezTo>
                  <a:cubicBezTo>
                    <a:pt x="277178" y="108585"/>
                    <a:pt x="206692" y="89535"/>
                    <a:pt x="146685" y="116205"/>
                  </a:cubicBezTo>
                  <a:cubicBezTo>
                    <a:pt x="52388" y="155257"/>
                    <a:pt x="18098" y="287655"/>
                    <a:pt x="11430" y="318135"/>
                  </a:cubicBezTo>
                  <a:lnTo>
                    <a:pt x="11430" y="318135"/>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57" name="Freeform 157"/>
            <p:cNvSpPr/>
            <p:nvPr/>
          </p:nvSpPr>
          <p:spPr>
            <a:xfrm>
              <a:off x="5689994" y="6024515"/>
              <a:ext cx="183832" cy="71437"/>
            </a:xfrm>
            <a:custGeom>
              <a:avLst/>
              <a:gdLst/>
              <a:ahLst/>
              <a:cxnLst/>
              <a:rect l="l" t="t" r="r" b="b"/>
              <a:pathLst>
                <a:path w="183832" h="71437">
                  <a:moveTo>
                    <a:pt x="165735" y="71438"/>
                  </a:moveTo>
                  <a:lnTo>
                    <a:pt x="17145" y="71438"/>
                  </a:lnTo>
                  <a:lnTo>
                    <a:pt x="0" y="0"/>
                  </a:lnTo>
                  <a:lnTo>
                    <a:pt x="183832"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8" name="Freeform 158"/>
            <p:cNvSpPr/>
            <p:nvPr/>
          </p:nvSpPr>
          <p:spPr>
            <a:xfrm>
              <a:off x="5685231" y="6018800"/>
              <a:ext cx="193357" cy="81914"/>
            </a:xfrm>
            <a:custGeom>
              <a:avLst/>
              <a:gdLst/>
              <a:ahLst/>
              <a:cxnLst/>
              <a:rect l="l" t="t" r="r" b="b"/>
              <a:pathLst>
                <a:path w="193357" h="81914">
                  <a:moveTo>
                    <a:pt x="170497" y="81915"/>
                  </a:moveTo>
                  <a:lnTo>
                    <a:pt x="22860" y="81915"/>
                  </a:lnTo>
                  <a:cubicBezTo>
                    <a:pt x="20955" y="81915"/>
                    <a:pt x="18097" y="80010"/>
                    <a:pt x="18097" y="78105"/>
                  </a:cubicBezTo>
                  <a:lnTo>
                    <a:pt x="0" y="6667"/>
                  </a:lnTo>
                  <a:cubicBezTo>
                    <a:pt x="0" y="4763"/>
                    <a:pt x="0" y="3810"/>
                    <a:pt x="952" y="1905"/>
                  </a:cubicBezTo>
                  <a:cubicBezTo>
                    <a:pt x="1905" y="952"/>
                    <a:pt x="3810" y="0"/>
                    <a:pt x="4763" y="0"/>
                  </a:cubicBezTo>
                  <a:lnTo>
                    <a:pt x="188595" y="0"/>
                  </a:lnTo>
                  <a:cubicBezTo>
                    <a:pt x="190500" y="0"/>
                    <a:pt x="191452" y="952"/>
                    <a:pt x="192405" y="1905"/>
                  </a:cubicBezTo>
                  <a:cubicBezTo>
                    <a:pt x="193357" y="2857"/>
                    <a:pt x="193357" y="4763"/>
                    <a:pt x="193357" y="6667"/>
                  </a:cubicBezTo>
                  <a:lnTo>
                    <a:pt x="175260" y="78105"/>
                  </a:lnTo>
                  <a:cubicBezTo>
                    <a:pt x="174307" y="80010"/>
                    <a:pt x="172402" y="81915"/>
                    <a:pt x="170497" y="81915"/>
                  </a:cubicBezTo>
                  <a:close/>
                  <a:moveTo>
                    <a:pt x="25717" y="72390"/>
                  </a:moveTo>
                  <a:lnTo>
                    <a:pt x="165735" y="72390"/>
                  </a:lnTo>
                  <a:lnTo>
                    <a:pt x="180975" y="11430"/>
                  </a:lnTo>
                  <a:lnTo>
                    <a:pt x="10477" y="11430"/>
                  </a:lnTo>
                  <a:lnTo>
                    <a:pt x="25717" y="72390"/>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59" name="Freeform 159"/>
            <p:cNvSpPr/>
            <p:nvPr/>
          </p:nvSpPr>
          <p:spPr>
            <a:xfrm>
              <a:off x="5503826" y="5802582"/>
              <a:ext cx="182357" cy="366712"/>
            </a:xfrm>
            <a:custGeom>
              <a:avLst/>
              <a:gdLst/>
              <a:ahLst/>
              <a:cxnLst/>
              <a:rect l="l" t="t" r="r" b="b"/>
              <a:pathLst>
                <a:path w="182357" h="366712">
                  <a:moveTo>
                    <a:pt x="111873" y="0"/>
                  </a:moveTo>
                  <a:cubicBezTo>
                    <a:pt x="111873" y="0"/>
                    <a:pt x="34720" y="48577"/>
                    <a:pt x="7098" y="129540"/>
                  </a:cubicBezTo>
                  <a:cubicBezTo>
                    <a:pt x="-20525" y="210502"/>
                    <a:pt x="41388" y="366713"/>
                    <a:pt x="41388" y="366713"/>
                  </a:cubicBezTo>
                  <a:lnTo>
                    <a:pt x="182358" y="213360"/>
                  </a:lnTo>
                  <a:lnTo>
                    <a:pt x="111873"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60" name="Freeform 160"/>
            <p:cNvSpPr/>
            <p:nvPr/>
          </p:nvSpPr>
          <p:spPr>
            <a:xfrm>
              <a:off x="5498823" y="5797105"/>
              <a:ext cx="192517" cy="376951"/>
            </a:xfrm>
            <a:custGeom>
              <a:avLst/>
              <a:gdLst/>
              <a:ahLst/>
              <a:cxnLst/>
              <a:rect l="l" t="t" r="r" b="b"/>
              <a:pathLst>
                <a:path w="192517" h="376951">
                  <a:moveTo>
                    <a:pt x="46390" y="376952"/>
                  </a:moveTo>
                  <a:lnTo>
                    <a:pt x="45438" y="376952"/>
                  </a:lnTo>
                  <a:cubicBezTo>
                    <a:pt x="43533" y="376952"/>
                    <a:pt x="42580" y="375047"/>
                    <a:pt x="41628" y="374094"/>
                  </a:cubicBezTo>
                  <a:cubicBezTo>
                    <a:pt x="38770" y="367427"/>
                    <a:pt x="-20285" y="215027"/>
                    <a:pt x="7338" y="133112"/>
                  </a:cubicBezTo>
                  <a:cubicBezTo>
                    <a:pt x="34960" y="51197"/>
                    <a:pt x="111160" y="2619"/>
                    <a:pt x="114018" y="714"/>
                  </a:cubicBezTo>
                  <a:cubicBezTo>
                    <a:pt x="114970" y="-238"/>
                    <a:pt x="116875" y="-238"/>
                    <a:pt x="117828" y="714"/>
                  </a:cubicBezTo>
                  <a:cubicBezTo>
                    <a:pt x="119733" y="1667"/>
                    <a:pt x="120685" y="2619"/>
                    <a:pt x="120685" y="3572"/>
                  </a:cubicBezTo>
                  <a:lnTo>
                    <a:pt x="192123" y="216932"/>
                  </a:lnTo>
                  <a:cubicBezTo>
                    <a:pt x="193075" y="218837"/>
                    <a:pt x="192123" y="220742"/>
                    <a:pt x="191170" y="221694"/>
                  </a:cubicBezTo>
                  <a:lnTo>
                    <a:pt x="50200" y="375047"/>
                  </a:lnTo>
                  <a:cubicBezTo>
                    <a:pt x="49248" y="375999"/>
                    <a:pt x="47343" y="376952"/>
                    <a:pt x="46390" y="376952"/>
                  </a:cubicBezTo>
                  <a:close/>
                  <a:moveTo>
                    <a:pt x="114018" y="13097"/>
                  </a:moveTo>
                  <a:cubicBezTo>
                    <a:pt x="95920" y="25479"/>
                    <a:pt x="38770" y="70247"/>
                    <a:pt x="16863" y="135969"/>
                  </a:cubicBezTo>
                  <a:cubicBezTo>
                    <a:pt x="-5997" y="204549"/>
                    <a:pt x="36865" y="330279"/>
                    <a:pt x="48295" y="362664"/>
                  </a:cubicBezTo>
                  <a:lnTo>
                    <a:pt x="182598" y="217884"/>
                  </a:lnTo>
                  <a:lnTo>
                    <a:pt x="114018" y="13097"/>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61" name="Freeform 161"/>
            <p:cNvSpPr/>
            <p:nvPr/>
          </p:nvSpPr>
          <p:spPr>
            <a:xfrm>
              <a:off x="5880494" y="5802582"/>
              <a:ext cx="182357" cy="366712"/>
            </a:xfrm>
            <a:custGeom>
              <a:avLst/>
              <a:gdLst/>
              <a:ahLst/>
              <a:cxnLst/>
              <a:rect l="l" t="t" r="r" b="b"/>
              <a:pathLst>
                <a:path w="182357" h="366712">
                  <a:moveTo>
                    <a:pt x="70485" y="0"/>
                  </a:moveTo>
                  <a:cubicBezTo>
                    <a:pt x="70485" y="0"/>
                    <a:pt x="147638" y="48577"/>
                    <a:pt x="175260" y="129540"/>
                  </a:cubicBezTo>
                  <a:cubicBezTo>
                    <a:pt x="202882" y="210502"/>
                    <a:pt x="140970" y="366713"/>
                    <a:pt x="140970" y="366713"/>
                  </a:cubicBezTo>
                  <a:lnTo>
                    <a:pt x="0" y="213360"/>
                  </a:lnTo>
                  <a:lnTo>
                    <a:pt x="70485"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62" name="Freeform 162"/>
            <p:cNvSpPr/>
            <p:nvPr/>
          </p:nvSpPr>
          <p:spPr>
            <a:xfrm>
              <a:off x="5875336" y="5797105"/>
              <a:ext cx="192084" cy="376951"/>
            </a:xfrm>
            <a:custGeom>
              <a:avLst/>
              <a:gdLst/>
              <a:ahLst/>
              <a:cxnLst/>
              <a:rect l="l" t="t" r="r" b="b"/>
              <a:pathLst>
                <a:path w="192084" h="376951">
                  <a:moveTo>
                    <a:pt x="146127" y="376952"/>
                  </a:moveTo>
                  <a:cubicBezTo>
                    <a:pt x="145175" y="376952"/>
                    <a:pt x="143270" y="375999"/>
                    <a:pt x="142317" y="375047"/>
                  </a:cubicBezTo>
                  <a:lnTo>
                    <a:pt x="1347" y="221694"/>
                  </a:lnTo>
                  <a:cubicBezTo>
                    <a:pt x="395" y="220742"/>
                    <a:pt x="-558" y="218837"/>
                    <a:pt x="395" y="216932"/>
                  </a:cubicBezTo>
                  <a:lnTo>
                    <a:pt x="71832" y="3572"/>
                  </a:lnTo>
                  <a:cubicBezTo>
                    <a:pt x="72784" y="1667"/>
                    <a:pt x="73737" y="714"/>
                    <a:pt x="74689" y="714"/>
                  </a:cubicBezTo>
                  <a:cubicBezTo>
                    <a:pt x="75642" y="-238"/>
                    <a:pt x="77547" y="-238"/>
                    <a:pt x="78500" y="714"/>
                  </a:cubicBezTo>
                  <a:cubicBezTo>
                    <a:pt x="81357" y="2619"/>
                    <a:pt x="158509" y="51197"/>
                    <a:pt x="185180" y="133112"/>
                  </a:cubicBezTo>
                  <a:cubicBezTo>
                    <a:pt x="211850" y="215027"/>
                    <a:pt x="152795" y="367427"/>
                    <a:pt x="150889" y="374094"/>
                  </a:cubicBezTo>
                  <a:cubicBezTo>
                    <a:pt x="149937" y="375047"/>
                    <a:pt x="148984" y="375999"/>
                    <a:pt x="146127" y="376952"/>
                  </a:cubicBezTo>
                  <a:lnTo>
                    <a:pt x="146127" y="376952"/>
                  </a:lnTo>
                  <a:close/>
                  <a:moveTo>
                    <a:pt x="10872" y="217884"/>
                  </a:moveTo>
                  <a:lnTo>
                    <a:pt x="145175" y="362664"/>
                  </a:lnTo>
                  <a:cubicBezTo>
                    <a:pt x="156605" y="330279"/>
                    <a:pt x="199467" y="204549"/>
                    <a:pt x="176607" y="135969"/>
                  </a:cubicBezTo>
                  <a:cubicBezTo>
                    <a:pt x="154700" y="70247"/>
                    <a:pt x="96597" y="25479"/>
                    <a:pt x="79452" y="13097"/>
                  </a:cubicBezTo>
                  <a:lnTo>
                    <a:pt x="10872" y="217884"/>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63" name="Freeform 163"/>
            <p:cNvSpPr/>
            <p:nvPr/>
          </p:nvSpPr>
          <p:spPr>
            <a:xfrm>
              <a:off x="5590933" y="5289423"/>
              <a:ext cx="380047" cy="780811"/>
            </a:xfrm>
            <a:custGeom>
              <a:avLst/>
              <a:gdLst/>
              <a:ahLst/>
              <a:cxnLst/>
              <a:rect l="l" t="t" r="r" b="b"/>
              <a:pathLst>
                <a:path w="380047" h="780811">
                  <a:moveTo>
                    <a:pt x="317183" y="761762"/>
                  </a:moveTo>
                  <a:cubicBezTo>
                    <a:pt x="356235" y="669369"/>
                    <a:pt x="380048" y="535067"/>
                    <a:pt x="380048" y="386477"/>
                  </a:cubicBezTo>
                  <a:cubicBezTo>
                    <a:pt x="380048" y="160734"/>
                    <a:pt x="255270" y="42624"/>
                    <a:pt x="208598" y="6429"/>
                  </a:cubicBezTo>
                  <a:cubicBezTo>
                    <a:pt x="198120" y="-2143"/>
                    <a:pt x="182880" y="-2143"/>
                    <a:pt x="172403" y="6429"/>
                  </a:cubicBezTo>
                  <a:cubicBezTo>
                    <a:pt x="124778" y="42624"/>
                    <a:pt x="0" y="160734"/>
                    <a:pt x="0" y="386477"/>
                  </a:cubicBezTo>
                  <a:cubicBezTo>
                    <a:pt x="0" y="535067"/>
                    <a:pt x="24765" y="669369"/>
                    <a:pt x="62865" y="761762"/>
                  </a:cubicBezTo>
                  <a:cubicBezTo>
                    <a:pt x="62865" y="761762"/>
                    <a:pt x="101917" y="780812"/>
                    <a:pt x="189548" y="780812"/>
                  </a:cubicBezTo>
                  <a:cubicBezTo>
                    <a:pt x="277178" y="780812"/>
                    <a:pt x="317183" y="761762"/>
                    <a:pt x="317183" y="761762"/>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64" name="Freeform 164"/>
            <p:cNvSpPr/>
            <p:nvPr/>
          </p:nvSpPr>
          <p:spPr>
            <a:xfrm>
              <a:off x="5587124" y="5284898"/>
              <a:ext cx="390525" cy="791051"/>
            </a:xfrm>
            <a:custGeom>
              <a:avLst/>
              <a:gdLst/>
              <a:ahLst/>
              <a:cxnLst/>
              <a:rect l="l" t="t" r="r" b="b"/>
              <a:pathLst>
                <a:path w="390525" h="791051">
                  <a:moveTo>
                    <a:pt x="194310" y="791051"/>
                  </a:moveTo>
                  <a:cubicBezTo>
                    <a:pt x="105727" y="791051"/>
                    <a:pt x="66675" y="772001"/>
                    <a:pt x="64770" y="771049"/>
                  </a:cubicBezTo>
                  <a:cubicBezTo>
                    <a:pt x="63817" y="770096"/>
                    <a:pt x="62865" y="770096"/>
                    <a:pt x="62865" y="768191"/>
                  </a:cubicBezTo>
                  <a:cubicBezTo>
                    <a:pt x="22860" y="671036"/>
                    <a:pt x="0" y="533876"/>
                    <a:pt x="0" y="391001"/>
                  </a:cubicBezTo>
                  <a:cubicBezTo>
                    <a:pt x="0" y="165259"/>
                    <a:pt x="121920" y="47149"/>
                    <a:pt x="174308" y="7144"/>
                  </a:cubicBezTo>
                  <a:cubicBezTo>
                    <a:pt x="186690" y="-2381"/>
                    <a:pt x="203835" y="-2381"/>
                    <a:pt x="216217" y="7144"/>
                  </a:cubicBezTo>
                  <a:cubicBezTo>
                    <a:pt x="268605" y="47149"/>
                    <a:pt x="390525" y="165259"/>
                    <a:pt x="390525" y="391001"/>
                  </a:cubicBezTo>
                  <a:cubicBezTo>
                    <a:pt x="390525" y="534829"/>
                    <a:pt x="367665" y="671989"/>
                    <a:pt x="327660" y="768191"/>
                  </a:cubicBezTo>
                  <a:cubicBezTo>
                    <a:pt x="327660" y="769144"/>
                    <a:pt x="326708" y="770096"/>
                    <a:pt x="325755" y="771049"/>
                  </a:cubicBezTo>
                  <a:cubicBezTo>
                    <a:pt x="321945" y="772001"/>
                    <a:pt x="282892" y="791051"/>
                    <a:pt x="194310" y="791051"/>
                  </a:cubicBezTo>
                  <a:close/>
                  <a:moveTo>
                    <a:pt x="71438" y="762476"/>
                  </a:moveTo>
                  <a:cubicBezTo>
                    <a:pt x="80010" y="766286"/>
                    <a:pt x="118110" y="780574"/>
                    <a:pt x="194310" y="780574"/>
                  </a:cubicBezTo>
                  <a:cubicBezTo>
                    <a:pt x="270510" y="780574"/>
                    <a:pt x="309563" y="766286"/>
                    <a:pt x="317183" y="762476"/>
                  </a:cubicBezTo>
                  <a:cubicBezTo>
                    <a:pt x="356235" y="667226"/>
                    <a:pt x="379095" y="531971"/>
                    <a:pt x="379095" y="391001"/>
                  </a:cubicBezTo>
                  <a:cubicBezTo>
                    <a:pt x="379095" y="170021"/>
                    <a:pt x="260033" y="53816"/>
                    <a:pt x="209550" y="14764"/>
                  </a:cubicBezTo>
                  <a:cubicBezTo>
                    <a:pt x="200977" y="8096"/>
                    <a:pt x="188595" y="8096"/>
                    <a:pt x="180022" y="14764"/>
                  </a:cubicBezTo>
                  <a:cubicBezTo>
                    <a:pt x="128588" y="54769"/>
                    <a:pt x="10477" y="169069"/>
                    <a:pt x="10477" y="391001"/>
                  </a:cubicBezTo>
                  <a:cubicBezTo>
                    <a:pt x="9525" y="532924"/>
                    <a:pt x="32385" y="668179"/>
                    <a:pt x="71438" y="762476"/>
                  </a:cubicBezTo>
                  <a:close/>
                  <a:moveTo>
                    <a:pt x="320992" y="766286"/>
                  </a:moveTo>
                  <a:lnTo>
                    <a:pt x="320992" y="766286"/>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65" name="Freeform 165"/>
            <p:cNvSpPr/>
            <p:nvPr/>
          </p:nvSpPr>
          <p:spPr>
            <a:xfrm>
              <a:off x="5630938" y="5289423"/>
              <a:ext cx="300037" cy="181689"/>
            </a:xfrm>
            <a:custGeom>
              <a:avLst/>
              <a:gdLst/>
              <a:ahLst/>
              <a:cxnLst/>
              <a:rect l="l" t="t" r="r" b="b"/>
              <a:pathLst>
                <a:path w="300037" h="181689">
                  <a:moveTo>
                    <a:pt x="132398" y="6429"/>
                  </a:moveTo>
                  <a:cubicBezTo>
                    <a:pt x="74295" y="53102"/>
                    <a:pt x="28575" y="113109"/>
                    <a:pt x="0" y="181689"/>
                  </a:cubicBezTo>
                  <a:lnTo>
                    <a:pt x="300038" y="181689"/>
                  </a:lnTo>
                  <a:cubicBezTo>
                    <a:pt x="271463" y="113109"/>
                    <a:pt x="226695" y="53102"/>
                    <a:pt x="168593" y="6429"/>
                  </a:cubicBezTo>
                  <a:cubicBezTo>
                    <a:pt x="158115" y="-2143"/>
                    <a:pt x="142875" y="-2143"/>
                    <a:pt x="132398" y="6429"/>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66" name="Freeform 166"/>
            <p:cNvSpPr/>
            <p:nvPr/>
          </p:nvSpPr>
          <p:spPr>
            <a:xfrm>
              <a:off x="5627129" y="5284898"/>
              <a:ext cx="309004" cy="190976"/>
            </a:xfrm>
            <a:custGeom>
              <a:avLst/>
              <a:gdLst/>
              <a:ahLst/>
              <a:cxnLst/>
              <a:rect l="l" t="t" r="r" b="b"/>
              <a:pathLst>
                <a:path w="309004" h="190976">
                  <a:moveTo>
                    <a:pt x="304800" y="190976"/>
                  </a:moveTo>
                  <a:lnTo>
                    <a:pt x="4763" y="190976"/>
                  </a:lnTo>
                  <a:cubicBezTo>
                    <a:pt x="2858" y="190976"/>
                    <a:pt x="1905" y="190024"/>
                    <a:pt x="953" y="189071"/>
                  </a:cubicBezTo>
                  <a:cubicBezTo>
                    <a:pt x="0" y="188119"/>
                    <a:pt x="0" y="186214"/>
                    <a:pt x="0" y="184309"/>
                  </a:cubicBezTo>
                  <a:cubicBezTo>
                    <a:pt x="28575" y="114776"/>
                    <a:pt x="74295" y="53816"/>
                    <a:pt x="133350" y="7144"/>
                  </a:cubicBezTo>
                  <a:lnTo>
                    <a:pt x="133350" y="7144"/>
                  </a:lnTo>
                  <a:cubicBezTo>
                    <a:pt x="145733" y="-2381"/>
                    <a:pt x="162878" y="-2381"/>
                    <a:pt x="175260" y="7144"/>
                  </a:cubicBezTo>
                  <a:cubicBezTo>
                    <a:pt x="234315" y="53816"/>
                    <a:pt x="280035" y="114776"/>
                    <a:pt x="308610" y="184309"/>
                  </a:cubicBezTo>
                  <a:cubicBezTo>
                    <a:pt x="309563" y="186214"/>
                    <a:pt x="308610" y="187166"/>
                    <a:pt x="307658" y="189071"/>
                  </a:cubicBezTo>
                  <a:cubicBezTo>
                    <a:pt x="307658" y="190024"/>
                    <a:pt x="305753" y="190976"/>
                    <a:pt x="304800" y="190976"/>
                  </a:cubicBezTo>
                  <a:close/>
                  <a:moveTo>
                    <a:pt x="12383" y="181451"/>
                  </a:moveTo>
                  <a:lnTo>
                    <a:pt x="297180" y="181451"/>
                  </a:lnTo>
                  <a:cubicBezTo>
                    <a:pt x="268605" y="116681"/>
                    <a:pt x="224790" y="59531"/>
                    <a:pt x="169545" y="15716"/>
                  </a:cubicBezTo>
                  <a:cubicBezTo>
                    <a:pt x="160972" y="9049"/>
                    <a:pt x="148590" y="9049"/>
                    <a:pt x="140017" y="15716"/>
                  </a:cubicBezTo>
                  <a:lnTo>
                    <a:pt x="140017" y="15716"/>
                  </a:lnTo>
                  <a:cubicBezTo>
                    <a:pt x="83820" y="59531"/>
                    <a:pt x="40005" y="116681"/>
                    <a:pt x="12383" y="181451"/>
                  </a:cubicBezTo>
                  <a:lnTo>
                    <a:pt x="12383" y="181451"/>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67" name="Freeform 167"/>
            <p:cNvSpPr/>
            <p:nvPr/>
          </p:nvSpPr>
          <p:spPr>
            <a:xfrm>
              <a:off x="5672849" y="5522547"/>
              <a:ext cx="232409" cy="232409"/>
            </a:xfrm>
            <a:custGeom>
              <a:avLst/>
              <a:gdLst/>
              <a:ahLst/>
              <a:cxnLst/>
              <a:rect l="l" t="t" r="r" b="b"/>
              <a:pathLst>
                <a:path w="232409" h="232409">
                  <a:moveTo>
                    <a:pt x="232410" y="116205"/>
                  </a:moveTo>
                  <a:cubicBezTo>
                    <a:pt x="232410" y="180383"/>
                    <a:pt x="180383" y="232410"/>
                    <a:pt x="116205" y="232410"/>
                  </a:cubicBezTo>
                  <a:cubicBezTo>
                    <a:pt x="52027" y="232410"/>
                    <a:pt x="0" y="180383"/>
                    <a:pt x="0" y="116205"/>
                  </a:cubicBezTo>
                  <a:cubicBezTo>
                    <a:pt x="0" y="52027"/>
                    <a:pt x="52027" y="0"/>
                    <a:pt x="116205" y="0"/>
                  </a:cubicBezTo>
                  <a:cubicBezTo>
                    <a:pt x="180383" y="0"/>
                    <a:pt x="232410" y="52027"/>
                    <a:pt x="232410" y="116205"/>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68" name="Freeform 168"/>
            <p:cNvSpPr/>
            <p:nvPr/>
          </p:nvSpPr>
          <p:spPr>
            <a:xfrm>
              <a:off x="5668086" y="5517785"/>
              <a:ext cx="241934" cy="241934"/>
            </a:xfrm>
            <a:custGeom>
              <a:avLst/>
              <a:gdLst/>
              <a:ahLst/>
              <a:cxnLst/>
              <a:rect l="l" t="t" r="r" b="b"/>
              <a:pathLst>
                <a:path w="241934" h="241934">
                  <a:moveTo>
                    <a:pt x="120967" y="241935"/>
                  </a:moveTo>
                  <a:cubicBezTo>
                    <a:pt x="54292" y="241935"/>
                    <a:pt x="0" y="187643"/>
                    <a:pt x="0" y="120968"/>
                  </a:cubicBezTo>
                  <a:cubicBezTo>
                    <a:pt x="0" y="54293"/>
                    <a:pt x="54292" y="0"/>
                    <a:pt x="120967" y="0"/>
                  </a:cubicBezTo>
                  <a:cubicBezTo>
                    <a:pt x="187642" y="0"/>
                    <a:pt x="241935" y="54293"/>
                    <a:pt x="241935" y="120968"/>
                  </a:cubicBezTo>
                  <a:lnTo>
                    <a:pt x="241935" y="120968"/>
                  </a:lnTo>
                  <a:cubicBezTo>
                    <a:pt x="241935" y="187643"/>
                    <a:pt x="187642" y="241935"/>
                    <a:pt x="120967" y="241935"/>
                  </a:cubicBezTo>
                  <a:close/>
                  <a:moveTo>
                    <a:pt x="120967" y="9525"/>
                  </a:moveTo>
                  <a:cubicBezTo>
                    <a:pt x="60008" y="9525"/>
                    <a:pt x="10477" y="59055"/>
                    <a:pt x="10477" y="120015"/>
                  </a:cubicBezTo>
                  <a:cubicBezTo>
                    <a:pt x="10477" y="180975"/>
                    <a:pt x="60008" y="230505"/>
                    <a:pt x="120967" y="230505"/>
                  </a:cubicBezTo>
                  <a:cubicBezTo>
                    <a:pt x="181927" y="230505"/>
                    <a:pt x="231458" y="180975"/>
                    <a:pt x="231458" y="120015"/>
                  </a:cubicBezTo>
                  <a:cubicBezTo>
                    <a:pt x="231458" y="120015"/>
                    <a:pt x="231458" y="120015"/>
                    <a:pt x="231458" y="120015"/>
                  </a:cubicBezTo>
                  <a:cubicBezTo>
                    <a:pt x="231458" y="60007"/>
                    <a:pt x="181927" y="10477"/>
                    <a:pt x="120967" y="9525"/>
                  </a:cubicBezTo>
                  <a:lnTo>
                    <a:pt x="120967" y="9525"/>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69" name="Freeform 169"/>
            <p:cNvSpPr/>
            <p:nvPr/>
          </p:nvSpPr>
          <p:spPr>
            <a:xfrm>
              <a:off x="5717616" y="5567315"/>
              <a:ext cx="142875" cy="142875"/>
            </a:xfrm>
            <a:custGeom>
              <a:avLst/>
              <a:gdLst/>
              <a:ahLst/>
              <a:cxnLst/>
              <a:rect l="l" t="t" r="r" b="b"/>
              <a:pathLst>
                <a:path w="142875" h="142875">
                  <a:moveTo>
                    <a:pt x="142875" y="71438"/>
                  </a:moveTo>
                  <a:cubicBezTo>
                    <a:pt x="142875" y="110891"/>
                    <a:pt x="110891" y="142875"/>
                    <a:pt x="71438" y="142875"/>
                  </a:cubicBezTo>
                  <a:cubicBezTo>
                    <a:pt x="31984" y="142875"/>
                    <a:pt x="0" y="110891"/>
                    <a:pt x="0" y="71438"/>
                  </a:cubicBezTo>
                  <a:cubicBezTo>
                    <a:pt x="0" y="31984"/>
                    <a:pt x="31984" y="0"/>
                    <a:pt x="71438" y="0"/>
                  </a:cubicBezTo>
                  <a:cubicBezTo>
                    <a:pt x="110891" y="0"/>
                    <a:pt x="142875" y="31984"/>
                    <a:pt x="142875" y="71438"/>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70" name="Freeform 170"/>
            <p:cNvSpPr/>
            <p:nvPr/>
          </p:nvSpPr>
          <p:spPr>
            <a:xfrm>
              <a:off x="5712854" y="5562552"/>
              <a:ext cx="152400" cy="152400"/>
            </a:xfrm>
            <a:custGeom>
              <a:avLst/>
              <a:gdLst/>
              <a:ahLst/>
              <a:cxnLst/>
              <a:rect l="l" t="t" r="r" b="b"/>
              <a:pathLst>
                <a:path w="152400" h="152400">
                  <a:moveTo>
                    <a:pt x="76200" y="152400"/>
                  </a:moveTo>
                  <a:cubicBezTo>
                    <a:pt x="34290" y="152400"/>
                    <a:pt x="0" y="118110"/>
                    <a:pt x="0" y="76200"/>
                  </a:cubicBezTo>
                  <a:cubicBezTo>
                    <a:pt x="0" y="34290"/>
                    <a:pt x="34290" y="0"/>
                    <a:pt x="76200" y="0"/>
                  </a:cubicBezTo>
                  <a:cubicBezTo>
                    <a:pt x="118110" y="0"/>
                    <a:pt x="152400" y="34290"/>
                    <a:pt x="152400" y="76200"/>
                  </a:cubicBezTo>
                  <a:cubicBezTo>
                    <a:pt x="152400" y="118110"/>
                    <a:pt x="118110" y="152400"/>
                    <a:pt x="76200" y="152400"/>
                  </a:cubicBezTo>
                  <a:cubicBezTo>
                    <a:pt x="76200" y="152400"/>
                    <a:pt x="76200" y="152400"/>
                    <a:pt x="76200" y="152400"/>
                  </a:cubicBezTo>
                  <a:close/>
                  <a:moveTo>
                    <a:pt x="76200" y="9525"/>
                  </a:moveTo>
                  <a:cubicBezTo>
                    <a:pt x="39053" y="9525"/>
                    <a:pt x="9525" y="39052"/>
                    <a:pt x="9525" y="76200"/>
                  </a:cubicBezTo>
                  <a:cubicBezTo>
                    <a:pt x="9525" y="113348"/>
                    <a:pt x="39053" y="142875"/>
                    <a:pt x="76200" y="142875"/>
                  </a:cubicBezTo>
                  <a:cubicBezTo>
                    <a:pt x="113347" y="142875"/>
                    <a:pt x="142875" y="113348"/>
                    <a:pt x="142875" y="76200"/>
                  </a:cubicBezTo>
                  <a:cubicBezTo>
                    <a:pt x="142875" y="76200"/>
                    <a:pt x="142875" y="76200"/>
                    <a:pt x="142875" y="76200"/>
                  </a:cubicBezTo>
                  <a:cubicBezTo>
                    <a:pt x="142875" y="40005"/>
                    <a:pt x="112395" y="9525"/>
                    <a:pt x="76200"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1" name="Freeform 171"/>
            <p:cNvSpPr/>
            <p:nvPr/>
          </p:nvSpPr>
          <p:spPr>
            <a:xfrm>
              <a:off x="5784291" y="5576812"/>
              <a:ext cx="66675" cy="60035"/>
            </a:xfrm>
            <a:custGeom>
              <a:avLst/>
              <a:gdLst/>
              <a:ahLst/>
              <a:cxnLst/>
              <a:rect l="l" t="t" r="r" b="b"/>
              <a:pathLst>
                <a:path w="66675" h="60035">
                  <a:moveTo>
                    <a:pt x="60960" y="60035"/>
                  </a:moveTo>
                  <a:cubicBezTo>
                    <a:pt x="58103" y="60035"/>
                    <a:pt x="56197" y="58130"/>
                    <a:pt x="56197" y="56225"/>
                  </a:cubicBezTo>
                  <a:cubicBezTo>
                    <a:pt x="54292" y="29555"/>
                    <a:pt x="31433" y="8600"/>
                    <a:pt x="4763" y="9553"/>
                  </a:cubicBezTo>
                  <a:cubicBezTo>
                    <a:pt x="1905" y="9553"/>
                    <a:pt x="0" y="7648"/>
                    <a:pt x="0" y="4790"/>
                  </a:cubicBezTo>
                  <a:cubicBezTo>
                    <a:pt x="0" y="1933"/>
                    <a:pt x="1905" y="28"/>
                    <a:pt x="4763" y="28"/>
                  </a:cubicBezTo>
                  <a:cubicBezTo>
                    <a:pt x="36195" y="-925"/>
                    <a:pt x="63817" y="22888"/>
                    <a:pt x="66675" y="54320"/>
                  </a:cubicBezTo>
                  <a:cubicBezTo>
                    <a:pt x="66675" y="57178"/>
                    <a:pt x="64770" y="60035"/>
                    <a:pt x="60960" y="60035"/>
                  </a:cubicBezTo>
                  <a:lnTo>
                    <a:pt x="60960" y="60035"/>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2" name="Freeform 172"/>
            <p:cNvSpPr/>
            <p:nvPr/>
          </p:nvSpPr>
          <p:spPr>
            <a:xfrm>
              <a:off x="5759440" y="5579697"/>
              <a:ext cx="21993" cy="14287"/>
            </a:xfrm>
            <a:custGeom>
              <a:avLst/>
              <a:gdLst/>
              <a:ahLst/>
              <a:cxnLst/>
              <a:rect l="l" t="t" r="r" b="b"/>
              <a:pathLst>
                <a:path w="21993" h="14287">
                  <a:moveTo>
                    <a:pt x="4848" y="14288"/>
                  </a:moveTo>
                  <a:cubicBezTo>
                    <a:pt x="2943" y="14288"/>
                    <a:pt x="1991" y="13335"/>
                    <a:pt x="1038" y="12382"/>
                  </a:cubicBezTo>
                  <a:cubicBezTo>
                    <a:pt x="-867" y="10477"/>
                    <a:pt x="86" y="7620"/>
                    <a:pt x="1991" y="5715"/>
                  </a:cubicBezTo>
                  <a:cubicBezTo>
                    <a:pt x="5801" y="2857"/>
                    <a:pt x="10563" y="952"/>
                    <a:pt x="16278" y="0"/>
                  </a:cubicBezTo>
                  <a:cubicBezTo>
                    <a:pt x="19136" y="0"/>
                    <a:pt x="21041" y="1905"/>
                    <a:pt x="21993" y="3810"/>
                  </a:cubicBezTo>
                  <a:cubicBezTo>
                    <a:pt x="21993" y="3810"/>
                    <a:pt x="21993" y="3810"/>
                    <a:pt x="21993" y="3810"/>
                  </a:cubicBezTo>
                  <a:cubicBezTo>
                    <a:pt x="21993" y="6668"/>
                    <a:pt x="20088" y="8572"/>
                    <a:pt x="18183" y="9525"/>
                  </a:cubicBezTo>
                  <a:cubicBezTo>
                    <a:pt x="14373" y="10477"/>
                    <a:pt x="11516" y="11430"/>
                    <a:pt x="8658" y="13335"/>
                  </a:cubicBezTo>
                  <a:cubicBezTo>
                    <a:pt x="6753" y="13335"/>
                    <a:pt x="5801" y="14288"/>
                    <a:pt x="4848" y="14288"/>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3" name="Freeform 173"/>
            <p:cNvSpPr/>
            <p:nvPr/>
          </p:nvSpPr>
          <p:spPr>
            <a:xfrm>
              <a:off x="5889661" y="5818527"/>
              <a:ext cx="58707" cy="203389"/>
            </a:xfrm>
            <a:custGeom>
              <a:avLst/>
              <a:gdLst/>
              <a:ahLst/>
              <a:cxnLst/>
              <a:rect l="l" t="t" r="r" b="b"/>
              <a:pathLst>
                <a:path w="58707" h="203389">
                  <a:moveTo>
                    <a:pt x="5120" y="203130"/>
                  </a:moveTo>
                  <a:cubicBezTo>
                    <a:pt x="4167" y="203130"/>
                    <a:pt x="4167" y="203130"/>
                    <a:pt x="3215" y="203130"/>
                  </a:cubicBezTo>
                  <a:cubicBezTo>
                    <a:pt x="357" y="202178"/>
                    <a:pt x="-595" y="199320"/>
                    <a:pt x="357" y="197415"/>
                  </a:cubicBezTo>
                  <a:cubicBezTo>
                    <a:pt x="20360" y="133598"/>
                    <a:pt x="36552" y="69780"/>
                    <a:pt x="48935" y="4058"/>
                  </a:cubicBezTo>
                  <a:cubicBezTo>
                    <a:pt x="48935" y="1200"/>
                    <a:pt x="51792" y="-705"/>
                    <a:pt x="54650" y="248"/>
                  </a:cubicBezTo>
                  <a:cubicBezTo>
                    <a:pt x="54650" y="248"/>
                    <a:pt x="54650" y="248"/>
                    <a:pt x="54650" y="248"/>
                  </a:cubicBezTo>
                  <a:cubicBezTo>
                    <a:pt x="57507" y="1200"/>
                    <a:pt x="59412" y="3105"/>
                    <a:pt x="58460" y="5963"/>
                  </a:cubicBezTo>
                  <a:cubicBezTo>
                    <a:pt x="46077" y="71685"/>
                    <a:pt x="29885" y="136455"/>
                    <a:pt x="9882" y="201225"/>
                  </a:cubicBezTo>
                  <a:cubicBezTo>
                    <a:pt x="8930" y="202178"/>
                    <a:pt x="7025" y="204083"/>
                    <a:pt x="5120" y="20313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74" name="Freeform 174"/>
            <p:cNvSpPr/>
            <p:nvPr/>
          </p:nvSpPr>
          <p:spPr>
            <a:xfrm>
              <a:off x="5794769" y="6100715"/>
              <a:ext cx="9525" cy="100964"/>
            </a:xfrm>
            <a:custGeom>
              <a:avLst/>
              <a:gdLst/>
              <a:ahLst/>
              <a:cxnLst/>
              <a:rect l="l" t="t" r="r" b="b"/>
              <a:pathLst>
                <a:path w="9525" h="100964">
                  <a:moveTo>
                    <a:pt x="4763" y="100965"/>
                  </a:moveTo>
                  <a:cubicBezTo>
                    <a:pt x="1905" y="100965"/>
                    <a:pt x="0" y="99060"/>
                    <a:pt x="0" y="96202"/>
                  </a:cubicBezTo>
                  <a:lnTo>
                    <a:pt x="0" y="4763"/>
                  </a:lnTo>
                  <a:cubicBezTo>
                    <a:pt x="0" y="1905"/>
                    <a:pt x="1905" y="0"/>
                    <a:pt x="4763" y="0"/>
                  </a:cubicBezTo>
                  <a:cubicBezTo>
                    <a:pt x="7620" y="0"/>
                    <a:pt x="9525" y="1905"/>
                    <a:pt x="9525" y="4763"/>
                  </a:cubicBezTo>
                  <a:lnTo>
                    <a:pt x="9525" y="96202"/>
                  </a:lnTo>
                  <a:cubicBezTo>
                    <a:pt x="9525" y="99060"/>
                    <a:pt x="7620" y="100965"/>
                    <a:pt x="4763" y="10096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5" name="Freeform 175"/>
            <p:cNvSpPr/>
            <p:nvPr/>
          </p:nvSpPr>
          <p:spPr>
            <a:xfrm>
              <a:off x="5745238" y="6144530"/>
              <a:ext cx="9525" cy="105727"/>
            </a:xfrm>
            <a:custGeom>
              <a:avLst/>
              <a:gdLst/>
              <a:ahLst/>
              <a:cxnLst/>
              <a:rect l="l" t="t" r="r" b="b"/>
              <a:pathLst>
                <a:path w="9525" h="105727">
                  <a:moveTo>
                    <a:pt x="4763" y="105728"/>
                  </a:moveTo>
                  <a:cubicBezTo>
                    <a:pt x="1905" y="105728"/>
                    <a:pt x="0" y="103823"/>
                    <a:pt x="0" y="100965"/>
                  </a:cubicBezTo>
                  <a:lnTo>
                    <a:pt x="0" y="4763"/>
                  </a:lnTo>
                  <a:cubicBezTo>
                    <a:pt x="0" y="1905"/>
                    <a:pt x="1905" y="0"/>
                    <a:pt x="4763" y="0"/>
                  </a:cubicBezTo>
                  <a:cubicBezTo>
                    <a:pt x="7620" y="0"/>
                    <a:pt x="9525" y="1905"/>
                    <a:pt x="9525" y="4763"/>
                  </a:cubicBezTo>
                  <a:lnTo>
                    <a:pt x="9525" y="100965"/>
                  </a:lnTo>
                  <a:cubicBezTo>
                    <a:pt x="9525" y="102870"/>
                    <a:pt x="7620" y="105728"/>
                    <a:pt x="4763" y="105728"/>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6" name="Freeform 176"/>
            <p:cNvSpPr/>
            <p:nvPr/>
          </p:nvSpPr>
          <p:spPr>
            <a:xfrm>
              <a:off x="5449964" y="6398542"/>
              <a:ext cx="170854" cy="87934"/>
            </a:xfrm>
            <a:custGeom>
              <a:avLst/>
              <a:gdLst/>
              <a:ahLst/>
              <a:cxnLst/>
              <a:rect l="l" t="t" r="r" b="b"/>
              <a:pathLst>
                <a:path w="170854" h="87934">
                  <a:moveTo>
                    <a:pt x="4763" y="87935"/>
                  </a:moveTo>
                  <a:lnTo>
                    <a:pt x="4763" y="87935"/>
                  </a:lnTo>
                  <a:cubicBezTo>
                    <a:pt x="952" y="86982"/>
                    <a:pt x="0" y="85077"/>
                    <a:pt x="0" y="82220"/>
                  </a:cubicBezTo>
                  <a:cubicBezTo>
                    <a:pt x="0" y="82220"/>
                    <a:pt x="0" y="82220"/>
                    <a:pt x="0" y="82220"/>
                  </a:cubicBezTo>
                  <a:cubicBezTo>
                    <a:pt x="0" y="80315"/>
                    <a:pt x="9525" y="32690"/>
                    <a:pt x="51435" y="10782"/>
                  </a:cubicBezTo>
                  <a:cubicBezTo>
                    <a:pt x="81915" y="-5410"/>
                    <a:pt x="120968" y="-3505"/>
                    <a:pt x="167640" y="17450"/>
                  </a:cubicBezTo>
                  <a:cubicBezTo>
                    <a:pt x="170498" y="18402"/>
                    <a:pt x="171450" y="21260"/>
                    <a:pt x="170498" y="23165"/>
                  </a:cubicBezTo>
                  <a:cubicBezTo>
                    <a:pt x="169545" y="26022"/>
                    <a:pt x="166687" y="26975"/>
                    <a:pt x="164782" y="26022"/>
                  </a:cubicBezTo>
                  <a:cubicBezTo>
                    <a:pt x="164782" y="26022"/>
                    <a:pt x="163830" y="26022"/>
                    <a:pt x="163830" y="26022"/>
                  </a:cubicBezTo>
                  <a:cubicBezTo>
                    <a:pt x="120015" y="6972"/>
                    <a:pt x="83820" y="5067"/>
                    <a:pt x="56198" y="19355"/>
                  </a:cubicBezTo>
                  <a:cubicBezTo>
                    <a:pt x="19050" y="38405"/>
                    <a:pt x="9525" y="83172"/>
                    <a:pt x="9525" y="84125"/>
                  </a:cubicBezTo>
                  <a:cubicBezTo>
                    <a:pt x="9525" y="86030"/>
                    <a:pt x="7620" y="87935"/>
                    <a:pt x="4763" y="8793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7" name="Freeform 177"/>
            <p:cNvSpPr/>
            <p:nvPr/>
          </p:nvSpPr>
          <p:spPr>
            <a:xfrm>
              <a:off x="5872304" y="6366729"/>
              <a:ext cx="137253" cy="62597"/>
            </a:xfrm>
            <a:custGeom>
              <a:avLst/>
              <a:gdLst/>
              <a:ahLst/>
              <a:cxnLst/>
              <a:rect l="l" t="t" r="r" b="b"/>
              <a:pathLst>
                <a:path w="137253" h="62597">
                  <a:moveTo>
                    <a:pt x="132015" y="62598"/>
                  </a:moveTo>
                  <a:cubicBezTo>
                    <a:pt x="131062" y="62598"/>
                    <a:pt x="129157" y="61646"/>
                    <a:pt x="128205" y="60693"/>
                  </a:cubicBezTo>
                  <a:cubicBezTo>
                    <a:pt x="59625" y="-15507"/>
                    <a:pt x="7237" y="15925"/>
                    <a:pt x="7237" y="15925"/>
                  </a:cubicBezTo>
                  <a:cubicBezTo>
                    <a:pt x="5332" y="17830"/>
                    <a:pt x="2475" y="16878"/>
                    <a:pt x="570" y="14973"/>
                  </a:cubicBezTo>
                  <a:cubicBezTo>
                    <a:pt x="570" y="14973"/>
                    <a:pt x="570" y="14973"/>
                    <a:pt x="570" y="14973"/>
                  </a:cubicBezTo>
                  <a:cubicBezTo>
                    <a:pt x="-383" y="13068"/>
                    <a:pt x="-383" y="9258"/>
                    <a:pt x="2475" y="8305"/>
                  </a:cubicBezTo>
                  <a:cubicBezTo>
                    <a:pt x="4380" y="6400"/>
                    <a:pt x="61530" y="-26937"/>
                    <a:pt x="135825" y="54978"/>
                  </a:cubicBezTo>
                  <a:cubicBezTo>
                    <a:pt x="137730" y="56883"/>
                    <a:pt x="137730" y="59741"/>
                    <a:pt x="135825" y="61646"/>
                  </a:cubicBezTo>
                  <a:cubicBezTo>
                    <a:pt x="135825" y="61646"/>
                    <a:pt x="135825" y="61646"/>
                    <a:pt x="135825" y="61646"/>
                  </a:cubicBezTo>
                  <a:cubicBezTo>
                    <a:pt x="134872" y="61646"/>
                    <a:pt x="132967" y="62598"/>
                    <a:pt x="132015" y="62598"/>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8" name="Freeform 178"/>
            <p:cNvSpPr/>
            <p:nvPr/>
          </p:nvSpPr>
          <p:spPr>
            <a:xfrm>
              <a:off x="6057658" y="5447299"/>
              <a:ext cx="283845" cy="9525"/>
            </a:xfrm>
            <a:custGeom>
              <a:avLst/>
              <a:gdLst/>
              <a:ahLst/>
              <a:cxnLst/>
              <a:rect l="l" t="t" r="r" b="b"/>
              <a:pathLst>
                <a:path w="283845" h="9525">
                  <a:moveTo>
                    <a:pt x="279083" y="9525"/>
                  </a:moveTo>
                  <a:lnTo>
                    <a:pt x="4763" y="9525"/>
                  </a:lnTo>
                  <a:cubicBezTo>
                    <a:pt x="1905" y="9525"/>
                    <a:pt x="0" y="7620"/>
                    <a:pt x="0" y="4763"/>
                  </a:cubicBezTo>
                  <a:cubicBezTo>
                    <a:pt x="0" y="1905"/>
                    <a:pt x="1905" y="0"/>
                    <a:pt x="4763" y="0"/>
                  </a:cubicBezTo>
                  <a:lnTo>
                    <a:pt x="279083" y="0"/>
                  </a:lnTo>
                  <a:cubicBezTo>
                    <a:pt x="281940" y="0"/>
                    <a:pt x="283845" y="1905"/>
                    <a:pt x="283845" y="4763"/>
                  </a:cubicBezTo>
                  <a:cubicBezTo>
                    <a:pt x="283845" y="7620"/>
                    <a:pt x="281940" y="9525"/>
                    <a:pt x="279083"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9" name="Freeform 179"/>
            <p:cNvSpPr/>
            <p:nvPr/>
          </p:nvSpPr>
          <p:spPr>
            <a:xfrm>
              <a:off x="6057658" y="5509212"/>
              <a:ext cx="283845" cy="9525"/>
            </a:xfrm>
            <a:custGeom>
              <a:avLst/>
              <a:gdLst/>
              <a:ahLst/>
              <a:cxnLst/>
              <a:rect l="l" t="t" r="r" b="b"/>
              <a:pathLst>
                <a:path w="283845" h="9525">
                  <a:moveTo>
                    <a:pt x="279083" y="9525"/>
                  </a:moveTo>
                  <a:lnTo>
                    <a:pt x="4763" y="9525"/>
                  </a:lnTo>
                  <a:cubicBezTo>
                    <a:pt x="1905" y="9525"/>
                    <a:pt x="0" y="7620"/>
                    <a:pt x="0" y="4763"/>
                  </a:cubicBezTo>
                  <a:cubicBezTo>
                    <a:pt x="0" y="1905"/>
                    <a:pt x="1905" y="0"/>
                    <a:pt x="4763" y="0"/>
                  </a:cubicBezTo>
                  <a:lnTo>
                    <a:pt x="279083" y="0"/>
                  </a:lnTo>
                  <a:cubicBezTo>
                    <a:pt x="281940" y="0"/>
                    <a:pt x="283845" y="1905"/>
                    <a:pt x="283845" y="4763"/>
                  </a:cubicBezTo>
                  <a:cubicBezTo>
                    <a:pt x="283845" y="7620"/>
                    <a:pt x="281940" y="9525"/>
                    <a:pt x="279083"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0" name="Freeform 180"/>
            <p:cNvSpPr/>
            <p:nvPr/>
          </p:nvSpPr>
          <p:spPr>
            <a:xfrm>
              <a:off x="6057658" y="5572077"/>
              <a:ext cx="283845" cy="9525"/>
            </a:xfrm>
            <a:custGeom>
              <a:avLst/>
              <a:gdLst/>
              <a:ahLst/>
              <a:cxnLst/>
              <a:rect l="l" t="t" r="r" b="b"/>
              <a:pathLst>
                <a:path w="283845" h="9525">
                  <a:moveTo>
                    <a:pt x="279083" y="9525"/>
                  </a:moveTo>
                  <a:lnTo>
                    <a:pt x="4763" y="9525"/>
                  </a:lnTo>
                  <a:cubicBezTo>
                    <a:pt x="1905" y="9525"/>
                    <a:pt x="0" y="7620"/>
                    <a:pt x="0" y="4763"/>
                  </a:cubicBezTo>
                  <a:cubicBezTo>
                    <a:pt x="0" y="1905"/>
                    <a:pt x="1905" y="0"/>
                    <a:pt x="4763" y="0"/>
                  </a:cubicBezTo>
                  <a:lnTo>
                    <a:pt x="279083" y="0"/>
                  </a:lnTo>
                  <a:cubicBezTo>
                    <a:pt x="281940" y="0"/>
                    <a:pt x="283845" y="1905"/>
                    <a:pt x="283845" y="4763"/>
                  </a:cubicBezTo>
                  <a:cubicBezTo>
                    <a:pt x="283845" y="6667"/>
                    <a:pt x="281940" y="9525"/>
                    <a:pt x="279083"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1" name="Freeform 181"/>
            <p:cNvSpPr/>
            <p:nvPr/>
          </p:nvSpPr>
          <p:spPr>
            <a:xfrm>
              <a:off x="6057658" y="5633990"/>
              <a:ext cx="186690" cy="9525"/>
            </a:xfrm>
            <a:custGeom>
              <a:avLst/>
              <a:gdLst/>
              <a:ahLst/>
              <a:cxnLst/>
              <a:rect l="l" t="t" r="r" b="b"/>
              <a:pathLst>
                <a:path w="186690" h="9525">
                  <a:moveTo>
                    <a:pt x="181928" y="9525"/>
                  </a:moveTo>
                  <a:lnTo>
                    <a:pt x="4763" y="9525"/>
                  </a:lnTo>
                  <a:cubicBezTo>
                    <a:pt x="1905" y="9525"/>
                    <a:pt x="0" y="7620"/>
                    <a:pt x="0" y="4763"/>
                  </a:cubicBezTo>
                  <a:cubicBezTo>
                    <a:pt x="0" y="1905"/>
                    <a:pt x="1905" y="0"/>
                    <a:pt x="4763" y="0"/>
                  </a:cubicBezTo>
                  <a:lnTo>
                    <a:pt x="181928" y="0"/>
                  </a:lnTo>
                  <a:cubicBezTo>
                    <a:pt x="184785" y="0"/>
                    <a:pt x="186690" y="1905"/>
                    <a:pt x="186690" y="4763"/>
                  </a:cubicBezTo>
                  <a:cubicBezTo>
                    <a:pt x="186690" y="7620"/>
                    <a:pt x="184785" y="9525"/>
                    <a:pt x="181928"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2" name="Freeform 182"/>
            <p:cNvSpPr/>
            <p:nvPr/>
          </p:nvSpPr>
          <p:spPr>
            <a:xfrm>
              <a:off x="5823344" y="6188344"/>
              <a:ext cx="9525" cy="49530"/>
            </a:xfrm>
            <a:custGeom>
              <a:avLst/>
              <a:gdLst/>
              <a:ahLst/>
              <a:cxnLst/>
              <a:rect l="l" t="t" r="r" b="b"/>
              <a:pathLst>
                <a:path w="9525" h="49530">
                  <a:moveTo>
                    <a:pt x="4763" y="49530"/>
                  </a:moveTo>
                  <a:cubicBezTo>
                    <a:pt x="1905" y="49530"/>
                    <a:pt x="0" y="47625"/>
                    <a:pt x="0" y="44768"/>
                  </a:cubicBezTo>
                  <a:lnTo>
                    <a:pt x="0" y="4763"/>
                  </a:lnTo>
                  <a:cubicBezTo>
                    <a:pt x="0" y="1905"/>
                    <a:pt x="1905" y="0"/>
                    <a:pt x="4763" y="0"/>
                  </a:cubicBezTo>
                  <a:cubicBezTo>
                    <a:pt x="7620" y="0"/>
                    <a:pt x="9525" y="1905"/>
                    <a:pt x="9525" y="4763"/>
                  </a:cubicBezTo>
                  <a:lnTo>
                    <a:pt x="9525" y="44768"/>
                  </a:lnTo>
                  <a:cubicBezTo>
                    <a:pt x="9525" y="46673"/>
                    <a:pt x="7620" y="49530"/>
                    <a:pt x="4763" y="49530"/>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3" name="Freeform 183"/>
            <p:cNvSpPr/>
            <p:nvPr/>
          </p:nvSpPr>
          <p:spPr>
            <a:xfrm>
              <a:off x="5126114" y="5312045"/>
              <a:ext cx="400050" cy="238124"/>
            </a:xfrm>
            <a:custGeom>
              <a:avLst/>
              <a:gdLst/>
              <a:ahLst/>
              <a:cxnLst/>
              <a:rect l="l" t="t" r="r" b="b"/>
              <a:pathLst>
                <a:path w="400050" h="238124">
                  <a:moveTo>
                    <a:pt x="395288" y="238125"/>
                  </a:moveTo>
                  <a:lnTo>
                    <a:pt x="4763" y="238125"/>
                  </a:lnTo>
                  <a:cubicBezTo>
                    <a:pt x="1905" y="238125"/>
                    <a:pt x="0" y="236220"/>
                    <a:pt x="0" y="233362"/>
                  </a:cubicBezTo>
                  <a:lnTo>
                    <a:pt x="0" y="4763"/>
                  </a:lnTo>
                  <a:cubicBezTo>
                    <a:pt x="0" y="1905"/>
                    <a:pt x="1905" y="0"/>
                    <a:pt x="4763" y="0"/>
                  </a:cubicBezTo>
                  <a:cubicBezTo>
                    <a:pt x="7620" y="0"/>
                    <a:pt x="9525" y="1905"/>
                    <a:pt x="9525" y="4763"/>
                  </a:cubicBezTo>
                  <a:lnTo>
                    <a:pt x="9525" y="228600"/>
                  </a:lnTo>
                  <a:lnTo>
                    <a:pt x="395288" y="228600"/>
                  </a:lnTo>
                  <a:cubicBezTo>
                    <a:pt x="398145" y="228600"/>
                    <a:pt x="400050" y="230505"/>
                    <a:pt x="400050" y="233362"/>
                  </a:cubicBezTo>
                  <a:cubicBezTo>
                    <a:pt x="400050" y="236220"/>
                    <a:pt x="398145" y="238125"/>
                    <a:pt x="395288" y="2381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4" name="Freeform 184"/>
            <p:cNvSpPr/>
            <p:nvPr/>
          </p:nvSpPr>
          <p:spPr>
            <a:xfrm>
              <a:off x="5169571" y="5336452"/>
              <a:ext cx="287416" cy="178474"/>
            </a:xfrm>
            <a:custGeom>
              <a:avLst/>
              <a:gdLst/>
              <a:ahLst/>
              <a:cxnLst/>
              <a:rect l="l" t="t" r="r" b="b"/>
              <a:pathLst>
                <a:path w="287416" h="178474">
                  <a:moveTo>
                    <a:pt x="4167" y="178475"/>
                  </a:moveTo>
                  <a:cubicBezTo>
                    <a:pt x="4167" y="178475"/>
                    <a:pt x="3215" y="178475"/>
                    <a:pt x="3215" y="178475"/>
                  </a:cubicBezTo>
                  <a:cubicBezTo>
                    <a:pt x="357" y="177522"/>
                    <a:pt x="-595" y="174665"/>
                    <a:pt x="357" y="172760"/>
                  </a:cubicBezTo>
                  <a:lnTo>
                    <a:pt x="357" y="172760"/>
                  </a:lnTo>
                  <a:cubicBezTo>
                    <a:pt x="1310" y="168950"/>
                    <a:pt x="26075" y="89892"/>
                    <a:pt x="85130" y="74652"/>
                  </a:cubicBezTo>
                  <a:cubicBezTo>
                    <a:pt x="117515" y="66080"/>
                    <a:pt x="127040" y="82272"/>
                    <a:pt x="135612" y="97512"/>
                  </a:cubicBezTo>
                  <a:cubicBezTo>
                    <a:pt x="144185" y="112752"/>
                    <a:pt x="150852" y="126087"/>
                    <a:pt x="177522" y="127040"/>
                  </a:cubicBezTo>
                  <a:lnTo>
                    <a:pt x="179427" y="127040"/>
                  </a:lnTo>
                  <a:cubicBezTo>
                    <a:pt x="234672" y="127040"/>
                    <a:pt x="277535" y="5120"/>
                    <a:pt x="278487" y="3215"/>
                  </a:cubicBezTo>
                  <a:cubicBezTo>
                    <a:pt x="279440" y="357"/>
                    <a:pt x="282297" y="-595"/>
                    <a:pt x="284202" y="357"/>
                  </a:cubicBezTo>
                  <a:cubicBezTo>
                    <a:pt x="287060" y="1310"/>
                    <a:pt x="288012" y="4167"/>
                    <a:pt x="287060" y="6072"/>
                  </a:cubicBezTo>
                  <a:cubicBezTo>
                    <a:pt x="285155" y="11787"/>
                    <a:pt x="241340" y="135612"/>
                    <a:pt x="179427" y="135612"/>
                  </a:cubicBezTo>
                  <a:lnTo>
                    <a:pt x="177522" y="135612"/>
                  </a:lnTo>
                  <a:cubicBezTo>
                    <a:pt x="145137" y="133707"/>
                    <a:pt x="135612" y="116562"/>
                    <a:pt x="127040" y="101322"/>
                  </a:cubicBezTo>
                  <a:cubicBezTo>
                    <a:pt x="118467" y="86082"/>
                    <a:pt x="113705" y="75605"/>
                    <a:pt x="87987" y="82272"/>
                  </a:cubicBezTo>
                  <a:cubicBezTo>
                    <a:pt x="34647" y="96560"/>
                    <a:pt x="10835" y="173712"/>
                    <a:pt x="9882" y="174665"/>
                  </a:cubicBezTo>
                  <a:cubicBezTo>
                    <a:pt x="7977" y="177522"/>
                    <a:pt x="6072" y="178475"/>
                    <a:pt x="4167" y="17847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5" name="Freeform 185"/>
            <p:cNvSpPr/>
            <p:nvPr/>
          </p:nvSpPr>
          <p:spPr>
            <a:xfrm>
              <a:off x="6090044" y="6090237"/>
              <a:ext cx="169544" cy="169545"/>
            </a:xfrm>
            <a:custGeom>
              <a:avLst/>
              <a:gdLst/>
              <a:ahLst/>
              <a:cxnLst/>
              <a:rect l="l" t="t" r="r" b="b"/>
              <a:pathLst>
                <a:path w="169544" h="169545">
                  <a:moveTo>
                    <a:pt x="84772" y="169545"/>
                  </a:moveTo>
                  <a:cubicBezTo>
                    <a:pt x="38100" y="169545"/>
                    <a:pt x="0" y="131445"/>
                    <a:pt x="0" y="84772"/>
                  </a:cubicBezTo>
                  <a:cubicBezTo>
                    <a:pt x="0" y="38100"/>
                    <a:pt x="38100" y="0"/>
                    <a:pt x="84772" y="0"/>
                  </a:cubicBezTo>
                  <a:cubicBezTo>
                    <a:pt x="131445" y="0"/>
                    <a:pt x="169545" y="38100"/>
                    <a:pt x="169545" y="84772"/>
                  </a:cubicBezTo>
                  <a:cubicBezTo>
                    <a:pt x="169545" y="84772"/>
                    <a:pt x="169545" y="84772"/>
                    <a:pt x="169545" y="84772"/>
                  </a:cubicBezTo>
                  <a:cubicBezTo>
                    <a:pt x="169545" y="131445"/>
                    <a:pt x="131445" y="169545"/>
                    <a:pt x="84772" y="169545"/>
                  </a:cubicBezTo>
                  <a:close/>
                  <a:moveTo>
                    <a:pt x="84772" y="9525"/>
                  </a:moveTo>
                  <a:cubicBezTo>
                    <a:pt x="42863" y="9525"/>
                    <a:pt x="9525" y="42863"/>
                    <a:pt x="9525" y="84772"/>
                  </a:cubicBezTo>
                  <a:cubicBezTo>
                    <a:pt x="9525" y="126682"/>
                    <a:pt x="42863" y="160020"/>
                    <a:pt x="84772" y="160020"/>
                  </a:cubicBezTo>
                  <a:cubicBezTo>
                    <a:pt x="126682" y="160020"/>
                    <a:pt x="160020" y="126682"/>
                    <a:pt x="160020" y="84772"/>
                  </a:cubicBezTo>
                  <a:cubicBezTo>
                    <a:pt x="160020" y="84772"/>
                    <a:pt x="160020" y="84772"/>
                    <a:pt x="160020" y="84772"/>
                  </a:cubicBezTo>
                  <a:cubicBezTo>
                    <a:pt x="160020" y="42863"/>
                    <a:pt x="126682" y="9525"/>
                    <a:pt x="84772"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6" name="Freeform 186"/>
            <p:cNvSpPr/>
            <p:nvPr/>
          </p:nvSpPr>
          <p:spPr>
            <a:xfrm>
              <a:off x="6170054" y="6090237"/>
              <a:ext cx="75333" cy="134302"/>
            </a:xfrm>
            <a:custGeom>
              <a:avLst/>
              <a:gdLst/>
              <a:ahLst/>
              <a:cxnLst/>
              <a:rect l="l" t="t" r="r" b="b"/>
              <a:pathLst>
                <a:path w="75333" h="134302">
                  <a:moveTo>
                    <a:pt x="70485" y="134302"/>
                  </a:moveTo>
                  <a:cubicBezTo>
                    <a:pt x="69533" y="134302"/>
                    <a:pt x="68580" y="134302"/>
                    <a:pt x="67628" y="133350"/>
                  </a:cubicBezTo>
                  <a:lnTo>
                    <a:pt x="1905" y="88582"/>
                  </a:lnTo>
                  <a:cubicBezTo>
                    <a:pt x="953" y="87630"/>
                    <a:pt x="0" y="86677"/>
                    <a:pt x="0" y="84772"/>
                  </a:cubicBezTo>
                  <a:lnTo>
                    <a:pt x="0" y="4763"/>
                  </a:lnTo>
                  <a:cubicBezTo>
                    <a:pt x="0" y="1905"/>
                    <a:pt x="1905" y="0"/>
                    <a:pt x="4763" y="0"/>
                  </a:cubicBezTo>
                  <a:cubicBezTo>
                    <a:pt x="7620" y="0"/>
                    <a:pt x="9525" y="1905"/>
                    <a:pt x="9525" y="4763"/>
                  </a:cubicBezTo>
                  <a:lnTo>
                    <a:pt x="9525" y="81915"/>
                  </a:lnTo>
                  <a:lnTo>
                    <a:pt x="73342" y="125730"/>
                  </a:lnTo>
                  <a:cubicBezTo>
                    <a:pt x="75247" y="127635"/>
                    <a:pt x="76200" y="130492"/>
                    <a:pt x="74295" y="132397"/>
                  </a:cubicBezTo>
                  <a:cubicBezTo>
                    <a:pt x="74295" y="134302"/>
                    <a:pt x="72390" y="134302"/>
                    <a:pt x="70485" y="134302"/>
                  </a:cubicBezTo>
                  <a:lnTo>
                    <a:pt x="70485" y="134302"/>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7" name="Freeform 187"/>
            <p:cNvSpPr/>
            <p:nvPr/>
          </p:nvSpPr>
          <p:spPr>
            <a:xfrm>
              <a:off x="6095511" y="6169999"/>
              <a:ext cx="85268" cy="26917"/>
            </a:xfrm>
            <a:custGeom>
              <a:avLst/>
              <a:gdLst/>
              <a:ahLst/>
              <a:cxnLst/>
              <a:rect l="l" t="t" r="r" b="b"/>
              <a:pathLst>
                <a:path w="85268" h="26917">
                  <a:moveTo>
                    <a:pt x="5010" y="26918"/>
                  </a:moveTo>
                  <a:cubicBezTo>
                    <a:pt x="3105" y="26918"/>
                    <a:pt x="1200" y="25013"/>
                    <a:pt x="248" y="23108"/>
                  </a:cubicBezTo>
                  <a:cubicBezTo>
                    <a:pt x="-705" y="20250"/>
                    <a:pt x="1200" y="18345"/>
                    <a:pt x="4058" y="17393"/>
                  </a:cubicBezTo>
                  <a:cubicBezTo>
                    <a:pt x="4058" y="17393"/>
                    <a:pt x="4058" y="17393"/>
                    <a:pt x="4058" y="17393"/>
                  </a:cubicBezTo>
                  <a:lnTo>
                    <a:pt x="79305" y="248"/>
                  </a:lnTo>
                  <a:cubicBezTo>
                    <a:pt x="82163" y="-705"/>
                    <a:pt x="85020" y="1200"/>
                    <a:pt x="85020" y="4058"/>
                  </a:cubicBezTo>
                  <a:cubicBezTo>
                    <a:pt x="85973" y="6915"/>
                    <a:pt x="84068" y="9773"/>
                    <a:pt x="81210" y="9773"/>
                  </a:cubicBezTo>
                  <a:lnTo>
                    <a:pt x="5963" y="26918"/>
                  </a:lnTo>
                  <a:lnTo>
                    <a:pt x="5010" y="26918"/>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8" name="Freeform 188"/>
            <p:cNvSpPr/>
            <p:nvPr/>
          </p:nvSpPr>
          <p:spPr>
            <a:xfrm>
              <a:off x="5298516" y="6178819"/>
              <a:ext cx="123825" cy="9525"/>
            </a:xfrm>
            <a:custGeom>
              <a:avLst/>
              <a:gdLst/>
              <a:ahLst/>
              <a:cxnLst/>
              <a:rect l="l" t="t" r="r" b="b"/>
              <a:pathLst>
                <a:path w="123825" h="9525">
                  <a:moveTo>
                    <a:pt x="119063" y="9525"/>
                  </a:moveTo>
                  <a:lnTo>
                    <a:pt x="4763" y="9525"/>
                  </a:lnTo>
                  <a:cubicBezTo>
                    <a:pt x="1905" y="9525"/>
                    <a:pt x="0" y="7620"/>
                    <a:pt x="0" y="4763"/>
                  </a:cubicBezTo>
                  <a:cubicBezTo>
                    <a:pt x="0" y="1905"/>
                    <a:pt x="1905" y="0"/>
                    <a:pt x="4763" y="0"/>
                  </a:cubicBezTo>
                  <a:lnTo>
                    <a:pt x="119063" y="0"/>
                  </a:lnTo>
                  <a:cubicBezTo>
                    <a:pt x="121920" y="0"/>
                    <a:pt x="123825" y="1905"/>
                    <a:pt x="123825" y="4763"/>
                  </a:cubicBezTo>
                  <a:cubicBezTo>
                    <a:pt x="123825" y="7620"/>
                    <a:pt x="121920" y="9525"/>
                    <a:pt x="119063"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9" name="Freeform 189"/>
            <p:cNvSpPr/>
            <p:nvPr/>
          </p:nvSpPr>
          <p:spPr>
            <a:xfrm>
              <a:off x="5298516" y="6228350"/>
              <a:ext cx="81914" cy="9525"/>
            </a:xfrm>
            <a:custGeom>
              <a:avLst/>
              <a:gdLst/>
              <a:ahLst/>
              <a:cxnLst/>
              <a:rect l="l" t="t" r="r" b="b"/>
              <a:pathLst>
                <a:path w="81914" h="9525">
                  <a:moveTo>
                    <a:pt x="77152" y="9525"/>
                  </a:moveTo>
                  <a:lnTo>
                    <a:pt x="4763" y="9525"/>
                  </a:lnTo>
                  <a:cubicBezTo>
                    <a:pt x="1905" y="9525"/>
                    <a:pt x="0" y="7620"/>
                    <a:pt x="0" y="4763"/>
                  </a:cubicBezTo>
                  <a:cubicBezTo>
                    <a:pt x="0" y="1905"/>
                    <a:pt x="1905" y="0"/>
                    <a:pt x="4763" y="0"/>
                  </a:cubicBezTo>
                  <a:lnTo>
                    <a:pt x="77152" y="0"/>
                  </a:lnTo>
                  <a:cubicBezTo>
                    <a:pt x="80010" y="0"/>
                    <a:pt x="81915" y="1905"/>
                    <a:pt x="81915" y="4763"/>
                  </a:cubicBezTo>
                  <a:cubicBezTo>
                    <a:pt x="81915" y="6667"/>
                    <a:pt x="80010" y="9525"/>
                    <a:pt x="77152"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90" name="Freeform 190"/>
            <p:cNvSpPr/>
            <p:nvPr/>
          </p:nvSpPr>
          <p:spPr>
            <a:xfrm>
              <a:off x="6435247" y="5196732"/>
              <a:ext cx="414549" cy="374523"/>
            </a:xfrm>
            <a:custGeom>
              <a:avLst/>
              <a:gdLst/>
              <a:ahLst/>
              <a:cxnLst/>
              <a:rect l="l" t="t" r="r" b="b"/>
              <a:pathLst>
                <a:path w="414549" h="374523">
                  <a:moveTo>
                    <a:pt x="99614" y="349627"/>
                  </a:moveTo>
                  <a:cubicBezTo>
                    <a:pt x="87232" y="341055"/>
                    <a:pt x="80564" y="325815"/>
                    <a:pt x="82469" y="310575"/>
                  </a:cubicBezTo>
                  <a:cubicBezTo>
                    <a:pt x="67229" y="314385"/>
                    <a:pt x="51037" y="306765"/>
                    <a:pt x="43417" y="292477"/>
                  </a:cubicBezTo>
                  <a:cubicBezTo>
                    <a:pt x="36749" y="278190"/>
                    <a:pt x="34844" y="261997"/>
                    <a:pt x="37702" y="246757"/>
                  </a:cubicBezTo>
                  <a:cubicBezTo>
                    <a:pt x="4364" y="230565"/>
                    <a:pt x="-8971" y="190560"/>
                    <a:pt x="6269" y="157222"/>
                  </a:cubicBezTo>
                  <a:cubicBezTo>
                    <a:pt x="13889" y="141982"/>
                    <a:pt x="27224" y="129600"/>
                    <a:pt x="43417" y="123885"/>
                  </a:cubicBezTo>
                  <a:cubicBezTo>
                    <a:pt x="39607" y="121980"/>
                    <a:pt x="35797" y="118170"/>
                    <a:pt x="34844" y="113407"/>
                  </a:cubicBezTo>
                  <a:cubicBezTo>
                    <a:pt x="26272" y="84832"/>
                    <a:pt x="43417" y="51495"/>
                    <a:pt x="70087" y="37207"/>
                  </a:cubicBezTo>
                  <a:cubicBezTo>
                    <a:pt x="97709" y="23872"/>
                    <a:pt x="129142" y="22920"/>
                    <a:pt x="157717" y="34350"/>
                  </a:cubicBezTo>
                  <a:cubicBezTo>
                    <a:pt x="155812" y="26730"/>
                    <a:pt x="159622" y="18157"/>
                    <a:pt x="165337" y="13395"/>
                  </a:cubicBezTo>
                  <a:cubicBezTo>
                    <a:pt x="172004" y="8632"/>
                    <a:pt x="178672" y="5775"/>
                    <a:pt x="187244" y="4822"/>
                  </a:cubicBezTo>
                  <a:cubicBezTo>
                    <a:pt x="226297" y="-3750"/>
                    <a:pt x="266302" y="-893"/>
                    <a:pt x="303449" y="13395"/>
                  </a:cubicBezTo>
                  <a:cubicBezTo>
                    <a:pt x="321547" y="20062"/>
                    <a:pt x="340597" y="33397"/>
                    <a:pt x="338692" y="52447"/>
                  </a:cubicBezTo>
                  <a:cubicBezTo>
                    <a:pt x="370124" y="46732"/>
                    <a:pt x="400604" y="68640"/>
                    <a:pt x="405367" y="100072"/>
                  </a:cubicBezTo>
                  <a:cubicBezTo>
                    <a:pt x="408224" y="116265"/>
                    <a:pt x="403462" y="132457"/>
                    <a:pt x="393937" y="145792"/>
                  </a:cubicBezTo>
                  <a:cubicBezTo>
                    <a:pt x="420607" y="171510"/>
                    <a:pt x="421559" y="214372"/>
                    <a:pt x="395842" y="241042"/>
                  </a:cubicBezTo>
                  <a:cubicBezTo>
                    <a:pt x="387269" y="250567"/>
                    <a:pt x="375839" y="257235"/>
                    <a:pt x="362504" y="260092"/>
                  </a:cubicBezTo>
                  <a:cubicBezTo>
                    <a:pt x="363457" y="255330"/>
                    <a:pt x="370124" y="259140"/>
                    <a:pt x="372029" y="263902"/>
                  </a:cubicBezTo>
                  <a:cubicBezTo>
                    <a:pt x="383459" y="292477"/>
                    <a:pt x="362504" y="326767"/>
                    <a:pt x="335834" y="342960"/>
                  </a:cubicBezTo>
                  <a:cubicBezTo>
                    <a:pt x="309164" y="359152"/>
                    <a:pt x="269159" y="362010"/>
                    <a:pt x="247252" y="340102"/>
                  </a:cubicBezTo>
                  <a:cubicBezTo>
                    <a:pt x="247252" y="355342"/>
                    <a:pt x="236774" y="368677"/>
                    <a:pt x="222487" y="372487"/>
                  </a:cubicBezTo>
                  <a:cubicBezTo>
                    <a:pt x="208199" y="375345"/>
                    <a:pt x="192959" y="375345"/>
                    <a:pt x="177719" y="371535"/>
                  </a:cubicBezTo>
                  <a:cubicBezTo>
                    <a:pt x="163432" y="368677"/>
                    <a:pt x="150097" y="361057"/>
                    <a:pt x="135809" y="357247"/>
                  </a:cubicBezTo>
                  <a:cubicBezTo>
                    <a:pt x="124379" y="354390"/>
                    <a:pt x="111997" y="358200"/>
                    <a:pt x="99614" y="34962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91" name="Freeform 191"/>
            <p:cNvSpPr/>
            <p:nvPr/>
          </p:nvSpPr>
          <p:spPr>
            <a:xfrm>
              <a:off x="6429938" y="5192922"/>
              <a:ext cx="426072" cy="382964"/>
            </a:xfrm>
            <a:custGeom>
              <a:avLst/>
              <a:gdLst/>
              <a:ahLst/>
              <a:cxnLst/>
              <a:rect l="l" t="t" r="r" b="b"/>
              <a:pathLst>
                <a:path w="426072" h="382964">
                  <a:moveTo>
                    <a:pt x="211603" y="382965"/>
                  </a:moveTo>
                  <a:cubicBezTo>
                    <a:pt x="202078" y="382965"/>
                    <a:pt x="192553" y="381060"/>
                    <a:pt x="183028" y="379155"/>
                  </a:cubicBezTo>
                  <a:cubicBezTo>
                    <a:pt x="175408" y="377250"/>
                    <a:pt x="167788" y="374392"/>
                    <a:pt x="160168" y="371535"/>
                  </a:cubicBezTo>
                  <a:cubicBezTo>
                    <a:pt x="153501" y="368677"/>
                    <a:pt x="147786" y="366772"/>
                    <a:pt x="141118" y="364867"/>
                  </a:cubicBezTo>
                  <a:cubicBezTo>
                    <a:pt x="136356" y="363915"/>
                    <a:pt x="132546" y="363915"/>
                    <a:pt x="127783" y="363915"/>
                  </a:cubicBezTo>
                  <a:cubicBezTo>
                    <a:pt x="118258" y="364867"/>
                    <a:pt x="108733" y="362010"/>
                    <a:pt x="101113" y="357247"/>
                  </a:cubicBezTo>
                  <a:lnTo>
                    <a:pt x="101113" y="357247"/>
                  </a:lnTo>
                  <a:cubicBezTo>
                    <a:pt x="89683" y="348675"/>
                    <a:pt x="82063" y="335340"/>
                    <a:pt x="82063" y="320100"/>
                  </a:cubicBezTo>
                  <a:cubicBezTo>
                    <a:pt x="65871" y="321052"/>
                    <a:pt x="51583" y="312480"/>
                    <a:pt x="43963" y="298192"/>
                  </a:cubicBezTo>
                  <a:cubicBezTo>
                    <a:pt x="37296" y="283905"/>
                    <a:pt x="34438" y="268665"/>
                    <a:pt x="37296" y="253425"/>
                  </a:cubicBezTo>
                  <a:cubicBezTo>
                    <a:pt x="3006" y="234375"/>
                    <a:pt x="-10329" y="190560"/>
                    <a:pt x="8721" y="156270"/>
                  </a:cubicBezTo>
                  <a:cubicBezTo>
                    <a:pt x="15388" y="143887"/>
                    <a:pt x="25866" y="133410"/>
                    <a:pt x="39200" y="126742"/>
                  </a:cubicBezTo>
                  <a:cubicBezTo>
                    <a:pt x="37296" y="124837"/>
                    <a:pt x="36343" y="121980"/>
                    <a:pt x="35391" y="119122"/>
                  </a:cubicBezTo>
                  <a:cubicBezTo>
                    <a:pt x="26818" y="90547"/>
                    <a:pt x="43011" y="54352"/>
                    <a:pt x="72538" y="37207"/>
                  </a:cubicBezTo>
                  <a:cubicBezTo>
                    <a:pt x="99208" y="23872"/>
                    <a:pt x="129688" y="21967"/>
                    <a:pt x="157311" y="31492"/>
                  </a:cubicBezTo>
                  <a:cubicBezTo>
                    <a:pt x="158263" y="24825"/>
                    <a:pt x="162073" y="18157"/>
                    <a:pt x="167788" y="14347"/>
                  </a:cubicBezTo>
                  <a:cubicBezTo>
                    <a:pt x="174456" y="9585"/>
                    <a:pt x="183028" y="5775"/>
                    <a:pt x="191601" y="4822"/>
                  </a:cubicBezTo>
                  <a:cubicBezTo>
                    <a:pt x="231606" y="-3750"/>
                    <a:pt x="272563" y="-893"/>
                    <a:pt x="310663" y="13395"/>
                  </a:cubicBezTo>
                  <a:cubicBezTo>
                    <a:pt x="333523" y="21967"/>
                    <a:pt x="347810" y="36255"/>
                    <a:pt x="349716" y="51495"/>
                  </a:cubicBezTo>
                  <a:cubicBezTo>
                    <a:pt x="384006" y="48637"/>
                    <a:pt x="414485" y="75307"/>
                    <a:pt x="417343" y="109597"/>
                  </a:cubicBezTo>
                  <a:cubicBezTo>
                    <a:pt x="418296" y="123885"/>
                    <a:pt x="414485" y="137220"/>
                    <a:pt x="406866" y="148650"/>
                  </a:cubicBezTo>
                  <a:cubicBezTo>
                    <a:pt x="433535" y="178177"/>
                    <a:pt x="432583" y="222945"/>
                    <a:pt x="403056" y="250567"/>
                  </a:cubicBezTo>
                  <a:cubicBezTo>
                    <a:pt x="397341" y="256282"/>
                    <a:pt x="390673" y="260092"/>
                    <a:pt x="383053" y="263902"/>
                  </a:cubicBezTo>
                  <a:cubicBezTo>
                    <a:pt x="383053" y="263902"/>
                    <a:pt x="384006" y="264855"/>
                    <a:pt x="384006" y="265807"/>
                  </a:cubicBezTo>
                  <a:cubicBezTo>
                    <a:pt x="396388" y="298192"/>
                    <a:pt x="373528" y="334387"/>
                    <a:pt x="344953" y="350580"/>
                  </a:cubicBezTo>
                  <a:cubicBezTo>
                    <a:pt x="319236" y="365820"/>
                    <a:pt x="283041" y="370582"/>
                    <a:pt x="258276" y="353437"/>
                  </a:cubicBezTo>
                  <a:cubicBezTo>
                    <a:pt x="254466" y="366772"/>
                    <a:pt x="243988" y="377250"/>
                    <a:pt x="230653" y="381060"/>
                  </a:cubicBezTo>
                  <a:cubicBezTo>
                    <a:pt x="223986" y="382965"/>
                    <a:pt x="218271" y="382965"/>
                    <a:pt x="211603" y="382965"/>
                  </a:cubicBezTo>
                  <a:close/>
                  <a:moveTo>
                    <a:pt x="87778" y="308670"/>
                  </a:moveTo>
                  <a:cubicBezTo>
                    <a:pt x="88731" y="308670"/>
                    <a:pt x="89683" y="308670"/>
                    <a:pt x="90636" y="309622"/>
                  </a:cubicBezTo>
                  <a:cubicBezTo>
                    <a:pt x="91588" y="310575"/>
                    <a:pt x="92541" y="312480"/>
                    <a:pt x="92541" y="313432"/>
                  </a:cubicBezTo>
                  <a:cubicBezTo>
                    <a:pt x="91588" y="326767"/>
                    <a:pt x="97303" y="340102"/>
                    <a:pt x="107781" y="347722"/>
                  </a:cubicBezTo>
                  <a:lnTo>
                    <a:pt x="107781" y="347722"/>
                  </a:lnTo>
                  <a:cubicBezTo>
                    <a:pt x="114448" y="351532"/>
                    <a:pt x="122068" y="353437"/>
                    <a:pt x="129688" y="353437"/>
                  </a:cubicBezTo>
                  <a:cubicBezTo>
                    <a:pt x="134451" y="353437"/>
                    <a:pt x="139213" y="354390"/>
                    <a:pt x="144928" y="355342"/>
                  </a:cubicBezTo>
                  <a:cubicBezTo>
                    <a:pt x="151596" y="357247"/>
                    <a:pt x="159216" y="359152"/>
                    <a:pt x="165883" y="362010"/>
                  </a:cubicBezTo>
                  <a:cubicBezTo>
                    <a:pt x="172551" y="364867"/>
                    <a:pt x="179218" y="367725"/>
                    <a:pt x="186838" y="368677"/>
                  </a:cubicBezTo>
                  <a:cubicBezTo>
                    <a:pt x="200173" y="372487"/>
                    <a:pt x="214461" y="373440"/>
                    <a:pt x="228748" y="369630"/>
                  </a:cubicBezTo>
                  <a:cubicBezTo>
                    <a:pt x="241131" y="366772"/>
                    <a:pt x="249703" y="355342"/>
                    <a:pt x="250656" y="342960"/>
                  </a:cubicBezTo>
                  <a:cubicBezTo>
                    <a:pt x="250656" y="341055"/>
                    <a:pt x="251608" y="339150"/>
                    <a:pt x="253513" y="338197"/>
                  </a:cubicBezTo>
                  <a:cubicBezTo>
                    <a:pt x="255418" y="337245"/>
                    <a:pt x="257323" y="337245"/>
                    <a:pt x="259228" y="339150"/>
                  </a:cubicBezTo>
                  <a:cubicBezTo>
                    <a:pt x="280183" y="360105"/>
                    <a:pt x="317331" y="356295"/>
                    <a:pt x="342096" y="342007"/>
                  </a:cubicBezTo>
                  <a:cubicBezTo>
                    <a:pt x="366860" y="326767"/>
                    <a:pt x="386863" y="295335"/>
                    <a:pt x="376385" y="268665"/>
                  </a:cubicBezTo>
                  <a:cubicBezTo>
                    <a:pt x="376385" y="267712"/>
                    <a:pt x="375433" y="267712"/>
                    <a:pt x="375433" y="266760"/>
                  </a:cubicBezTo>
                  <a:lnTo>
                    <a:pt x="372576" y="267712"/>
                  </a:lnTo>
                  <a:cubicBezTo>
                    <a:pt x="370671" y="267712"/>
                    <a:pt x="368766" y="267712"/>
                    <a:pt x="367813" y="266760"/>
                  </a:cubicBezTo>
                  <a:cubicBezTo>
                    <a:pt x="366860" y="265807"/>
                    <a:pt x="365908" y="263902"/>
                    <a:pt x="366860" y="261997"/>
                  </a:cubicBezTo>
                  <a:cubicBezTo>
                    <a:pt x="367813" y="259140"/>
                    <a:pt x="370671" y="256282"/>
                    <a:pt x="373528" y="256282"/>
                  </a:cubicBezTo>
                  <a:cubicBezTo>
                    <a:pt x="374481" y="256282"/>
                    <a:pt x="375433" y="256282"/>
                    <a:pt x="376385" y="256282"/>
                  </a:cubicBezTo>
                  <a:cubicBezTo>
                    <a:pt x="395435" y="249615"/>
                    <a:pt x="410676" y="233422"/>
                    <a:pt x="416391" y="213420"/>
                  </a:cubicBezTo>
                  <a:cubicBezTo>
                    <a:pt x="422106" y="191512"/>
                    <a:pt x="415438" y="167700"/>
                    <a:pt x="399246" y="152460"/>
                  </a:cubicBezTo>
                  <a:cubicBezTo>
                    <a:pt x="397341" y="150555"/>
                    <a:pt x="397341" y="147697"/>
                    <a:pt x="398293" y="145792"/>
                  </a:cubicBezTo>
                  <a:cubicBezTo>
                    <a:pt x="416391" y="121980"/>
                    <a:pt x="411628" y="88642"/>
                    <a:pt x="388768" y="70545"/>
                  </a:cubicBezTo>
                  <a:cubicBezTo>
                    <a:pt x="377338" y="61972"/>
                    <a:pt x="362098" y="58162"/>
                    <a:pt x="347810" y="60067"/>
                  </a:cubicBezTo>
                  <a:cubicBezTo>
                    <a:pt x="344953" y="60067"/>
                    <a:pt x="343048" y="58162"/>
                    <a:pt x="342096" y="56257"/>
                  </a:cubicBezTo>
                  <a:cubicBezTo>
                    <a:pt x="342096" y="56257"/>
                    <a:pt x="342096" y="55305"/>
                    <a:pt x="342096" y="55305"/>
                  </a:cubicBezTo>
                  <a:cubicBezTo>
                    <a:pt x="343048" y="40065"/>
                    <a:pt x="325903" y="27682"/>
                    <a:pt x="309711" y="21015"/>
                  </a:cubicBezTo>
                  <a:cubicBezTo>
                    <a:pt x="273516" y="7680"/>
                    <a:pt x="233511" y="4822"/>
                    <a:pt x="196363" y="12442"/>
                  </a:cubicBezTo>
                  <a:cubicBezTo>
                    <a:pt x="189696" y="13395"/>
                    <a:pt x="183028" y="16252"/>
                    <a:pt x="177313" y="20062"/>
                  </a:cubicBezTo>
                  <a:cubicBezTo>
                    <a:pt x="172551" y="23872"/>
                    <a:pt x="169693" y="29587"/>
                    <a:pt x="170646" y="35302"/>
                  </a:cubicBezTo>
                  <a:cubicBezTo>
                    <a:pt x="171598" y="37207"/>
                    <a:pt x="170646" y="39112"/>
                    <a:pt x="169693" y="40065"/>
                  </a:cubicBezTo>
                  <a:cubicBezTo>
                    <a:pt x="168741" y="41017"/>
                    <a:pt x="166836" y="41970"/>
                    <a:pt x="164931" y="41017"/>
                  </a:cubicBezTo>
                  <a:cubicBezTo>
                    <a:pt x="138261" y="29587"/>
                    <a:pt x="107781" y="30540"/>
                    <a:pt x="81111" y="42922"/>
                  </a:cubicBezTo>
                  <a:cubicBezTo>
                    <a:pt x="55393" y="57210"/>
                    <a:pt x="41106" y="87690"/>
                    <a:pt x="48725" y="113407"/>
                  </a:cubicBezTo>
                  <a:cubicBezTo>
                    <a:pt x="49678" y="115312"/>
                    <a:pt x="50631" y="120075"/>
                    <a:pt x="53488" y="121027"/>
                  </a:cubicBezTo>
                  <a:cubicBezTo>
                    <a:pt x="55393" y="121980"/>
                    <a:pt x="57298" y="122932"/>
                    <a:pt x="57298" y="125790"/>
                  </a:cubicBezTo>
                  <a:cubicBezTo>
                    <a:pt x="57298" y="127695"/>
                    <a:pt x="56346" y="129600"/>
                    <a:pt x="54441" y="130552"/>
                  </a:cubicBezTo>
                  <a:cubicBezTo>
                    <a:pt x="22056" y="141982"/>
                    <a:pt x="5863" y="178177"/>
                    <a:pt x="18246" y="210562"/>
                  </a:cubicBezTo>
                  <a:cubicBezTo>
                    <a:pt x="23961" y="225802"/>
                    <a:pt x="35391" y="238185"/>
                    <a:pt x="49678" y="244852"/>
                  </a:cubicBezTo>
                  <a:cubicBezTo>
                    <a:pt x="51583" y="245805"/>
                    <a:pt x="52536" y="247710"/>
                    <a:pt x="52536" y="249615"/>
                  </a:cubicBezTo>
                  <a:cubicBezTo>
                    <a:pt x="49678" y="263902"/>
                    <a:pt x="50631" y="279142"/>
                    <a:pt x="57298" y="291525"/>
                  </a:cubicBezTo>
                  <a:cubicBezTo>
                    <a:pt x="63966" y="303907"/>
                    <a:pt x="77300" y="310575"/>
                    <a:pt x="90636" y="307717"/>
                  </a:cubicBezTo>
                  <a:cubicBezTo>
                    <a:pt x="86825" y="309622"/>
                    <a:pt x="86825" y="309622"/>
                    <a:pt x="87778" y="308670"/>
                  </a:cubicBezTo>
                  <a:lnTo>
                    <a:pt x="87778" y="30867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92" name="Freeform 192"/>
            <p:cNvSpPr/>
            <p:nvPr/>
          </p:nvSpPr>
          <p:spPr>
            <a:xfrm>
              <a:off x="6285010" y="5659707"/>
              <a:ext cx="190795" cy="495116"/>
            </a:xfrm>
            <a:custGeom>
              <a:avLst/>
              <a:gdLst/>
              <a:ahLst/>
              <a:cxnLst/>
              <a:rect l="l" t="t" r="r" b="b"/>
              <a:pathLst>
                <a:path w="190795" h="495116">
                  <a:moveTo>
                    <a:pt x="190796" y="0"/>
                  </a:moveTo>
                  <a:cubicBezTo>
                    <a:pt x="190796" y="0"/>
                    <a:pt x="26013" y="296228"/>
                    <a:pt x="3153" y="347663"/>
                  </a:cubicBezTo>
                  <a:cubicBezTo>
                    <a:pt x="-18754" y="399098"/>
                    <a:pt x="79353" y="520065"/>
                    <a:pt x="116501" y="490538"/>
                  </a:cubicBezTo>
                  <a:cubicBezTo>
                    <a:pt x="155553" y="461963"/>
                    <a:pt x="190796" y="0"/>
                    <a:pt x="190796" y="0"/>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193" name="Freeform 193"/>
            <p:cNvSpPr/>
            <p:nvPr/>
          </p:nvSpPr>
          <p:spPr>
            <a:xfrm>
              <a:off x="6766319" y="7157037"/>
              <a:ext cx="145211" cy="213359"/>
            </a:xfrm>
            <a:custGeom>
              <a:avLst/>
              <a:gdLst/>
              <a:ahLst/>
              <a:cxnLst/>
              <a:rect l="l" t="t" r="r" b="b"/>
              <a:pathLst>
                <a:path w="145211" h="213359">
                  <a:moveTo>
                    <a:pt x="25717" y="47625"/>
                  </a:moveTo>
                  <a:cubicBezTo>
                    <a:pt x="25717" y="47625"/>
                    <a:pt x="32385" y="91440"/>
                    <a:pt x="22860" y="107633"/>
                  </a:cubicBezTo>
                  <a:cubicBezTo>
                    <a:pt x="9525" y="131445"/>
                    <a:pt x="1905" y="158115"/>
                    <a:pt x="0" y="184785"/>
                  </a:cubicBezTo>
                  <a:cubicBezTo>
                    <a:pt x="15240" y="202883"/>
                    <a:pt x="38100" y="213360"/>
                    <a:pt x="61913" y="213360"/>
                  </a:cubicBezTo>
                  <a:cubicBezTo>
                    <a:pt x="100965" y="213360"/>
                    <a:pt x="140017" y="182880"/>
                    <a:pt x="144780" y="168592"/>
                  </a:cubicBezTo>
                  <a:cubicBezTo>
                    <a:pt x="149542" y="154305"/>
                    <a:pt x="113347" y="0"/>
                    <a:pt x="113347" y="0"/>
                  </a:cubicBezTo>
                  <a:lnTo>
                    <a:pt x="25717" y="4762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94" name="Freeform 194"/>
            <p:cNvSpPr/>
            <p:nvPr/>
          </p:nvSpPr>
          <p:spPr>
            <a:xfrm>
              <a:off x="6761556" y="7153465"/>
              <a:ext cx="153855" cy="221694"/>
            </a:xfrm>
            <a:custGeom>
              <a:avLst/>
              <a:gdLst/>
              <a:ahLst/>
              <a:cxnLst/>
              <a:rect l="l" t="t" r="r" b="b"/>
              <a:pathLst>
                <a:path w="153855" h="221694">
                  <a:moveTo>
                    <a:pt x="66675" y="221694"/>
                  </a:moveTo>
                  <a:cubicBezTo>
                    <a:pt x="41910" y="221694"/>
                    <a:pt x="18097" y="210264"/>
                    <a:pt x="953" y="191214"/>
                  </a:cubicBezTo>
                  <a:cubicBezTo>
                    <a:pt x="0" y="190262"/>
                    <a:pt x="0" y="189309"/>
                    <a:pt x="0" y="188357"/>
                  </a:cubicBezTo>
                  <a:cubicBezTo>
                    <a:pt x="1905" y="160734"/>
                    <a:pt x="9525" y="134064"/>
                    <a:pt x="23813" y="109299"/>
                  </a:cubicBezTo>
                  <a:cubicBezTo>
                    <a:pt x="31432" y="96917"/>
                    <a:pt x="28575" y="63579"/>
                    <a:pt x="26670" y="52149"/>
                  </a:cubicBezTo>
                  <a:cubicBezTo>
                    <a:pt x="26670" y="50244"/>
                    <a:pt x="27622" y="48339"/>
                    <a:pt x="28575" y="47387"/>
                  </a:cubicBezTo>
                  <a:lnTo>
                    <a:pt x="115253" y="714"/>
                  </a:lnTo>
                  <a:cubicBezTo>
                    <a:pt x="116205" y="-238"/>
                    <a:pt x="118110" y="-238"/>
                    <a:pt x="119063" y="714"/>
                  </a:cubicBezTo>
                  <a:cubicBezTo>
                    <a:pt x="120015" y="1667"/>
                    <a:pt x="120967" y="2619"/>
                    <a:pt x="121920" y="3572"/>
                  </a:cubicBezTo>
                  <a:cubicBezTo>
                    <a:pt x="127635" y="29289"/>
                    <a:pt x="158115" y="159782"/>
                    <a:pt x="153353" y="174069"/>
                  </a:cubicBezTo>
                  <a:cubicBezTo>
                    <a:pt x="149542" y="189309"/>
                    <a:pt x="107632" y="221694"/>
                    <a:pt x="66675" y="221694"/>
                  </a:cubicBezTo>
                  <a:close/>
                  <a:moveTo>
                    <a:pt x="9525" y="187404"/>
                  </a:moveTo>
                  <a:cubicBezTo>
                    <a:pt x="23813" y="203597"/>
                    <a:pt x="44767" y="213122"/>
                    <a:pt x="66675" y="213122"/>
                  </a:cubicBezTo>
                  <a:cubicBezTo>
                    <a:pt x="103822" y="213122"/>
                    <a:pt x="140970" y="184547"/>
                    <a:pt x="144780" y="171212"/>
                  </a:cubicBezTo>
                  <a:cubicBezTo>
                    <a:pt x="147638" y="162639"/>
                    <a:pt x="131445" y="83582"/>
                    <a:pt x="114300" y="10239"/>
                  </a:cubicBezTo>
                  <a:lnTo>
                    <a:pt x="35242" y="53102"/>
                  </a:lnTo>
                  <a:cubicBezTo>
                    <a:pt x="36195" y="63579"/>
                    <a:pt x="40005" y="97869"/>
                    <a:pt x="31432" y="113109"/>
                  </a:cubicBezTo>
                  <a:cubicBezTo>
                    <a:pt x="19050" y="135969"/>
                    <a:pt x="11430" y="160734"/>
                    <a:pt x="9525" y="187404"/>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95" name="Freeform 195"/>
            <p:cNvSpPr/>
            <p:nvPr/>
          </p:nvSpPr>
          <p:spPr>
            <a:xfrm>
              <a:off x="6523431" y="5617683"/>
              <a:ext cx="232409" cy="583996"/>
            </a:xfrm>
            <a:custGeom>
              <a:avLst/>
              <a:gdLst/>
              <a:ahLst/>
              <a:cxnLst/>
              <a:rect l="l" t="t" r="r" b="b"/>
              <a:pathLst>
                <a:path w="232409" h="583996">
                  <a:moveTo>
                    <a:pt x="0" y="530657"/>
                  </a:moveTo>
                  <a:lnTo>
                    <a:pt x="188595" y="583997"/>
                  </a:lnTo>
                  <a:lnTo>
                    <a:pt x="232410" y="24879"/>
                  </a:lnTo>
                  <a:cubicBezTo>
                    <a:pt x="232410" y="24879"/>
                    <a:pt x="76200" y="-13221"/>
                    <a:pt x="39052" y="4877"/>
                  </a:cubicBezTo>
                  <a:cubicBezTo>
                    <a:pt x="952" y="22974"/>
                    <a:pt x="0" y="530657"/>
                    <a:pt x="0" y="53065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96" name="Freeform 196"/>
            <p:cNvSpPr/>
            <p:nvPr/>
          </p:nvSpPr>
          <p:spPr>
            <a:xfrm>
              <a:off x="6519621" y="5613690"/>
              <a:ext cx="241935" cy="593704"/>
            </a:xfrm>
            <a:custGeom>
              <a:avLst/>
              <a:gdLst/>
              <a:ahLst/>
              <a:cxnLst/>
              <a:rect l="l" t="t" r="r" b="b"/>
              <a:pathLst>
                <a:path w="241935" h="593704">
                  <a:moveTo>
                    <a:pt x="192405" y="593705"/>
                  </a:moveTo>
                  <a:lnTo>
                    <a:pt x="191453" y="593705"/>
                  </a:lnTo>
                  <a:lnTo>
                    <a:pt x="3810" y="540365"/>
                  </a:lnTo>
                  <a:cubicBezTo>
                    <a:pt x="1905" y="539412"/>
                    <a:pt x="0" y="537507"/>
                    <a:pt x="0" y="535602"/>
                  </a:cubicBezTo>
                  <a:cubicBezTo>
                    <a:pt x="0" y="449877"/>
                    <a:pt x="2858" y="23157"/>
                    <a:pt x="40958" y="5060"/>
                  </a:cubicBezTo>
                  <a:cubicBezTo>
                    <a:pt x="79058" y="-13038"/>
                    <a:pt x="231458" y="23157"/>
                    <a:pt x="238125" y="24110"/>
                  </a:cubicBezTo>
                  <a:cubicBezTo>
                    <a:pt x="240030" y="25062"/>
                    <a:pt x="241935" y="26967"/>
                    <a:pt x="241935" y="28872"/>
                  </a:cubicBezTo>
                  <a:lnTo>
                    <a:pt x="198120" y="587990"/>
                  </a:lnTo>
                  <a:cubicBezTo>
                    <a:pt x="198120" y="589895"/>
                    <a:pt x="197167" y="590847"/>
                    <a:pt x="196215" y="591800"/>
                  </a:cubicBezTo>
                  <a:cubicBezTo>
                    <a:pt x="194310" y="592752"/>
                    <a:pt x="193358" y="593705"/>
                    <a:pt x="192405" y="593705"/>
                  </a:cubicBezTo>
                  <a:close/>
                  <a:moveTo>
                    <a:pt x="8573" y="531792"/>
                  </a:moveTo>
                  <a:lnTo>
                    <a:pt x="187642" y="582275"/>
                  </a:lnTo>
                  <a:lnTo>
                    <a:pt x="230505" y="32682"/>
                  </a:lnTo>
                  <a:cubicBezTo>
                    <a:pt x="184785" y="22205"/>
                    <a:pt x="73342" y="-655"/>
                    <a:pt x="43815" y="13632"/>
                  </a:cubicBezTo>
                  <a:cubicBezTo>
                    <a:pt x="21908" y="24110"/>
                    <a:pt x="8573" y="287952"/>
                    <a:pt x="8573" y="531792"/>
                  </a:cubicBezTo>
                  <a:lnTo>
                    <a:pt x="8573" y="53179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97" name="Freeform 197"/>
            <p:cNvSpPr/>
            <p:nvPr/>
          </p:nvSpPr>
          <p:spPr>
            <a:xfrm>
              <a:off x="6336737" y="7074170"/>
              <a:ext cx="249559" cy="196144"/>
            </a:xfrm>
            <a:custGeom>
              <a:avLst/>
              <a:gdLst/>
              <a:ahLst/>
              <a:cxnLst/>
              <a:rect l="l" t="t" r="r" b="b"/>
              <a:pathLst>
                <a:path w="249559" h="196144">
                  <a:moveTo>
                    <a:pt x="249559" y="29527"/>
                  </a:moveTo>
                  <a:lnTo>
                    <a:pt x="249559" y="160020"/>
                  </a:lnTo>
                  <a:lnTo>
                    <a:pt x="188599" y="178117"/>
                  </a:lnTo>
                  <a:lnTo>
                    <a:pt x="190504" y="151447"/>
                  </a:lnTo>
                  <a:lnTo>
                    <a:pt x="162882" y="180022"/>
                  </a:lnTo>
                  <a:cubicBezTo>
                    <a:pt x="162882" y="180022"/>
                    <a:pt x="-948" y="210502"/>
                    <a:pt x="4" y="187642"/>
                  </a:cubicBezTo>
                  <a:cubicBezTo>
                    <a:pt x="957" y="164782"/>
                    <a:pt x="17149" y="153352"/>
                    <a:pt x="38104" y="141922"/>
                  </a:cubicBezTo>
                  <a:cubicBezTo>
                    <a:pt x="60012" y="129540"/>
                    <a:pt x="118114" y="96202"/>
                    <a:pt x="118114" y="96202"/>
                  </a:cubicBezTo>
                  <a:lnTo>
                    <a:pt x="126687" y="0"/>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98" name="Freeform 198"/>
            <p:cNvSpPr/>
            <p:nvPr/>
          </p:nvSpPr>
          <p:spPr>
            <a:xfrm>
              <a:off x="6332678" y="7070359"/>
              <a:ext cx="259333" cy="204073"/>
            </a:xfrm>
            <a:custGeom>
              <a:avLst/>
              <a:gdLst/>
              <a:ahLst/>
              <a:cxnLst/>
              <a:rect l="l" t="t" r="r" b="b"/>
              <a:pathLst>
                <a:path w="259333" h="204073">
                  <a:moveTo>
                    <a:pt x="34543" y="203835"/>
                  </a:moveTo>
                  <a:cubicBezTo>
                    <a:pt x="24066" y="204788"/>
                    <a:pt x="12636" y="202883"/>
                    <a:pt x="3111" y="198120"/>
                  </a:cubicBezTo>
                  <a:cubicBezTo>
                    <a:pt x="1206" y="196215"/>
                    <a:pt x="-699" y="193358"/>
                    <a:pt x="253" y="191453"/>
                  </a:cubicBezTo>
                  <a:cubicBezTo>
                    <a:pt x="1206" y="166688"/>
                    <a:pt x="20256" y="152400"/>
                    <a:pt x="40258" y="141923"/>
                  </a:cubicBezTo>
                  <a:cubicBezTo>
                    <a:pt x="60261" y="131445"/>
                    <a:pt x="107886" y="102870"/>
                    <a:pt x="118363" y="97155"/>
                  </a:cubicBezTo>
                  <a:lnTo>
                    <a:pt x="126936" y="3810"/>
                  </a:lnTo>
                  <a:cubicBezTo>
                    <a:pt x="126936" y="953"/>
                    <a:pt x="129793" y="0"/>
                    <a:pt x="131698" y="0"/>
                  </a:cubicBezTo>
                  <a:cubicBezTo>
                    <a:pt x="134556" y="0"/>
                    <a:pt x="135508" y="1905"/>
                    <a:pt x="135508" y="4763"/>
                  </a:cubicBezTo>
                  <a:cubicBezTo>
                    <a:pt x="135508" y="4763"/>
                    <a:pt x="135508" y="4763"/>
                    <a:pt x="135508" y="4763"/>
                  </a:cubicBezTo>
                  <a:lnTo>
                    <a:pt x="126936" y="100965"/>
                  </a:lnTo>
                  <a:cubicBezTo>
                    <a:pt x="126936" y="101917"/>
                    <a:pt x="125983" y="103823"/>
                    <a:pt x="125031" y="104775"/>
                  </a:cubicBezTo>
                  <a:cubicBezTo>
                    <a:pt x="124078" y="104775"/>
                    <a:pt x="66928" y="139065"/>
                    <a:pt x="45021" y="150495"/>
                  </a:cubicBezTo>
                  <a:cubicBezTo>
                    <a:pt x="22161" y="161925"/>
                    <a:pt x="9778" y="173355"/>
                    <a:pt x="9778" y="192405"/>
                  </a:cubicBezTo>
                  <a:cubicBezTo>
                    <a:pt x="14541" y="200978"/>
                    <a:pt x="85978" y="195263"/>
                    <a:pt x="165988" y="180023"/>
                  </a:cubicBezTo>
                  <a:lnTo>
                    <a:pt x="192658" y="152400"/>
                  </a:lnTo>
                  <a:cubicBezTo>
                    <a:pt x="193611" y="151448"/>
                    <a:pt x="195516" y="150495"/>
                    <a:pt x="197421" y="151448"/>
                  </a:cubicBezTo>
                  <a:cubicBezTo>
                    <a:pt x="199326" y="152400"/>
                    <a:pt x="200278" y="154305"/>
                    <a:pt x="200278" y="155258"/>
                  </a:cubicBezTo>
                  <a:lnTo>
                    <a:pt x="199326" y="176213"/>
                  </a:lnTo>
                  <a:lnTo>
                    <a:pt x="250761" y="160973"/>
                  </a:lnTo>
                  <a:lnTo>
                    <a:pt x="250761" y="33338"/>
                  </a:lnTo>
                  <a:cubicBezTo>
                    <a:pt x="250761" y="30480"/>
                    <a:pt x="252666" y="28575"/>
                    <a:pt x="254571" y="28575"/>
                  </a:cubicBezTo>
                  <a:cubicBezTo>
                    <a:pt x="254571" y="28575"/>
                    <a:pt x="254571" y="28575"/>
                    <a:pt x="254571" y="28575"/>
                  </a:cubicBezTo>
                  <a:cubicBezTo>
                    <a:pt x="257428" y="28575"/>
                    <a:pt x="259333" y="30480"/>
                    <a:pt x="259333" y="33338"/>
                  </a:cubicBezTo>
                  <a:lnTo>
                    <a:pt x="259333" y="163830"/>
                  </a:lnTo>
                  <a:cubicBezTo>
                    <a:pt x="259333" y="165735"/>
                    <a:pt x="258381" y="167640"/>
                    <a:pt x="256476" y="167640"/>
                  </a:cubicBezTo>
                  <a:lnTo>
                    <a:pt x="195516" y="185738"/>
                  </a:lnTo>
                  <a:cubicBezTo>
                    <a:pt x="194563" y="185738"/>
                    <a:pt x="192658" y="185738"/>
                    <a:pt x="191706" y="184785"/>
                  </a:cubicBezTo>
                  <a:cubicBezTo>
                    <a:pt x="190753" y="183833"/>
                    <a:pt x="189801" y="182880"/>
                    <a:pt x="189801" y="180975"/>
                  </a:cubicBezTo>
                  <a:lnTo>
                    <a:pt x="190753" y="165735"/>
                  </a:lnTo>
                  <a:lnTo>
                    <a:pt x="171703" y="185738"/>
                  </a:lnTo>
                  <a:cubicBezTo>
                    <a:pt x="170751" y="186690"/>
                    <a:pt x="169798" y="186690"/>
                    <a:pt x="168846" y="186690"/>
                  </a:cubicBezTo>
                  <a:cubicBezTo>
                    <a:pt x="123126" y="197167"/>
                    <a:pt x="79311" y="201930"/>
                    <a:pt x="34543" y="20383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99" name="Freeform 199"/>
            <p:cNvSpPr/>
            <p:nvPr/>
          </p:nvSpPr>
          <p:spPr>
            <a:xfrm>
              <a:off x="6442469" y="6130242"/>
              <a:ext cx="485775" cy="1107569"/>
            </a:xfrm>
            <a:custGeom>
              <a:avLst/>
              <a:gdLst/>
              <a:ahLst/>
              <a:cxnLst/>
              <a:rect l="l" t="t" r="r" b="b"/>
              <a:pathLst>
                <a:path w="485775" h="1107569">
                  <a:moveTo>
                    <a:pt x="435292" y="71438"/>
                  </a:moveTo>
                  <a:lnTo>
                    <a:pt x="485775" y="1065848"/>
                  </a:lnTo>
                  <a:cubicBezTo>
                    <a:pt x="485775" y="1065848"/>
                    <a:pt x="481013" y="1102043"/>
                    <a:pt x="403860" y="1106805"/>
                  </a:cubicBezTo>
                  <a:cubicBezTo>
                    <a:pt x="326707" y="1111568"/>
                    <a:pt x="335280" y="1092518"/>
                    <a:pt x="335280" y="1092518"/>
                  </a:cubicBezTo>
                  <a:lnTo>
                    <a:pt x="215265" y="362903"/>
                  </a:lnTo>
                  <a:lnTo>
                    <a:pt x="165735" y="1010603"/>
                  </a:lnTo>
                  <a:lnTo>
                    <a:pt x="0" y="1021080"/>
                  </a:lnTo>
                  <a:lnTo>
                    <a:pt x="33338" y="0"/>
                  </a:lnTo>
                  <a:lnTo>
                    <a:pt x="435292" y="7143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0" name="Freeform 200"/>
            <p:cNvSpPr/>
            <p:nvPr/>
          </p:nvSpPr>
          <p:spPr>
            <a:xfrm>
              <a:off x="6437706" y="6126432"/>
              <a:ext cx="495300" cy="1116330"/>
            </a:xfrm>
            <a:custGeom>
              <a:avLst/>
              <a:gdLst/>
              <a:ahLst/>
              <a:cxnLst/>
              <a:rect l="l" t="t" r="r" b="b"/>
              <a:pathLst>
                <a:path w="495300" h="1116330">
                  <a:moveTo>
                    <a:pt x="386715" y="1115378"/>
                  </a:moveTo>
                  <a:cubicBezTo>
                    <a:pt x="359092" y="1115378"/>
                    <a:pt x="342900" y="1111568"/>
                    <a:pt x="337185" y="1103948"/>
                  </a:cubicBezTo>
                  <a:cubicBezTo>
                    <a:pt x="335280" y="1102043"/>
                    <a:pt x="334328" y="1099185"/>
                    <a:pt x="335280" y="1096328"/>
                  </a:cubicBezTo>
                  <a:lnTo>
                    <a:pt x="221932" y="407670"/>
                  </a:lnTo>
                  <a:lnTo>
                    <a:pt x="176213" y="1015365"/>
                  </a:lnTo>
                  <a:cubicBezTo>
                    <a:pt x="176213" y="1018223"/>
                    <a:pt x="174307" y="1020128"/>
                    <a:pt x="171450" y="1020128"/>
                  </a:cubicBezTo>
                  <a:lnTo>
                    <a:pt x="5715" y="1030605"/>
                  </a:lnTo>
                  <a:cubicBezTo>
                    <a:pt x="4763" y="1030605"/>
                    <a:pt x="2857" y="1030605"/>
                    <a:pt x="1905" y="1029653"/>
                  </a:cubicBezTo>
                  <a:cubicBezTo>
                    <a:pt x="952" y="1028700"/>
                    <a:pt x="0" y="1027748"/>
                    <a:pt x="0" y="1025843"/>
                  </a:cubicBezTo>
                  <a:lnTo>
                    <a:pt x="33338" y="4763"/>
                  </a:lnTo>
                  <a:cubicBezTo>
                    <a:pt x="33338" y="1905"/>
                    <a:pt x="35242" y="0"/>
                    <a:pt x="38100" y="0"/>
                  </a:cubicBezTo>
                  <a:cubicBezTo>
                    <a:pt x="38100" y="0"/>
                    <a:pt x="39052" y="0"/>
                    <a:pt x="39052" y="0"/>
                  </a:cubicBezTo>
                  <a:lnTo>
                    <a:pt x="441007" y="71438"/>
                  </a:lnTo>
                  <a:cubicBezTo>
                    <a:pt x="442913" y="71438"/>
                    <a:pt x="444817" y="73343"/>
                    <a:pt x="444817" y="76200"/>
                  </a:cubicBezTo>
                  <a:lnTo>
                    <a:pt x="495300" y="1070610"/>
                  </a:lnTo>
                  <a:cubicBezTo>
                    <a:pt x="495300" y="1073468"/>
                    <a:pt x="488632" y="1111568"/>
                    <a:pt x="409575" y="1116330"/>
                  </a:cubicBezTo>
                  <a:cubicBezTo>
                    <a:pt x="401003" y="1115378"/>
                    <a:pt x="393382" y="1115378"/>
                    <a:pt x="386715" y="1115378"/>
                  </a:cubicBezTo>
                  <a:close/>
                  <a:moveTo>
                    <a:pt x="344805" y="1098233"/>
                  </a:moveTo>
                  <a:lnTo>
                    <a:pt x="344805" y="1098233"/>
                  </a:lnTo>
                  <a:cubicBezTo>
                    <a:pt x="348615" y="1102043"/>
                    <a:pt x="360997" y="1108710"/>
                    <a:pt x="408622" y="1105853"/>
                  </a:cubicBezTo>
                  <a:cubicBezTo>
                    <a:pt x="480060" y="1102043"/>
                    <a:pt x="485775" y="1069658"/>
                    <a:pt x="485775" y="1068705"/>
                  </a:cubicBezTo>
                  <a:lnTo>
                    <a:pt x="436245" y="79058"/>
                  </a:lnTo>
                  <a:lnTo>
                    <a:pt x="42863" y="10477"/>
                  </a:lnTo>
                  <a:lnTo>
                    <a:pt x="10477" y="1020128"/>
                  </a:lnTo>
                  <a:lnTo>
                    <a:pt x="166688" y="1010603"/>
                  </a:lnTo>
                  <a:lnTo>
                    <a:pt x="215265" y="366713"/>
                  </a:lnTo>
                  <a:cubicBezTo>
                    <a:pt x="215265" y="363855"/>
                    <a:pt x="217170" y="361950"/>
                    <a:pt x="220027" y="361950"/>
                  </a:cubicBezTo>
                  <a:cubicBezTo>
                    <a:pt x="222885" y="361950"/>
                    <a:pt x="224790" y="363855"/>
                    <a:pt x="224790" y="365760"/>
                  </a:cubicBezTo>
                  <a:lnTo>
                    <a:pt x="344805" y="1095375"/>
                  </a:lnTo>
                  <a:cubicBezTo>
                    <a:pt x="344805" y="1096328"/>
                    <a:pt x="344805" y="1097280"/>
                    <a:pt x="344805" y="1098233"/>
                  </a:cubicBezTo>
                  <a:lnTo>
                    <a:pt x="344805" y="109823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1" name="Freeform 201"/>
            <p:cNvSpPr/>
            <p:nvPr/>
          </p:nvSpPr>
          <p:spPr>
            <a:xfrm>
              <a:off x="6678596" y="5589222"/>
              <a:ext cx="239998" cy="753600"/>
            </a:xfrm>
            <a:custGeom>
              <a:avLst/>
              <a:gdLst/>
              <a:ahLst/>
              <a:cxnLst/>
              <a:rect l="l" t="t" r="r" b="b"/>
              <a:pathLst>
                <a:path w="239998" h="753600">
                  <a:moveTo>
                    <a:pt x="42955" y="0"/>
                  </a:moveTo>
                  <a:cubicBezTo>
                    <a:pt x="42955" y="0"/>
                    <a:pt x="-21814" y="675323"/>
                    <a:pt x="7713" y="713423"/>
                  </a:cubicBezTo>
                  <a:cubicBezTo>
                    <a:pt x="37241" y="751523"/>
                    <a:pt x="215358" y="782955"/>
                    <a:pt x="228693" y="707708"/>
                  </a:cubicBezTo>
                  <a:cubicBezTo>
                    <a:pt x="250601" y="583883"/>
                    <a:pt x="238218" y="140970"/>
                    <a:pt x="212501" y="99060"/>
                  </a:cubicBezTo>
                  <a:cubicBezTo>
                    <a:pt x="107726" y="7620"/>
                    <a:pt x="42955" y="0"/>
                    <a:pt x="42955" y="0"/>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02" name="Freeform 202"/>
            <p:cNvSpPr/>
            <p:nvPr/>
          </p:nvSpPr>
          <p:spPr>
            <a:xfrm>
              <a:off x="6398437" y="5592080"/>
              <a:ext cx="202146" cy="728454"/>
            </a:xfrm>
            <a:custGeom>
              <a:avLst/>
              <a:gdLst/>
              <a:ahLst/>
              <a:cxnLst/>
              <a:rect l="l" t="t" r="r" b="b"/>
              <a:pathLst>
                <a:path w="202146" h="728454">
                  <a:moveTo>
                    <a:pt x="77369" y="67627"/>
                  </a:moveTo>
                  <a:cubicBezTo>
                    <a:pt x="77369" y="67627"/>
                    <a:pt x="-15023" y="681038"/>
                    <a:pt x="2122" y="698183"/>
                  </a:cubicBezTo>
                  <a:cubicBezTo>
                    <a:pt x="19267" y="716280"/>
                    <a:pt x="114517" y="740093"/>
                    <a:pt x="140234" y="721995"/>
                  </a:cubicBezTo>
                  <a:cubicBezTo>
                    <a:pt x="165952" y="703897"/>
                    <a:pt x="202147" y="0"/>
                    <a:pt x="202147" y="0"/>
                  </a:cubicBezTo>
                  <a:cubicBezTo>
                    <a:pt x="155474" y="11430"/>
                    <a:pt x="112612" y="34290"/>
                    <a:pt x="77369" y="67627"/>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03" name="Freeform 203"/>
            <p:cNvSpPr/>
            <p:nvPr/>
          </p:nvSpPr>
          <p:spPr>
            <a:xfrm>
              <a:off x="6552006" y="5354907"/>
              <a:ext cx="170497" cy="328268"/>
            </a:xfrm>
            <a:custGeom>
              <a:avLst/>
              <a:gdLst/>
              <a:ahLst/>
              <a:cxnLst/>
              <a:rect l="l" t="t" r="r" b="b"/>
              <a:pathLst>
                <a:path w="170497" h="328268">
                  <a:moveTo>
                    <a:pt x="54292" y="225743"/>
                  </a:moveTo>
                  <a:lnTo>
                    <a:pt x="46672" y="291465"/>
                  </a:lnTo>
                  <a:cubicBezTo>
                    <a:pt x="55245" y="318135"/>
                    <a:pt x="83820" y="333375"/>
                    <a:pt x="111442" y="326708"/>
                  </a:cubicBezTo>
                  <a:cubicBezTo>
                    <a:pt x="160972" y="316230"/>
                    <a:pt x="161925" y="287655"/>
                    <a:pt x="161925" y="287655"/>
                  </a:cubicBezTo>
                  <a:cubicBezTo>
                    <a:pt x="161925" y="287655"/>
                    <a:pt x="168592" y="140018"/>
                    <a:pt x="168592" y="140018"/>
                  </a:cubicBezTo>
                  <a:cubicBezTo>
                    <a:pt x="167640" y="136208"/>
                    <a:pt x="165735" y="133350"/>
                    <a:pt x="163830" y="130493"/>
                  </a:cubicBezTo>
                  <a:cubicBezTo>
                    <a:pt x="156210" y="113348"/>
                    <a:pt x="145732" y="90488"/>
                    <a:pt x="148590" y="71438"/>
                  </a:cubicBezTo>
                  <a:cubicBezTo>
                    <a:pt x="151447" y="56198"/>
                    <a:pt x="159067" y="41910"/>
                    <a:pt x="170497" y="31433"/>
                  </a:cubicBezTo>
                  <a:cubicBezTo>
                    <a:pt x="149542" y="40958"/>
                    <a:pt x="124777" y="31433"/>
                    <a:pt x="115252" y="10478"/>
                  </a:cubicBezTo>
                  <a:cubicBezTo>
                    <a:pt x="113347" y="6668"/>
                    <a:pt x="112395" y="3810"/>
                    <a:pt x="112395" y="0"/>
                  </a:cubicBezTo>
                  <a:cubicBezTo>
                    <a:pt x="112395" y="6668"/>
                    <a:pt x="106680" y="11430"/>
                    <a:pt x="100965" y="15240"/>
                  </a:cubicBezTo>
                  <a:cubicBezTo>
                    <a:pt x="92392" y="21908"/>
                    <a:pt x="82867" y="24765"/>
                    <a:pt x="72390" y="24765"/>
                  </a:cubicBezTo>
                  <a:cubicBezTo>
                    <a:pt x="59055" y="22860"/>
                    <a:pt x="48577" y="11430"/>
                    <a:pt x="35242" y="6668"/>
                  </a:cubicBezTo>
                  <a:cubicBezTo>
                    <a:pt x="39052" y="16193"/>
                    <a:pt x="36195" y="26670"/>
                    <a:pt x="27622" y="31433"/>
                  </a:cubicBezTo>
                  <a:cubicBezTo>
                    <a:pt x="19050" y="36195"/>
                    <a:pt x="9525" y="38100"/>
                    <a:pt x="0" y="35243"/>
                  </a:cubicBezTo>
                  <a:cubicBezTo>
                    <a:pt x="6667" y="36195"/>
                    <a:pt x="952" y="106680"/>
                    <a:pt x="952" y="112395"/>
                  </a:cubicBezTo>
                  <a:cubicBezTo>
                    <a:pt x="0" y="134303"/>
                    <a:pt x="952" y="156210"/>
                    <a:pt x="2857" y="177165"/>
                  </a:cubicBezTo>
                  <a:cubicBezTo>
                    <a:pt x="5715" y="215265"/>
                    <a:pt x="54292" y="225743"/>
                    <a:pt x="54292" y="225743"/>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04" name="Freeform 204"/>
            <p:cNvSpPr/>
            <p:nvPr/>
          </p:nvSpPr>
          <p:spPr>
            <a:xfrm>
              <a:off x="6546291" y="5349192"/>
              <a:ext cx="178743" cy="338560"/>
            </a:xfrm>
            <a:custGeom>
              <a:avLst/>
              <a:gdLst/>
              <a:ahLst/>
              <a:cxnLst/>
              <a:rect l="l" t="t" r="r" b="b"/>
              <a:pathLst>
                <a:path w="178743" h="338560">
                  <a:moveTo>
                    <a:pt x="101917" y="338138"/>
                  </a:moveTo>
                  <a:cubicBezTo>
                    <a:pt x="60008" y="338138"/>
                    <a:pt x="47625" y="298133"/>
                    <a:pt x="47625" y="298133"/>
                  </a:cubicBezTo>
                  <a:cubicBezTo>
                    <a:pt x="47625" y="297180"/>
                    <a:pt x="47625" y="297180"/>
                    <a:pt x="47625" y="296228"/>
                  </a:cubicBezTo>
                  <a:lnTo>
                    <a:pt x="55245" y="235268"/>
                  </a:lnTo>
                  <a:cubicBezTo>
                    <a:pt x="42863" y="231458"/>
                    <a:pt x="6667" y="218123"/>
                    <a:pt x="2858" y="182880"/>
                  </a:cubicBezTo>
                  <a:cubicBezTo>
                    <a:pt x="953" y="162877"/>
                    <a:pt x="0" y="142875"/>
                    <a:pt x="953" y="121920"/>
                  </a:cubicBezTo>
                  <a:lnTo>
                    <a:pt x="953" y="117157"/>
                  </a:lnTo>
                  <a:cubicBezTo>
                    <a:pt x="953" y="116205"/>
                    <a:pt x="953" y="113348"/>
                    <a:pt x="953" y="109538"/>
                  </a:cubicBezTo>
                  <a:cubicBezTo>
                    <a:pt x="3810" y="62865"/>
                    <a:pt x="2858" y="47625"/>
                    <a:pt x="1905" y="43815"/>
                  </a:cubicBezTo>
                  <a:cubicBezTo>
                    <a:pt x="0" y="42863"/>
                    <a:pt x="0" y="40957"/>
                    <a:pt x="0" y="39052"/>
                  </a:cubicBezTo>
                  <a:cubicBezTo>
                    <a:pt x="0" y="36195"/>
                    <a:pt x="2858" y="35243"/>
                    <a:pt x="5715" y="35243"/>
                  </a:cubicBezTo>
                  <a:cubicBezTo>
                    <a:pt x="5715" y="35243"/>
                    <a:pt x="5715" y="35243"/>
                    <a:pt x="5715" y="35243"/>
                  </a:cubicBezTo>
                  <a:lnTo>
                    <a:pt x="5715" y="35243"/>
                  </a:lnTo>
                  <a:cubicBezTo>
                    <a:pt x="14288" y="37148"/>
                    <a:pt x="22860" y="36195"/>
                    <a:pt x="29528" y="32385"/>
                  </a:cubicBezTo>
                  <a:cubicBezTo>
                    <a:pt x="36195" y="28575"/>
                    <a:pt x="38100" y="20002"/>
                    <a:pt x="35242" y="13335"/>
                  </a:cubicBezTo>
                  <a:cubicBezTo>
                    <a:pt x="34290" y="11430"/>
                    <a:pt x="34290" y="7620"/>
                    <a:pt x="37147" y="6668"/>
                  </a:cubicBezTo>
                  <a:cubicBezTo>
                    <a:pt x="38100" y="5715"/>
                    <a:pt x="40005" y="5715"/>
                    <a:pt x="40958" y="6668"/>
                  </a:cubicBezTo>
                  <a:cubicBezTo>
                    <a:pt x="46672" y="8573"/>
                    <a:pt x="51435" y="12382"/>
                    <a:pt x="56197" y="15240"/>
                  </a:cubicBezTo>
                  <a:cubicBezTo>
                    <a:pt x="61913" y="20002"/>
                    <a:pt x="68580" y="22860"/>
                    <a:pt x="76200" y="24765"/>
                  </a:cubicBezTo>
                  <a:cubicBezTo>
                    <a:pt x="85725" y="24765"/>
                    <a:pt x="94297" y="21907"/>
                    <a:pt x="101917" y="16193"/>
                  </a:cubicBezTo>
                  <a:cubicBezTo>
                    <a:pt x="108585" y="12382"/>
                    <a:pt x="111442" y="8573"/>
                    <a:pt x="111442" y="4763"/>
                  </a:cubicBezTo>
                  <a:cubicBezTo>
                    <a:pt x="111442" y="1905"/>
                    <a:pt x="113347" y="0"/>
                    <a:pt x="116205" y="0"/>
                  </a:cubicBezTo>
                  <a:cubicBezTo>
                    <a:pt x="119063" y="0"/>
                    <a:pt x="120967" y="1905"/>
                    <a:pt x="120967" y="3810"/>
                  </a:cubicBezTo>
                  <a:cubicBezTo>
                    <a:pt x="123825" y="23813"/>
                    <a:pt x="142875" y="38100"/>
                    <a:pt x="162878" y="35243"/>
                  </a:cubicBezTo>
                  <a:cubicBezTo>
                    <a:pt x="166688" y="35243"/>
                    <a:pt x="169545" y="34290"/>
                    <a:pt x="172403" y="32385"/>
                  </a:cubicBezTo>
                  <a:cubicBezTo>
                    <a:pt x="174308" y="31432"/>
                    <a:pt x="177165" y="32385"/>
                    <a:pt x="178117" y="34290"/>
                  </a:cubicBezTo>
                  <a:cubicBezTo>
                    <a:pt x="179070" y="36195"/>
                    <a:pt x="179070" y="39052"/>
                    <a:pt x="177165" y="40005"/>
                  </a:cubicBezTo>
                  <a:cubicBezTo>
                    <a:pt x="166688" y="49530"/>
                    <a:pt x="159067" y="62865"/>
                    <a:pt x="157163" y="77152"/>
                  </a:cubicBezTo>
                  <a:cubicBezTo>
                    <a:pt x="154305" y="93345"/>
                    <a:pt x="163830" y="116205"/>
                    <a:pt x="170497" y="131445"/>
                  </a:cubicBezTo>
                  <a:lnTo>
                    <a:pt x="171450" y="133350"/>
                  </a:lnTo>
                  <a:cubicBezTo>
                    <a:pt x="171450" y="134302"/>
                    <a:pt x="172403" y="135255"/>
                    <a:pt x="172403" y="136208"/>
                  </a:cubicBezTo>
                  <a:cubicBezTo>
                    <a:pt x="174308" y="139065"/>
                    <a:pt x="176213" y="141923"/>
                    <a:pt x="176213" y="145733"/>
                  </a:cubicBezTo>
                  <a:cubicBezTo>
                    <a:pt x="176213" y="145733"/>
                    <a:pt x="176213" y="145733"/>
                    <a:pt x="169545" y="294323"/>
                  </a:cubicBezTo>
                  <a:cubicBezTo>
                    <a:pt x="169545" y="295275"/>
                    <a:pt x="168592" y="327660"/>
                    <a:pt x="115253" y="338138"/>
                  </a:cubicBezTo>
                  <a:cubicBezTo>
                    <a:pt x="112395" y="338138"/>
                    <a:pt x="106680" y="339090"/>
                    <a:pt x="101917" y="338138"/>
                  </a:cubicBezTo>
                  <a:close/>
                  <a:moveTo>
                    <a:pt x="56197" y="296228"/>
                  </a:moveTo>
                  <a:cubicBezTo>
                    <a:pt x="64770" y="320040"/>
                    <a:pt x="89535" y="334328"/>
                    <a:pt x="114300" y="327660"/>
                  </a:cubicBezTo>
                  <a:cubicBezTo>
                    <a:pt x="159067" y="318135"/>
                    <a:pt x="160972" y="293370"/>
                    <a:pt x="160972" y="292417"/>
                  </a:cubicBezTo>
                  <a:cubicBezTo>
                    <a:pt x="160972" y="291465"/>
                    <a:pt x="167640" y="146685"/>
                    <a:pt x="167640" y="144780"/>
                  </a:cubicBezTo>
                  <a:cubicBezTo>
                    <a:pt x="167640" y="144780"/>
                    <a:pt x="165735" y="141923"/>
                    <a:pt x="164783" y="140970"/>
                  </a:cubicBezTo>
                  <a:cubicBezTo>
                    <a:pt x="163830" y="140018"/>
                    <a:pt x="162878" y="139065"/>
                    <a:pt x="162878" y="137160"/>
                  </a:cubicBezTo>
                  <a:lnTo>
                    <a:pt x="161925" y="135255"/>
                  </a:lnTo>
                  <a:cubicBezTo>
                    <a:pt x="154305" y="118110"/>
                    <a:pt x="143828" y="95250"/>
                    <a:pt x="147638" y="75248"/>
                  </a:cubicBezTo>
                  <a:cubicBezTo>
                    <a:pt x="149542" y="63818"/>
                    <a:pt x="154305" y="53340"/>
                    <a:pt x="160020" y="44768"/>
                  </a:cubicBezTo>
                  <a:cubicBezTo>
                    <a:pt x="151447" y="45720"/>
                    <a:pt x="141922" y="43815"/>
                    <a:pt x="134303" y="39052"/>
                  </a:cubicBezTo>
                  <a:cubicBezTo>
                    <a:pt x="125730" y="34290"/>
                    <a:pt x="118110" y="26670"/>
                    <a:pt x="114300" y="17145"/>
                  </a:cubicBezTo>
                  <a:cubicBezTo>
                    <a:pt x="111442" y="20002"/>
                    <a:pt x="109538" y="21907"/>
                    <a:pt x="106680" y="23813"/>
                  </a:cubicBezTo>
                  <a:cubicBezTo>
                    <a:pt x="97155" y="30480"/>
                    <a:pt x="85725" y="34290"/>
                    <a:pt x="74295" y="33338"/>
                  </a:cubicBezTo>
                  <a:cubicBezTo>
                    <a:pt x="65722" y="31432"/>
                    <a:pt x="57150" y="27623"/>
                    <a:pt x="49530" y="22860"/>
                  </a:cubicBezTo>
                  <a:lnTo>
                    <a:pt x="44767" y="19050"/>
                  </a:lnTo>
                  <a:cubicBezTo>
                    <a:pt x="43815" y="27623"/>
                    <a:pt x="40005" y="34290"/>
                    <a:pt x="33338" y="39052"/>
                  </a:cubicBezTo>
                  <a:cubicBezTo>
                    <a:pt x="26670" y="43815"/>
                    <a:pt x="18097" y="45720"/>
                    <a:pt x="9525" y="44768"/>
                  </a:cubicBezTo>
                  <a:cubicBezTo>
                    <a:pt x="10478" y="65723"/>
                    <a:pt x="10478" y="87630"/>
                    <a:pt x="8572" y="108585"/>
                  </a:cubicBezTo>
                  <a:cubicBezTo>
                    <a:pt x="8572" y="112395"/>
                    <a:pt x="8572" y="114300"/>
                    <a:pt x="8572" y="116205"/>
                  </a:cubicBezTo>
                  <a:lnTo>
                    <a:pt x="8572" y="120968"/>
                  </a:lnTo>
                  <a:cubicBezTo>
                    <a:pt x="7620" y="140970"/>
                    <a:pt x="8572" y="160973"/>
                    <a:pt x="10478" y="180023"/>
                  </a:cubicBezTo>
                  <a:cubicBezTo>
                    <a:pt x="14288" y="215265"/>
                    <a:pt x="59055" y="225743"/>
                    <a:pt x="60008" y="225743"/>
                  </a:cubicBezTo>
                  <a:cubicBezTo>
                    <a:pt x="62865" y="226695"/>
                    <a:pt x="63817" y="228600"/>
                    <a:pt x="63817" y="231458"/>
                  </a:cubicBezTo>
                  <a:lnTo>
                    <a:pt x="56197" y="296228"/>
                  </a:lnTo>
                  <a:close/>
                  <a:moveTo>
                    <a:pt x="2858" y="44768"/>
                  </a:moveTo>
                  <a:lnTo>
                    <a:pt x="2858" y="4476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5" name="Freeform 205"/>
            <p:cNvSpPr/>
            <p:nvPr/>
          </p:nvSpPr>
          <p:spPr>
            <a:xfrm>
              <a:off x="6573158" y="5460635"/>
              <a:ext cx="23615" cy="49529"/>
            </a:xfrm>
            <a:custGeom>
              <a:avLst/>
              <a:gdLst/>
              <a:ahLst/>
              <a:cxnLst/>
              <a:rect l="l" t="t" r="r" b="b"/>
              <a:pathLst>
                <a:path w="23615" h="49529">
                  <a:moveTo>
                    <a:pt x="23616" y="0"/>
                  </a:moveTo>
                  <a:cubicBezTo>
                    <a:pt x="23616" y="0"/>
                    <a:pt x="-4959" y="38100"/>
                    <a:pt x="756" y="44768"/>
                  </a:cubicBezTo>
                  <a:cubicBezTo>
                    <a:pt x="6471" y="52388"/>
                    <a:pt x="23616" y="48577"/>
                    <a:pt x="23616" y="48577"/>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06" name="Freeform 206"/>
            <p:cNvSpPr/>
            <p:nvPr/>
          </p:nvSpPr>
          <p:spPr>
            <a:xfrm>
              <a:off x="6569442" y="5455786"/>
              <a:ext cx="33294" cy="59323"/>
            </a:xfrm>
            <a:custGeom>
              <a:avLst/>
              <a:gdLst/>
              <a:ahLst/>
              <a:cxnLst/>
              <a:rect l="l" t="t" r="r" b="b"/>
              <a:pathLst>
                <a:path w="33294" h="59323">
                  <a:moveTo>
                    <a:pt x="19711" y="59141"/>
                  </a:moveTo>
                  <a:cubicBezTo>
                    <a:pt x="13044" y="60093"/>
                    <a:pt x="6377" y="57236"/>
                    <a:pt x="1614" y="52473"/>
                  </a:cubicBezTo>
                  <a:cubicBezTo>
                    <a:pt x="-5054" y="43901"/>
                    <a:pt x="10186" y="20088"/>
                    <a:pt x="24474" y="1991"/>
                  </a:cubicBezTo>
                  <a:cubicBezTo>
                    <a:pt x="26379" y="86"/>
                    <a:pt x="29236" y="-867"/>
                    <a:pt x="31141" y="1038"/>
                  </a:cubicBezTo>
                  <a:lnTo>
                    <a:pt x="31141" y="1038"/>
                  </a:lnTo>
                  <a:cubicBezTo>
                    <a:pt x="33046" y="2943"/>
                    <a:pt x="33999" y="5801"/>
                    <a:pt x="32094" y="7706"/>
                  </a:cubicBezTo>
                  <a:cubicBezTo>
                    <a:pt x="32094" y="7706"/>
                    <a:pt x="32094" y="7706"/>
                    <a:pt x="32094" y="7706"/>
                  </a:cubicBezTo>
                  <a:cubicBezTo>
                    <a:pt x="19711" y="24851"/>
                    <a:pt x="8281" y="42948"/>
                    <a:pt x="9234" y="47711"/>
                  </a:cubicBezTo>
                  <a:cubicBezTo>
                    <a:pt x="11139" y="50568"/>
                    <a:pt x="21616" y="50568"/>
                    <a:pt x="27331" y="49616"/>
                  </a:cubicBezTo>
                  <a:cubicBezTo>
                    <a:pt x="30189" y="48663"/>
                    <a:pt x="32094" y="50568"/>
                    <a:pt x="33046" y="53426"/>
                  </a:cubicBezTo>
                  <a:cubicBezTo>
                    <a:pt x="33046" y="53426"/>
                    <a:pt x="33046" y="53426"/>
                    <a:pt x="33046" y="53426"/>
                  </a:cubicBezTo>
                  <a:cubicBezTo>
                    <a:pt x="33999" y="56283"/>
                    <a:pt x="32094" y="58188"/>
                    <a:pt x="29236" y="59141"/>
                  </a:cubicBezTo>
                  <a:cubicBezTo>
                    <a:pt x="29236" y="59141"/>
                    <a:pt x="29236" y="59141"/>
                    <a:pt x="29236" y="59141"/>
                  </a:cubicBezTo>
                  <a:cubicBezTo>
                    <a:pt x="26379" y="59141"/>
                    <a:pt x="22569" y="59141"/>
                    <a:pt x="19711" y="59141"/>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7" name="Freeform 207"/>
            <p:cNvSpPr/>
            <p:nvPr/>
          </p:nvSpPr>
          <p:spPr>
            <a:xfrm>
              <a:off x="6605346" y="5570172"/>
              <a:ext cx="57150" cy="56197"/>
            </a:xfrm>
            <a:custGeom>
              <a:avLst/>
              <a:gdLst/>
              <a:ahLst/>
              <a:cxnLst/>
              <a:rect l="l" t="t" r="r" b="b"/>
              <a:pathLst>
                <a:path w="57150" h="56197">
                  <a:moveTo>
                    <a:pt x="953" y="10477"/>
                  </a:moveTo>
                  <a:cubicBezTo>
                    <a:pt x="953" y="10477"/>
                    <a:pt x="40005" y="10477"/>
                    <a:pt x="57150" y="0"/>
                  </a:cubicBezTo>
                  <a:cubicBezTo>
                    <a:pt x="57150" y="0"/>
                    <a:pt x="41910" y="44768"/>
                    <a:pt x="0" y="56197"/>
                  </a:cubicBezTo>
                  <a:lnTo>
                    <a:pt x="953" y="1047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8" name="Freeform 208"/>
            <p:cNvSpPr/>
            <p:nvPr/>
          </p:nvSpPr>
          <p:spPr>
            <a:xfrm>
              <a:off x="6600583" y="5565648"/>
              <a:ext cx="67627" cy="65484"/>
            </a:xfrm>
            <a:custGeom>
              <a:avLst/>
              <a:gdLst/>
              <a:ahLst/>
              <a:cxnLst/>
              <a:rect l="l" t="t" r="r" b="b"/>
              <a:pathLst>
                <a:path w="67627" h="65484">
                  <a:moveTo>
                    <a:pt x="4763" y="65484"/>
                  </a:moveTo>
                  <a:cubicBezTo>
                    <a:pt x="3810" y="65484"/>
                    <a:pt x="2858" y="65484"/>
                    <a:pt x="1905" y="64532"/>
                  </a:cubicBezTo>
                  <a:cubicBezTo>
                    <a:pt x="953" y="63579"/>
                    <a:pt x="0" y="62627"/>
                    <a:pt x="0" y="60722"/>
                  </a:cubicBezTo>
                  <a:lnTo>
                    <a:pt x="953" y="15002"/>
                  </a:lnTo>
                  <a:cubicBezTo>
                    <a:pt x="953" y="12144"/>
                    <a:pt x="2858" y="10239"/>
                    <a:pt x="5715" y="10239"/>
                  </a:cubicBezTo>
                  <a:lnTo>
                    <a:pt x="5715" y="10239"/>
                  </a:lnTo>
                  <a:cubicBezTo>
                    <a:pt x="7620" y="10239"/>
                    <a:pt x="42863" y="10239"/>
                    <a:pt x="60008" y="714"/>
                  </a:cubicBezTo>
                  <a:cubicBezTo>
                    <a:pt x="61913" y="-238"/>
                    <a:pt x="63817" y="-238"/>
                    <a:pt x="65723" y="714"/>
                  </a:cubicBezTo>
                  <a:cubicBezTo>
                    <a:pt x="67628" y="1667"/>
                    <a:pt x="67628" y="4524"/>
                    <a:pt x="67628" y="6429"/>
                  </a:cubicBezTo>
                  <a:cubicBezTo>
                    <a:pt x="66675" y="8334"/>
                    <a:pt x="51435" y="54054"/>
                    <a:pt x="7620" y="65484"/>
                  </a:cubicBezTo>
                  <a:lnTo>
                    <a:pt x="4763" y="65484"/>
                  </a:lnTo>
                  <a:close/>
                  <a:moveTo>
                    <a:pt x="10478" y="19764"/>
                  </a:moveTo>
                  <a:lnTo>
                    <a:pt x="10478" y="54054"/>
                  </a:lnTo>
                  <a:cubicBezTo>
                    <a:pt x="28575" y="46434"/>
                    <a:pt x="43815" y="32147"/>
                    <a:pt x="53340" y="14049"/>
                  </a:cubicBezTo>
                  <a:cubicBezTo>
                    <a:pt x="39053" y="17859"/>
                    <a:pt x="24765" y="19764"/>
                    <a:pt x="10478" y="19764"/>
                  </a:cubicBezTo>
                  <a:lnTo>
                    <a:pt x="10478" y="19764"/>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9" name="Freeform 209"/>
            <p:cNvSpPr/>
            <p:nvPr/>
          </p:nvSpPr>
          <p:spPr>
            <a:xfrm>
              <a:off x="6726892" y="6082243"/>
              <a:ext cx="208018" cy="52761"/>
            </a:xfrm>
            <a:custGeom>
              <a:avLst/>
              <a:gdLst/>
              <a:ahLst/>
              <a:cxnLst/>
              <a:rect l="l" t="t" r="r" b="b"/>
              <a:pathLst>
                <a:path w="208018" h="52761">
                  <a:moveTo>
                    <a:pt x="202304" y="52761"/>
                  </a:moveTo>
                  <a:lnTo>
                    <a:pt x="202304" y="52761"/>
                  </a:lnTo>
                  <a:cubicBezTo>
                    <a:pt x="195636" y="51809"/>
                    <a:pt x="48951" y="34664"/>
                    <a:pt x="2279" y="8946"/>
                  </a:cubicBezTo>
                  <a:cubicBezTo>
                    <a:pt x="374" y="7994"/>
                    <a:pt x="-579" y="5136"/>
                    <a:pt x="374" y="2279"/>
                  </a:cubicBezTo>
                  <a:cubicBezTo>
                    <a:pt x="374" y="2279"/>
                    <a:pt x="374" y="2279"/>
                    <a:pt x="374" y="2279"/>
                  </a:cubicBezTo>
                  <a:cubicBezTo>
                    <a:pt x="1326" y="374"/>
                    <a:pt x="4184" y="-579"/>
                    <a:pt x="7041" y="374"/>
                  </a:cubicBezTo>
                  <a:cubicBezTo>
                    <a:pt x="51809" y="25139"/>
                    <a:pt x="202304" y="43236"/>
                    <a:pt x="203256" y="43236"/>
                  </a:cubicBezTo>
                  <a:cubicBezTo>
                    <a:pt x="206114" y="43236"/>
                    <a:pt x="208019" y="46094"/>
                    <a:pt x="208019" y="47999"/>
                  </a:cubicBezTo>
                  <a:cubicBezTo>
                    <a:pt x="208019" y="49904"/>
                    <a:pt x="205161" y="52761"/>
                    <a:pt x="202304" y="52761"/>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0" name="Freeform 210"/>
            <p:cNvSpPr/>
            <p:nvPr/>
          </p:nvSpPr>
          <p:spPr>
            <a:xfrm>
              <a:off x="6689166" y="5689234"/>
              <a:ext cx="398725" cy="554356"/>
            </a:xfrm>
            <a:custGeom>
              <a:avLst/>
              <a:gdLst/>
              <a:ahLst/>
              <a:cxnLst/>
              <a:rect l="l" t="t" r="r" b="b"/>
              <a:pathLst>
                <a:path w="398725" h="554356">
                  <a:moveTo>
                    <a:pt x="200978" y="0"/>
                  </a:moveTo>
                  <a:cubicBezTo>
                    <a:pt x="200978" y="0"/>
                    <a:pt x="492443" y="415290"/>
                    <a:pt x="367665" y="522923"/>
                  </a:cubicBezTo>
                  <a:cubicBezTo>
                    <a:pt x="253365" y="621030"/>
                    <a:pt x="0" y="458153"/>
                    <a:pt x="0" y="458153"/>
                  </a:cubicBezTo>
                  <a:lnTo>
                    <a:pt x="15240" y="320040"/>
                  </a:lnTo>
                  <a:cubicBezTo>
                    <a:pt x="15240" y="320040"/>
                    <a:pt x="215265" y="431483"/>
                    <a:pt x="219075" y="380048"/>
                  </a:cubicBezTo>
                  <a:cubicBezTo>
                    <a:pt x="223838" y="303848"/>
                    <a:pt x="125730" y="199073"/>
                    <a:pt x="125730" y="199073"/>
                  </a:cubicBezTo>
                  <a:cubicBezTo>
                    <a:pt x="107632" y="164783"/>
                    <a:pt x="104775" y="124778"/>
                    <a:pt x="117157" y="88583"/>
                  </a:cubicBezTo>
                  <a:cubicBezTo>
                    <a:pt x="128588" y="46673"/>
                    <a:pt x="160020" y="13335"/>
                    <a:pt x="200978" y="0"/>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11" name="Freeform 211"/>
            <p:cNvSpPr/>
            <p:nvPr/>
          </p:nvSpPr>
          <p:spPr>
            <a:xfrm>
              <a:off x="6431743" y="5721619"/>
              <a:ext cx="62408" cy="302895"/>
            </a:xfrm>
            <a:custGeom>
              <a:avLst/>
              <a:gdLst/>
              <a:ahLst/>
              <a:cxnLst/>
              <a:rect l="l" t="t" r="r" b="b"/>
              <a:pathLst>
                <a:path w="62408" h="302895">
                  <a:moveTo>
                    <a:pt x="4058" y="302895"/>
                  </a:moveTo>
                  <a:lnTo>
                    <a:pt x="4058" y="302895"/>
                  </a:lnTo>
                  <a:cubicBezTo>
                    <a:pt x="1200" y="302895"/>
                    <a:pt x="-705" y="300038"/>
                    <a:pt x="248" y="297180"/>
                  </a:cubicBezTo>
                  <a:cubicBezTo>
                    <a:pt x="248" y="297180"/>
                    <a:pt x="248" y="297180"/>
                    <a:pt x="248" y="297180"/>
                  </a:cubicBezTo>
                  <a:cubicBezTo>
                    <a:pt x="8820" y="237173"/>
                    <a:pt x="52635" y="6668"/>
                    <a:pt x="52635" y="3810"/>
                  </a:cubicBezTo>
                  <a:cubicBezTo>
                    <a:pt x="53588" y="952"/>
                    <a:pt x="55493" y="0"/>
                    <a:pt x="58350" y="0"/>
                  </a:cubicBezTo>
                  <a:cubicBezTo>
                    <a:pt x="61208" y="952"/>
                    <a:pt x="63113" y="2858"/>
                    <a:pt x="62160" y="5715"/>
                  </a:cubicBezTo>
                  <a:cubicBezTo>
                    <a:pt x="61208" y="7620"/>
                    <a:pt x="18345" y="238125"/>
                    <a:pt x="9773" y="298133"/>
                  </a:cubicBezTo>
                  <a:cubicBezTo>
                    <a:pt x="8820" y="300990"/>
                    <a:pt x="5963" y="302895"/>
                    <a:pt x="4058" y="30289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2" name="Freeform 212"/>
            <p:cNvSpPr/>
            <p:nvPr/>
          </p:nvSpPr>
          <p:spPr>
            <a:xfrm>
              <a:off x="6296736" y="5832109"/>
              <a:ext cx="424814" cy="374332"/>
            </a:xfrm>
            <a:custGeom>
              <a:avLst/>
              <a:gdLst/>
              <a:ahLst/>
              <a:cxnLst/>
              <a:rect l="l" t="t" r="r" b="b"/>
              <a:pathLst>
                <a:path w="424814" h="374332">
                  <a:moveTo>
                    <a:pt x="98108" y="374333"/>
                  </a:moveTo>
                  <a:lnTo>
                    <a:pt x="388620" y="374333"/>
                  </a:lnTo>
                  <a:cubicBezTo>
                    <a:pt x="408622" y="374333"/>
                    <a:pt x="424815" y="357188"/>
                    <a:pt x="424815" y="337185"/>
                  </a:cubicBezTo>
                  <a:cubicBezTo>
                    <a:pt x="424815" y="334328"/>
                    <a:pt x="424815" y="332423"/>
                    <a:pt x="423863" y="329565"/>
                  </a:cubicBezTo>
                  <a:lnTo>
                    <a:pt x="361950" y="30480"/>
                  </a:lnTo>
                  <a:cubicBezTo>
                    <a:pt x="358140" y="12383"/>
                    <a:pt x="342900" y="0"/>
                    <a:pt x="324802" y="0"/>
                  </a:cubicBezTo>
                  <a:lnTo>
                    <a:pt x="38100" y="0"/>
                  </a:lnTo>
                  <a:cubicBezTo>
                    <a:pt x="17145" y="0"/>
                    <a:pt x="0" y="18098"/>
                    <a:pt x="0" y="39053"/>
                  </a:cubicBezTo>
                  <a:cubicBezTo>
                    <a:pt x="0" y="41910"/>
                    <a:pt x="0" y="43815"/>
                    <a:pt x="952" y="46673"/>
                  </a:cubicBezTo>
                  <a:lnTo>
                    <a:pt x="62865" y="344805"/>
                  </a:lnTo>
                  <a:cubicBezTo>
                    <a:pt x="65722" y="361950"/>
                    <a:pt x="80963" y="374333"/>
                    <a:pt x="98108" y="374333"/>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13" name="Freeform 213"/>
            <p:cNvSpPr/>
            <p:nvPr/>
          </p:nvSpPr>
          <p:spPr>
            <a:xfrm>
              <a:off x="6292930" y="5828300"/>
              <a:ext cx="432550" cy="382904"/>
            </a:xfrm>
            <a:custGeom>
              <a:avLst/>
              <a:gdLst/>
              <a:ahLst/>
              <a:cxnLst/>
              <a:rect l="l" t="t" r="r" b="b"/>
              <a:pathLst>
                <a:path w="432550" h="382904">
                  <a:moveTo>
                    <a:pt x="392426" y="382905"/>
                  </a:moveTo>
                  <a:lnTo>
                    <a:pt x="101914" y="382905"/>
                  </a:lnTo>
                  <a:cubicBezTo>
                    <a:pt x="82864" y="382905"/>
                    <a:pt x="66671" y="368617"/>
                    <a:pt x="62861" y="350520"/>
                  </a:cubicBezTo>
                  <a:lnTo>
                    <a:pt x="949" y="52388"/>
                  </a:lnTo>
                  <a:cubicBezTo>
                    <a:pt x="-1909" y="39052"/>
                    <a:pt x="1901" y="25717"/>
                    <a:pt x="9521" y="15240"/>
                  </a:cubicBezTo>
                  <a:cubicBezTo>
                    <a:pt x="17141" y="5715"/>
                    <a:pt x="29524" y="0"/>
                    <a:pt x="41906" y="0"/>
                  </a:cubicBezTo>
                  <a:lnTo>
                    <a:pt x="328609" y="0"/>
                  </a:lnTo>
                  <a:cubicBezTo>
                    <a:pt x="348611" y="0"/>
                    <a:pt x="365756" y="14288"/>
                    <a:pt x="369566" y="34290"/>
                  </a:cubicBezTo>
                  <a:lnTo>
                    <a:pt x="431479" y="333375"/>
                  </a:lnTo>
                  <a:cubicBezTo>
                    <a:pt x="434336" y="345757"/>
                    <a:pt x="431479" y="358140"/>
                    <a:pt x="422906" y="368617"/>
                  </a:cubicBezTo>
                  <a:cubicBezTo>
                    <a:pt x="416239" y="377190"/>
                    <a:pt x="404809" y="382905"/>
                    <a:pt x="392426" y="382905"/>
                  </a:cubicBezTo>
                  <a:close/>
                  <a:moveTo>
                    <a:pt x="41906" y="8572"/>
                  </a:moveTo>
                  <a:cubicBezTo>
                    <a:pt x="32381" y="8572"/>
                    <a:pt x="22856" y="13335"/>
                    <a:pt x="16189" y="20955"/>
                  </a:cubicBezTo>
                  <a:cubicBezTo>
                    <a:pt x="9521" y="29527"/>
                    <a:pt x="6664" y="40005"/>
                    <a:pt x="8569" y="49530"/>
                  </a:cubicBezTo>
                  <a:lnTo>
                    <a:pt x="70481" y="347663"/>
                  </a:lnTo>
                  <a:cubicBezTo>
                    <a:pt x="73339" y="361950"/>
                    <a:pt x="85721" y="373380"/>
                    <a:pt x="100961" y="373380"/>
                  </a:cubicBezTo>
                  <a:lnTo>
                    <a:pt x="391474" y="373380"/>
                  </a:lnTo>
                  <a:cubicBezTo>
                    <a:pt x="400999" y="373380"/>
                    <a:pt x="409571" y="368617"/>
                    <a:pt x="415286" y="361950"/>
                  </a:cubicBezTo>
                  <a:cubicBezTo>
                    <a:pt x="421954" y="354330"/>
                    <a:pt x="423859" y="343853"/>
                    <a:pt x="421954" y="334328"/>
                  </a:cubicBezTo>
                  <a:lnTo>
                    <a:pt x="360041" y="35242"/>
                  </a:lnTo>
                  <a:cubicBezTo>
                    <a:pt x="357184" y="20002"/>
                    <a:pt x="342896" y="8572"/>
                    <a:pt x="327656" y="7620"/>
                  </a:cubicBezTo>
                  <a:lnTo>
                    <a:pt x="41906" y="857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4" name="Freeform 214"/>
            <p:cNvSpPr/>
            <p:nvPr/>
          </p:nvSpPr>
          <p:spPr>
            <a:xfrm>
              <a:off x="6651066" y="5966750"/>
              <a:ext cx="95288" cy="164808"/>
            </a:xfrm>
            <a:custGeom>
              <a:avLst/>
              <a:gdLst/>
              <a:ahLst/>
              <a:cxnLst/>
              <a:rect l="l" t="t" r="r" b="b"/>
              <a:pathLst>
                <a:path w="95288" h="164808">
                  <a:moveTo>
                    <a:pt x="94297" y="90149"/>
                  </a:moveTo>
                  <a:cubicBezTo>
                    <a:pt x="96203" y="79672"/>
                    <a:pt x="95250" y="69194"/>
                    <a:pt x="92392" y="58717"/>
                  </a:cubicBezTo>
                  <a:cubicBezTo>
                    <a:pt x="89535" y="52049"/>
                    <a:pt x="84772" y="45382"/>
                    <a:pt x="80010" y="40619"/>
                  </a:cubicBezTo>
                  <a:cubicBezTo>
                    <a:pt x="70485" y="31094"/>
                    <a:pt x="60960" y="21569"/>
                    <a:pt x="51435" y="12997"/>
                  </a:cubicBezTo>
                  <a:cubicBezTo>
                    <a:pt x="41910" y="5377"/>
                    <a:pt x="30480" y="-2243"/>
                    <a:pt x="19050" y="614"/>
                  </a:cubicBezTo>
                  <a:cubicBezTo>
                    <a:pt x="22860" y="17759"/>
                    <a:pt x="32385" y="32999"/>
                    <a:pt x="46672" y="43477"/>
                  </a:cubicBezTo>
                  <a:cubicBezTo>
                    <a:pt x="41910" y="37762"/>
                    <a:pt x="36195" y="33952"/>
                    <a:pt x="28575" y="32047"/>
                  </a:cubicBezTo>
                  <a:cubicBezTo>
                    <a:pt x="23813" y="30142"/>
                    <a:pt x="18097" y="31094"/>
                    <a:pt x="16192" y="35857"/>
                  </a:cubicBezTo>
                  <a:cubicBezTo>
                    <a:pt x="15240" y="38714"/>
                    <a:pt x="15240" y="42524"/>
                    <a:pt x="17145" y="44429"/>
                  </a:cubicBezTo>
                  <a:cubicBezTo>
                    <a:pt x="22860" y="56812"/>
                    <a:pt x="30480" y="67289"/>
                    <a:pt x="40958" y="74909"/>
                  </a:cubicBezTo>
                  <a:lnTo>
                    <a:pt x="29528" y="67289"/>
                  </a:lnTo>
                  <a:cubicBezTo>
                    <a:pt x="26670" y="65384"/>
                    <a:pt x="23813" y="63479"/>
                    <a:pt x="20003" y="63479"/>
                  </a:cubicBezTo>
                  <a:cubicBezTo>
                    <a:pt x="16192" y="62527"/>
                    <a:pt x="13335" y="64432"/>
                    <a:pt x="11430" y="68242"/>
                  </a:cubicBezTo>
                  <a:cubicBezTo>
                    <a:pt x="10478" y="71099"/>
                    <a:pt x="11430" y="73957"/>
                    <a:pt x="12383" y="75862"/>
                  </a:cubicBezTo>
                  <a:cubicBezTo>
                    <a:pt x="15240" y="82529"/>
                    <a:pt x="20003" y="89197"/>
                    <a:pt x="26670" y="93007"/>
                  </a:cubicBezTo>
                  <a:cubicBezTo>
                    <a:pt x="22860" y="89197"/>
                    <a:pt x="18097" y="87292"/>
                    <a:pt x="12383" y="86339"/>
                  </a:cubicBezTo>
                  <a:cubicBezTo>
                    <a:pt x="6667" y="85387"/>
                    <a:pt x="1905" y="89197"/>
                    <a:pt x="0" y="93959"/>
                  </a:cubicBezTo>
                  <a:cubicBezTo>
                    <a:pt x="0" y="96817"/>
                    <a:pt x="0" y="99674"/>
                    <a:pt x="1905" y="102532"/>
                  </a:cubicBezTo>
                  <a:cubicBezTo>
                    <a:pt x="10478" y="118724"/>
                    <a:pt x="30480" y="120629"/>
                    <a:pt x="40005" y="134917"/>
                  </a:cubicBezTo>
                  <a:cubicBezTo>
                    <a:pt x="47625" y="145394"/>
                    <a:pt x="43815" y="156824"/>
                    <a:pt x="58103" y="162539"/>
                  </a:cubicBezTo>
                  <a:cubicBezTo>
                    <a:pt x="93345" y="177779"/>
                    <a:pt x="92392" y="112057"/>
                    <a:pt x="94297" y="90149"/>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15" name="Freeform 215"/>
            <p:cNvSpPr/>
            <p:nvPr/>
          </p:nvSpPr>
          <p:spPr>
            <a:xfrm>
              <a:off x="6644977" y="5963944"/>
              <a:ext cx="105148" cy="172965"/>
            </a:xfrm>
            <a:custGeom>
              <a:avLst/>
              <a:gdLst/>
              <a:ahLst/>
              <a:cxnLst/>
              <a:rect l="l" t="t" r="r" b="b"/>
              <a:pathLst>
                <a:path w="105148" h="172965">
                  <a:moveTo>
                    <a:pt x="73716" y="172965"/>
                  </a:moveTo>
                  <a:cubicBezTo>
                    <a:pt x="69906" y="172965"/>
                    <a:pt x="65144" y="172013"/>
                    <a:pt x="61334" y="170108"/>
                  </a:cubicBezTo>
                  <a:cubicBezTo>
                    <a:pt x="52761" y="166298"/>
                    <a:pt x="47046" y="159630"/>
                    <a:pt x="45141" y="151058"/>
                  </a:cubicBezTo>
                  <a:cubicBezTo>
                    <a:pt x="44189" y="147248"/>
                    <a:pt x="42284" y="144390"/>
                    <a:pt x="40379" y="141533"/>
                  </a:cubicBezTo>
                  <a:cubicBezTo>
                    <a:pt x="35616" y="135818"/>
                    <a:pt x="30854" y="132008"/>
                    <a:pt x="24186" y="129150"/>
                  </a:cubicBezTo>
                  <a:cubicBezTo>
                    <a:pt x="14661" y="124388"/>
                    <a:pt x="7041" y="117720"/>
                    <a:pt x="2279" y="109148"/>
                  </a:cubicBezTo>
                  <a:cubicBezTo>
                    <a:pt x="374" y="105338"/>
                    <a:pt x="-579" y="101528"/>
                    <a:pt x="374" y="97718"/>
                  </a:cubicBezTo>
                  <a:cubicBezTo>
                    <a:pt x="2279" y="91050"/>
                    <a:pt x="7994" y="86288"/>
                    <a:pt x="14661" y="86288"/>
                  </a:cubicBezTo>
                  <a:cubicBezTo>
                    <a:pt x="13709" y="85335"/>
                    <a:pt x="13709" y="83430"/>
                    <a:pt x="12756" y="82478"/>
                  </a:cubicBezTo>
                  <a:cubicBezTo>
                    <a:pt x="10851" y="78668"/>
                    <a:pt x="10851" y="74858"/>
                    <a:pt x="11804" y="71048"/>
                  </a:cubicBezTo>
                  <a:cubicBezTo>
                    <a:pt x="13709" y="66285"/>
                    <a:pt x="18471" y="63428"/>
                    <a:pt x="23234" y="63428"/>
                  </a:cubicBezTo>
                  <a:cubicBezTo>
                    <a:pt x="20376" y="59618"/>
                    <a:pt x="18471" y="55808"/>
                    <a:pt x="16566" y="51045"/>
                  </a:cubicBezTo>
                  <a:cubicBezTo>
                    <a:pt x="14661" y="47235"/>
                    <a:pt x="13709" y="42473"/>
                    <a:pt x="15614" y="38663"/>
                  </a:cubicBezTo>
                  <a:cubicBezTo>
                    <a:pt x="17519" y="33900"/>
                    <a:pt x="23234" y="31043"/>
                    <a:pt x="27996" y="31995"/>
                  </a:cubicBezTo>
                  <a:cubicBezTo>
                    <a:pt x="23234" y="24375"/>
                    <a:pt x="20376" y="15803"/>
                    <a:pt x="18471" y="7230"/>
                  </a:cubicBezTo>
                  <a:cubicBezTo>
                    <a:pt x="17519" y="4373"/>
                    <a:pt x="18471" y="1515"/>
                    <a:pt x="21329" y="563"/>
                  </a:cubicBezTo>
                  <a:cubicBezTo>
                    <a:pt x="21329" y="563"/>
                    <a:pt x="21329" y="563"/>
                    <a:pt x="21329" y="563"/>
                  </a:cubicBezTo>
                  <a:cubicBezTo>
                    <a:pt x="35616" y="-2295"/>
                    <a:pt x="47999" y="6278"/>
                    <a:pt x="57524" y="13898"/>
                  </a:cubicBezTo>
                  <a:cubicBezTo>
                    <a:pt x="68001" y="22470"/>
                    <a:pt x="77526" y="31995"/>
                    <a:pt x="87051" y="41520"/>
                  </a:cubicBezTo>
                  <a:cubicBezTo>
                    <a:pt x="92766" y="47235"/>
                    <a:pt x="97529" y="53903"/>
                    <a:pt x="101339" y="60570"/>
                  </a:cubicBezTo>
                  <a:cubicBezTo>
                    <a:pt x="105149" y="71048"/>
                    <a:pt x="106101" y="82478"/>
                    <a:pt x="104196" y="93908"/>
                  </a:cubicBezTo>
                  <a:lnTo>
                    <a:pt x="104196" y="93908"/>
                  </a:lnTo>
                  <a:cubicBezTo>
                    <a:pt x="104196" y="96765"/>
                    <a:pt x="104196" y="100575"/>
                    <a:pt x="103244" y="104385"/>
                  </a:cubicBezTo>
                  <a:cubicBezTo>
                    <a:pt x="102291" y="126293"/>
                    <a:pt x="100386" y="160583"/>
                    <a:pt x="84194" y="170108"/>
                  </a:cubicBezTo>
                  <a:cubicBezTo>
                    <a:pt x="81336" y="171060"/>
                    <a:pt x="77526" y="172965"/>
                    <a:pt x="73716" y="172965"/>
                  </a:cubicBezTo>
                  <a:close/>
                  <a:moveTo>
                    <a:pt x="16566" y="93908"/>
                  </a:moveTo>
                  <a:cubicBezTo>
                    <a:pt x="13709" y="93908"/>
                    <a:pt x="11804" y="94860"/>
                    <a:pt x="9899" y="97718"/>
                  </a:cubicBezTo>
                  <a:cubicBezTo>
                    <a:pt x="9899" y="99623"/>
                    <a:pt x="9899" y="101528"/>
                    <a:pt x="10851" y="103433"/>
                  </a:cubicBezTo>
                  <a:cubicBezTo>
                    <a:pt x="15614" y="110100"/>
                    <a:pt x="21329" y="115815"/>
                    <a:pt x="28949" y="119625"/>
                  </a:cubicBezTo>
                  <a:cubicBezTo>
                    <a:pt x="36569" y="123435"/>
                    <a:pt x="43236" y="128198"/>
                    <a:pt x="47999" y="134865"/>
                  </a:cubicBezTo>
                  <a:cubicBezTo>
                    <a:pt x="50856" y="138675"/>
                    <a:pt x="52761" y="142485"/>
                    <a:pt x="53714" y="147248"/>
                  </a:cubicBezTo>
                  <a:cubicBezTo>
                    <a:pt x="54666" y="153915"/>
                    <a:pt x="58476" y="158678"/>
                    <a:pt x="64191" y="160583"/>
                  </a:cubicBezTo>
                  <a:cubicBezTo>
                    <a:pt x="68954" y="163440"/>
                    <a:pt x="73716" y="163440"/>
                    <a:pt x="78479" y="160583"/>
                  </a:cubicBezTo>
                  <a:cubicBezTo>
                    <a:pt x="90861" y="152963"/>
                    <a:pt x="92766" y="119625"/>
                    <a:pt x="93719" y="102480"/>
                  </a:cubicBezTo>
                  <a:cubicBezTo>
                    <a:pt x="93719" y="98670"/>
                    <a:pt x="93719" y="94860"/>
                    <a:pt x="94671" y="92003"/>
                  </a:cubicBezTo>
                  <a:cubicBezTo>
                    <a:pt x="96576" y="82478"/>
                    <a:pt x="95624" y="72000"/>
                    <a:pt x="92766" y="63428"/>
                  </a:cubicBezTo>
                  <a:cubicBezTo>
                    <a:pt x="89909" y="56760"/>
                    <a:pt x="86099" y="51045"/>
                    <a:pt x="81336" y="46283"/>
                  </a:cubicBezTo>
                  <a:cubicBezTo>
                    <a:pt x="71811" y="36758"/>
                    <a:pt x="62286" y="28185"/>
                    <a:pt x="52761" y="19613"/>
                  </a:cubicBezTo>
                  <a:cubicBezTo>
                    <a:pt x="46094" y="13898"/>
                    <a:pt x="38474" y="9135"/>
                    <a:pt x="29901" y="8183"/>
                  </a:cubicBezTo>
                  <a:cubicBezTo>
                    <a:pt x="32759" y="18660"/>
                    <a:pt x="38474" y="28185"/>
                    <a:pt x="46094" y="35805"/>
                  </a:cubicBezTo>
                  <a:cubicBezTo>
                    <a:pt x="49904" y="37710"/>
                    <a:pt x="52761" y="40568"/>
                    <a:pt x="55619" y="44378"/>
                  </a:cubicBezTo>
                  <a:cubicBezTo>
                    <a:pt x="57524" y="46283"/>
                    <a:pt x="57524" y="49140"/>
                    <a:pt x="55619" y="51045"/>
                  </a:cubicBezTo>
                  <a:cubicBezTo>
                    <a:pt x="53714" y="52950"/>
                    <a:pt x="50856" y="52950"/>
                    <a:pt x="48951" y="51998"/>
                  </a:cubicBezTo>
                  <a:cubicBezTo>
                    <a:pt x="46094" y="50093"/>
                    <a:pt x="42284" y="47235"/>
                    <a:pt x="39426" y="44378"/>
                  </a:cubicBezTo>
                  <a:cubicBezTo>
                    <a:pt x="37521" y="43425"/>
                    <a:pt x="34664" y="41520"/>
                    <a:pt x="31806" y="41520"/>
                  </a:cubicBezTo>
                  <a:cubicBezTo>
                    <a:pt x="28949" y="40568"/>
                    <a:pt x="25139" y="40568"/>
                    <a:pt x="25139" y="42473"/>
                  </a:cubicBezTo>
                  <a:cubicBezTo>
                    <a:pt x="25139" y="44378"/>
                    <a:pt x="25139" y="46283"/>
                    <a:pt x="26091" y="47235"/>
                  </a:cubicBezTo>
                  <a:cubicBezTo>
                    <a:pt x="30854" y="58665"/>
                    <a:pt x="38474" y="68190"/>
                    <a:pt x="48951" y="75810"/>
                  </a:cubicBezTo>
                  <a:cubicBezTo>
                    <a:pt x="50856" y="77715"/>
                    <a:pt x="51809" y="80573"/>
                    <a:pt x="49904" y="82478"/>
                  </a:cubicBezTo>
                  <a:cubicBezTo>
                    <a:pt x="49904" y="82478"/>
                    <a:pt x="49904" y="82478"/>
                    <a:pt x="49904" y="82478"/>
                  </a:cubicBezTo>
                  <a:cubicBezTo>
                    <a:pt x="47999" y="84383"/>
                    <a:pt x="45141" y="85335"/>
                    <a:pt x="43236" y="83430"/>
                  </a:cubicBezTo>
                  <a:lnTo>
                    <a:pt x="31806" y="76763"/>
                  </a:lnTo>
                  <a:cubicBezTo>
                    <a:pt x="29901" y="74858"/>
                    <a:pt x="27044" y="73905"/>
                    <a:pt x="24186" y="72953"/>
                  </a:cubicBezTo>
                  <a:cubicBezTo>
                    <a:pt x="23234" y="72953"/>
                    <a:pt x="21329" y="72953"/>
                    <a:pt x="20376" y="73905"/>
                  </a:cubicBezTo>
                  <a:cubicBezTo>
                    <a:pt x="20376" y="75810"/>
                    <a:pt x="20376" y="76763"/>
                    <a:pt x="21329" y="77715"/>
                  </a:cubicBezTo>
                  <a:cubicBezTo>
                    <a:pt x="23234" y="83430"/>
                    <a:pt x="27044" y="88193"/>
                    <a:pt x="32759" y="92003"/>
                  </a:cubicBezTo>
                  <a:lnTo>
                    <a:pt x="33711" y="92955"/>
                  </a:lnTo>
                  <a:cubicBezTo>
                    <a:pt x="35616" y="94860"/>
                    <a:pt x="36569" y="97718"/>
                    <a:pt x="34664" y="99623"/>
                  </a:cubicBezTo>
                  <a:cubicBezTo>
                    <a:pt x="34664" y="99623"/>
                    <a:pt x="34664" y="99623"/>
                    <a:pt x="34664" y="99623"/>
                  </a:cubicBezTo>
                  <a:cubicBezTo>
                    <a:pt x="32759" y="101528"/>
                    <a:pt x="29901" y="102480"/>
                    <a:pt x="27996" y="100575"/>
                  </a:cubicBezTo>
                  <a:lnTo>
                    <a:pt x="27044" y="99623"/>
                  </a:lnTo>
                  <a:cubicBezTo>
                    <a:pt x="24186" y="96765"/>
                    <a:pt x="20376" y="94860"/>
                    <a:pt x="16566" y="94860"/>
                  </a:cubicBezTo>
                  <a:lnTo>
                    <a:pt x="16566" y="93908"/>
                  </a:lnTo>
                  <a:close/>
                  <a:moveTo>
                    <a:pt x="100386" y="92955"/>
                  </a:moveTo>
                  <a:lnTo>
                    <a:pt x="100386" y="9295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6" name="Freeform 216"/>
            <p:cNvSpPr/>
            <p:nvPr/>
          </p:nvSpPr>
          <p:spPr>
            <a:xfrm>
              <a:off x="6302208" y="5978765"/>
              <a:ext cx="65012" cy="120327"/>
            </a:xfrm>
            <a:custGeom>
              <a:avLst/>
              <a:gdLst/>
              <a:ahLst/>
              <a:cxnLst/>
              <a:rect l="l" t="t" r="r" b="b"/>
              <a:pathLst>
                <a:path w="65012" h="120327">
                  <a:moveTo>
                    <a:pt x="243" y="57180"/>
                  </a:moveTo>
                  <a:cubicBezTo>
                    <a:pt x="2148" y="37177"/>
                    <a:pt x="7863" y="15270"/>
                    <a:pt x="25008" y="4792"/>
                  </a:cubicBezTo>
                  <a:cubicBezTo>
                    <a:pt x="35485" y="-923"/>
                    <a:pt x="48820" y="-1875"/>
                    <a:pt x="59298" y="3840"/>
                  </a:cubicBezTo>
                  <a:cubicBezTo>
                    <a:pt x="61203" y="4792"/>
                    <a:pt x="63108" y="6697"/>
                    <a:pt x="63108" y="8602"/>
                  </a:cubicBezTo>
                  <a:cubicBezTo>
                    <a:pt x="64060" y="11460"/>
                    <a:pt x="61203" y="14317"/>
                    <a:pt x="58345" y="16222"/>
                  </a:cubicBezTo>
                  <a:cubicBezTo>
                    <a:pt x="52630" y="20032"/>
                    <a:pt x="46915" y="21937"/>
                    <a:pt x="40248" y="23842"/>
                  </a:cubicBezTo>
                  <a:cubicBezTo>
                    <a:pt x="50725" y="22890"/>
                    <a:pt x="61203" y="28605"/>
                    <a:pt x="65013" y="39082"/>
                  </a:cubicBezTo>
                  <a:cubicBezTo>
                    <a:pt x="58345" y="46702"/>
                    <a:pt x="49773" y="51465"/>
                    <a:pt x="40248" y="52417"/>
                  </a:cubicBezTo>
                  <a:cubicBezTo>
                    <a:pt x="46915" y="50512"/>
                    <a:pt x="53583" y="53370"/>
                    <a:pt x="57393" y="58132"/>
                  </a:cubicBezTo>
                  <a:cubicBezTo>
                    <a:pt x="64060" y="67657"/>
                    <a:pt x="58345" y="69562"/>
                    <a:pt x="51678" y="75277"/>
                  </a:cubicBezTo>
                  <a:cubicBezTo>
                    <a:pt x="54535" y="74325"/>
                    <a:pt x="57393" y="75277"/>
                    <a:pt x="60250" y="76230"/>
                  </a:cubicBezTo>
                  <a:cubicBezTo>
                    <a:pt x="63108" y="77182"/>
                    <a:pt x="65013" y="80992"/>
                    <a:pt x="65013" y="83850"/>
                  </a:cubicBezTo>
                  <a:cubicBezTo>
                    <a:pt x="64060" y="89565"/>
                    <a:pt x="57393" y="91470"/>
                    <a:pt x="52630" y="94327"/>
                  </a:cubicBezTo>
                  <a:cubicBezTo>
                    <a:pt x="48820" y="97185"/>
                    <a:pt x="45963" y="100042"/>
                    <a:pt x="44058" y="104805"/>
                  </a:cubicBezTo>
                  <a:cubicBezTo>
                    <a:pt x="43105" y="107662"/>
                    <a:pt x="43105" y="109567"/>
                    <a:pt x="41200" y="112425"/>
                  </a:cubicBezTo>
                  <a:cubicBezTo>
                    <a:pt x="31675" y="129570"/>
                    <a:pt x="9768" y="115282"/>
                    <a:pt x="5005" y="102900"/>
                  </a:cubicBezTo>
                  <a:cubicBezTo>
                    <a:pt x="1195" y="88612"/>
                    <a:pt x="-710" y="72420"/>
                    <a:pt x="243" y="5718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17" name="Freeform 217"/>
            <p:cNvSpPr/>
            <p:nvPr/>
          </p:nvSpPr>
          <p:spPr>
            <a:xfrm>
              <a:off x="6298407" y="5973292"/>
              <a:ext cx="76433" cy="130279"/>
            </a:xfrm>
            <a:custGeom>
              <a:avLst/>
              <a:gdLst/>
              <a:ahLst/>
              <a:cxnLst/>
              <a:rect l="l" t="t" r="r" b="b"/>
              <a:pathLst>
                <a:path w="76433" h="130279">
                  <a:moveTo>
                    <a:pt x="34524" y="130280"/>
                  </a:moveTo>
                  <a:lnTo>
                    <a:pt x="33571" y="130280"/>
                  </a:lnTo>
                  <a:cubicBezTo>
                    <a:pt x="22141" y="128375"/>
                    <a:pt x="11664" y="120755"/>
                    <a:pt x="6901" y="110277"/>
                  </a:cubicBezTo>
                  <a:cubicBezTo>
                    <a:pt x="1186" y="95037"/>
                    <a:pt x="-719" y="77892"/>
                    <a:pt x="234" y="61700"/>
                  </a:cubicBezTo>
                  <a:lnTo>
                    <a:pt x="234" y="61700"/>
                  </a:lnTo>
                  <a:cubicBezTo>
                    <a:pt x="1186" y="42650"/>
                    <a:pt x="6901" y="16932"/>
                    <a:pt x="26904" y="5502"/>
                  </a:cubicBezTo>
                  <a:cubicBezTo>
                    <a:pt x="39286" y="-1165"/>
                    <a:pt x="53574" y="-2118"/>
                    <a:pt x="65956" y="4550"/>
                  </a:cubicBezTo>
                  <a:cubicBezTo>
                    <a:pt x="68814" y="5502"/>
                    <a:pt x="71671" y="8360"/>
                    <a:pt x="72624" y="12170"/>
                  </a:cubicBezTo>
                  <a:cubicBezTo>
                    <a:pt x="73576" y="15027"/>
                    <a:pt x="72624" y="19790"/>
                    <a:pt x="65956" y="24552"/>
                  </a:cubicBezTo>
                  <a:lnTo>
                    <a:pt x="62146" y="27410"/>
                  </a:lnTo>
                  <a:cubicBezTo>
                    <a:pt x="67861" y="30267"/>
                    <a:pt x="72624" y="35982"/>
                    <a:pt x="75481" y="41697"/>
                  </a:cubicBezTo>
                  <a:cubicBezTo>
                    <a:pt x="76434" y="43602"/>
                    <a:pt x="75481" y="45507"/>
                    <a:pt x="74529" y="46460"/>
                  </a:cubicBezTo>
                  <a:cubicBezTo>
                    <a:pt x="71671" y="50270"/>
                    <a:pt x="67861" y="53127"/>
                    <a:pt x="63099" y="55985"/>
                  </a:cubicBezTo>
                  <a:cubicBezTo>
                    <a:pt x="65004" y="56937"/>
                    <a:pt x="65956" y="58842"/>
                    <a:pt x="66909" y="60747"/>
                  </a:cubicBezTo>
                  <a:cubicBezTo>
                    <a:pt x="71671" y="68367"/>
                    <a:pt x="71671" y="73130"/>
                    <a:pt x="68814" y="76940"/>
                  </a:cubicBezTo>
                  <a:lnTo>
                    <a:pt x="68814" y="76940"/>
                  </a:lnTo>
                  <a:cubicBezTo>
                    <a:pt x="73576" y="78845"/>
                    <a:pt x="76434" y="83607"/>
                    <a:pt x="76434" y="89322"/>
                  </a:cubicBezTo>
                  <a:cubicBezTo>
                    <a:pt x="75481" y="96942"/>
                    <a:pt x="69766" y="99800"/>
                    <a:pt x="65004" y="101705"/>
                  </a:cubicBezTo>
                  <a:lnTo>
                    <a:pt x="62146" y="103610"/>
                  </a:lnTo>
                  <a:cubicBezTo>
                    <a:pt x="59289" y="105515"/>
                    <a:pt x="56431" y="108372"/>
                    <a:pt x="55479" y="111230"/>
                  </a:cubicBezTo>
                  <a:cubicBezTo>
                    <a:pt x="55479" y="112182"/>
                    <a:pt x="54526" y="113135"/>
                    <a:pt x="54526" y="113135"/>
                  </a:cubicBezTo>
                  <a:cubicBezTo>
                    <a:pt x="54526" y="115040"/>
                    <a:pt x="53574" y="116945"/>
                    <a:pt x="52621" y="118850"/>
                  </a:cubicBezTo>
                  <a:cubicBezTo>
                    <a:pt x="47859" y="126470"/>
                    <a:pt x="41191" y="130280"/>
                    <a:pt x="34524" y="130280"/>
                  </a:cubicBezTo>
                  <a:close/>
                  <a:moveTo>
                    <a:pt x="8806" y="62652"/>
                  </a:moveTo>
                  <a:cubicBezTo>
                    <a:pt x="7854" y="77892"/>
                    <a:pt x="9759" y="92180"/>
                    <a:pt x="14521" y="106467"/>
                  </a:cubicBezTo>
                  <a:cubicBezTo>
                    <a:pt x="18331" y="114087"/>
                    <a:pt x="24999" y="118850"/>
                    <a:pt x="33571" y="120755"/>
                  </a:cubicBezTo>
                  <a:cubicBezTo>
                    <a:pt x="37381" y="120755"/>
                    <a:pt x="41191" y="118850"/>
                    <a:pt x="42144" y="115040"/>
                  </a:cubicBezTo>
                  <a:cubicBezTo>
                    <a:pt x="43096" y="114087"/>
                    <a:pt x="43096" y="112182"/>
                    <a:pt x="43096" y="111230"/>
                  </a:cubicBezTo>
                  <a:cubicBezTo>
                    <a:pt x="43096" y="110277"/>
                    <a:pt x="44049" y="109325"/>
                    <a:pt x="44049" y="108372"/>
                  </a:cubicBezTo>
                  <a:cubicBezTo>
                    <a:pt x="45954" y="102657"/>
                    <a:pt x="49764" y="97895"/>
                    <a:pt x="54526" y="95037"/>
                  </a:cubicBezTo>
                  <a:lnTo>
                    <a:pt x="58336" y="93132"/>
                  </a:lnTo>
                  <a:cubicBezTo>
                    <a:pt x="62146" y="91227"/>
                    <a:pt x="64051" y="90275"/>
                    <a:pt x="65004" y="88370"/>
                  </a:cubicBezTo>
                  <a:cubicBezTo>
                    <a:pt x="65004" y="86465"/>
                    <a:pt x="64051" y="86465"/>
                    <a:pt x="63099" y="85512"/>
                  </a:cubicBezTo>
                  <a:cubicBezTo>
                    <a:pt x="61194" y="84560"/>
                    <a:pt x="59289" y="84560"/>
                    <a:pt x="57384" y="84560"/>
                  </a:cubicBezTo>
                  <a:cubicBezTo>
                    <a:pt x="54526" y="84560"/>
                    <a:pt x="52621" y="82655"/>
                    <a:pt x="51669" y="80750"/>
                  </a:cubicBezTo>
                  <a:cubicBezTo>
                    <a:pt x="51669" y="78845"/>
                    <a:pt x="51669" y="76940"/>
                    <a:pt x="53574" y="75987"/>
                  </a:cubicBezTo>
                  <a:lnTo>
                    <a:pt x="55479" y="74082"/>
                  </a:lnTo>
                  <a:cubicBezTo>
                    <a:pt x="61194" y="69320"/>
                    <a:pt x="61194" y="69320"/>
                    <a:pt x="58336" y="65510"/>
                  </a:cubicBezTo>
                  <a:cubicBezTo>
                    <a:pt x="55479" y="60747"/>
                    <a:pt x="51669" y="60747"/>
                    <a:pt x="45954" y="61700"/>
                  </a:cubicBezTo>
                  <a:cubicBezTo>
                    <a:pt x="43096" y="61700"/>
                    <a:pt x="41191" y="60747"/>
                    <a:pt x="40239" y="57890"/>
                  </a:cubicBezTo>
                  <a:cubicBezTo>
                    <a:pt x="40239" y="57890"/>
                    <a:pt x="40239" y="57890"/>
                    <a:pt x="40239" y="57890"/>
                  </a:cubicBezTo>
                  <a:cubicBezTo>
                    <a:pt x="40239" y="55032"/>
                    <a:pt x="42144" y="53127"/>
                    <a:pt x="44049" y="52175"/>
                  </a:cubicBezTo>
                  <a:cubicBezTo>
                    <a:pt x="51669" y="51222"/>
                    <a:pt x="58336" y="47412"/>
                    <a:pt x="63099" y="42650"/>
                  </a:cubicBezTo>
                  <a:cubicBezTo>
                    <a:pt x="59289" y="35982"/>
                    <a:pt x="51669" y="32172"/>
                    <a:pt x="45001" y="33125"/>
                  </a:cubicBezTo>
                  <a:cubicBezTo>
                    <a:pt x="42144" y="33125"/>
                    <a:pt x="40239" y="32172"/>
                    <a:pt x="39286" y="29315"/>
                  </a:cubicBezTo>
                  <a:cubicBezTo>
                    <a:pt x="38334" y="26457"/>
                    <a:pt x="40239" y="24552"/>
                    <a:pt x="43096" y="23600"/>
                  </a:cubicBezTo>
                  <a:cubicBezTo>
                    <a:pt x="48811" y="21695"/>
                    <a:pt x="54526" y="19790"/>
                    <a:pt x="60241" y="15980"/>
                  </a:cubicBezTo>
                  <a:cubicBezTo>
                    <a:pt x="62146" y="15027"/>
                    <a:pt x="63099" y="14075"/>
                    <a:pt x="63099" y="13122"/>
                  </a:cubicBezTo>
                  <a:lnTo>
                    <a:pt x="61194" y="12170"/>
                  </a:lnTo>
                  <a:cubicBezTo>
                    <a:pt x="51669" y="7407"/>
                    <a:pt x="40239" y="7407"/>
                    <a:pt x="31666" y="13122"/>
                  </a:cubicBezTo>
                  <a:cubicBezTo>
                    <a:pt x="14521" y="23600"/>
                    <a:pt x="9759" y="45507"/>
                    <a:pt x="8806" y="62652"/>
                  </a:cubicBezTo>
                  <a:lnTo>
                    <a:pt x="8806" y="6265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8" name="Freeform 218"/>
            <p:cNvSpPr/>
            <p:nvPr/>
          </p:nvSpPr>
          <p:spPr>
            <a:xfrm>
              <a:off x="6517716" y="5405390"/>
              <a:ext cx="72390" cy="72389"/>
            </a:xfrm>
            <a:custGeom>
              <a:avLst/>
              <a:gdLst/>
              <a:ahLst/>
              <a:cxnLst/>
              <a:rect l="l" t="t" r="r" b="b"/>
              <a:pathLst>
                <a:path w="72390" h="72389">
                  <a:moveTo>
                    <a:pt x="36195" y="72390"/>
                  </a:moveTo>
                  <a:cubicBezTo>
                    <a:pt x="16192" y="72390"/>
                    <a:pt x="0" y="56197"/>
                    <a:pt x="0" y="36195"/>
                  </a:cubicBezTo>
                  <a:cubicBezTo>
                    <a:pt x="0" y="16192"/>
                    <a:pt x="16192" y="0"/>
                    <a:pt x="36195" y="0"/>
                  </a:cubicBezTo>
                  <a:cubicBezTo>
                    <a:pt x="56197" y="0"/>
                    <a:pt x="72390" y="16192"/>
                    <a:pt x="72390" y="36195"/>
                  </a:cubicBezTo>
                  <a:cubicBezTo>
                    <a:pt x="72390" y="57150"/>
                    <a:pt x="56197" y="72390"/>
                    <a:pt x="36195" y="72390"/>
                  </a:cubicBezTo>
                  <a:close/>
                  <a:moveTo>
                    <a:pt x="36195" y="10477"/>
                  </a:moveTo>
                  <a:cubicBezTo>
                    <a:pt x="21908" y="10477"/>
                    <a:pt x="10478" y="21907"/>
                    <a:pt x="10478" y="36195"/>
                  </a:cubicBezTo>
                  <a:cubicBezTo>
                    <a:pt x="10478" y="50482"/>
                    <a:pt x="21908" y="61913"/>
                    <a:pt x="36195" y="61913"/>
                  </a:cubicBezTo>
                  <a:cubicBezTo>
                    <a:pt x="50483" y="61913"/>
                    <a:pt x="61913" y="50482"/>
                    <a:pt x="61913" y="36195"/>
                  </a:cubicBezTo>
                  <a:cubicBezTo>
                    <a:pt x="62865" y="22860"/>
                    <a:pt x="51435" y="11430"/>
                    <a:pt x="36195" y="1047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9" name="Freeform 219"/>
            <p:cNvSpPr/>
            <p:nvPr/>
          </p:nvSpPr>
          <p:spPr>
            <a:xfrm>
              <a:off x="6597726" y="5405390"/>
              <a:ext cx="72390" cy="72389"/>
            </a:xfrm>
            <a:custGeom>
              <a:avLst/>
              <a:gdLst/>
              <a:ahLst/>
              <a:cxnLst/>
              <a:rect l="l" t="t" r="r" b="b"/>
              <a:pathLst>
                <a:path w="72390" h="72389">
                  <a:moveTo>
                    <a:pt x="36195" y="72390"/>
                  </a:moveTo>
                  <a:cubicBezTo>
                    <a:pt x="16193" y="72390"/>
                    <a:pt x="0" y="56197"/>
                    <a:pt x="0" y="36195"/>
                  </a:cubicBezTo>
                  <a:cubicBezTo>
                    <a:pt x="0" y="16192"/>
                    <a:pt x="16193" y="0"/>
                    <a:pt x="36195" y="0"/>
                  </a:cubicBezTo>
                  <a:cubicBezTo>
                    <a:pt x="56198" y="0"/>
                    <a:pt x="72390" y="16192"/>
                    <a:pt x="72390" y="36195"/>
                  </a:cubicBezTo>
                  <a:cubicBezTo>
                    <a:pt x="72390" y="57150"/>
                    <a:pt x="56198" y="72390"/>
                    <a:pt x="36195" y="72390"/>
                  </a:cubicBezTo>
                  <a:lnTo>
                    <a:pt x="36195" y="72390"/>
                  </a:lnTo>
                  <a:close/>
                  <a:moveTo>
                    <a:pt x="36195" y="10477"/>
                  </a:moveTo>
                  <a:cubicBezTo>
                    <a:pt x="21908" y="10477"/>
                    <a:pt x="10478" y="21907"/>
                    <a:pt x="10478" y="36195"/>
                  </a:cubicBezTo>
                  <a:cubicBezTo>
                    <a:pt x="10478" y="50482"/>
                    <a:pt x="21908" y="61913"/>
                    <a:pt x="36195" y="61913"/>
                  </a:cubicBezTo>
                  <a:cubicBezTo>
                    <a:pt x="50483" y="61913"/>
                    <a:pt x="61913" y="50482"/>
                    <a:pt x="61913" y="36195"/>
                  </a:cubicBezTo>
                  <a:cubicBezTo>
                    <a:pt x="62865" y="22860"/>
                    <a:pt x="50483" y="10477"/>
                    <a:pt x="36195" y="10477"/>
                  </a:cubicBezTo>
                  <a:lnTo>
                    <a:pt x="36195" y="1047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0" name="Freeform 220"/>
            <p:cNvSpPr/>
            <p:nvPr/>
          </p:nvSpPr>
          <p:spPr>
            <a:xfrm>
              <a:off x="6564967" y="5502459"/>
              <a:ext cx="87137" cy="34435"/>
            </a:xfrm>
            <a:custGeom>
              <a:avLst/>
              <a:gdLst/>
              <a:ahLst/>
              <a:cxnLst/>
              <a:rect l="l" t="t" r="r" b="b"/>
              <a:pathLst>
                <a:path w="87137" h="34435">
                  <a:moveTo>
                    <a:pt x="37521" y="34376"/>
                  </a:moveTo>
                  <a:cubicBezTo>
                    <a:pt x="25139" y="34376"/>
                    <a:pt x="12756" y="31518"/>
                    <a:pt x="2279" y="25803"/>
                  </a:cubicBezTo>
                  <a:cubicBezTo>
                    <a:pt x="374" y="24851"/>
                    <a:pt x="-579" y="21993"/>
                    <a:pt x="374" y="19136"/>
                  </a:cubicBezTo>
                  <a:cubicBezTo>
                    <a:pt x="1326" y="17231"/>
                    <a:pt x="4184" y="16278"/>
                    <a:pt x="7041" y="17231"/>
                  </a:cubicBezTo>
                  <a:cubicBezTo>
                    <a:pt x="8946" y="18183"/>
                    <a:pt x="51809" y="41996"/>
                    <a:pt x="78479" y="1991"/>
                  </a:cubicBezTo>
                  <a:cubicBezTo>
                    <a:pt x="80384" y="86"/>
                    <a:pt x="83241" y="-867"/>
                    <a:pt x="85146" y="1038"/>
                  </a:cubicBezTo>
                  <a:cubicBezTo>
                    <a:pt x="87051" y="2943"/>
                    <a:pt x="88004" y="5801"/>
                    <a:pt x="86099" y="7706"/>
                  </a:cubicBezTo>
                  <a:cubicBezTo>
                    <a:pt x="75621" y="24851"/>
                    <a:pt x="56571" y="35328"/>
                    <a:pt x="37521" y="34376"/>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1" name="Freeform 221"/>
            <p:cNvSpPr/>
            <p:nvPr/>
          </p:nvSpPr>
          <p:spPr>
            <a:xfrm>
              <a:off x="6580581" y="5437774"/>
              <a:ext cx="27622" cy="9525"/>
            </a:xfrm>
            <a:custGeom>
              <a:avLst/>
              <a:gdLst/>
              <a:ahLst/>
              <a:cxnLst/>
              <a:rect l="l" t="t" r="r" b="b"/>
              <a:pathLst>
                <a:path w="27622" h="9525">
                  <a:moveTo>
                    <a:pt x="22860" y="9525"/>
                  </a:moveTo>
                  <a:lnTo>
                    <a:pt x="4763" y="9525"/>
                  </a:lnTo>
                  <a:cubicBezTo>
                    <a:pt x="1905" y="9525"/>
                    <a:pt x="0" y="7620"/>
                    <a:pt x="0" y="4763"/>
                  </a:cubicBezTo>
                  <a:cubicBezTo>
                    <a:pt x="0" y="1905"/>
                    <a:pt x="1905" y="0"/>
                    <a:pt x="4763" y="0"/>
                  </a:cubicBezTo>
                  <a:lnTo>
                    <a:pt x="22860" y="0"/>
                  </a:lnTo>
                  <a:cubicBezTo>
                    <a:pt x="25717" y="0"/>
                    <a:pt x="27622" y="1905"/>
                    <a:pt x="27622" y="4763"/>
                  </a:cubicBezTo>
                  <a:cubicBezTo>
                    <a:pt x="27622" y="7620"/>
                    <a:pt x="24765" y="9525"/>
                    <a:pt x="22860" y="952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2" name="Freeform 222"/>
            <p:cNvSpPr/>
            <p:nvPr/>
          </p:nvSpPr>
          <p:spPr>
            <a:xfrm>
              <a:off x="6659638" y="5437774"/>
              <a:ext cx="80962" cy="28575"/>
            </a:xfrm>
            <a:custGeom>
              <a:avLst/>
              <a:gdLst/>
              <a:ahLst/>
              <a:cxnLst/>
              <a:rect l="l" t="t" r="r" b="b"/>
              <a:pathLst>
                <a:path w="80962" h="28575">
                  <a:moveTo>
                    <a:pt x="76200" y="28575"/>
                  </a:moveTo>
                  <a:cubicBezTo>
                    <a:pt x="76200" y="28575"/>
                    <a:pt x="75248" y="28575"/>
                    <a:pt x="75248" y="28575"/>
                  </a:cubicBezTo>
                  <a:lnTo>
                    <a:pt x="3810" y="9525"/>
                  </a:lnTo>
                  <a:cubicBezTo>
                    <a:pt x="953" y="8573"/>
                    <a:pt x="0" y="5715"/>
                    <a:pt x="0" y="3810"/>
                  </a:cubicBezTo>
                  <a:cubicBezTo>
                    <a:pt x="953" y="953"/>
                    <a:pt x="3810" y="0"/>
                    <a:pt x="5715" y="0"/>
                  </a:cubicBezTo>
                  <a:lnTo>
                    <a:pt x="77153" y="19050"/>
                  </a:lnTo>
                  <a:cubicBezTo>
                    <a:pt x="80010" y="20003"/>
                    <a:pt x="80963" y="22860"/>
                    <a:pt x="80963" y="24765"/>
                  </a:cubicBezTo>
                  <a:cubicBezTo>
                    <a:pt x="80963" y="27623"/>
                    <a:pt x="79058" y="28575"/>
                    <a:pt x="76200" y="2857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3" name="Freeform 223"/>
            <p:cNvSpPr/>
            <p:nvPr/>
          </p:nvSpPr>
          <p:spPr>
            <a:xfrm>
              <a:off x="6696786" y="5446728"/>
              <a:ext cx="59377" cy="68644"/>
            </a:xfrm>
            <a:custGeom>
              <a:avLst/>
              <a:gdLst/>
              <a:ahLst/>
              <a:cxnLst/>
              <a:rect l="l" t="t" r="r" b="b"/>
              <a:pathLst>
                <a:path w="59377" h="68644">
                  <a:moveTo>
                    <a:pt x="0" y="26289"/>
                  </a:moveTo>
                  <a:cubicBezTo>
                    <a:pt x="1905" y="19622"/>
                    <a:pt x="5715" y="12954"/>
                    <a:pt x="11430" y="9144"/>
                  </a:cubicBezTo>
                  <a:cubicBezTo>
                    <a:pt x="20002" y="1524"/>
                    <a:pt x="31433" y="-1334"/>
                    <a:pt x="42863" y="572"/>
                  </a:cubicBezTo>
                  <a:cubicBezTo>
                    <a:pt x="54292" y="5334"/>
                    <a:pt x="60960" y="17716"/>
                    <a:pt x="59055" y="29147"/>
                  </a:cubicBezTo>
                  <a:cubicBezTo>
                    <a:pt x="57150" y="45339"/>
                    <a:pt x="46672" y="59627"/>
                    <a:pt x="31433" y="66294"/>
                  </a:cubicBezTo>
                  <a:cubicBezTo>
                    <a:pt x="21908" y="70104"/>
                    <a:pt x="10477" y="69152"/>
                    <a:pt x="952" y="64389"/>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24" name="Freeform 224"/>
            <p:cNvSpPr/>
            <p:nvPr/>
          </p:nvSpPr>
          <p:spPr>
            <a:xfrm>
              <a:off x="6692976" y="5443878"/>
              <a:ext cx="68177" cy="76764"/>
            </a:xfrm>
            <a:custGeom>
              <a:avLst/>
              <a:gdLst/>
              <a:ahLst/>
              <a:cxnLst/>
              <a:rect l="l" t="t" r="r" b="b"/>
              <a:pathLst>
                <a:path w="68177" h="76764">
                  <a:moveTo>
                    <a:pt x="21908" y="76764"/>
                  </a:moveTo>
                  <a:cubicBezTo>
                    <a:pt x="15240" y="76764"/>
                    <a:pt x="8573" y="74859"/>
                    <a:pt x="2858" y="72002"/>
                  </a:cubicBezTo>
                  <a:cubicBezTo>
                    <a:pt x="953" y="71049"/>
                    <a:pt x="-952" y="68192"/>
                    <a:pt x="953" y="65334"/>
                  </a:cubicBezTo>
                  <a:cubicBezTo>
                    <a:pt x="953" y="65334"/>
                    <a:pt x="953" y="65334"/>
                    <a:pt x="953" y="65334"/>
                  </a:cubicBezTo>
                  <a:cubicBezTo>
                    <a:pt x="1905" y="62477"/>
                    <a:pt x="4763" y="61524"/>
                    <a:pt x="7620" y="63429"/>
                  </a:cubicBezTo>
                  <a:cubicBezTo>
                    <a:pt x="7620" y="63429"/>
                    <a:pt x="7620" y="63429"/>
                    <a:pt x="7620" y="63429"/>
                  </a:cubicBezTo>
                  <a:cubicBezTo>
                    <a:pt x="16193" y="67239"/>
                    <a:pt x="25718" y="68192"/>
                    <a:pt x="34290" y="65334"/>
                  </a:cubicBezTo>
                  <a:cubicBezTo>
                    <a:pt x="47625" y="59619"/>
                    <a:pt x="57150" y="47237"/>
                    <a:pt x="58103" y="31997"/>
                  </a:cubicBezTo>
                  <a:cubicBezTo>
                    <a:pt x="60008" y="22472"/>
                    <a:pt x="54293" y="11994"/>
                    <a:pt x="45720" y="8184"/>
                  </a:cubicBezTo>
                  <a:cubicBezTo>
                    <a:pt x="36195" y="7232"/>
                    <a:pt x="25718" y="10089"/>
                    <a:pt x="19050" y="15804"/>
                  </a:cubicBezTo>
                  <a:cubicBezTo>
                    <a:pt x="14288" y="19614"/>
                    <a:pt x="10478" y="24377"/>
                    <a:pt x="9525" y="31044"/>
                  </a:cubicBezTo>
                  <a:cubicBezTo>
                    <a:pt x="8573" y="33902"/>
                    <a:pt x="5715" y="34854"/>
                    <a:pt x="3810" y="34854"/>
                  </a:cubicBezTo>
                  <a:cubicBezTo>
                    <a:pt x="953" y="33902"/>
                    <a:pt x="0" y="31044"/>
                    <a:pt x="0" y="29139"/>
                  </a:cubicBezTo>
                  <a:cubicBezTo>
                    <a:pt x="1905" y="21519"/>
                    <a:pt x="6668" y="14852"/>
                    <a:pt x="13335" y="10089"/>
                  </a:cubicBezTo>
                  <a:cubicBezTo>
                    <a:pt x="22860" y="1517"/>
                    <a:pt x="36195" y="-1341"/>
                    <a:pt x="48578" y="564"/>
                  </a:cubicBezTo>
                  <a:cubicBezTo>
                    <a:pt x="61913" y="6279"/>
                    <a:pt x="70485" y="20567"/>
                    <a:pt x="67628" y="34854"/>
                  </a:cubicBezTo>
                  <a:cubicBezTo>
                    <a:pt x="65723" y="52952"/>
                    <a:pt x="54293" y="69144"/>
                    <a:pt x="37148" y="75812"/>
                  </a:cubicBezTo>
                  <a:cubicBezTo>
                    <a:pt x="32385" y="75812"/>
                    <a:pt x="26670" y="76764"/>
                    <a:pt x="21908" y="76764"/>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5" name="Freeform 225"/>
            <p:cNvSpPr/>
            <p:nvPr/>
          </p:nvSpPr>
          <p:spPr>
            <a:xfrm>
              <a:off x="6757372" y="5851738"/>
              <a:ext cx="161417" cy="232904"/>
            </a:xfrm>
            <a:custGeom>
              <a:avLst/>
              <a:gdLst/>
              <a:ahLst/>
              <a:cxnLst/>
              <a:rect l="l" t="t" r="r" b="b"/>
              <a:pathLst>
                <a:path w="161417" h="232904">
                  <a:moveTo>
                    <a:pt x="121341" y="232784"/>
                  </a:moveTo>
                  <a:cubicBezTo>
                    <a:pt x="76574" y="232784"/>
                    <a:pt x="11804" y="196589"/>
                    <a:pt x="2279" y="191826"/>
                  </a:cubicBezTo>
                  <a:cubicBezTo>
                    <a:pt x="374" y="190874"/>
                    <a:pt x="-579" y="187064"/>
                    <a:pt x="374" y="185159"/>
                  </a:cubicBezTo>
                  <a:cubicBezTo>
                    <a:pt x="1326" y="183254"/>
                    <a:pt x="5136" y="182301"/>
                    <a:pt x="7041" y="183254"/>
                  </a:cubicBezTo>
                  <a:cubicBezTo>
                    <a:pt x="38474" y="201351"/>
                    <a:pt x="124199" y="241356"/>
                    <a:pt x="147059" y="214686"/>
                  </a:cubicBezTo>
                  <a:cubicBezTo>
                    <a:pt x="169919" y="188016"/>
                    <a:pt x="101339" y="55619"/>
                    <a:pt x="73716" y="7041"/>
                  </a:cubicBezTo>
                  <a:cubicBezTo>
                    <a:pt x="72764" y="4184"/>
                    <a:pt x="73716" y="1326"/>
                    <a:pt x="76574" y="374"/>
                  </a:cubicBezTo>
                  <a:cubicBezTo>
                    <a:pt x="78479" y="-579"/>
                    <a:pt x="81336" y="374"/>
                    <a:pt x="82289" y="2279"/>
                  </a:cubicBezTo>
                  <a:cubicBezTo>
                    <a:pt x="92766" y="20376"/>
                    <a:pt x="187064" y="184206"/>
                    <a:pt x="154679" y="221354"/>
                  </a:cubicBezTo>
                  <a:cubicBezTo>
                    <a:pt x="145154" y="228974"/>
                    <a:pt x="133724" y="233736"/>
                    <a:pt x="121341" y="232784"/>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6" name="Freeform 226"/>
            <p:cNvSpPr/>
            <p:nvPr/>
          </p:nvSpPr>
          <p:spPr>
            <a:xfrm>
              <a:off x="6740227" y="6170826"/>
              <a:ext cx="175881" cy="78478"/>
            </a:xfrm>
            <a:custGeom>
              <a:avLst/>
              <a:gdLst/>
              <a:ahLst/>
              <a:cxnLst/>
              <a:rect l="l" t="t" r="r" b="b"/>
              <a:pathLst>
                <a:path w="175881" h="78478">
                  <a:moveTo>
                    <a:pt x="171824" y="78479"/>
                  </a:moveTo>
                  <a:lnTo>
                    <a:pt x="171824" y="78479"/>
                  </a:lnTo>
                  <a:cubicBezTo>
                    <a:pt x="99434" y="68001"/>
                    <a:pt x="7041" y="10851"/>
                    <a:pt x="2279" y="8946"/>
                  </a:cubicBezTo>
                  <a:cubicBezTo>
                    <a:pt x="374" y="7994"/>
                    <a:pt x="-579" y="4184"/>
                    <a:pt x="374" y="2279"/>
                  </a:cubicBezTo>
                  <a:cubicBezTo>
                    <a:pt x="374" y="2279"/>
                    <a:pt x="374" y="2279"/>
                    <a:pt x="374" y="2279"/>
                  </a:cubicBezTo>
                  <a:cubicBezTo>
                    <a:pt x="1326" y="374"/>
                    <a:pt x="4184" y="-579"/>
                    <a:pt x="7041" y="374"/>
                  </a:cubicBezTo>
                  <a:cubicBezTo>
                    <a:pt x="7041" y="374"/>
                    <a:pt x="7041" y="374"/>
                    <a:pt x="7041" y="374"/>
                  </a:cubicBezTo>
                  <a:cubicBezTo>
                    <a:pt x="7994" y="1326"/>
                    <a:pt x="102291" y="58476"/>
                    <a:pt x="171824" y="68954"/>
                  </a:cubicBezTo>
                  <a:cubicBezTo>
                    <a:pt x="174681" y="68954"/>
                    <a:pt x="176586" y="71811"/>
                    <a:pt x="175634" y="73716"/>
                  </a:cubicBezTo>
                  <a:cubicBezTo>
                    <a:pt x="175634" y="73716"/>
                    <a:pt x="175634" y="73716"/>
                    <a:pt x="175634" y="73716"/>
                  </a:cubicBezTo>
                  <a:cubicBezTo>
                    <a:pt x="176586" y="76574"/>
                    <a:pt x="174681" y="77526"/>
                    <a:pt x="171824" y="78479"/>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7" name="Freeform 227"/>
            <p:cNvSpPr/>
            <p:nvPr/>
          </p:nvSpPr>
          <p:spPr>
            <a:xfrm rot="16994313">
              <a:off x="4385153" y="6381572"/>
              <a:ext cx="283837" cy="344796"/>
            </a:xfrm>
            <a:custGeom>
              <a:avLst/>
              <a:gdLst/>
              <a:ahLst/>
              <a:cxnLst/>
              <a:rect l="l" t="t" r="r" b="b"/>
              <a:pathLst>
                <a:path w="283837" h="344796">
                  <a:moveTo>
                    <a:pt x="0" y="0"/>
                  </a:moveTo>
                  <a:lnTo>
                    <a:pt x="283838" y="0"/>
                  </a:lnTo>
                  <a:lnTo>
                    <a:pt x="283838" y="344796"/>
                  </a:lnTo>
                  <a:lnTo>
                    <a:pt x="0" y="344796"/>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28" name="Freeform 228"/>
            <p:cNvSpPr/>
            <p:nvPr/>
          </p:nvSpPr>
          <p:spPr>
            <a:xfrm>
              <a:off x="4321950" y="6372876"/>
              <a:ext cx="410780" cy="364108"/>
            </a:xfrm>
            <a:custGeom>
              <a:avLst/>
              <a:gdLst/>
              <a:ahLst/>
              <a:cxnLst/>
              <a:rect l="l" t="t" r="r" b="b"/>
              <a:pathLst>
                <a:path w="410780" h="364108">
                  <a:moveTo>
                    <a:pt x="340296" y="363156"/>
                  </a:moveTo>
                  <a:lnTo>
                    <a:pt x="339343" y="363156"/>
                  </a:lnTo>
                  <a:lnTo>
                    <a:pt x="3111" y="284098"/>
                  </a:lnTo>
                  <a:cubicBezTo>
                    <a:pt x="1206" y="283146"/>
                    <a:pt x="-699" y="281241"/>
                    <a:pt x="253" y="279336"/>
                  </a:cubicBezTo>
                  <a:cubicBezTo>
                    <a:pt x="253" y="279336"/>
                    <a:pt x="253" y="279336"/>
                    <a:pt x="253" y="279336"/>
                  </a:cubicBezTo>
                  <a:lnTo>
                    <a:pt x="65023" y="3111"/>
                  </a:lnTo>
                  <a:cubicBezTo>
                    <a:pt x="65976" y="1206"/>
                    <a:pt x="67881" y="-699"/>
                    <a:pt x="70738" y="253"/>
                  </a:cubicBezTo>
                  <a:lnTo>
                    <a:pt x="406971" y="79311"/>
                  </a:lnTo>
                  <a:cubicBezTo>
                    <a:pt x="407923" y="79311"/>
                    <a:pt x="408876" y="80263"/>
                    <a:pt x="409828" y="81216"/>
                  </a:cubicBezTo>
                  <a:cubicBezTo>
                    <a:pt x="410781" y="82168"/>
                    <a:pt x="410781" y="83121"/>
                    <a:pt x="410781" y="85026"/>
                  </a:cubicBezTo>
                  <a:lnTo>
                    <a:pt x="346011" y="361251"/>
                  </a:lnTo>
                  <a:cubicBezTo>
                    <a:pt x="346011" y="362203"/>
                    <a:pt x="345058" y="363156"/>
                    <a:pt x="344106" y="364108"/>
                  </a:cubicBezTo>
                  <a:cubicBezTo>
                    <a:pt x="342201" y="363156"/>
                    <a:pt x="341248" y="363156"/>
                    <a:pt x="340296" y="363156"/>
                  </a:cubicBezTo>
                  <a:close/>
                  <a:moveTo>
                    <a:pt x="9778" y="276478"/>
                  </a:moveTo>
                  <a:lnTo>
                    <a:pt x="337438" y="353631"/>
                  </a:lnTo>
                  <a:lnTo>
                    <a:pt x="400303" y="85978"/>
                  </a:lnTo>
                  <a:lnTo>
                    <a:pt x="72643" y="8826"/>
                  </a:lnTo>
                  <a:lnTo>
                    <a:pt x="9778" y="27647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9" name="Freeform 229"/>
            <p:cNvSpPr/>
            <p:nvPr/>
          </p:nvSpPr>
          <p:spPr>
            <a:xfrm>
              <a:off x="4498416" y="6300510"/>
              <a:ext cx="97155" cy="156810"/>
            </a:xfrm>
            <a:custGeom>
              <a:avLst/>
              <a:gdLst/>
              <a:ahLst/>
              <a:cxnLst/>
              <a:rect l="l" t="t" r="r" b="b"/>
              <a:pathLst>
                <a:path w="97155" h="156810">
                  <a:moveTo>
                    <a:pt x="97155" y="22137"/>
                  </a:moveTo>
                  <a:cubicBezTo>
                    <a:pt x="97155" y="22137"/>
                    <a:pt x="91440" y="165012"/>
                    <a:pt x="77153" y="156440"/>
                  </a:cubicBezTo>
                  <a:cubicBezTo>
                    <a:pt x="58103" y="145010"/>
                    <a:pt x="65723" y="112625"/>
                    <a:pt x="65723" y="112625"/>
                  </a:cubicBezTo>
                  <a:lnTo>
                    <a:pt x="0" y="98337"/>
                  </a:lnTo>
                  <a:cubicBezTo>
                    <a:pt x="0" y="98337"/>
                    <a:pt x="27622" y="4040"/>
                    <a:pt x="29528" y="230"/>
                  </a:cubicBezTo>
                  <a:cubicBezTo>
                    <a:pt x="31432" y="-2628"/>
                    <a:pt x="97155" y="22137"/>
                    <a:pt x="97155" y="2213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30" name="Freeform 230"/>
            <p:cNvSpPr/>
            <p:nvPr/>
          </p:nvSpPr>
          <p:spPr>
            <a:xfrm>
              <a:off x="4494606" y="6295871"/>
              <a:ext cx="106679" cy="165840"/>
            </a:xfrm>
            <a:custGeom>
              <a:avLst/>
              <a:gdLst/>
              <a:ahLst/>
              <a:cxnLst/>
              <a:rect l="l" t="t" r="r" b="b"/>
              <a:pathLst>
                <a:path w="106679" h="165840">
                  <a:moveTo>
                    <a:pt x="81915" y="165841"/>
                  </a:moveTo>
                  <a:cubicBezTo>
                    <a:pt x="80963" y="165841"/>
                    <a:pt x="79057" y="165841"/>
                    <a:pt x="78105" y="164888"/>
                  </a:cubicBezTo>
                  <a:cubicBezTo>
                    <a:pt x="60007" y="154411"/>
                    <a:pt x="61913" y="130598"/>
                    <a:pt x="63817" y="120121"/>
                  </a:cubicBezTo>
                  <a:lnTo>
                    <a:pt x="2857" y="106786"/>
                  </a:lnTo>
                  <a:cubicBezTo>
                    <a:pt x="1905" y="106786"/>
                    <a:pt x="953" y="105833"/>
                    <a:pt x="0" y="104881"/>
                  </a:cubicBezTo>
                  <a:cubicBezTo>
                    <a:pt x="0" y="103928"/>
                    <a:pt x="0" y="102976"/>
                    <a:pt x="0" y="101071"/>
                  </a:cubicBezTo>
                  <a:cubicBezTo>
                    <a:pt x="10478" y="65828"/>
                    <a:pt x="28575" y="5821"/>
                    <a:pt x="30480" y="2011"/>
                  </a:cubicBezTo>
                  <a:cubicBezTo>
                    <a:pt x="32385" y="-847"/>
                    <a:pt x="34290" y="-4657"/>
                    <a:pt x="103823" y="22013"/>
                  </a:cubicBezTo>
                  <a:cubicBezTo>
                    <a:pt x="105728" y="22966"/>
                    <a:pt x="106680" y="23918"/>
                    <a:pt x="106680" y="25823"/>
                  </a:cubicBezTo>
                  <a:cubicBezTo>
                    <a:pt x="104775" y="64876"/>
                    <a:pt x="100013" y="156316"/>
                    <a:pt x="86678" y="163936"/>
                  </a:cubicBezTo>
                  <a:cubicBezTo>
                    <a:pt x="84773" y="165841"/>
                    <a:pt x="82867" y="165841"/>
                    <a:pt x="81915" y="165841"/>
                  </a:cubicBezTo>
                  <a:close/>
                  <a:moveTo>
                    <a:pt x="9525" y="100118"/>
                  </a:moveTo>
                  <a:lnTo>
                    <a:pt x="70485" y="112501"/>
                  </a:lnTo>
                  <a:cubicBezTo>
                    <a:pt x="71438" y="112501"/>
                    <a:pt x="72390" y="113453"/>
                    <a:pt x="73342" y="114406"/>
                  </a:cubicBezTo>
                  <a:cubicBezTo>
                    <a:pt x="73342" y="115358"/>
                    <a:pt x="73342" y="116311"/>
                    <a:pt x="73342" y="118216"/>
                  </a:cubicBezTo>
                  <a:cubicBezTo>
                    <a:pt x="73342" y="118216"/>
                    <a:pt x="66675" y="146791"/>
                    <a:pt x="80963" y="157268"/>
                  </a:cubicBezTo>
                  <a:cubicBezTo>
                    <a:pt x="87630" y="147743"/>
                    <a:pt x="93345" y="85831"/>
                    <a:pt x="96203" y="30586"/>
                  </a:cubicBezTo>
                  <a:cubicBezTo>
                    <a:pt x="71438" y="21061"/>
                    <a:pt x="44767" y="11536"/>
                    <a:pt x="36195" y="10583"/>
                  </a:cubicBezTo>
                  <a:cubicBezTo>
                    <a:pt x="33338" y="21061"/>
                    <a:pt x="19050" y="66781"/>
                    <a:pt x="9525" y="100118"/>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1" name="Freeform 231"/>
            <p:cNvSpPr/>
            <p:nvPr/>
          </p:nvSpPr>
          <p:spPr>
            <a:xfrm>
              <a:off x="4691666" y="7119889"/>
              <a:ext cx="170423" cy="186888"/>
            </a:xfrm>
            <a:custGeom>
              <a:avLst/>
              <a:gdLst/>
              <a:ahLst/>
              <a:cxnLst/>
              <a:rect l="l" t="t" r="r" b="b"/>
              <a:pathLst>
                <a:path w="170423" h="186888">
                  <a:moveTo>
                    <a:pt x="4870" y="4763"/>
                  </a:moveTo>
                  <a:cubicBezTo>
                    <a:pt x="4870" y="4763"/>
                    <a:pt x="-845" y="94298"/>
                    <a:pt x="107" y="127635"/>
                  </a:cubicBezTo>
                  <a:cubicBezTo>
                    <a:pt x="107" y="161925"/>
                    <a:pt x="107" y="193358"/>
                    <a:pt x="40112" y="185738"/>
                  </a:cubicBezTo>
                  <a:cubicBezTo>
                    <a:pt x="62020" y="181928"/>
                    <a:pt x="181082" y="151448"/>
                    <a:pt x="169652" y="129540"/>
                  </a:cubicBezTo>
                  <a:cubicBezTo>
                    <a:pt x="159175" y="107633"/>
                    <a:pt x="81070" y="101918"/>
                    <a:pt x="81070" y="101918"/>
                  </a:cubicBezTo>
                  <a:lnTo>
                    <a:pt x="87737" y="0"/>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32" name="Freeform 232"/>
            <p:cNvSpPr/>
            <p:nvPr/>
          </p:nvSpPr>
          <p:spPr>
            <a:xfrm>
              <a:off x="4687964" y="7115127"/>
              <a:ext cx="177641" cy="196215"/>
            </a:xfrm>
            <a:custGeom>
              <a:avLst/>
              <a:gdLst/>
              <a:ahLst/>
              <a:cxnLst/>
              <a:rect l="l" t="t" r="r" b="b"/>
              <a:pathLst>
                <a:path w="177641" h="196215">
                  <a:moveTo>
                    <a:pt x="33338" y="196215"/>
                  </a:moveTo>
                  <a:cubicBezTo>
                    <a:pt x="25717" y="196215"/>
                    <a:pt x="19050" y="194310"/>
                    <a:pt x="13335" y="189548"/>
                  </a:cubicBezTo>
                  <a:cubicBezTo>
                    <a:pt x="0" y="179070"/>
                    <a:pt x="0" y="157163"/>
                    <a:pt x="0" y="133350"/>
                  </a:cubicBezTo>
                  <a:lnTo>
                    <a:pt x="0" y="132398"/>
                  </a:lnTo>
                  <a:cubicBezTo>
                    <a:pt x="0" y="99060"/>
                    <a:pt x="4763" y="9525"/>
                    <a:pt x="4763" y="8573"/>
                  </a:cubicBezTo>
                  <a:cubicBezTo>
                    <a:pt x="4763" y="5715"/>
                    <a:pt x="6667" y="4763"/>
                    <a:pt x="9525" y="4763"/>
                  </a:cubicBezTo>
                  <a:cubicBezTo>
                    <a:pt x="9525" y="4763"/>
                    <a:pt x="9525" y="4763"/>
                    <a:pt x="9525" y="4763"/>
                  </a:cubicBezTo>
                  <a:cubicBezTo>
                    <a:pt x="11430" y="4763"/>
                    <a:pt x="13335" y="6668"/>
                    <a:pt x="13335" y="9525"/>
                  </a:cubicBezTo>
                  <a:cubicBezTo>
                    <a:pt x="13335" y="9525"/>
                    <a:pt x="13335" y="9525"/>
                    <a:pt x="13335" y="9525"/>
                  </a:cubicBezTo>
                  <a:cubicBezTo>
                    <a:pt x="13335" y="10478"/>
                    <a:pt x="7620" y="99060"/>
                    <a:pt x="8572" y="132398"/>
                  </a:cubicBezTo>
                  <a:lnTo>
                    <a:pt x="8572" y="133350"/>
                  </a:lnTo>
                  <a:cubicBezTo>
                    <a:pt x="8572" y="154305"/>
                    <a:pt x="8572" y="174308"/>
                    <a:pt x="19050" y="182880"/>
                  </a:cubicBezTo>
                  <a:cubicBezTo>
                    <a:pt x="26670" y="187643"/>
                    <a:pt x="35242" y="188595"/>
                    <a:pt x="42863" y="186690"/>
                  </a:cubicBezTo>
                  <a:cubicBezTo>
                    <a:pt x="70485" y="181928"/>
                    <a:pt x="160972" y="156210"/>
                    <a:pt x="169545" y="139065"/>
                  </a:cubicBezTo>
                  <a:cubicBezTo>
                    <a:pt x="170497" y="138113"/>
                    <a:pt x="170497" y="137160"/>
                    <a:pt x="169545" y="136208"/>
                  </a:cubicBezTo>
                  <a:cubicBezTo>
                    <a:pt x="161925" y="121920"/>
                    <a:pt x="114300" y="113348"/>
                    <a:pt x="84772" y="110490"/>
                  </a:cubicBezTo>
                  <a:cubicBezTo>
                    <a:pt x="81915" y="110490"/>
                    <a:pt x="80963" y="108585"/>
                    <a:pt x="80963" y="105728"/>
                  </a:cubicBezTo>
                  <a:lnTo>
                    <a:pt x="87630" y="3810"/>
                  </a:lnTo>
                  <a:cubicBezTo>
                    <a:pt x="87630" y="953"/>
                    <a:pt x="89535" y="0"/>
                    <a:pt x="92392" y="0"/>
                  </a:cubicBezTo>
                  <a:cubicBezTo>
                    <a:pt x="95250" y="0"/>
                    <a:pt x="96202" y="1905"/>
                    <a:pt x="96202" y="4763"/>
                  </a:cubicBezTo>
                  <a:lnTo>
                    <a:pt x="89535" y="102870"/>
                  </a:lnTo>
                  <a:cubicBezTo>
                    <a:pt x="107632" y="104775"/>
                    <a:pt x="166688" y="111443"/>
                    <a:pt x="176213" y="132398"/>
                  </a:cubicBezTo>
                  <a:cubicBezTo>
                    <a:pt x="178117" y="135255"/>
                    <a:pt x="178117" y="140018"/>
                    <a:pt x="176213" y="142875"/>
                  </a:cubicBezTo>
                  <a:cubicBezTo>
                    <a:pt x="162877" y="169545"/>
                    <a:pt x="44767" y="194310"/>
                    <a:pt x="43815" y="195263"/>
                  </a:cubicBezTo>
                  <a:cubicBezTo>
                    <a:pt x="40005" y="196215"/>
                    <a:pt x="37147" y="196215"/>
                    <a:pt x="33338" y="19621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3" name="Freeform 233"/>
            <p:cNvSpPr/>
            <p:nvPr/>
          </p:nvSpPr>
          <p:spPr>
            <a:xfrm>
              <a:off x="4969796" y="7130367"/>
              <a:ext cx="179787" cy="186888"/>
            </a:xfrm>
            <a:custGeom>
              <a:avLst/>
              <a:gdLst/>
              <a:ahLst/>
              <a:cxnLst/>
              <a:rect l="l" t="t" r="r" b="b"/>
              <a:pathLst>
                <a:path w="179787" h="186888">
                  <a:moveTo>
                    <a:pt x="4870" y="4763"/>
                  </a:moveTo>
                  <a:cubicBezTo>
                    <a:pt x="4870" y="4763"/>
                    <a:pt x="-845" y="94297"/>
                    <a:pt x="107" y="127635"/>
                  </a:cubicBezTo>
                  <a:cubicBezTo>
                    <a:pt x="107" y="161925"/>
                    <a:pt x="107" y="193358"/>
                    <a:pt x="40112" y="185738"/>
                  </a:cubicBezTo>
                  <a:cubicBezTo>
                    <a:pt x="62020" y="181928"/>
                    <a:pt x="189655" y="160972"/>
                    <a:pt x="179177" y="139065"/>
                  </a:cubicBezTo>
                  <a:cubicBezTo>
                    <a:pt x="168700" y="117158"/>
                    <a:pt x="82022" y="101917"/>
                    <a:pt x="82022" y="101917"/>
                  </a:cubicBezTo>
                  <a:lnTo>
                    <a:pt x="88690" y="0"/>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34" name="Freeform 234"/>
            <p:cNvSpPr/>
            <p:nvPr/>
          </p:nvSpPr>
          <p:spPr>
            <a:xfrm>
              <a:off x="4965141" y="7125605"/>
              <a:ext cx="189071" cy="196215"/>
            </a:xfrm>
            <a:custGeom>
              <a:avLst/>
              <a:gdLst/>
              <a:ahLst/>
              <a:cxnLst/>
              <a:rect l="l" t="t" r="r" b="b"/>
              <a:pathLst>
                <a:path w="189071" h="196215">
                  <a:moveTo>
                    <a:pt x="33338" y="196215"/>
                  </a:moveTo>
                  <a:cubicBezTo>
                    <a:pt x="25717" y="196215"/>
                    <a:pt x="19050" y="194310"/>
                    <a:pt x="13335" y="189547"/>
                  </a:cubicBezTo>
                  <a:cubicBezTo>
                    <a:pt x="0" y="179070"/>
                    <a:pt x="0" y="157163"/>
                    <a:pt x="0" y="133350"/>
                  </a:cubicBezTo>
                  <a:lnTo>
                    <a:pt x="0" y="131445"/>
                  </a:lnTo>
                  <a:cubicBezTo>
                    <a:pt x="0" y="98108"/>
                    <a:pt x="4763" y="8572"/>
                    <a:pt x="4763" y="7620"/>
                  </a:cubicBezTo>
                  <a:cubicBezTo>
                    <a:pt x="4763" y="4763"/>
                    <a:pt x="6667" y="3810"/>
                    <a:pt x="9525" y="3810"/>
                  </a:cubicBezTo>
                  <a:cubicBezTo>
                    <a:pt x="11430" y="3810"/>
                    <a:pt x="13335" y="5715"/>
                    <a:pt x="13335" y="8572"/>
                  </a:cubicBezTo>
                  <a:cubicBezTo>
                    <a:pt x="13335" y="8572"/>
                    <a:pt x="13335" y="8572"/>
                    <a:pt x="13335" y="8572"/>
                  </a:cubicBezTo>
                  <a:cubicBezTo>
                    <a:pt x="13335" y="9525"/>
                    <a:pt x="7620" y="98108"/>
                    <a:pt x="8573" y="131445"/>
                  </a:cubicBezTo>
                  <a:lnTo>
                    <a:pt x="8573" y="132397"/>
                  </a:lnTo>
                  <a:cubicBezTo>
                    <a:pt x="8573" y="153353"/>
                    <a:pt x="8573" y="173355"/>
                    <a:pt x="19050" y="181928"/>
                  </a:cubicBezTo>
                  <a:cubicBezTo>
                    <a:pt x="26670" y="186690"/>
                    <a:pt x="35242" y="187642"/>
                    <a:pt x="42863" y="185738"/>
                  </a:cubicBezTo>
                  <a:lnTo>
                    <a:pt x="49530" y="184785"/>
                  </a:lnTo>
                  <a:cubicBezTo>
                    <a:pt x="149542" y="167640"/>
                    <a:pt x="175260" y="155258"/>
                    <a:pt x="178117" y="147638"/>
                  </a:cubicBezTo>
                  <a:cubicBezTo>
                    <a:pt x="178117" y="146685"/>
                    <a:pt x="178117" y="146685"/>
                    <a:pt x="178117" y="145733"/>
                  </a:cubicBezTo>
                  <a:cubicBezTo>
                    <a:pt x="170498" y="131445"/>
                    <a:pt x="116205" y="117158"/>
                    <a:pt x="83820" y="110490"/>
                  </a:cubicBezTo>
                  <a:cubicBezTo>
                    <a:pt x="81915" y="110490"/>
                    <a:pt x="80010" y="107633"/>
                    <a:pt x="80010" y="105728"/>
                  </a:cubicBezTo>
                  <a:lnTo>
                    <a:pt x="86677" y="3810"/>
                  </a:lnTo>
                  <a:cubicBezTo>
                    <a:pt x="86677" y="953"/>
                    <a:pt x="88583" y="0"/>
                    <a:pt x="91440" y="0"/>
                  </a:cubicBezTo>
                  <a:cubicBezTo>
                    <a:pt x="94298" y="0"/>
                    <a:pt x="95250" y="1905"/>
                    <a:pt x="95250" y="4763"/>
                  </a:cubicBezTo>
                  <a:lnTo>
                    <a:pt x="90488" y="103822"/>
                  </a:lnTo>
                  <a:cubicBezTo>
                    <a:pt x="108585" y="107633"/>
                    <a:pt x="177165" y="120967"/>
                    <a:pt x="187642" y="142875"/>
                  </a:cubicBezTo>
                  <a:cubicBezTo>
                    <a:pt x="189548" y="145733"/>
                    <a:pt x="189548" y="149542"/>
                    <a:pt x="187642" y="152400"/>
                  </a:cubicBezTo>
                  <a:cubicBezTo>
                    <a:pt x="180975" y="166688"/>
                    <a:pt x="139065" y="179070"/>
                    <a:pt x="52388" y="194310"/>
                  </a:cubicBezTo>
                  <a:lnTo>
                    <a:pt x="45720" y="195263"/>
                  </a:lnTo>
                  <a:cubicBezTo>
                    <a:pt x="40958" y="196215"/>
                    <a:pt x="37148" y="196215"/>
                    <a:pt x="33338" y="19621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5" name="Freeform 235"/>
            <p:cNvSpPr/>
            <p:nvPr/>
          </p:nvSpPr>
          <p:spPr>
            <a:xfrm>
              <a:off x="4667669" y="6083569"/>
              <a:ext cx="415582" cy="1110882"/>
            </a:xfrm>
            <a:custGeom>
              <a:avLst/>
              <a:gdLst/>
              <a:ahLst/>
              <a:cxnLst/>
              <a:rect l="l" t="t" r="r" b="b"/>
              <a:pathLst>
                <a:path w="415582" h="1110882">
                  <a:moveTo>
                    <a:pt x="17437" y="32385"/>
                  </a:moveTo>
                  <a:cubicBezTo>
                    <a:pt x="17437" y="32385"/>
                    <a:pt x="-10185" y="983932"/>
                    <a:pt x="4102" y="1065848"/>
                  </a:cubicBezTo>
                  <a:cubicBezTo>
                    <a:pt x="4102" y="1065848"/>
                    <a:pt x="60300" y="1128713"/>
                    <a:pt x="131737" y="1097280"/>
                  </a:cubicBezTo>
                  <a:lnTo>
                    <a:pt x="223177" y="325755"/>
                  </a:lnTo>
                  <a:lnTo>
                    <a:pt x="271755" y="1097280"/>
                  </a:lnTo>
                  <a:cubicBezTo>
                    <a:pt x="271755" y="1097280"/>
                    <a:pt x="318427" y="1143000"/>
                    <a:pt x="415582" y="1066800"/>
                  </a:cubicBezTo>
                  <a:lnTo>
                    <a:pt x="415582" y="0"/>
                  </a:lnTo>
                  <a:lnTo>
                    <a:pt x="17437" y="3238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6" name="Freeform 236"/>
            <p:cNvSpPr/>
            <p:nvPr/>
          </p:nvSpPr>
          <p:spPr>
            <a:xfrm>
              <a:off x="4663659" y="6077855"/>
              <a:ext cx="425307" cy="1121195"/>
            </a:xfrm>
            <a:custGeom>
              <a:avLst/>
              <a:gdLst/>
              <a:ahLst/>
              <a:cxnLst/>
              <a:rect l="l" t="t" r="r" b="b"/>
              <a:pathLst>
                <a:path w="425307" h="1121195">
                  <a:moveTo>
                    <a:pt x="318627" y="1121093"/>
                  </a:moveTo>
                  <a:cubicBezTo>
                    <a:pt x="302435" y="1122045"/>
                    <a:pt x="285290" y="1116330"/>
                    <a:pt x="272907" y="1105853"/>
                  </a:cubicBezTo>
                  <a:cubicBezTo>
                    <a:pt x="271955" y="1104900"/>
                    <a:pt x="271955" y="1103948"/>
                    <a:pt x="271002" y="1102995"/>
                  </a:cubicBezTo>
                  <a:lnTo>
                    <a:pt x="226235" y="384810"/>
                  </a:lnTo>
                  <a:lnTo>
                    <a:pt x="141462" y="1103948"/>
                  </a:lnTo>
                  <a:cubicBezTo>
                    <a:pt x="141462" y="1105853"/>
                    <a:pt x="140510" y="1106805"/>
                    <a:pt x="138605" y="1107758"/>
                  </a:cubicBezTo>
                  <a:cubicBezTo>
                    <a:pt x="64310" y="1140143"/>
                    <a:pt x="5255" y="1075373"/>
                    <a:pt x="5255" y="1075373"/>
                  </a:cubicBezTo>
                  <a:cubicBezTo>
                    <a:pt x="4302" y="1074420"/>
                    <a:pt x="4302" y="1073468"/>
                    <a:pt x="4302" y="1072515"/>
                  </a:cubicBezTo>
                  <a:cubicBezTo>
                    <a:pt x="-9985" y="991553"/>
                    <a:pt x="15732" y="77152"/>
                    <a:pt x="17637" y="38100"/>
                  </a:cubicBezTo>
                  <a:cubicBezTo>
                    <a:pt x="17637" y="35242"/>
                    <a:pt x="19542" y="33338"/>
                    <a:pt x="22400" y="33338"/>
                  </a:cubicBezTo>
                  <a:lnTo>
                    <a:pt x="420545" y="0"/>
                  </a:lnTo>
                  <a:cubicBezTo>
                    <a:pt x="423402" y="0"/>
                    <a:pt x="425307" y="1905"/>
                    <a:pt x="425307" y="4763"/>
                  </a:cubicBezTo>
                  <a:cubicBezTo>
                    <a:pt x="425307" y="4763"/>
                    <a:pt x="425307" y="4763"/>
                    <a:pt x="425307" y="4763"/>
                  </a:cubicBezTo>
                  <a:lnTo>
                    <a:pt x="425307" y="1072515"/>
                  </a:lnTo>
                  <a:cubicBezTo>
                    <a:pt x="425307" y="1074420"/>
                    <a:pt x="424355" y="1075373"/>
                    <a:pt x="423402" y="1076325"/>
                  </a:cubicBezTo>
                  <a:cubicBezTo>
                    <a:pt x="377682" y="1110615"/>
                    <a:pt x="343392" y="1121093"/>
                    <a:pt x="318627" y="1121093"/>
                  </a:cubicBezTo>
                  <a:close/>
                  <a:moveTo>
                    <a:pt x="281480" y="1100138"/>
                  </a:moveTo>
                  <a:cubicBezTo>
                    <a:pt x="289100" y="1106805"/>
                    <a:pt x="331962" y="1134428"/>
                    <a:pt x="414830" y="1069658"/>
                  </a:cubicBezTo>
                  <a:lnTo>
                    <a:pt x="414830" y="9525"/>
                  </a:lnTo>
                  <a:lnTo>
                    <a:pt x="26210" y="42863"/>
                  </a:lnTo>
                  <a:cubicBezTo>
                    <a:pt x="24305" y="112395"/>
                    <a:pt x="-460" y="983933"/>
                    <a:pt x="12875" y="1069658"/>
                  </a:cubicBezTo>
                  <a:cubicBezTo>
                    <a:pt x="20495" y="1077278"/>
                    <a:pt x="69072" y="1125855"/>
                    <a:pt x="131937" y="1100138"/>
                  </a:cubicBezTo>
                  <a:lnTo>
                    <a:pt x="223377" y="331470"/>
                  </a:lnTo>
                  <a:cubicBezTo>
                    <a:pt x="223377" y="328613"/>
                    <a:pt x="225282" y="326708"/>
                    <a:pt x="228140" y="327660"/>
                  </a:cubicBezTo>
                  <a:cubicBezTo>
                    <a:pt x="228140" y="327660"/>
                    <a:pt x="228140" y="327660"/>
                    <a:pt x="228140" y="327660"/>
                  </a:cubicBezTo>
                  <a:cubicBezTo>
                    <a:pt x="230997" y="327660"/>
                    <a:pt x="232902" y="329565"/>
                    <a:pt x="232902" y="332422"/>
                  </a:cubicBezTo>
                  <a:lnTo>
                    <a:pt x="281480" y="110013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7" name="Freeform 237"/>
            <p:cNvSpPr/>
            <p:nvPr/>
          </p:nvSpPr>
          <p:spPr>
            <a:xfrm>
              <a:off x="5496636" y="5611077"/>
              <a:ext cx="167288" cy="152452"/>
            </a:xfrm>
            <a:custGeom>
              <a:avLst/>
              <a:gdLst/>
              <a:ahLst/>
              <a:cxnLst/>
              <a:rect l="l" t="t" r="r" b="b"/>
              <a:pathLst>
                <a:path w="167288" h="152452">
                  <a:moveTo>
                    <a:pt x="0" y="94350"/>
                  </a:moveTo>
                  <a:cubicBezTo>
                    <a:pt x="0" y="94350"/>
                    <a:pt x="53340" y="64823"/>
                    <a:pt x="57150" y="61013"/>
                  </a:cubicBezTo>
                  <a:cubicBezTo>
                    <a:pt x="60960" y="58155"/>
                    <a:pt x="79058" y="8625"/>
                    <a:pt x="82867" y="5768"/>
                  </a:cubicBezTo>
                  <a:cubicBezTo>
                    <a:pt x="86677" y="2910"/>
                    <a:pt x="93345" y="-2805"/>
                    <a:pt x="96202" y="3863"/>
                  </a:cubicBezTo>
                  <a:cubicBezTo>
                    <a:pt x="99060" y="10530"/>
                    <a:pt x="93345" y="48630"/>
                    <a:pt x="93345" y="48630"/>
                  </a:cubicBezTo>
                  <a:cubicBezTo>
                    <a:pt x="93345" y="48630"/>
                    <a:pt x="158115" y="-1852"/>
                    <a:pt x="162877" y="53"/>
                  </a:cubicBezTo>
                  <a:cubicBezTo>
                    <a:pt x="167640" y="2910"/>
                    <a:pt x="170497" y="8625"/>
                    <a:pt x="160972" y="22913"/>
                  </a:cubicBezTo>
                  <a:cubicBezTo>
                    <a:pt x="151447" y="34343"/>
                    <a:pt x="140970" y="43868"/>
                    <a:pt x="128588" y="51488"/>
                  </a:cubicBezTo>
                  <a:cubicBezTo>
                    <a:pt x="128588" y="51488"/>
                    <a:pt x="151447" y="77205"/>
                    <a:pt x="147638" y="85778"/>
                  </a:cubicBezTo>
                  <a:cubicBezTo>
                    <a:pt x="143827" y="94350"/>
                    <a:pt x="57150" y="152453"/>
                    <a:pt x="57150" y="152453"/>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38" name="Freeform 238"/>
            <p:cNvSpPr/>
            <p:nvPr/>
          </p:nvSpPr>
          <p:spPr>
            <a:xfrm>
              <a:off x="5491500" y="5605605"/>
              <a:ext cx="175814" cy="162687"/>
            </a:xfrm>
            <a:custGeom>
              <a:avLst/>
              <a:gdLst/>
              <a:ahLst/>
              <a:cxnLst/>
              <a:rect l="l" t="t" r="r" b="b"/>
              <a:pathLst>
                <a:path w="175814" h="162687">
                  <a:moveTo>
                    <a:pt x="61334" y="162687"/>
                  </a:moveTo>
                  <a:cubicBezTo>
                    <a:pt x="59429" y="162687"/>
                    <a:pt x="58476" y="161735"/>
                    <a:pt x="57524" y="160782"/>
                  </a:cubicBezTo>
                  <a:cubicBezTo>
                    <a:pt x="56571" y="158877"/>
                    <a:pt x="56571" y="156020"/>
                    <a:pt x="58476" y="155067"/>
                  </a:cubicBezTo>
                  <a:cubicBezTo>
                    <a:pt x="58476" y="155067"/>
                    <a:pt x="58476" y="155067"/>
                    <a:pt x="58476" y="155067"/>
                  </a:cubicBezTo>
                  <a:cubicBezTo>
                    <a:pt x="99434" y="127445"/>
                    <a:pt x="144201" y="96012"/>
                    <a:pt x="147059" y="90297"/>
                  </a:cubicBezTo>
                  <a:cubicBezTo>
                    <a:pt x="148011" y="87439"/>
                    <a:pt x="139439" y="73152"/>
                    <a:pt x="128009" y="60770"/>
                  </a:cubicBezTo>
                  <a:cubicBezTo>
                    <a:pt x="127056" y="59817"/>
                    <a:pt x="127056" y="58864"/>
                    <a:pt x="127056" y="56960"/>
                  </a:cubicBezTo>
                  <a:cubicBezTo>
                    <a:pt x="127056" y="56007"/>
                    <a:pt x="128009" y="54102"/>
                    <a:pt x="128961" y="54102"/>
                  </a:cubicBezTo>
                  <a:cubicBezTo>
                    <a:pt x="140391" y="46482"/>
                    <a:pt x="150869" y="37910"/>
                    <a:pt x="160394" y="27432"/>
                  </a:cubicBezTo>
                  <a:cubicBezTo>
                    <a:pt x="166109" y="18860"/>
                    <a:pt x="166109" y="15050"/>
                    <a:pt x="166109" y="13144"/>
                  </a:cubicBezTo>
                  <a:cubicBezTo>
                    <a:pt x="166109" y="12192"/>
                    <a:pt x="165156" y="12192"/>
                    <a:pt x="165156" y="11239"/>
                  </a:cubicBezTo>
                  <a:cubicBezTo>
                    <a:pt x="142296" y="25527"/>
                    <a:pt x="120389" y="40767"/>
                    <a:pt x="99434" y="57912"/>
                  </a:cubicBezTo>
                  <a:cubicBezTo>
                    <a:pt x="97529" y="58864"/>
                    <a:pt x="95624" y="58864"/>
                    <a:pt x="94671" y="57912"/>
                  </a:cubicBezTo>
                  <a:cubicBezTo>
                    <a:pt x="92766" y="56960"/>
                    <a:pt x="91814" y="55054"/>
                    <a:pt x="92766" y="53150"/>
                  </a:cubicBezTo>
                  <a:cubicBezTo>
                    <a:pt x="95624" y="38862"/>
                    <a:pt x="96576" y="25527"/>
                    <a:pt x="95624" y="11239"/>
                  </a:cubicBezTo>
                  <a:cubicBezTo>
                    <a:pt x="94671" y="11239"/>
                    <a:pt x="92766" y="12192"/>
                    <a:pt x="89909" y="15050"/>
                  </a:cubicBezTo>
                  <a:cubicBezTo>
                    <a:pt x="87051" y="17907"/>
                    <a:pt x="84194" y="28385"/>
                    <a:pt x="80384" y="36957"/>
                  </a:cubicBezTo>
                  <a:cubicBezTo>
                    <a:pt x="70859" y="60770"/>
                    <a:pt x="67049" y="68389"/>
                    <a:pt x="64191" y="70295"/>
                  </a:cubicBezTo>
                  <a:cubicBezTo>
                    <a:pt x="61334" y="72200"/>
                    <a:pt x="15614" y="98870"/>
                    <a:pt x="6089" y="103632"/>
                  </a:cubicBezTo>
                  <a:cubicBezTo>
                    <a:pt x="4184" y="104585"/>
                    <a:pt x="1326" y="103632"/>
                    <a:pt x="374" y="101727"/>
                  </a:cubicBezTo>
                  <a:cubicBezTo>
                    <a:pt x="-579" y="99822"/>
                    <a:pt x="374" y="96964"/>
                    <a:pt x="2279" y="96012"/>
                  </a:cubicBezTo>
                  <a:cubicBezTo>
                    <a:pt x="22281" y="84582"/>
                    <a:pt x="55619" y="65532"/>
                    <a:pt x="58476" y="62675"/>
                  </a:cubicBezTo>
                  <a:cubicBezTo>
                    <a:pt x="63239" y="53150"/>
                    <a:pt x="68001" y="42672"/>
                    <a:pt x="71811" y="32194"/>
                  </a:cubicBezTo>
                  <a:cubicBezTo>
                    <a:pt x="74669" y="23622"/>
                    <a:pt x="78479" y="15050"/>
                    <a:pt x="83241" y="7430"/>
                  </a:cubicBezTo>
                  <a:cubicBezTo>
                    <a:pt x="85146" y="5525"/>
                    <a:pt x="90861" y="-190"/>
                    <a:pt x="97529" y="762"/>
                  </a:cubicBezTo>
                  <a:cubicBezTo>
                    <a:pt x="100386" y="1714"/>
                    <a:pt x="103244" y="3619"/>
                    <a:pt x="104196" y="6477"/>
                  </a:cubicBezTo>
                  <a:cubicBezTo>
                    <a:pt x="105149" y="18860"/>
                    <a:pt x="105149" y="30289"/>
                    <a:pt x="103244" y="42672"/>
                  </a:cubicBezTo>
                  <a:cubicBezTo>
                    <a:pt x="162299" y="-3048"/>
                    <a:pt x="167061" y="-1143"/>
                    <a:pt x="169919" y="762"/>
                  </a:cubicBezTo>
                  <a:cubicBezTo>
                    <a:pt x="172776" y="2667"/>
                    <a:pt x="175634" y="5525"/>
                    <a:pt x="175634" y="9335"/>
                  </a:cubicBezTo>
                  <a:cubicBezTo>
                    <a:pt x="176586" y="16955"/>
                    <a:pt x="173729" y="24575"/>
                    <a:pt x="168014" y="30289"/>
                  </a:cubicBezTo>
                  <a:cubicBezTo>
                    <a:pt x="159441" y="40767"/>
                    <a:pt x="149916" y="49339"/>
                    <a:pt x="139439" y="56960"/>
                  </a:cubicBezTo>
                  <a:cubicBezTo>
                    <a:pt x="148011" y="66485"/>
                    <a:pt x="159441" y="83629"/>
                    <a:pt x="156584" y="92202"/>
                  </a:cubicBezTo>
                  <a:cubicBezTo>
                    <a:pt x="153726" y="100775"/>
                    <a:pt x="90861" y="143637"/>
                    <a:pt x="64191" y="161735"/>
                  </a:cubicBezTo>
                  <a:cubicBezTo>
                    <a:pt x="63239" y="161735"/>
                    <a:pt x="62286" y="161735"/>
                    <a:pt x="61334" y="16268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9" name="Freeform 239"/>
            <p:cNvSpPr/>
            <p:nvPr/>
          </p:nvSpPr>
          <p:spPr>
            <a:xfrm>
              <a:off x="4650983" y="5642481"/>
              <a:ext cx="467812" cy="676356"/>
            </a:xfrm>
            <a:custGeom>
              <a:avLst/>
              <a:gdLst/>
              <a:ahLst/>
              <a:cxnLst/>
              <a:rect l="l" t="t" r="r" b="b"/>
              <a:pathLst>
                <a:path w="467812" h="676356">
                  <a:moveTo>
                    <a:pt x="387501" y="9607"/>
                  </a:moveTo>
                  <a:cubicBezTo>
                    <a:pt x="387501" y="9607"/>
                    <a:pt x="293203" y="-20874"/>
                    <a:pt x="46506" y="26751"/>
                  </a:cubicBezTo>
                  <a:cubicBezTo>
                    <a:pt x="3643" y="35324"/>
                    <a:pt x="-16359" y="435374"/>
                    <a:pt x="16026" y="676357"/>
                  </a:cubicBezTo>
                  <a:lnTo>
                    <a:pt x="449413" y="672546"/>
                  </a:lnTo>
                  <a:cubicBezTo>
                    <a:pt x="448461" y="671594"/>
                    <a:pt x="519898" y="42944"/>
                    <a:pt x="387501" y="9607"/>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40" name="Freeform 240"/>
            <p:cNvSpPr/>
            <p:nvPr/>
          </p:nvSpPr>
          <p:spPr>
            <a:xfrm>
              <a:off x="4511751" y="5610177"/>
              <a:ext cx="231913" cy="739139"/>
            </a:xfrm>
            <a:custGeom>
              <a:avLst/>
              <a:gdLst/>
              <a:ahLst/>
              <a:cxnLst/>
              <a:rect l="l" t="t" r="r" b="b"/>
              <a:pathLst>
                <a:path w="231913" h="739139">
                  <a:moveTo>
                    <a:pt x="168592" y="0"/>
                  </a:moveTo>
                  <a:cubicBezTo>
                    <a:pt x="168592" y="0"/>
                    <a:pt x="75248" y="300038"/>
                    <a:pt x="68580" y="326707"/>
                  </a:cubicBezTo>
                  <a:cubicBezTo>
                    <a:pt x="62865" y="353378"/>
                    <a:pt x="0" y="705803"/>
                    <a:pt x="0" y="705803"/>
                  </a:cubicBezTo>
                  <a:lnTo>
                    <a:pt x="98108" y="739140"/>
                  </a:lnTo>
                  <a:cubicBezTo>
                    <a:pt x="98108" y="739140"/>
                    <a:pt x="240983" y="409575"/>
                    <a:pt x="231458" y="316230"/>
                  </a:cubicBezTo>
                  <a:cubicBezTo>
                    <a:pt x="222885" y="223838"/>
                    <a:pt x="168592" y="0"/>
                    <a:pt x="168592" y="0"/>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41" name="Freeform 241"/>
            <p:cNvSpPr/>
            <p:nvPr/>
          </p:nvSpPr>
          <p:spPr>
            <a:xfrm>
              <a:off x="4952758" y="5651913"/>
              <a:ext cx="640079" cy="393839"/>
            </a:xfrm>
            <a:custGeom>
              <a:avLst/>
              <a:gdLst/>
              <a:ahLst/>
              <a:cxnLst/>
              <a:rect l="l" t="t" r="r" b="b"/>
              <a:pathLst>
                <a:path w="640079" h="393839">
                  <a:moveTo>
                    <a:pt x="77153" y="174"/>
                  </a:moveTo>
                  <a:cubicBezTo>
                    <a:pt x="152400" y="6841"/>
                    <a:pt x="309563" y="188769"/>
                    <a:pt x="321945" y="184006"/>
                  </a:cubicBezTo>
                  <a:cubicBezTo>
                    <a:pt x="334328" y="178291"/>
                    <a:pt x="566738" y="19224"/>
                    <a:pt x="566738" y="19224"/>
                  </a:cubicBezTo>
                  <a:lnTo>
                    <a:pt x="640080" y="99234"/>
                  </a:lnTo>
                  <a:cubicBezTo>
                    <a:pt x="640080" y="99234"/>
                    <a:pt x="415290" y="360219"/>
                    <a:pt x="369570" y="387841"/>
                  </a:cubicBezTo>
                  <a:cubicBezTo>
                    <a:pt x="299085" y="429751"/>
                    <a:pt x="0" y="238299"/>
                    <a:pt x="0" y="238299"/>
                  </a:cubicBezTo>
                  <a:cubicBezTo>
                    <a:pt x="0" y="238299"/>
                    <a:pt x="1905" y="-7446"/>
                    <a:pt x="77153" y="174"/>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42" name="Freeform 242"/>
            <p:cNvSpPr/>
            <p:nvPr/>
          </p:nvSpPr>
          <p:spPr>
            <a:xfrm>
              <a:off x="4543618" y="6369320"/>
              <a:ext cx="20520" cy="44767"/>
            </a:xfrm>
            <a:custGeom>
              <a:avLst/>
              <a:gdLst/>
              <a:ahLst/>
              <a:cxnLst/>
              <a:rect l="l" t="t" r="r" b="b"/>
              <a:pathLst>
                <a:path w="20520" h="44767">
                  <a:moveTo>
                    <a:pt x="20520" y="44767"/>
                  </a:moveTo>
                  <a:cubicBezTo>
                    <a:pt x="20520" y="44767"/>
                    <a:pt x="-9960" y="28575"/>
                    <a:pt x="3375" y="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43" name="Freeform 243"/>
            <p:cNvSpPr/>
            <p:nvPr/>
          </p:nvSpPr>
          <p:spPr>
            <a:xfrm>
              <a:off x="4539659" y="6365136"/>
              <a:ext cx="28663" cy="53713"/>
            </a:xfrm>
            <a:custGeom>
              <a:avLst/>
              <a:gdLst/>
              <a:ahLst/>
              <a:cxnLst/>
              <a:rect l="l" t="t" r="r" b="b"/>
              <a:pathLst>
                <a:path w="28663" h="53713">
                  <a:moveTo>
                    <a:pt x="24479" y="53714"/>
                  </a:moveTo>
                  <a:cubicBezTo>
                    <a:pt x="23527" y="53714"/>
                    <a:pt x="22574" y="53714"/>
                    <a:pt x="22574" y="52761"/>
                  </a:cubicBezTo>
                  <a:cubicBezTo>
                    <a:pt x="11144" y="46094"/>
                    <a:pt x="-7906" y="27996"/>
                    <a:pt x="3524" y="2279"/>
                  </a:cubicBezTo>
                  <a:cubicBezTo>
                    <a:pt x="4477" y="374"/>
                    <a:pt x="7334" y="-579"/>
                    <a:pt x="9239" y="374"/>
                  </a:cubicBezTo>
                  <a:cubicBezTo>
                    <a:pt x="11144" y="1326"/>
                    <a:pt x="12097" y="4184"/>
                    <a:pt x="11144" y="6089"/>
                  </a:cubicBezTo>
                  <a:cubicBezTo>
                    <a:pt x="-286" y="29901"/>
                    <a:pt x="25432" y="45141"/>
                    <a:pt x="26384" y="45141"/>
                  </a:cubicBezTo>
                  <a:cubicBezTo>
                    <a:pt x="28289" y="46094"/>
                    <a:pt x="29242" y="48951"/>
                    <a:pt x="28289" y="50856"/>
                  </a:cubicBezTo>
                  <a:cubicBezTo>
                    <a:pt x="27337" y="52761"/>
                    <a:pt x="25432" y="53714"/>
                    <a:pt x="24479" y="53714"/>
                  </a:cubicBezTo>
                  <a:lnTo>
                    <a:pt x="24479" y="53714"/>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44" name="Freeform 244"/>
            <p:cNvSpPr/>
            <p:nvPr/>
          </p:nvSpPr>
          <p:spPr>
            <a:xfrm>
              <a:off x="4988868" y="5879649"/>
              <a:ext cx="273453" cy="166773"/>
            </a:xfrm>
            <a:custGeom>
              <a:avLst/>
              <a:gdLst/>
              <a:ahLst/>
              <a:cxnLst/>
              <a:rect l="l" t="t" r="r" b="b"/>
              <a:pathLst>
                <a:path w="273453" h="166773">
                  <a:moveTo>
                    <a:pt x="269643" y="166773"/>
                  </a:moveTo>
                  <a:lnTo>
                    <a:pt x="269643" y="166773"/>
                  </a:lnTo>
                  <a:cubicBezTo>
                    <a:pt x="221066" y="157248"/>
                    <a:pt x="128673" y="102003"/>
                    <a:pt x="7706" y="12468"/>
                  </a:cubicBezTo>
                  <a:lnTo>
                    <a:pt x="1991" y="7706"/>
                  </a:lnTo>
                  <a:cubicBezTo>
                    <a:pt x="86" y="6753"/>
                    <a:pt x="-867" y="3896"/>
                    <a:pt x="1038" y="1991"/>
                  </a:cubicBezTo>
                  <a:cubicBezTo>
                    <a:pt x="1991" y="86"/>
                    <a:pt x="4848" y="-867"/>
                    <a:pt x="6753" y="1038"/>
                  </a:cubicBezTo>
                  <a:cubicBezTo>
                    <a:pt x="8658" y="1991"/>
                    <a:pt x="10563" y="3896"/>
                    <a:pt x="12468" y="5801"/>
                  </a:cubicBezTo>
                  <a:cubicBezTo>
                    <a:pt x="132483" y="95336"/>
                    <a:pt x="223923" y="149628"/>
                    <a:pt x="269643" y="159153"/>
                  </a:cubicBezTo>
                  <a:cubicBezTo>
                    <a:pt x="272501" y="160106"/>
                    <a:pt x="273453" y="162011"/>
                    <a:pt x="273453" y="163916"/>
                  </a:cubicBezTo>
                  <a:cubicBezTo>
                    <a:pt x="273453" y="164868"/>
                    <a:pt x="271548" y="166773"/>
                    <a:pt x="269643" y="166773"/>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45" name="Freeform 245"/>
            <p:cNvSpPr/>
            <p:nvPr/>
          </p:nvSpPr>
          <p:spPr>
            <a:xfrm>
              <a:off x="4974666" y="5403485"/>
              <a:ext cx="62864" cy="62864"/>
            </a:xfrm>
            <a:custGeom>
              <a:avLst/>
              <a:gdLst/>
              <a:ahLst/>
              <a:cxnLst/>
              <a:rect l="l" t="t" r="r" b="b"/>
              <a:pathLst>
                <a:path w="62864" h="62864">
                  <a:moveTo>
                    <a:pt x="31433" y="62865"/>
                  </a:moveTo>
                  <a:cubicBezTo>
                    <a:pt x="14288" y="62865"/>
                    <a:pt x="0" y="48577"/>
                    <a:pt x="0" y="31432"/>
                  </a:cubicBezTo>
                  <a:cubicBezTo>
                    <a:pt x="0" y="14288"/>
                    <a:pt x="14288" y="0"/>
                    <a:pt x="31433" y="0"/>
                  </a:cubicBezTo>
                  <a:cubicBezTo>
                    <a:pt x="48577" y="0"/>
                    <a:pt x="62865" y="14288"/>
                    <a:pt x="62865" y="31432"/>
                  </a:cubicBezTo>
                  <a:cubicBezTo>
                    <a:pt x="62865" y="48577"/>
                    <a:pt x="49530" y="62865"/>
                    <a:pt x="31433" y="62865"/>
                  </a:cubicBezTo>
                  <a:lnTo>
                    <a:pt x="31433" y="62865"/>
                  </a:lnTo>
                  <a:close/>
                  <a:moveTo>
                    <a:pt x="31433" y="9525"/>
                  </a:moveTo>
                  <a:cubicBezTo>
                    <a:pt x="19050" y="9525"/>
                    <a:pt x="9525" y="19050"/>
                    <a:pt x="9525" y="31432"/>
                  </a:cubicBezTo>
                  <a:cubicBezTo>
                    <a:pt x="9525" y="43815"/>
                    <a:pt x="19050" y="53340"/>
                    <a:pt x="31433" y="53340"/>
                  </a:cubicBezTo>
                  <a:cubicBezTo>
                    <a:pt x="43815" y="53340"/>
                    <a:pt x="53340" y="43815"/>
                    <a:pt x="53340" y="31432"/>
                  </a:cubicBezTo>
                  <a:cubicBezTo>
                    <a:pt x="53340" y="19050"/>
                    <a:pt x="43815" y="9525"/>
                    <a:pt x="31433" y="9525"/>
                  </a:cubicBezTo>
                  <a:lnTo>
                    <a:pt x="31433" y="952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46" name="Freeform 246"/>
            <p:cNvSpPr/>
            <p:nvPr/>
          </p:nvSpPr>
          <p:spPr>
            <a:xfrm>
              <a:off x="4988001" y="5455872"/>
              <a:ext cx="30718" cy="67445"/>
            </a:xfrm>
            <a:custGeom>
              <a:avLst/>
              <a:gdLst/>
              <a:ahLst/>
              <a:cxnLst/>
              <a:rect l="l" t="t" r="r" b="b"/>
              <a:pathLst>
                <a:path w="30718" h="67445">
                  <a:moveTo>
                    <a:pt x="5715" y="0"/>
                  </a:moveTo>
                  <a:cubicBezTo>
                    <a:pt x="5715" y="0"/>
                    <a:pt x="37148" y="51435"/>
                    <a:pt x="29527" y="61913"/>
                  </a:cubicBezTo>
                  <a:cubicBezTo>
                    <a:pt x="21907" y="72390"/>
                    <a:pt x="0" y="64770"/>
                    <a:pt x="0" y="6477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47" name="Freeform 247"/>
            <p:cNvSpPr/>
            <p:nvPr/>
          </p:nvSpPr>
          <p:spPr>
            <a:xfrm>
              <a:off x="4982881" y="5450540"/>
              <a:ext cx="42249" cy="76952"/>
            </a:xfrm>
            <a:custGeom>
              <a:avLst/>
              <a:gdLst/>
              <a:ahLst/>
              <a:cxnLst/>
              <a:rect l="l" t="t" r="r" b="b"/>
              <a:pathLst>
                <a:path w="42249" h="76952">
                  <a:moveTo>
                    <a:pt x="21312" y="76770"/>
                  </a:moveTo>
                  <a:cubicBezTo>
                    <a:pt x="15597" y="76770"/>
                    <a:pt x="8930" y="75817"/>
                    <a:pt x="3215" y="73912"/>
                  </a:cubicBezTo>
                  <a:cubicBezTo>
                    <a:pt x="357" y="72960"/>
                    <a:pt x="-595" y="70102"/>
                    <a:pt x="357" y="67245"/>
                  </a:cubicBezTo>
                  <a:cubicBezTo>
                    <a:pt x="1310" y="64387"/>
                    <a:pt x="4167" y="63435"/>
                    <a:pt x="7025" y="64387"/>
                  </a:cubicBezTo>
                  <a:cubicBezTo>
                    <a:pt x="13692" y="66292"/>
                    <a:pt x="27980" y="69150"/>
                    <a:pt x="31790" y="63435"/>
                  </a:cubicBezTo>
                  <a:cubicBezTo>
                    <a:pt x="34647" y="58672"/>
                    <a:pt x="23217" y="32002"/>
                    <a:pt x="7977" y="7237"/>
                  </a:cubicBezTo>
                  <a:cubicBezTo>
                    <a:pt x="7025" y="5332"/>
                    <a:pt x="7025" y="2475"/>
                    <a:pt x="9882" y="570"/>
                  </a:cubicBezTo>
                  <a:cubicBezTo>
                    <a:pt x="9882" y="570"/>
                    <a:pt x="9882" y="570"/>
                    <a:pt x="9882" y="570"/>
                  </a:cubicBezTo>
                  <a:cubicBezTo>
                    <a:pt x="11787" y="-383"/>
                    <a:pt x="15597" y="-383"/>
                    <a:pt x="16550" y="2475"/>
                  </a:cubicBezTo>
                  <a:cubicBezTo>
                    <a:pt x="16550" y="2475"/>
                    <a:pt x="16550" y="2475"/>
                    <a:pt x="16550" y="2475"/>
                  </a:cubicBezTo>
                  <a:cubicBezTo>
                    <a:pt x="26075" y="18667"/>
                    <a:pt x="48935" y="58672"/>
                    <a:pt x="40362" y="70102"/>
                  </a:cubicBezTo>
                  <a:cubicBezTo>
                    <a:pt x="34647" y="74865"/>
                    <a:pt x="27980" y="77722"/>
                    <a:pt x="21312" y="76770"/>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48" name="Freeform 248"/>
            <p:cNvSpPr/>
            <p:nvPr/>
          </p:nvSpPr>
          <p:spPr>
            <a:xfrm>
              <a:off x="4818456" y="5368200"/>
              <a:ext cx="184847" cy="264837"/>
            </a:xfrm>
            <a:custGeom>
              <a:avLst/>
              <a:gdLst/>
              <a:ahLst/>
              <a:cxnLst/>
              <a:rect l="l" t="t" r="r" b="b"/>
              <a:pathLst>
                <a:path w="184847" h="264837">
                  <a:moveTo>
                    <a:pt x="170498" y="20997"/>
                  </a:moveTo>
                  <a:cubicBezTo>
                    <a:pt x="191452" y="39095"/>
                    <a:pt x="183833" y="75290"/>
                    <a:pt x="181927" y="99102"/>
                  </a:cubicBezTo>
                  <a:cubicBezTo>
                    <a:pt x="180023" y="132440"/>
                    <a:pt x="178118" y="165777"/>
                    <a:pt x="175260" y="199115"/>
                  </a:cubicBezTo>
                  <a:cubicBezTo>
                    <a:pt x="173355" y="220070"/>
                    <a:pt x="118110" y="218165"/>
                    <a:pt x="108585" y="211497"/>
                  </a:cubicBezTo>
                  <a:lnTo>
                    <a:pt x="120015" y="264837"/>
                  </a:lnTo>
                  <a:lnTo>
                    <a:pt x="0" y="247692"/>
                  </a:lnTo>
                  <a:lnTo>
                    <a:pt x="7620" y="178160"/>
                  </a:lnTo>
                  <a:cubicBezTo>
                    <a:pt x="7620" y="178160"/>
                    <a:pt x="0" y="81005"/>
                    <a:pt x="22860" y="39095"/>
                  </a:cubicBezTo>
                  <a:cubicBezTo>
                    <a:pt x="36195" y="14330"/>
                    <a:pt x="62865" y="-910"/>
                    <a:pt x="91440" y="42"/>
                  </a:cubicBezTo>
                  <a:cubicBezTo>
                    <a:pt x="92393" y="995"/>
                    <a:pt x="150495" y="2900"/>
                    <a:pt x="170498" y="2099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49" name="Freeform 249"/>
            <p:cNvSpPr/>
            <p:nvPr/>
          </p:nvSpPr>
          <p:spPr>
            <a:xfrm>
              <a:off x="4814398" y="5363328"/>
              <a:ext cx="194028" cy="275424"/>
            </a:xfrm>
            <a:custGeom>
              <a:avLst/>
              <a:gdLst/>
              <a:ahLst/>
              <a:cxnLst/>
              <a:rect l="l" t="t" r="r" b="b"/>
              <a:pathLst>
                <a:path w="194028" h="275424">
                  <a:moveTo>
                    <a:pt x="124073" y="275424"/>
                  </a:moveTo>
                  <a:lnTo>
                    <a:pt x="124073" y="275424"/>
                  </a:lnTo>
                  <a:lnTo>
                    <a:pt x="4058" y="257327"/>
                  </a:lnTo>
                  <a:cubicBezTo>
                    <a:pt x="1200" y="257327"/>
                    <a:pt x="-705" y="254469"/>
                    <a:pt x="248" y="251612"/>
                  </a:cubicBezTo>
                  <a:lnTo>
                    <a:pt x="7868" y="182079"/>
                  </a:lnTo>
                  <a:cubicBezTo>
                    <a:pt x="7868" y="179222"/>
                    <a:pt x="248" y="84924"/>
                    <a:pt x="24060" y="41109"/>
                  </a:cubicBezTo>
                  <a:cubicBezTo>
                    <a:pt x="38348" y="14439"/>
                    <a:pt x="66923" y="-1753"/>
                    <a:pt x="97403" y="152"/>
                  </a:cubicBezTo>
                  <a:cubicBezTo>
                    <a:pt x="99308" y="152"/>
                    <a:pt x="157410" y="2057"/>
                    <a:pt x="178365" y="21107"/>
                  </a:cubicBezTo>
                  <a:cubicBezTo>
                    <a:pt x="197415" y="38252"/>
                    <a:pt x="194558" y="66827"/>
                    <a:pt x="192653" y="90639"/>
                  </a:cubicBezTo>
                  <a:cubicBezTo>
                    <a:pt x="192653" y="95402"/>
                    <a:pt x="191700" y="99212"/>
                    <a:pt x="191700" y="103022"/>
                  </a:cubicBezTo>
                  <a:cubicBezTo>
                    <a:pt x="189795" y="136359"/>
                    <a:pt x="187890" y="170649"/>
                    <a:pt x="185033" y="203987"/>
                  </a:cubicBezTo>
                  <a:cubicBezTo>
                    <a:pt x="184080" y="211607"/>
                    <a:pt x="179318" y="218274"/>
                    <a:pt x="171698" y="220179"/>
                  </a:cubicBezTo>
                  <a:cubicBezTo>
                    <a:pt x="155505" y="225894"/>
                    <a:pt x="137408" y="227799"/>
                    <a:pt x="120263" y="223989"/>
                  </a:cubicBezTo>
                  <a:lnTo>
                    <a:pt x="129788" y="268757"/>
                  </a:lnTo>
                  <a:cubicBezTo>
                    <a:pt x="129788" y="270662"/>
                    <a:pt x="129788" y="271614"/>
                    <a:pt x="128835" y="272567"/>
                  </a:cubicBezTo>
                  <a:cubicBezTo>
                    <a:pt x="126930" y="274472"/>
                    <a:pt x="125978" y="275424"/>
                    <a:pt x="124073" y="275424"/>
                  </a:cubicBezTo>
                  <a:close/>
                  <a:moveTo>
                    <a:pt x="9773" y="248754"/>
                  </a:moveTo>
                  <a:lnTo>
                    <a:pt x="118358" y="264947"/>
                  </a:lnTo>
                  <a:lnTo>
                    <a:pt x="108833" y="218274"/>
                  </a:lnTo>
                  <a:cubicBezTo>
                    <a:pt x="108833" y="216369"/>
                    <a:pt x="108833" y="214464"/>
                    <a:pt x="110738" y="213512"/>
                  </a:cubicBezTo>
                  <a:cubicBezTo>
                    <a:pt x="112643" y="212559"/>
                    <a:pt x="114548" y="212559"/>
                    <a:pt x="116453" y="213512"/>
                  </a:cubicBezTo>
                  <a:cubicBezTo>
                    <a:pt x="133598" y="218274"/>
                    <a:pt x="150743" y="218274"/>
                    <a:pt x="167888" y="212559"/>
                  </a:cubicBezTo>
                  <a:cubicBezTo>
                    <a:pt x="172650" y="210654"/>
                    <a:pt x="175508" y="207797"/>
                    <a:pt x="175508" y="203987"/>
                  </a:cubicBezTo>
                  <a:cubicBezTo>
                    <a:pt x="178365" y="170649"/>
                    <a:pt x="181223" y="137312"/>
                    <a:pt x="182175" y="103974"/>
                  </a:cubicBezTo>
                  <a:cubicBezTo>
                    <a:pt x="182175" y="100164"/>
                    <a:pt x="183128" y="95402"/>
                    <a:pt x="183128" y="90639"/>
                  </a:cubicBezTo>
                  <a:cubicBezTo>
                    <a:pt x="185033" y="69684"/>
                    <a:pt x="186938" y="42062"/>
                    <a:pt x="171698" y="29679"/>
                  </a:cubicBezTo>
                  <a:lnTo>
                    <a:pt x="171698" y="29679"/>
                  </a:lnTo>
                  <a:cubicBezTo>
                    <a:pt x="153600" y="13487"/>
                    <a:pt x="97403" y="11582"/>
                    <a:pt x="96450" y="11582"/>
                  </a:cubicBezTo>
                  <a:cubicBezTo>
                    <a:pt x="69780" y="9677"/>
                    <a:pt x="45015" y="23964"/>
                    <a:pt x="31680" y="46824"/>
                  </a:cubicBezTo>
                  <a:cubicBezTo>
                    <a:pt x="9773" y="87782"/>
                    <a:pt x="16440" y="182079"/>
                    <a:pt x="16440" y="183032"/>
                  </a:cubicBezTo>
                  <a:lnTo>
                    <a:pt x="9773" y="248754"/>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0" name="Freeform 250"/>
            <p:cNvSpPr/>
            <p:nvPr/>
          </p:nvSpPr>
          <p:spPr>
            <a:xfrm>
              <a:off x="4794643" y="5595890"/>
              <a:ext cx="167639" cy="61326"/>
            </a:xfrm>
            <a:custGeom>
              <a:avLst/>
              <a:gdLst/>
              <a:ahLst/>
              <a:cxnLst/>
              <a:rect l="l" t="t" r="r" b="b"/>
              <a:pathLst>
                <a:path w="167639" h="61326">
                  <a:moveTo>
                    <a:pt x="0" y="36195"/>
                  </a:moveTo>
                  <a:lnTo>
                    <a:pt x="11430" y="0"/>
                  </a:lnTo>
                  <a:lnTo>
                    <a:pt x="159068" y="14288"/>
                  </a:lnTo>
                  <a:lnTo>
                    <a:pt x="167640" y="47625"/>
                  </a:lnTo>
                  <a:cubicBezTo>
                    <a:pt x="113348" y="69532"/>
                    <a:pt x="51435" y="64770"/>
                    <a:pt x="0" y="36195"/>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51" name="Freeform 251"/>
            <p:cNvSpPr/>
            <p:nvPr/>
          </p:nvSpPr>
          <p:spPr>
            <a:xfrm>
              <a:off x="4790460" y="5591127"/>
              <a:ext cx="175887" cy="71437"/>
            </a:xfrm>
            <a:custGeom>
              <a:avLst/>
              <a:gdLst/>
              <a:ahLst/>
              <a:cxnLst/>
              <a:rect l="l" t="t" r="r" b="b"/>
              <a:pathLst>
                <a:path w="175887" h="71437">
                  <a:moveTo>
                    <a:pt x="101339" y="71438"/>
                  </a:moveTo>
                  <a:cubicBezTo>
                    <a:pt x="67049" y="71438"/>
                    <a:pt x="32759" y="62865"/>
                    <a:pt x="2279" y="45720"/>
                  </a:cubicBezTo>
                  <a:cubicBezTo>
                    <a:pt x="374" y="44767"/>
                    <a:pt x="-579" y="41910"/>
                    <a:pt x="374" y="40005"/>
                  </a:cubicBezTo>
                  <a:lnTo>
                    <a:pt x="10851" y="3810"/>
                  </a:lnTo>
                  <a:cubicBezTo>
                    <a:pt x="11804" y="1905"/>
                    <a:pt x="13709" y="0"/>
                    <a:pt x="15614" y="0"/>
                  </a:cubicBezTo>
                  <a:lnTo>
                    <a:pt x="163251" y="14288"/>
                  </a:lnTo>
                  <a:cubicBezTo>
                    <a:pt x="165156" y="14288"/>
                    <a:pt x="167061" y="16192"/>
                    <a:pt x="167061" y="18097"/>
                  </a:cubicBezTo>
                  <a:lnTo>
                    <a:pt x="175634" y="51435"/>
                  </a:lnTo>
                  <a:cubicBezTo>
                    <a:pt x="176586" y="53340"/>
                    <a:pt x="174681" y="56198"/>
                    <a:pt x="172776" y="57150"/>
                  </a:cubicBezTo>
                  <a:cubicBezTo>
                    <a:pt x="150869" y="66675"/>
                    <a:pt x="126104" y="71438"/>
                    <a:pt x="101339" y="71438"/>
                  </a:cubicBezTo>
                  <a:close/>
                  <a:moveTo>
                    <a:pt x="10851" y="39052"/>
                  </a:moveTo>
                  <a:cubicBezTo>
                    <a:pt x="59429" y="63817"/>
                    <a:pt x="115626" y="67627"/>
                    <a:pt x="166109" y="49530"/>
                  </a:cubicBezTo>
                  <a:lnTo>
                    <a:pt x="160394" y="23813"/>
                  </a:lnTo>
                  <a:lnTo>
                    <a:pt x="20376" y="10477"/>
                  </a:lnTo>
                  <a:lnTo>
                    <a:pt x="10851" y="3905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2" name="Freeform 252"/>
            <p:cNvSpPr/>
            <p:nvPr/>
          </p:nvSpPr>
          <p:spPr>
            <a:xfrm>
              <a:off x="4582141" y="5276313"/>
              <a:ext cx="434752" cy="545258"/>
            </a:xfrm>
            <a:custGeom>
              <a:avLst/>
              <a:gdLst/>
              <a:ahLst/>
              <a:cxnLst/>
              <a:rect l="l" t="t" r="r" b="b"/>
              <a:pathLst>
                <a:path w="434752" h="545258">
                  <a:moveTo>
                    <a:pt x="284893" y="279571"/>
                  </a:moveTo>
                  <a:cubicBezTo>
                    <a:pt x="284893" y="336721"/>
                    <a:pt x="342043" y="451974"/>
                    <a:pt x="293465" y="496741"/>
                  </a:cubicBezTo>
                  <a:cubicBezTo>
                    <a:pt x="247745" y="539604"/>
                    <a:pt x="167735" y="550081"/>
                    <a:pt x="108680" y="543414"/>
                  </a:cubicBezTo>
                  <a:cubicBezTo>
                    <a:pt x="22003" y="533889"/>
                    <a:pt x="-23717" y="473881"/>
                    <a:pt x="12478" y="389109"/>
                  </a:cubicBezTo>
                  <a:cubicBezTo>
                    <a:pt x="29623" y="348151"/>
                    <a:pt x="61055" y="313861"/>
                    <a:pt x="86773" y="276714"/>
                  </a:cubicBezTo>
                  <a:cubicBezTo>
                    <a:pt x="109633" y="244329"/>
                    <a:pt x="128683" y="209086"/>
                    <a:pt x="142970" y="172891"/>
                  </a:cubicBezTo>
                  <a:cubicBezTo>
                    <a:pt x="155353" y="141459"/>
                    <a:pt x="164878" y="105264"/>
                    <a:pt x="182023" y="75736"/>
                  </a:cubicBezTo>
                  <a:cubicBezTo>
                    <a:pt x="220123" y="11919"/>
                    <a:pt x="287750" y="-13799"/>
                    <a:pt x="358235" y="7156"/>
                  </a:cubicBezTo>
                  <a:cubicBezTo>
                    <a:pt x="388715" y="15729"/>
                    <a:pt x="446818" y="52876"/>
                    <a:pt x="432530" y="91929"/>
                  </a:cubicBezTo>
                  <a:cubicBezTo>
                    <a:pt x="428720" y="101454"/>
                    <a:pt x="417290" y="115741"/>
                    <a:pt x="407765" y="111931"/>
                  </a:cubicBezTo>
                  <a:cubicBezTo>
                    <a:pt x="404908" y="130981"/>
                    <a:pt x="392525" y="139554"/>
                    <a:pt x="378238" y="151936"/>
                  </a:cubicBezTo>
                  <a:cubicBezTo>
                    <a:pt x="362998" y="163366"/>
                    <a:pt x="346805" y="173844"/>
                    <a:pt x="330613" y="183369"/>
                  </a:cubicBezTo>
                  <a:cubicBezTo>
                    <a:pt x="319183" y="190036"/>
                    <a:pt x="309658" y="198609"/>
                    <a:pt x="302038" y="209086"/>
                  </a:cubicBezTo>
                  <a:cubicBezTo>
                    <a:pt x="293465" y="223374"/>
                    <a:pt x="288703" y="239566"/>
                    <a:pt x="287750" y="256711"/>
                  </a:cubicBezTo>
                  <a:cubicBezTo>
                    <a:pt x="284893" y="264331"/>
                    <a:pt x="284893" y="271951"/>
                    <a:pt x="284893" y="279571"/>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53" name="Freeform 253"/>
            <p:cNvSpPr/>
            <p:nvPr/>
          </p:nvSpPr>
          <p:spPr>
            <a:xfrm>
              <a:off x="4575685" y="5271026"/>
              <a:ext cx="444129" cy="555368"/>
            </a:xfrm>
            <a:custGeom>
              <a:avLst/>
              <a:gdLst/>
              <a:ahLst/>
              <a:cxnLst/>
              <a:rect l="l" t="t" r="r" b="b"/>
              <a:pathLst>
                <a:path w="444129" h="555368">
                  <a:moveTo>
                    <a:pt x="146568" y="555368"/>
                  </a:moveTo>
                  <a:cubicBezTo>
                    <a:pt x="136091" y="555368"/>
                    <a:pt x="124661" y="554416"/>
                    <a:pt x="114183" y="553463"/>
                  </a:cubicBezTo>
                  <a:cubicBezTo>
                    <a:pt x="67511" y="548701"/>
                    <a:pt x="31316" y="528698"/>
                    <a:pt x="13218" y="498218"/>
                  </a:cubicBezTo>
                  <a:cubicBezTo>
                    <a:pt x="-4879" y="467738"/>
                    <a:pt x="-3927" y="432496"/>
                    <a:pt x="13218" y="391538"/>
                  </a:cubicBezTo>
                  <a:cubicBezTo>
                    <a:pt x="27506" y="362011"/>
                    <a:pt x="44651" y="333436"/>
                    <a:pt x="65606" y="307718"/>
                  </a:cubicBezTo>
                  <a:cubicBezTo>
                    <a:pt x="73226" y="298193"/>
                    <a:pt x="79893" y="288668"/>
                    <a:pt x="87513" y="278191"/>
                  </a:cubicBezTo>
                  <a:cubicBezTo>
                    <a:pt x="109421" y="245806"/>
                    <a:pt x="128471" y="211516"/>
                    <a:pt x="143711" y="175321"/>
                  </a:cubicBezTo>
                  <a:cubicBezTo>
                    <a:pt x="147521" y="164843"/>
                    <a:pt x="151331" y="154366"/>
                    <a:pt x="155141" y="142936"/>
                  </a:cubicBezTo>
                  <a:cubicBezTo>
                    <a:pt x="162761" y="120076"/>
                    <a:pt x="171333" y="99121"/>
                    <a:pt x="182763" y="78166"/>
                  </a:cubicBezTo>
                  <a:cubicBezTo>
                    <a:pt x="218958" y="14348"/>
                    <a:pt x="295158" y="-15179"/>
                    <a:pt x="364691" y="7681"/>
                  </a:cubicBezTo>
                  <a:cubicBezTo>
                    <a:pt x="387551" y="14348"/>
                    <a:pt x="425651" y="36256"/>
                    <a:pt x="438986" y="63878"/>
                  </a:cubicBezTo>
                  <a:cubicBezTo>
                    <a:pt x="444701" y="74356"/>
                    <a:pt x="445653" y="87691"/>
                    <a:pt x="441843" y="99121"/>
                  </a:cubicBezTo>
                  <a:cubicBezTo>
                    <a:pt x="438033" y="108646"/>
                    <a:pt x="431366" y="117218"/>
                    <a:pt x="422793" y="121981"/>
                  </a:cubicBezTo>
                  <a:cubicBezTo>
                    <a:pt x="420888" y="122933"/>
                    <a:pt x="418983" y="122933"/>
                    <a:pt x="417078" y="123886"/>
                  </a:cubicBezTo>
                  <a:cubicBezTo>
                    <a:pt x="413268" y="140078"/>
                    <a:pt x="401838" y="149603"/>
                    <a:pt x="388503" y="160081"/>
                  </a:cubicBezTo>
                  <a:lnTo>
                    <a:pt x="386598" y="161986"/>
                  </a:lnTo>
                  <a:cubicBezTo>
                    <a:pt x="376121" y="169606"/>
                    <a:pt x="365643" y="177226"/>
                    <a:pt x="355166" y="182941"/>
                  </a:cubicBezTo>
                  <a:cubicBezTo>
                    <a:pt x="349451" y="185798"/>
                    <a:pt x="344688" y="189608"/>
                    <a:pt x="338973" y="192466"/>
                  </a:cubicBezTo>
                  <a:cubicBezTo>
                    <a:pt x="328496" y="199133"/>
                    <a:pt x="318971" y="207706"/>
                    <a:pt x="311351" y="218183"/>
                  </a:cubicBezTo>
                  <a:cubicBezTo>
                    <a:pt x="303731" y="231518"/>
                    <a:pt x="298968" y="247711"/>
                    <a:pt x="298016" y="262951"/>
                  </a:cubicBezTo>
                  <a:cubicBezTo>
                    <a:pt x="297063" y="270571"/>
                    <a:pt x="297063" y="277238"/>
                    <a:pt x="297063" y="284858"/>
                  </a:cubicBezTo>
                  <a:lnTo>
                    <a:pt x="297063" y="284858"/>
                  </a:lnTo>
                  <a:cubicBezTo>
                    <a:pt x="298968" y="307718"/>
                    <a:pt x="302778" y="330578"/>
                    <a:pt x="309446" y="353438"/>
                  </a:cubicBezTo>
                  <a:cubicBezTo>
                    <a:pt x="323733" y="409636"/>
                    <a:pt x="338021" y="473453"/>
                    <a:pt x="303731" y="505838"/>
                  </a:cubicBezTo>
                  <a:cubicBezTo>
                    <a:pt x="262773" y="542986"/>
                    <a:pt x="198956" y="555368"/>
                    <a:pt x="146568" y="555368"/>
                  </a:cubicBezTo>
                  <a:close/>
                  <a:moveTo>
                    <a:pt x="316113" y="10538"/>
                  </a:moveTo>
                  <a:cubicBezTo>
                    <a:pt x="264678" y="10538"/>
                    <a:pt x="217053" y="38161"/>
                    <a:pt x="191336" y="83881"/>
                  </a:cubicBezTo>
                  <a:cubicBezTo>
                    <a:pt x="179906" y="103883"/>
                    <a:pt x="171333" y="124838"/>
                    <a:pt x="164666" y="146746"/>
                  </a:cubicBezTo>
                  <a:cubicBezTo>
                    <a:pt x="160856" y="157223"/>
                    <a:pt x="157046" y="169606"/>
                    <a:pt x="152283" y="179131"/>
                  </a:cubicBezTo>
                  <a:cubicBezTo>
                    <a:pt x="137043" y="216278"/>
                    <a:pt x="117993" y="251521"/>
                    <a:pt x="95133" y="283906"/>
                  </a:cubicBezTo>
                  <a:cubicBezTo>
                    <a:pt x="88466" y="293431"/>
                    <a:pt x="80846" y="303908"/>
                    <a:pt x="73226" y="313433"/>
                  </a:cubicBezTo>
                  <a:cubicBezTo>
                    <a:pt x="53223" y="338198"/>
                    <a:pt x="35126" y="365821"/>
                    <a:pt x="21791" y="395348"/>
                  </a:cubicBezTo>
                  <a:cubicBezTo>
                    <a:pt x="6551" y="432496"/>
                    <a:pt x="5598" y="466786"/>
                    <a:pt x="21791" y="492503"/>
                  </a:cubicBezTo>
                  <a:cubicBezTo>
                    <a:pt x="37983" y="520126"/>
                    <a:pt x="71321" y="538223"/>
                    <a:pt x="115136" y="542986"/>
                  </a:cubicBezTo>
                  <a:cubicBezTo>
                    <a:pt x="169428" y="548701"/>
                    <a:pt x="249438" y="540128"/>
                    <a:pt x="297063" y="497266"/>
                  </a:cubicBezTo>
                  <a:cubicBezTo>
                    <a:pt x="328496" y="468691"/>
                    <a:pt x="313256" y="407731"/>
                    <a:pt x="299921" y="354391"/>
                  </a:cubicBezTo>
                  <a:cubicBezTo>
                    <a:pt x="293253" y="331531"/>
                    <a:pt x="288491" y="307718"/>
                    <a:pt x="287538" y="283906"/>
                  </a:cubicBezTo>
                  <a:lnTo>
                    <a:pt x="287538" y="283906"/>
                  </a:lnTo>
                  <a:cubicBezTo>
                    <a:pt x="287538" y="276286"/>
                    <a:pt x="287538" y="268666"/>
                    <a:pt x="288491" y="261046"/>
                  </a:cubicBezTo>
                  <a:cubicBezTo>
                    <a:pt x="289443" y="243901"/>
                    <a:pt x="294206" y="226756"/>
                    <a:pt x="303731" y="211516"/>
                  </a:cubicBezTo>
                  <a:cubicBezTo>
                    <a:pt x="312303" y="200086"/>
                    <a:pt x="321828" y="191513"/>
                    <a:pt x="334211" y="183893"/>
                  </a:cubicBezTo>
                  <a:cubicBezTo>
                    <a:pt x="339926" y="180083"/>
                    <a:pt x="344688" y="177226"/>
                    <a:pt x="350403" y="173416"/>
                  </a:cubicBezTo>
                  <a:cubicBezTo>
                    <a:pt x="360881" y="167701"/>
                    <a:pt x="371358" y="160081"/>
                    <a:pt x="380883" y="152461"/>
                  </a:cubicBezTo>
                  <a:lnTo>
                    <a:pt x="382788" y="150556"/>
                  </a:lnTo>
                  <a:cubicBezTo>
                    <a:pt x="396123" y="139126"/>
                    <a:pt x="406601" y="131506"/>
                    <a:pt x="408506" y="115313"/>
                  </a:cubicBezTo>
                  <a:cubicBezTo>
                    <a:pt x="408506" y="112456"/>
                    <a:pt x="411363" y="110551"/>
                    <a:pt x="414221" y="111503"/>
                  </a:cubicBezTo>
                  <a:cubicBezTo>
                    <a:pt x="414221" y="111503"/>
                    <a:pt x="415173" y="111503"/>
                    <a:pt x="415173" y="111503"/>
                  </a:cubicBezTo>
                  <a:cubicBezTo>
                    <a:pt x="416126" y="112456"/>
                    <a:pt x="418031" y="112456"/>
                    <a:pt x="418983" y="111503"/>
                  </a:cubicBezTo>
                  <a:cubicBezTo>
                    <a:pt x="425651" y="107693"/>
                    <a:pt x="430413" y="101978"/>
                    <a:pt x="433271" y="94358"/>
                  </a:cubicBezTo>
                  <a:cubicBezTo>
                    <a:pt x="436128" y="84833"/>
                    <a:pt x="435176" y="75308"/>
                    <a:pt x="430413" y="66736"/>
                  </a:cubicBezTo>
                  <a:cubicBezTo>
                    <a:pt x="418031" y="41971"/>
                    <a:pt x="381836" y="21968"/>
                    <a:pt x="361833" y="16253"/>
                  </a:cubicBezTo>
                  <a:cubicBezTo>
                    <a:pt x="347546" y="13396"/>
                    <a:pt x="331353" y="10538"/>
                    <a:pt x="316113" y="10538"/>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4" name="Freeform 254"/>
            <p:cNvSpPr/>
            <p:nvPr/>
          </p:nvSpPr>
          <p:spPr>
            <a:xfrm>
              <a:off x="4954664" y="5530167"/>
              <a:ext cx="39052" cy="16576"/>
            </a:xfrm>
            <a:custGeom>
              <a:avLst/>
              <a:gdLst/>
              <a:ahLst/>
              <a:cxnLst/>
              <a:rect l="l" t="t" r="r" b="b"/>
              <a:pathLst>
                <a:path w="39052" h="16576">
                  <a:moveTo>
                    <a:pt x="39052" y="12382"/>
                  </a:moveTo>
                  <a:cubicBezTo>
                    <a:pt x="39052" y="12382"/>
                    <a:pt x="12382" y="27623"/>
                    <a:pt x="0" y="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55" name="Freeform 255"/>
            <p:cNvSpPr/>
            <p:nvPr/>
          </p:nvSpPr>
          <p:spPr>
            <a:xfrm>
              <a:off x="4949527" y="5525983"/>
              <a:ext cx="48568" cy="26091"/>
            </a:xfrm>
            <a:custGeom>
              <a:avLst/>
              <a:gdLst/>
              <a:ahLst/>
              <a:cxnLst/>
              <a:rect l="l" t="t" r="r" b="b"/>
              <a:pathLst>
                <a:path w="48568" h="26091">
                  <a:moveTo>
                    <a:pt x="27996" y="26091"/>
                  </a:moveTo>
                  <a:cubicBezTo>
                    <a:pt x="25139" y="26091"/>
                    <a:pt x="22281" y="26091"/>
                    <a:pt x="19424" y="25139"/>
                  </a:cubicBezTo>
                  <a:cubicBezTo>
                    <a:pt x="10851" y="22281"/>
                    <a:pt x="4184" y="15614"/>
                    <a:pt x="374" y="7041"/>
                  </a:cubicBezTo>
                  <a:cubicBezTo>
                    <a:pt x="-579" y="4184"/>
                    <a:pt x="374" y="1326"/>
                    <a:pt x="2279" y="374"/>
                  </a:cubicBezTo>
                  <a:cubicBezTo>
                    <a:pt x="5136" y="-579"/>
                    <a:pt x="7994" y="374"/>
                    <a:pt x="8946" y="2279"/>
                  </a:cubicBezTo>
                  <a:lnTo>
                    <a:pt x="8946" y="2279"/>
                  </a:lnTo>
                  <a:cubicBezTo>
                    <a:pt x="10851" y="7994"/>
                    <a:pt x="15614" y="12756"/>
                    <a:pt x="21329" y="14661"/>
                  </a:cubicBezTo>
                  <a:cubicBezTo>
                    <a:pt x="27996" y="16566"/>
                    <a:pt x="34664" y="15614"/>
                    <a:pt x="41331" y="11804"/>
                  </a:cubicBezTo>
                  <a:cubicBezTo>
                    <a:pt x="43236" y="10851"/>
                    <a:pt x="47046" y="11804"/>
                    <a:pt x="47999" y="13709"/>
                  </a:cubicBezTo>
                  <a:cubicBezTo>
                    <a:pt x="47999" y="13709"/>
                    <a:pt x="47999" y="13709"/>
                    <a:pt x="47999" y="13709"/>
                  </a:cubicBezTo>
                  <a:cubicBezTo>
                    <a:pt x="48951" y="15614"/>
                    <a:pt x="48951" y="18471"/>
                    <a:pt x="46094" y="20376"/>
                  </a:cubicBezTo>
                  <a:cubicBezTo>
                    <a:pt x="46094" y="20376"/>
                    <a:pt x="46094" y="20376"/>
                    <a:pt x="46094" y="20376"/>
                  </a:cubicBezTo>
                  <a:cubicBezTo>
                    <a:pt x="41331" y="24186"/>
                    <a:pt x="34664" y="26091"/>
                    <a:pt x="27996" y="26091"/>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6" name="Freeform 256"/>
            <p:cNvSpPr/>
            <p:nvPr/>
          </p:nvSpPr>
          <p:spPr>
            <a:xfrm>
              <a:off x="4850841" y="5431107"/>
              <a:ext cx="187642" cy="44767"/>
            </a:xfrm>
            <a:custGeom>
              <a:avLst/>
              <a:gdLst/>
              <a:ahLst/>
              <a:cxnLst/>
              <a:rect l="l" t="t" r="r" b="b"/>
              <a:pathLst>
                <a:path w="187642" h="44767">
                  <a:moveTo>
                    <a:pt x="4763" y="44768"/>
                  </a:moveTo>
                  <a:cubicBezTo>
                    <a:pt x="4763" y="44768"/>
                    <a:pt x="3810" y="44768"/>
                    <a:pt x="3810" y="44768"/>
                  </a:cubicBezTo>
                  <a:cubicBezTo>
                    <a:pt x="952" y="43815"/>
                    <a:pt x="0" y="40958"/>
                    <a:pt x="0" y="39053"/>
                  </a:cubicBezTo>
                  <a:cubicBezTo>
                    <a:pt x="4763" y="20955"/>
                    <a:pt x="9525" y="20955"/>
                    <a:pt x="11430" y="20955"/>
                  </a:cubicBezTo>
                  <a:cubicBezTo>
                    <a:pt x="13335" y="20955"/>
                    <a:pt x="124777" y="6668"/>
                    <a:pt x="181927" y="0"/>
                  </a:cubicBezTo>
                  <a:cubicBezTo>
                    <a:pt x="184785" y="0"/>
                    <a:pt x="186690" y="1905"/>
                    <a:pt x="187642" y="3810"/>
                  </a:cubicBezTo>
                  <a:cubicBezTo>
                    <a:pt x="187642" y="6668"/>
                    <a:pt x="185738" y="8573"/>
                    <a:pt x="183833" y="9525"/>
                  </a:cubicBezTo>
                  <a:cubicBezTo>
                    <a:pt x="167640" y="11430"/>
                    <a:pt x="31432" y="28575"/>
                    <a:pt x="14288" y="30480"/>
                  </a:cubicBezTo>
                  <a:cubicBezTo>
                    <a:pt x="12382" y="34290"/>
                    <a:pt x="11430" y="38100"/>
                    <a:pt x="9525" y="41910"/>
                  </a:cubicBezTo>
                  <a:cubicBezTo>
                    <a:pt x="8573" y="43815"/>
                    <a:pt x="6668" y="44768"/>
                    <a:pt x="4763" y="44768"/>
                  </a:cubicBezTo>
                  <a:close/>
                  <a:moveTo>
                    <a:pt x="12382" y="29528"/>
                  </a:moveTo>
                  <a:lnTo>
                    <a:pt x="12382" y="2952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7" name="Freeform 257"/>
            <p:cNvSpPr/>
            <p:nvPr/>
          </p:nvSpPr>
          <p:spPr>
            <a:xfrm>
              <a:off x="4871590" y="5429916"/>
              <a:ext cx="56402" cy="90725"/>
            </a:xfrm>
            <a:custGeom>
              <a:avLst/>
              <a:gdLst/>
              <a:ahLst/>
              <a:cxnLst/>
              <a:rect l="l" t="t" r="r" b="b"/>
              <a:pathLst>
                <a:path w="56402" h="90725">
                  <a:moveTo>
                    <a:pt x="56403" y="45006"/>
                  </a:moveTo>
                  <a:cubicBezTo>
                    <a:pt x="55451" y="36433"/>
                    <a:pt x="52593" y="28813"/>
                    <a:pt x="47831" y="21193"/>
                  </a:cubicBezTo>
                  <a:cubicBezTo>
                    <a:pt x="44973" y="15478"/>
                    <a:pt x="41163" y="9763"/>
                    <a:pt x="36401" y="5953"/>
                  </a:cubicBezTo>
                  <a:cubicBezTo>
                    <a:pt x="31638" y="1191"/>
                    <a:pt x="24971" y="-714"/>
                    <a:pt x="18303" y="238"/>
                  </a:cubicBezTo>
                  <a:cubicBezTo>
                    <a:pt x="12588" y="1191"/>
                    <a:pt x="7826" y="5001"/>
                    <a:pt x="4968" y="9763"/>
                  </a:cubicBezTo>
                  <a:cubicBezTo>
                    <a:pt x="2111" y="14526"/>
                    <a:pt x="206" y="20241"/>
                    <a:pt x="206" y="25956"/>
                  </a:cubicBezTo>
                  <a:cubicBezTo>
                    <a:pt x="-1699" y="51673"/>
                    <a:pt x="9731" y="76438"/>
                    <a:pt x="30686" y="90726"/>
                  </a:cubicBezTo>
                  <a:lnTo>
                    <a:pt x="28781" y="88821"/>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58" name="Freeform 258"/>
            <p:cNvSpPr/>
            <p:nvPr/>
          </p:nvSpPr>
          <p:spPr>
            <a:xfrm>
              <a:off x="4866628" y="5425212"/>
              <a:ext cx="67080" cy="101145"/>
            </a:xfrm>
            <a:custGeom>
              <a:avLst/>
              <a:gdLst/>
              <a:ahLst/>
              <a:cxnLst/>
              <a:rect l="l" t="t" r="r" b="b"/>
              <a:pathLst>
                <a:path w="67080" h="101145">
                  <a:moveTo>
                    <a:pt x="35648" y="101145"/>
                  </a:moveTo>
                  <a:cubicBezTo>
                    <a:pt x="34696" y="101145"/>
                    <a:pt x="33743" y="101145"/>
                    <a:pt x="32791" y="100193"/>
                  </a:cubicBezTo>
                  <a:cubicBezTo>
                    <a:pt x="9931" y="84000"/>
                    <a:pt x="-2452" y="58283"/>
                    <a:pt x="406" y="30661"/>
                  </a:cubicBezTo>
                  <a:cubicBezTo>
                    <a:pt x="406" y="23993"/>
                    <a:pt x="2311" y="17325"/>
                    <a:pt x="6121" y="12563"/>
                  </a:cubicBezTo>
                  <a:cubicBezTo>
                    <a:pt x="9931" y="5895"/>
                    <a:pt x="15646" y="2086"/>
                    <a:pt x="23266" y="180"/>
                  </a:cubicBezTo>
                  <a:cubicBezTo>
                    <a:pt x="30886" y="-772"/>
                    <a:pt x="39458" y="2086"/>
                    <a:pt x="45173" y="7800"/>
                  </a:cubicBezTo>
                  <a:cubicBezTo>
                    <a:pt x="49936" y="12563"/>
                    <a:pt x="54698" y="18278"/>
                    <a:pt x="57556" y="24945"/>
                  </a:cubicBezTo>
                  <a:cubicBezTo>
                    <a:pt x="63271" y="32566"/>
                    <a:pt x="66128" y="41138"/>
                    <a:pt x="67081" y="50663"/>
                  </a:cubicBezTo>
                  <a:cubicBezTo>
                    <a:pt x="67081" y="53520"/>
                    <a:pt x="65176" y="55425"/>
                    <a:pt x="62318" y="55425"/>
                  </a:cubicBezTo>
                  <a:cubicBezTo>
                    <a:pt x="59461" y="55425"/>
                    <a:pt x="57556" y="53520"/>
                    <a:pt x="57556" y="50663"/>
                  </a:cubicBezTo>
                  <a:cubicBezTo>
                    <a:pt x="57556" y="50663"/>
                    <a:pt x="57556" y="50663"/>
                    <a:pt x="57556" y="50663"/>
                  </a:cubicBezTo>
                  <a:cubicBezTo>
                    <a:pt x="56603" y="43043"/>
                    <a:pt x="53746" y="36375"/>
                    <a:pt x="49936" y="29708"/>
                  </a:cubicBezTo>
                  <a:cubicBezTo>
                    <a:pt x="46126" y="23993"/>
                    <a:pt x="43268" y="18278"/>
                    <a:pt x="38506" y="14468"/>
                  </a:cubicBezTo>
                  <a:cubicBezTo>
                    <a:pt x="34696" y="10658"/>
                    <a:pt x="29933" y="8753"/>
                    <a:pt x="24218" y="9705"/>
                  </a:cubicBezTo>
                  <a:cubicBezTo>
                    <a:pt x="19456" y="10658"/>
                    <a:pt x="16598" y="13516"/>
                    <a:pt x="13741" y="17325"/>
                  </a:cubicBezTo>
                  <a:cubicBezTo>
                    <a:pt x="10883" y="22088"/>
                    <a:pt x="9931" y="26850"/>
                    <a:pt x="9931" y="31613"/>
                  </a:cubicBezTo>
                  <a:cubicBezTo>
                    <a:pt x="8026" y="53520"/>
                    <a:pt x="17551" y="75428"/>
                    <a:pt x="34696" y="89716"/>
                  </a:cubicBezTo>
                  <a:cubicBezTo>
                    <a:pt x="35648" y="89716"/>
                    <a:pt x="36601" y="90668"/>
                    <a:pt x="37553" y="91620"/>
                  </a:cubicBezTo>
                  <a:lnTo>
                    <a:pt x="39458" y="93525"/>
                  </a:lnTo>
                  <a:cubicBezTo>
                    <a:pt x="41363" y="95430"/>
                    <a:pt x="41363" y="98288"/>
                    <a:pt x="39458" y="100193"/>
                  </a:cubicBezTo>
                  <a:cubicBezTo>
                    <a:pt x="39458" y="100193"/>
                    <a:pt x="37553" y="101145"/>
                    <a:pt x="35648" y="10114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9" name="Freeform 259"/>
            <p:cNvSpPr/>
            <p:nvPr/>
          </p:nvSpPr>
          <p:spPr>
            <a:xfrm rot="21546001">
              <a:off x="4979439" y="5416833"/>
              <a:ext cx="9525" cy="24765"/>
            </a:xfrm>
            <a:custGeom>
              <a:avLst/>
              <a:gdLst/>
              <a:ahLst/>
              <a:cxnLst/>
              <a:rect l="l" t="t" r="r" b="b"/>
              <a:pathLst>
                <a:path w="9525" h="24765">
                  <a:moveTo>
                    <a:pt x="9525" y="12383"/>
                  </a:moveTo>
                  <a:cubicBezTo>
                    <a:pt x="9525" y="19222"/>
                    <a:pt x="7393" y="24766"/>
                    <a:pt x="4763" y="24766"/>
                  </a:cubicBezTo>
                  <a:cubicBezTo>
                    <a:pt x="2132" y="24766"/>
                    <a:pt x="0" y="19222"/>
                    <a:pt x="0" y="12383"/>
                  </a:cubicBezTo>
                  <a:cubicBezTo>
                    <a:pt x="0" y="5544"/>
                    <a:pt x="2132" y="0"/>
                    <a:pt x="4763" y="0"/>
                  </a:cubicBezTo>
                  <a:cubicBezTo>
                    <a:pt x="7393" y="0"/>
                    <a:pt x="9525" y="5544"/>
                    <a:pt x="9525" y="12383"/>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60" name="Freeform 260"/>
            <p:cNvSpPr/>
            <p:nvPr/>
          </p:nvSpPr>
          <p:spPr>
            <a:xfrm>
              <a:off x="4652226" y="5833062"/>
              <a:ext cx="19545" cy="426720"/>
            </a:xfrm>
            <a:custGeom>
              <a:avLst/>
              <a:gdLst/>
              <a:ahLst/>
              <a:cxnLst/>
              <a:rect l="l" t="t" r="r" b="b"/>
              <a:pathLst>
                <a:path w="19545" h="426720">
                  <a:moveTo>
                    <a:pt x="7163" y="426720"/>
                  </a:moveTo>
                  <a:cubicBezTo>
                    <a:pt x="5258" y="426720"/>
                    <a:pt x="3353" y="424815"/>
                    <a:pt x="2400" y="422910"/>
                  </a:cubicBezTo>
                  <a:cubicBezTo>
                    <a:pt x="-6172" y="309563"/>
                    <a:pt x="10973" y="7620"/>
                    <a:pt x="10973" y="3810"/>
                  </a:cubicBezTo>
                  <a:cubicBezTo>
                    <a:pt x="10973" y="952"/>
                    <a:pt x="12878" y="0"/>
                    <a:pt x="15735" y="0"/>
                  </a:cubicBezTo>
                  <a:cubicBezTo>
                    <a:pt x="15735" y="0"/>
                    <a:pt x="15735" y="0"/>
                    <a:pt x="15735" y="0"/>
                  </a:cubicBezTo>
                  <a:cubicBezTo>
                    <a:pt x="18593" y="0"/>
                    <a:pt x="19545" y="1905"/>
                    <a:pt x="19545" y="4763"/>
                  </a:cubicBezTo>
                  <a:cubicBezTo>
                    <a:pt x="19545" y="7620"/>
                    <a:pt x="2400" y="309563"/>
                    <a:pt x="10973" y="421958"/>
                  </a:cubicBezTo>
                  <a:cubicBezTo>
                    <a:pt x="11925" y="424815"/>
                    <a:pt x="10020" y="426720"/>
                    <a:pt x="7163" y="426720"/>
                  </a:cubicBezTo>
                  <a:lnTo>
                    <a:pt x="7163" y="42672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61" name="Freeform 261"/>
            <p:cNvSpPr/>
            <p:nvPr/>
          </p:nvSpPr>
          <p:spPr>
            <a:xfrm>
              <a:off x="4696536" y="6241684"/>
              <a:ext cx="395287" cy="27622"/>
            </a:xfrm>
            <a:custGeom>
              <a:avLst/>
              <a:gdLst/>
              <a:ahLst/>
              <a:cxnLst/>
              <a:rect l="l" t="t" r="r" b="b"/>
              <a:pathLst>
                <a:path w="395287" h="27622">
                  <a:moveTo>
                    <a:pt x="3810" y="27623"/>
                  </a:moveTo>
                  <a:cubicBezTo>
                    <a:pt x="953" y="27623"/>
                    <a:pt x="0" y="24765"/>
                    <a:pt x="0" y="22860"/>
                  </a:cubicBezTo>
                  <a:cubicBezTo>
                    <a:pt x="0" y="20955"/>
                    <a:pt x="1905" y="19050"/>
                    <a:pt x="3810" y="19050"/>
                  </a:cubicBezTo>
                  <a:lnTo>
                    <a:pt x="390525" y="0"/>
                  </a:lnTo>
                  <a:cubicBezTo>
                    <a:pt x="393383" y="0"/>
                    <a:pt x="395288" y="1905"/>
                    <a:pt x="395288" y="3810"/>
                  </a:cubicBezTo>
                  <a:cubicBezTo>
                    <a:pt x="395288" y="3810"/>
                    <a:pt x="395288" y="3810"/>
                    <a:pt x="395288" y="3810"/>
                  </a:cubicBezTo>
                  <a:cubicBezTo>
                    <a:pt x="395288" y="6668"/>
                    <a:pt x="393383" y="8573"/>
                    <a:pt x="391478" y="8573"/>
                  </a:cubicBezTo>
                  <a:lnTo>
                    <a:pt x="3810" y="27623"/>
                  </a:lnTo>
                  <a:lnTo>
                    <a:pt x="3810" y="27623"/>
                  </a:lnTo>
                  <a:close/>
                </a:path>
              </a:pathLst>
            </a:custGeom>
            <a:solidFill>
              <a:srgbClr val="231F20"/>
            </a:solidFill>
            <a:ln cap="flat">
              <a:prstDash val="solid"/>
            </a:ln>
          </p:spPr>
          <p:txBody>
            <a:bodyPr vert="horz" lIns="91440" tIns="45720" rIns="91440" bIns="45720" anchor="ctr">
              <a:spAutoFit/>
            </a:bodyPr>
            <a:lstStyle/>
            <a:p>
              <a:pPr marL="0" algn="l"/>
              <a:endParaRPr/>
            </a:p>
          </p:txBody>
        </p:sp>
      </p:grpSp>
      <p:sp>
        <p:nvSpPr>
          <p:cNvPr id="262" name="TextBox 262"/>
          <p:cNvSpPr txBox="1"/>
          <p:nvPr/>
        </p:nvSpPr>
        <p:spPr>
          <a:xfrm>
            <a:off x="812997" y="3866664"/>
            <a:ext cx="3312580"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chemeClr val="accent1"/>
                </a:solidFill>
                <a:latin typeface="思源黑体 CN Bold"/>
                <a:ea typeface="思源黑体 CN Bold"/>
              </a:rPr>
              <a:t>Definition and Functionality</a:t>
            </a:r>
            <a:endParaRPr lang="en-US" sz="1100"/>
          </a:p>
        </p:txBody>
      </p:sp>
      <p:sp>
        <p:nvSpPr>
          <p:cNvPr id="263" name="TextBox 263"/>
          <p:cNvSpPr txBox="1"/>
          <p:nvPr/>
        </p:nvSpPr>
        <p:spPr>
          <a:xfrm>
            <a:off x="4378215" y="3866664"/>
            <a:ext cx="3432284"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chemeClr val="accent1"/>
                </a:solidFill>
                <a:latin typeface="思源黑体 CN Bold"/>
                <a:ea typeface="思源黑体 CN Bold"/>
              </a:rPr>
              <a:t>Use Case Example</a:t>
            </a:r>
            <a:endParaRPr lang="en-US" sz="1100"/>
          </a:p>
        </p:txBody>
      </p:sp>
      <p:sp>
        <p:nvSpPr>
          <p:cNvPr id="264" name="TextBox 264"/>
          <p:cNvSpPr txBox="1"/>
          <p:nvPr/>
        </p:nvSpPr>
        <p:spPr>
          <a:xfrm>
            <a:off x="8039297" y="3866664"/>
            <a:ext cx="3312580"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chemeClr val="accent1"/>
                </a:solidFill>
                <a:latin typeface="思源黑体 CN Bold"/>
                <a:ea typeface="思源黑体 CN Bold"/>
              </a:rPr>
              <a:t>Explanation of Output</a:t>
            </a:r>
            <a:endParaRPr lang="en-US" sz="1100"/>
          </a:p>
        </p:txBody>
      </p:sp>
      <p:sp>
        <p:nvSpPr>
          <p:cNvPr id="265" name="TextBox 265"/>
          <p:cNvSpPr txBox="1"/>
          <p:nvPr/>
        </p:nvSpPr>
        <p:spPr>
          <a:xfrm>
            <a:off x="580103" y="4288747"/>
            <a:ext cx="2989007" cy="2637966"/>
          </a:xfrm>
          <a:prstGeom prst="rect">
            <a:avLst/>
          </a:prstGeom>
          <a:noFill/>
        </p:spPr>
        <p:txBody>
          <a:bodyPr vert="horz" wrap="square" lIns="91440" tIns="45720" rIns="91440" bIns="45720" rtlCol="0" anchor="t">
            <a:spAutoFit/>
          </a:bodyPr>
          <a:lstStyle/>
          <a:p>
            <a:pPr marL="0" algn="ctr">
              <a:lnSpc>
                <a:spcPct val="150000"/>
              </a:lnSpc>
              <a:defRPr/>
            </a:pPr>
            <a:r>
              <a:rPr lang="zh-CN" altLang="en-US" sz="1600" b="0" i="0" u="none" baseline="0" dirty="0">
                <a:solidFill>
                  <a:srgbClr val="F0F0F0">
                    <a:lumMod val="25000"/>
                  </a:srgbClr>
                </a:solidFill>
                <a:latin typeface="思源黑体 CN Regular"/>
                <a:ea typeface="思源黑体 CN Regular"/>
              </a:rPr>
              <a:t>The OR operator returns true if at least one of the operands is true. It is widely used when a single affirmative condition is sufficient to proceed with code execution.</a:t>
            </a:r>
            <a:endParaRPr lang="en-US" altLang="zh-CN" sz="1600" b="0" i="0" u="none" baseline="0" dirty="0">
              <a:solidFill>
                <a:srgbClr val="F0F0F0">
                  <a:lumMod val="25000"/>
                </a:srgbClr>
              </a:solidFill>
              <a:latin typeface="思源黑体 CN Regular"/>
              <a:ea typeface="思源黑体 CN Regular"/>
            </a:endParaRPr>
          </a:p>
          <a:p>
            <a:pPr marL="0" algn="ctr">
              <a:lnSpc>
                <a:spcPct val="150000"/>
              </a:lnSpc>
              <a:defRPr/>
            </a:pPr>
            <a:endParaRPr lang="en-US" sz="1600" dirty="0">
              <a:solidFill>
                <a:srgbClr val="F0F0F0">
                  <a:lumMod val="25000"/>
                </a:srgbClr>
              </a:solidFill>
              <a:latin typeface="思源黑体 CN Regular"/>
            </a:endParaRPr>
          </a:p>
          <a:p>
            <a:pPr marL="0" algn="ctr">
              <a:lnSpc>
                <a:spcPct val="150000"/>
              </a:lnSpc>
              <a:defRPr/>
            </a:pPr>
            <a:endParaRPr lang="en-US" sz="1600" dirty="0"/>
          </a:p>
        </p:txBody>
      </p:sp>
      <p:sp>
        <p:nvSpPr>
          <p:cNvPr id="266" name="TextBox 266"/>
          <p:cNvSpPr txBox="1"/>
          <p:nvPr/>
        </p:nvSpPr>
        <p:spPr>
          <a:xfrm>
            <a:off x="4125577" y="4288748"/>
            <a:ext cx="3405934" cy="2268634"/>
          </a:xfrm>
          <a:prstGeom prst="rect">
            <a:avLst/>
          </a:prstGeom>
          <a:noFill/>
        </p:spPr>
        <p:txBody>
          <a:bodyPr vert="horz" wrap="square" lIns="91440" tIns="45720" rIns="91440" bIns="45720" rtlCol="0" anchor="t">
            <a:spAutoFit/>
          </a:bodyPr>
          <a:lstStyle/>
          <a:p>
            <a:pPr marL="0" algn="ctr">
              <a:lnSpc>
                <a:spcPct val="150000"/>
              </a:lnSpc>
              <a:defRPr/>
            </a:pPr>
            <a:r>
              <a:rPr lang="zh-CN" altLang="en-US" sz="1600" b="0" i="0" u="none" baseline="0" dirty="0">
                <a:solidFill>
                  <a:srgbClr val="F0F0F0">
                    <a:lumMod val="25000"/>
                  </a:srgbClr>
                </a:solidFill>
                <a:latin typeface="思源黑体 CN Regular"/>
                <a:ea typeface="思源黑体 CN Regular"/>
              </a:rPr>
              <a:t>This operator is used in scenarios such as checking if a user is a member or has a coupon to determine eligibility for discounts.</a:t>
            </a:r>
            <a:endParaRPr lang="en-US" altLang="zh-CN" sz="1600" b="0" i="0" u="none" baseline="0" dirty="0">
              <a:solidFill>
                <a:srgbClr val="F0F0F0">
                  <a:lumMod val="25000"/>
                </a:srgbClr>
              </a:solidFill>
              <a:latin typeface="思源黑体 CN Regular"/>
              <a:ea typeface="思源黑体 CN Regular"/>
            </a:endParaRPr>
          </a:p>
          <a:p>
            <a:pPr marL="0" algn="ctr">
              <a:lnSpc>
                <a:spcPct val="150000"/>
              </a:lnSpc>
              <a:defRPr/>
            </a:pPr>
            <a:r>
              <a:rPr lang="en-US" sz="1600" dirty="0"/>
              <a:t>condition1 || condition2 || condition3</a:t>
            </a:r>
          </a:p>
          <a:p>
            <a:pPr marL="0" algn="ctr">
              <a:lnSpc>
                <a:spcPct val="150000"/>
              </a:lnSpc>
              <a:defRPr/>
            </a:pPr>
            <a:endParaRPr lang="en-US" sz="1600" dirty="0"/>
          </a:p>
        </p:txBody>
      </p:sp>
      <p:sp>
        <p:nvSpPr>
          <p:cNvPr id="267" name="TextBox 267"/>
          <p:cNvSpPr txBox="1"/>
          <p:nvPr/>
        </p:nvSpPr>
        <p:spPr>
          <a:xfrm>
            <a:off x="8486892" y="4288749"/>
            <a:ext cx="2989007" cy="2321085"/>
          </a:xfrm>
          <a:prstGeom prst="rect">
            <a:avLst/>
          </a:prstGeom>
          <a:noFill/>
        </p:spPr>
        <p:txBody>
          <a:bodyPr vert="horz" wrap="square" lIns="91440" tIns="45720" rIns="91440" bIns="45720" rtlCol="0" anchor="t">
            <a:spAutoFit/>
          </a:bodyPr>
          <a:lstStyle/>
          <a:p>
            <a:pPr marL="0" algn="ctr">
              <a:lnSpc>
                <a:spcPct val="150000"/>
              </a:lnSpc>
              <a:defRPr/>
            </a:pPr>
            <a:r>
              <a:rPr lang="en-US" altLang="zh-CN" sz="1400" b="0" i="0" u="none" baseline="0" dirty="0">
                <a:solidFill>
                  <a:srgbClr val="F0F0F0">
                    <a:lumMod val="25000"/>
                  </a:srgbClr>
                </a:solidFill>
                <a:latin typeface="思源黑体 CN Regular"/>
                <a:ea typeface="思源黑体 CN Regular"/>
              </a:rPr>
              <a:t>let age = 18;</a:t>
            </a:r>
          </a:p>
          <a:p>
            <a:pPr marL="0" algn="ctr">
              <a:lnSpc>
                <a:spcPct val="150000"/>
              </a:lnSpc>
              <a:defRPr/>
            </a:pPr>
            <a:r>
              <a:rPr lang="en-US" altLang="zh-CN" sz="1400" b="0" i="0" u="none" baseline="0" dirty="0">
                <a:solidFill>
                  <a:srgbClr val="F0F0F0">
                    <a:lumMod val="25000"/>
                  </a:srgbClr>
                </a:solidFill>
                <a:latin typeface="思源黑体 CN Regular"/>
                <a:ea typeface="思源黑体 CN Regular"/>
              </a:rPr>
              <a:t>let </a:t>
            </a:r>
            <a:r>
              <a:rPr lang="en-US" altLang="zh-CN" sz="1400" b="0" i="0" u="none" baseline="0" dirty="0" err="1">
                <a:solidFill>
                  <a:srgbClr val="F0F0F0">
                    <a:lumMod val="25000"/>
                  </a:srgbClr>
                </a:solidFill>
                <a:latin typeface="思源黑体 CN Regular"/>
                <a:ea typeface="思源黑体 CN Regular"/>
              </a:rPr>
              <a:t>hasPermission</a:t>
            </a:r>
            <a:r>
              <a:rPr lang="en-US" altLang="zh-CN" sz="1400" b="0" i="0" u="none" baseline="0" dirty="0">
                <a:solidFill>
                  <a:srgbClr val="F0F0F0">
                    <a:lumMod val="25000"/>
                  </a:srgbClr>
                </a:solidFill>
                <a:latin typeface="思源黑体 CN Regular"/>
                <a:ea typeface="思源黑体 CN Regular"/>
              </a:rPr>
              <a:t> = false;</a:t>
            </a:r>
          </a:p>
          <a:p>
            <a:pPr marL="0" algn="ctr">
              <a:lnSpc>
                <a:spcPct val="150000"/>
              </a:lnSpc>
              <a:defRPr/>
            </a:pPr>
            <a:r>
              <a:rPr lang="en-US" altLang="zh-CN" sz="1400" b="0" i="0" u="none" baseline="0" dirty="0">
                <a:solidFill>
                  <a:srgbClr val="F0F0F0">
                    <a:lumMod val="25000"/>
                  </a:srgbClr>
                </a:solidFill>
                <a:latin typeface="思源黑体 CN Regular"/>
                <a:ea typeface="思源黑体 CN Regular"/>
              </a:rPr>
              <a:t>if (age &gt;= 18 || </a:t>
            </a:r>
            <a:r>
              <a:rPr lang="en-US" altLang="zh-CN" sz="1400" b="0" i="0" u="none" baseline="0" dirty="0" err="1">
                <a:solidFill>
                  <a:srgbClr val="F0F0F0">
                    <a:lumMod val="25000"/>
                  </a:srgbClr>
                </a:solidFill>
                <a:latin typeface="思源黑体 CN Regular"/>
                <a:ea typeface="思源黑体 CN Regular"/>
              </a:rPr>
              <a:t>hasPermission</a:t>
            </a:r>
            <a:r>
              <a:rPr lang="en-US" altLang="zh-CN" sz="1400" b="0" i="0" u="none" baseline="0" dirty="0">
                <a:solidFill>
                  <a:srgbClr val="F0F0F0">
                    <a:lumMod val="25000"/>
                  </a:srgbClr>
                </a:solidFill>
                <a:latin typeface="思源黑体 CN Regular"/>
                <a:ea typeface="思源黑体 CN Regular"/>
              </a:rPr>
              <a:t>) {</a:t>
            </a:r>
          </a:p>
          <a:p>
            <a:pPr marL="0" algn="ctr">
              <a:lnSpc>
                <a:spcPct val="150000"/>
              </a:lnSpc>
              <a:defRPr/>
            </a:pPr>
            <a:r>
              <a:rPr lang="en-US" altLang="zh-CN" sz="1400" b="0" i="0" u="none" baseline="0" dirty="0">
                <a:solidFill>
                  <a:srgbClr val="F0F0F0">
                    <a:lumMod val="25000"/>
                  </a:srgbClr>
                </a:solidFill>
                <a:latin typeface="思源黑体 CN Regular"/>
                <a:ea typeface="思源黑体 CN Regular"/>
              </a:rPr>
              <a:t>    console.log("Access granted");</a:t>
            </a:r>
          </a:p>
          <a:p>
            <a:pPr marL="0" algn="ctr">
              <a:lnSpc>
                <a:spcPct val="150000"/>
              </a:lnSpc>
              <a:defRPr/>
            </a:pPr>
            <a:r>
              <a:rPr lang="en-US" altLang="zh-CN" sz="1400" b="0" i="0" u="none" baseline="0" dirty="0">
                <a:solidFill>
                  <a:srgbClr val="F0F0F0">
                    <a:lumMod val="25000"/>
                  </a:srgbClr>
                </a:solidFill>
                <a:latin typeface="思源黑体 CN Regular"/>
                <a:ea typeface="思源黑体 CN Regular"/>
              </a:rPr>
              <a:t>} else {</a:t>
            </a:r>
          </a:p>
          <a:p>
            <a:pPr marL="0" algn="ctr">
              <a:lnSpc>
                <a:spcPct val="150000"/>
              </a:lnSpc>
              <a:defRPr/>
            </a:pPr>
            <a:r>
              <a:rPr lang="en-US" altLang="zh-CN" sz="1400" b="0" i="0" u="none" baseline="0" dirty="0">
                <a:solidFill>
                  <a:srgbClr val="F0F0F0">
                    <a:lumMod val="25000"/>
                  </a:srgbClr>
                </a:solidFill>
                <a:latin typeface="思源黑体 CN Regular"/>
                <a:ea typeface="思源黑体 CN Regular"/>
              </a:rPr>
              <a:t>    console.log("Access denied");</a:t>
            </a:r>
          </a:p>
          <a:p>
            <a:pPr marL="0" algn="ctr">
              <a:lnSpc>
                <a:spcPct val="150000"/>
              </a:lnSpc>
              <a:defRPr/>
            </a:pPr>
            <a:r>
              <a:rPr lang="en-US" altLang="zh-CN" sz="1400" b="0" i="0" u="none" baseline="0" dirty="0">
                <a:solidFill>
                  <a:srgbClr val="F0F0F0">
                    <a:lumMod val="25000"/>
                  </a:srgbClr>
                </a:solidFill>
                <a:latin typeface="思源黑体 CN Regular"/>
                <a:ea typeface="思源黑体 CN Regular"/>
              </a:rPr>
              <a:t>}</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B591328-B6F3-2950-DF4B-863899F33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300BF-0AC1-4AA8-FF6F-3FC177E84CEA}"/>
              </a:ext>
            </a:extLst>
          </p:cNvPr>
          <p:cNvSpPr>
            <a:spLocks noGrp="1"/>
          </p:cNvSpPr>
          <p:nvPr>
            <p:ph type="title"/>
          </p:nvPr>
        </p:nvSpPr>
        <p:spPr>
          <a:xfrm>
            <a:off x="1024128" y="585216"/>
            <a:ext cx="9720072" cy="1282913"/>
          </a:xfrm>
        </p:spPr>
        <p:txBody>
          <a:bodyPr>
            <a:normAutofit/>
          </a:bodyPr>
          <a:lstStyle/>
          <a:p>
            <a:r>
              <a:rPr lang="en-US" b="1" dirty="0"/>
              <a:t>Truth Table Example:</a:t>
            </a:r>
            <a:br>
              <a:rPr lang="en-US" dirty="0"/>
            </a:br>
            <a:endParaRPr lang="en-US" dirty="0"/>
          </a:p>
        </p:txBody>
      </p:sp>
      <p:graphicFrame>
        <p:nvGraphicFramePr>
          <p:cNvPr id="7" name="Table 6">
            <a:extLst>
              <a:ext uri="{FF2B5EF4-FFF2-40B4-BE49-F238E27FC236}">
                <a16:creationId xmlns:a16="http://schemas.microsoft.com/office/drawing/2014/main" id="{09711B8A-FB82-226A-57E6-A5F3A67B75B2}"/>
              </a:ext>
            </a:extLst>
          </p:cNvPr>
          <p:cNvGraphicFramePr>
            <a:graphicFrameLocks noGrp="1"/>
          </p:cNvGraphicFramePr>
          <p:nvPr>
            <p:extLst>
              <p:ext uri="{D42A27DB-BD31-4B8C-83A1-F6EECF244321}">
                <p14:modId xmlns:p14="http://schemas.microsoft.com/office/powerpoint/2010/main" val="2757038802"/>
              </p:ext>
            </p:extLst>
          </p:nvPr>
        </p:nvGraphicFramePr>
        <p:xfrm>
          <a:off x="2159819" y="1681314"/>
          <a:ext cx="8370528" cy="3038170"/>
        </p:xfrm>
        <a:graphic>
          <a:graphicData uri="http://schemas.openxmlformats.org/drawingml/2006/table">
            <a:tbl>
              <a:tblPr firstRow="1" bandRow="1">
                <a:effectLst>
                  <a:reflection blurRad="6350" stA="50000" endA="275" endPos="40000" dist="101600" dir="5400000" sy="-100000" algn="bl" rotWithShape="0"/>
                </a:effectLst>
                <a:tableStyleId>{B301B821-A1FF-4177-AEE7-76D212191A09}</a:tableStyleId>
              </a:tblPr>
              <a:tblGrid>
                <a:gridCol w="2790176">
                  <a:extLst>
                    <a:ext uri="{9D8B030D-6E8A-4147-A177-3AD203B41FA5}">
                      <a16:colId xmlns:a16="http://schemas.microsoft.com/office/drawing/2014/main" val="4243818482"/>
                    </a:ext>
                  </a:extLst>
                </a:gridCol>
                <a:gridCol w="2790176">
                  <a:extLst>
                    <a:ext uri="{9D8B030D-6E8A-4147-A177-3AD203B41FA5}">
                      <a16:colId xmlns:a16="http://schemas.microsoft.com/office/drawing/2014/main" val="432622803"/>
                    </a:ext>
                  </a:extLst>
                </a:gridCol>
                <a:gridCol w="2790176">
                  <a:extLst>
                    <a:ext uri="{9D8B030D-6E8A-4147-A177-3AD203B41FA5}">
                      <a16:colId xmlns:a16="http://schemas.microsoft.com/office/drawing/2014/main" val="82121369"/>
                    </a:ext>
                  </a:extLst>
                </a:gridCol>
              </a:tblGrid>
              <a:tr h="607634">
                <a:tc>
                  <a:txBody>
                    <a:bodyPr/>
                    <a:lstStyle/>
                    <a:p>
                      <a:r>
                        <a:rPr lang="en-US" sz="2400" dirty="0"/>
                        <a:t>Condition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Condition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A || B (Result)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999300046"/>
                  </a:ext>
                </a:extLst>
              </a:tr>
              <a:tr h="607634">
                <a:tc>
                  <a:txBody>
                    <a:bodyPr/>
                    <a:lstStyle/>
                    <a:p>
                      <a:r>
                        <a:rPr lang="en-US" sz="24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202916409"/>
                  </a:ext>
                </a:extLst>
              </a:tr>
              <a:tr h="607634">
                <a:tc>
                  <a:txBody>
                    <a:bodyPr/>
                    <a:lstStyle/>
                    <a:p>
                      <a:r>
                        <a:rPr lang="en-US" sz="24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005902261"/>
                  </a:ext>
                </a:extLst>
              </a:tr>
              <a:tr h="607634">
                <a:tc>
                  <a:txBody>
                    <a:bodyPr/>
                    <a:lstStyle/>
                    <a:p>
                      <a:r>
                        <a:rPr lang="en-US" sz="2400" dirty="0"/>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380430314"/>
                  </a:ext>
                </a:extLst>
              </a:tr>
              <a:tr h="607634">
                <a:tc>
                  <a:txBody>
                    <a:bodyPr/>
                    <a:lstStyle/>
                    <a:p>
                      <a:r>
                        <a:rPr lang="en-US" sz="2400" dirty="0"/>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374660509"/>
                  </a:ext>
                </a:extLst>
              </a:tr>
            </a:tbl>
          </a:graphicData>
        </a:graphic>
      </p:graphicFrame>
    </p:spTree>
    <p:extLst>
      <p:ext uri="{BB962C8B-B14F-4D97-AF65-F5344CB8AC3E}">
        <p14:creationId xmlns:p14="http://schemas.microsoft.com/office/powerpoint/2010/main" val="904210795"/>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4C015-5635-0ADB-2986-53C9AF7174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10C245-270C-A9FA-C733-583BDB35D7EB}"/>
              </a:ext>
            </a:extLst>
          </p:cNvPr>
          <p:cNvSpPr>
            <a:spLocks noGrp="1"/>
          </p:cNvSpPr>
          <p:nvPr>
            <p:ph type="title"/>
          </p:nvPr>
        </p:nvSpPr>
        <p:spPr/>
        <p:txBody>
          <a:bodyPr/>
          <a:lstStyle/>
          <a:p>
            <a:r>
              <a:rPr lang="en-US" dirty="0" err="1"/>
              <a:t>EXamples</a:t>
            </a:r>
            <a:endParaRPr lang="en-US" dirty="0"/>
          </a:p>
        </p:txBody>
      </p:sp>
      <p:sp>
        <p:nvSpPr>
          <p:cNvPr id="3" name="Text Placeholder 2">
            <a:extLst>
              <a:ext uri="{FF2B5EF4-FFF2-40B4-BE49-F238E27FC236}">
                <a16:creationId xmlns:a16="http://schemas.microsoft.com/office/drawing/2014/main" id="{626E8FD3-358B-D10E-CC33-7D5723DC2F6D}"/>
              </a:ext>
            </a:extLst>
          </p:cNvPr>
          <p:cNvSpPr>
            <a:spLocks noGrp="1"/>
          </p:cNvSpPr>
          <p:nvPr>
            <p:ph type="body" idx="1"/>
          </p:nvPr>
        </p:nvSpPr>
        <p:spPr>
          <a:xfrm>
            <a:off x="806245" y="2084832"/>
            <a:ext cx="4925175" cy="822960"/>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Example 1: Login and Subscription Check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Unicode MS"/>
            </a:endParaRPr>
          </a:p>
        </p:txBody>
      </p:sp>
      <p:sp>
        <p:nvSpPr>
          <p:cNvPr id="4" name="Content Placeholder 3">
            <a:extLst>
              <a:ext uri="{FF2B5EF4-FFF2-40B4-BE49-F238E27FC236}">
                <a16:creationId xmlns:a16="http://schemas.microsoft.com/office/drawing/2014/main" id="{E8914C01-3E8C-6179-33E4-AE6A9D14E2A0}"/>
              </a:ext>
            </a:extLst>
          </p:cNvPr>
          <p:cNvSpPr>
            <a:spLocks noGrp="1"/>
          </p:cNvSpPr>
          <p:nvPr>
            <p:ph sz="half" idx="2"/>
          </p:nvPr>
        </p:nvSpPr>
        <p:spPr/>
        <p:style>
          <a:lnRef idx="0">
            <a:schemeClr val="accent4"/>
          </a:lnRef>
          <a:fillRef idx="3">
            <a:schemeClr val="accent4"/>
          </a:fillRef>
          <a:effectRef idx="3">
            <a:schemeClr val="accent4"/>
          </a:effectRef>
          <a:fontRef idx="minor">
            <a:schemeClr val="lt1"/>
          </a:fontRef>
        </p:style>
        <p:txBody>
          <a:bodyPr>
            <a:normAutofit fontScale="77500" lnSpcReduction="20000"/>
          </a:bodyPr>
          <a:lstStyle/>
          <a:p>
            <a:r>
              <a:rPr lang="en-US" dirty="0"/>
              <a:t>let </a:t>
            </a:r>
            <a:r>
              <a:rPr lang="en-US" dirty="0" err="1"/>
              <a:t>isLoggedIn</a:t>
            </a:r>
            <a:r>
              <a:rPr lang="en-US" dirty="0"/>
              <a:t> = true;</a:t>
            </a:r>
          </a:p>
          <a:p>
            <a:r>
              <a:rPr lang="en-US" dirty="0"/>
              <a:t>let </a:t>
            </a:r>
            <a:r>
              <a:rPr lang="en-US" dirty="0" err="1"/>
              <a:t>hasSubscription</a:t>
            </a:r>
            <a:r>
              <a:rPr lang="en-US" dirty="0"/>
              <a:t> = false;</a:t>
            </a:r>
          </a:p>
          <a:p>
            <a:endParaRPr lang="en-US" dirty="0"/>
          </a:p>
          <a:p>
            <a:r>
              <a:rPr lang="en-US" dirty="0"/>
              <a:t>if (</a:t>
            </a:r>
            <a:r>
              <a:rPr lang="en-US" dirty="0" err="1"/>
              <a:t>isLoggedIn</a:t>
            </a:r>
            <a:r>
              <a:rPr lang="en-US" dirty="0"/>
              <a:t> || </a:t>
            </a:r>
            <a:r>
              <a:rPr lang="en-US" dirty="0" err="1"/>
              <a:t>hasSubscription</a:t>
            </a:r>
            <a:r>
              <a:rPr lang="en-US" dirty="0"/>
              <a:t>) {</a:t>
            </a:r>
          </a:p>
          <a:p>
            <a:r>
              <a:rPr lang="en-US" dirty="0"/>
              <a:t>    console.log("Access granted");</a:t>
            </a:r>
          </a:p>
          <a:p>
            <a:r>
              <a:rPr lang="en-US" dirty="0"/>
              <a:t>} else {</a:t>
            </a:r>
          </a:p>
          <a:p>
            <a:r>
              <a:rPr lang="en-US" dirty="0"/>
              <a:t>    console.log("Access denied");</a:t>
            </a:r>
          </a:p>
          <a:p>
            <a:r>
              <a:rPr lang="en-US" dirty="0"/>
              <a:t>}</a:t>
            </a:r>
          </a:p>
          <a:p>
            <a:r>
              <a:rPr lang="en-US" dirty="0"/>
              <a:t>// Output: Access granted</a:t>
            </a:r>
          </a:p>
          <a:p>
            <a:endParaRPr lang="en-US" dirty="0"/>
          </a:p>
        </p:txBody>
      </p:sp>
      <p:sp>
        <p:nvSpPr>
          <p:cNvPr id="5" name="Text Placeholder 4">
            <a:extLst>
              <a:ext uri="{FF2B5EF4-FFF2-40B4-BE49-F238E27FC236}">
                <a16:creationId xmlns:a16="http://schemas.microsoft.com/office/drawing/2014/main" id="{C3EE16F3-1815-E3EC-0ABE-487BAF4D321A}"/>
              </a:ext>
            </a:extLst>
          </p:cNvPr>
          <p:cNvSpPr>
            <a:spLocks noGrp="1"/>
          </p:cNvSpPr>
          <p:nvPr>
            <p:ph type="body" sz="quarter" idx="3"/>
          </p:nvPr>
        </p:nvSpPr>
        <p:spPr/>
        <p:txBody>
          <a:bodyPr>
            <a:normAutofit fontScale="92500" lnSpcReduction="20000"/>
          </a:bodyPr>
          <a:lstStyle/>
          <a:p>
            <a:r>
              <a:rPr lang="en-US" b="1" dirty="0"/>
              <a:t>Example 2: </a:t>
            </a:r>
            <a:r>
              <a:rPr lang="en-US" dirty="0"/>
              <a:t>Weather Condition and Activity Check</a:t>
            </a:r>
            <a:endParaRPr lang="en-US" b="1" dirty="0"/>
          </a:p>
          <a:p>
            <a:endParaRPr lang="en-US" dirty="0"/>
          </a:p>
        </p:txBody>
      </p:sp>
      <p:sp>
        <p:nvSpPr>
          <p:cNvPr id="6" name="Content Placeholder 5">
            <a:extLst>
              <a:ext uri="{FF2B5EF4-FFF2-40B4-BE49-F238E27FC236}">
                <a16:creationId xmlns:a16="http://schemas.microsoft.com/office/drawing/2014/main" id="{6B5371CC-E52E-94BD-2DD9-607303511A60}"/>
              </a:ext>
            </a:extLst>
          </p:cNvPr>
          <p:cNvSpPr>
            <a:spLocks noGrp="1"/>
          </p:cNvSpPr>
          <p:nvPr>
            <p:ph sz="quarter" idx="4"/>
          </p:nvPr>
        </p:nvSpPr>
        <p:spPr/>
        <p:style>
          <a:lnRef idx="1">
            <a:schemeClr val="dk1"/>
          </a:lnRef>
          <a:fillRef idx="3">
            <a:schemeClr val="dk1"/>
          </a:fillRef>
          <a:effectRef idx="2">
            <a:schemeClr val="dk1"/>
          </a:effectRef>
          <a:fontRef idx="minor">
            <a:schemeClr val="lt1"/>
          </a:fontRef>
        </p:style>
        <p:txBody>
          <a:bodyPr>
            <a:normAutofit fontScale="77500" lnSpcReduction="20000"/>
          </a:bodyPr>
          <a:lstStyle/>
          <a:p>
            <a:r>
              <a:rPr lang="en-US" dirty="0"/>
              <a:t>let </a:t>
            </a:r>
            <a:r>
              <a:rPr lang="en-US" dirty="0" err="1"/>
              <a:t>isSunny</a:t>
            </a:r>
            <a:r>
              <a:rPr lang="en-US" dirty="0"/>
              <a:t> = false;</a:t>
            </a:r>
          </a:p>
          <a:p>
            <a:r>
              <a:rPr lang="en-US" dirty="0"/>
              <a:t>let </a:t>
            </a:r>
            <a:r>
              <a:rPr lang="en-US" dirty="0" err="1"/>
              <a:t>isWeekend</a:t>
            </a:r>
            <a:r>
              <a:rPr lang="en-US" dirty="0"/>
              <a:t> = true;</a:t>
            </a:r>
          </a:p>
          <a:p>
            <a:endParaRPr lang="en-US" dirty="0"/>
          </a:p>
          <a:p>
            <a:r>
              <a:rPr lang="en-US" dirty="0"/>
              <a:t>if (</a:t>
            </a:r>
            <a:r>
              <a:rPr lang="en-US" dirty="0" err="1"/>
              <a:t>isSunny</a:t>
            </a:r>
            <a:r>
              <a:rPr lang="en-US" dirty="0"/>
              <a:t> || </a:t>
            </a:r>
            <a:r>
              <a:rPr lang="en-US" dirty="0" err="1"/>
              <a:t>isWeekend</a:t>
            </a:r>
            <a:r>
              <a:rPr lang="en-US" dirty="0"/>
              <a:t>) {</a:t>
            </a:r>
          </a:p>
          <a:p>
            <a:r>
              <a:rPr lang="en-US" dirty="0"/>
              <a:t>    console.log("Perfect for outdoor activities!");</a:t>
            </a:r>
          </a:p>
          <a:p>
            <a:r>
              <a:rPr lang="en-US" dirty="0"/>
              <a:t>} else {</a:t>
            </a:r>
          </a:p>
          <a:p>
            <a:r>
              <a:rPr lang="en-US" dirty="0"/>
              <a:t>    console.log("Stay indoors today.");</a:t>
            </a:r>
          </a:p>
          <a:p>
            <a:r>
              <a:rPr lang="en-US" dirty="0"/>
              <a:t>}</a:t>
            </a:r>
          </a:p>
          <a:p>
            <a:r>
              <a:rPr lang="en-US" dirty="0"/>
              <a:t>// Output: Perfect for outdoor activities!</a:t>
            </a:r>
          </a:p>
          <a:p>
            <a:endParaRPr lang="en-US" dirty="0"/>
          </a:p>
        </p:txBody>
      </p:sp>
    </p:spTree>
    <p:extLst>
      <p:ext uri="{BB962C8B-B14F-4D97-AF65-F5344CB8AC3E}">
        <p14:creationId xmlns:p14="http://schemas.microsoft.com/office/powerpoint/2010/main" val="24935642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9E6AE028-0D61-E0BE-60EB-F4E8FDB8E82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3089C5C-7377-D429-F9B0-E0C0C3517EED}"/>
              </a:ext>
            </a:extLst>
          </p:cNvPr>
          <p:cNvSpPr>
            <a:spLocks noGrp="1"/>
          </p:cNvSpPr>
          <p:nvPr>
            <p:ph type="title"/>
          </p:nvPr>
        </p:nvSpPr>
        <p:spPr>
          <a:xfrm>
            <a:off x="1592826" y="2687736"/>
            <a:ext cx="8898193" cy="923330"/>
          </a:xfrm>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anchor="t">
            <a:spAutoFit/>
          </a:bodyPr>
          <a:lstStyle/>
          <a:p>
            <a:pPr algn="ctr">
              <a:lnSpc>
                <a:spcPct val="100000"/>
              </a:lnSpc>
              <a:spcBef>
                <a:spcPct val="0"/>
              </a:spcBef>
            </a:pPr>
            <a:r>
              <a:rPr lang="en-US" sz="5400" b="1" i="0" dirty="0">
                <a:solidFill>
                  <a:srgbClr val="2F2F41"/>
                </a:solidFill>
                <a:effectLst/>
                <a:latin typeface="Microsoft YaHei" panose="020B0503020204020204" pitchFamily="34" charset="-122"/>
                <a:ea typeface="Microsoft YaHei" panose="020B0503020204020204" pitchFamily="34" charset="-122"/>
              </a:rPr>
              <a:t>NOT </a:t>
            </a:r>
            <a:r>
              <a:rPr lang="zh-CN" altLang="en-US" sz="5400" b="1" i="0" u="none" baseline="0" dirty="0">
                <a:solidFill>
                  <a:srgbClr val="000000"/>
                </a:solidFill>
                <a:latin typeface="微软雅黑"/>
                <a:ea typeface="微软雅黑"/>
              </a:rPr>
              <a:t>Operator (</a:t>
            </a:r>
            <a:r>
              <a:rPr lang="en-US" altLang="zh-CN" sz="5400" b="1" i="0" u="none" baseline="0" dirty="0">
                <a:solidFill>
                  <a:srgbClr val="000000"/>
                </a:solidFill>
                <a:latin typeface="微软雅黑"/>
                <a:ea typeface="微软雅黑"/>
              </a:rPr>
              <a:t>!</a:t>
            </a:r>
            <a:r>
              <a:rPr lang="zh-CN" altLang="en-US" sz="5400" b="1" i="0" u="none" baseline="0" dirty="0">
                <a:solidFill>
                  <a:srgbClr val="000000"/>
                </a:solidFill>
                <a:latin typeface="微软雅黑"/>
                <a:ea typeface="微软雅黑"/>
              </a:rPr>
              <a:t>)</a:t>
            </a:r>
          </a:p>
        </p:txBody>
      </p:sp>
      <p:sp>
        <p:nvSpPr>
          <p:cNvPr id="3" name="TextBox 3">
            <a:extLst>
              <a:ext uri="{FF2B5EF4-FFF2-40B4-BE49-F238E27FC236}">
                <a16:creationId xmlns:a16="http://schemas.microsoft.com/office/drawing/2014/main" id="{6E27F540-AE45-6F39-A080-82F7CFF155E8}"/>
              </a:ext>
            </a:extLst>
          </p:cNvPr>
          <p:cNvSpPr txBox="1"/>
          <p:nvPr/>
        </p:nvSpPr>
        <p:spPr>
          <a:xfrm>
            <a:off x="5430672" y="1579740"/>
            <a:ext cx="1330656" cy="1107996"/>
          </a:xfrm>
          <a:prstGeom prst="rect">
            <a:avLst/>
          </a:prstGeom>
        </p:spPr>
        <p:txBody>
          <a:bodyPr vert="horz" wrap="square" lIns="91440" tIns="45720" rIns="91440" bIns="45720" rtlCol="0" anchor="b">
            <a:spAutoFit/>
          </a:bodyPr>
          <a:lstStyle/>
          <a:p>
            <a:pPr marL="0" algn="l">
              <a:defRPr/>
            </a:pPr>
            <a:r>
              <a:rPr lang="en-US" sz="6600" b="0" i="0" u="none" baseline="0" dirty="0">
                <a:solidFill>
                  <a:srgbClr val="000000"/>
                </a:solidFill>
                <a:latin typeface="Arial"/>
                <a:ea typeface="Arial"/>
              </a:rPr>
              <a:t>03</a:t>
            </a:r>
            <a:endParaRPr lang="en-US" sz="1100" dirty="0"/>
          </a:p>
        </p:txBody>
      </p:sp>
      <p:grpSp>
        <p:nvGrpSpPr>
          <p:cNvPr id="4" name="Group 3">
            <a:extLst>
              <a:ext uri="{FF2B5EF4-FFF2-40B4-BE49-F238E27FC236}">
                <a16:creationId xmlns:a16="http://schemas.microsoft.com/office/drawing/2014/main" id="{6B7B18D4-4A36-3450-89A4-FB20829926E2}"/>
              </a:ext>
            </a:extLst>
          </p:cNvPr>
          <p:cNvGrpSpPr/>
          <p:nvPr/>
        </p:nvGrpSpPr>
        <p:grpSpPr>
          <a:xfrm>
            <a:off x="6386318" y="4016462"/>
            <a:ext cx="5327053" cy="2523596"/>
            <a:chOff x="1152366" y="1015025"/>
            <a:chExt cx="4040519" cy="1914123"/>
          </a:xfrm>
        </p:grpSpPr>
        <p:grpSp>
          <p:nvGrpSpPr>
            <p:cNvPr id="5" name="Group 4">
              <a:extLst>
                <a:ext uri="{FF2B5EF4-FFF2-40B4-BE49-F238E27FC236}">
                  <a16:creationId xmlns:a16="http://schemas.microsoft.com/office/drawing/2014/main" id="{DD386601-83CD-7212-0226-A9C6E09666C9}"/>
                </a:ext>
              </a:extLst>
            </p:cNvPr>
            <p:cNvGrpSpPr/>
            <p:nvPr/>
          </p:nvGrpSpPr>
          <p:grpSpPr>
            <a:xfrm>
              <a:off x="2360592" y="1046443"/>
              <a:ext cx="1594548" cy="1835278"/>
              <a:chOff x="4223809" y="1429500"/>
              <a:chExt cx="3633074" cy="4181560"/>
            </a:xfrm>
          </p:grpSpPr>
          <p:sp>
            <p:nvSpPr>
              <p:cNvPr id="126" name="Freeform 4">
                <a:extLst>
                  <a:ext uri="{FF2B5EF4-FFF2-40B4-BE49-F238E27FC236}">
                    <a16:creationId xmlns:a16="http://schemas.microsoft.com/office/drawing/2014/main" id="{1FD88935-6D72-B2E6-14F4-EE50AC81021C}"/>
                  </a:ext>
                </a:extLst>
              </p:cNvPr>
              <p:cNvSpPr/>
              <p:nvPr/>
            </p:nvSpPr>
            <p:spPr>
              <a:xfrm>
                <a:off x="5059405" y="1466369"/>
                <a:ext cx="2549179" cy="2766007"/>
              </a:xfrm>
              <a:custGeom>
                <a:avLst/>
                <a:gdLst/>
                <a:ahLst/>
                <a:cxnLst/>
                <a:rect l="l" t="t" r="r" b="b"/>
                <a:pathLst>
                  <a:path w="2549179" h="2766007">
                    <a:moveTo>
                      <a:pt x="2134791" y="2723795"/>
                    </a:moveTo>
                    <a:cubicBezTo>
                      <a:pt x="1956324" y="2796623"/>
                      <a:pt x="1731343" y="2774600"/>
                      <a:pt x="1573738" y="2662498"/>
                    </a:cubicBezTo>
                    <a:cubicBezTo>
                      <a:pt x="1415352" y="2549838"/>
                      <a:pt x="1270104" y="2467006"/>
                      <a:pt x="1068865" y="2461031"/>
                    </a:cubicBezTo>
                    <a:cubicBezTo>
                      <a:pt x="943877" y="2457319"/>
                      <a:pt x="826705" y="2509599"/>
                      <a:pt x="707611" y="2539448"/>
                    </a:cubicBezTo>
                    <a:cubicBezTo>
                      <a:pt x="602911" y="2565688"/>
                      <a:pt x="522925" y="2649785"/>
                      <a:pt x="410068" y="2665254"/>
                    </a:cubicBezTo>
                    <a:cubicBezTo>
                      <a:pt x="261729" y="2685584"/>
                      <a:pt x="109374" y="2594372"/>
                      <a:pt x="42663" y="2460328"/>
                    </a:cubicBezTo>
                    <a:cubicBezTo>
                      <a:pt x="-24048" y="2326289"/>
                      <a:pt x="-9479" y="2159451"/>
                      <a:pt x="65158" y="2029659"/>
                    </a:cubicBezTo>
                    <a:cubicBezTo>
                      <a:pt x="119636" y="1934915"/>
                      <a:pt x="169738" y="1864192"/>
                      <a:pt x="108513" y="1758562"/>
                    </a:cubicBezTo>
                    <a:cubicBezTo>
                      <a:pt x="95179" y="1735553"/>
                      <a:pt x="78411" y="1714238"/>
                      <a:pt x="69277" y="1689258"/>
                    </a:cubicBezTo>
                    <a:cubicBezTo>
                      <a:pt x="60657" y="1665679"/>
                      <a:pt x="59324" y="1640056"/>
                      <a:pt x="60336" y="1614973"/>
                    </a:cubicBezTo>
                    <a:cubicBezTo>
                      <a:pt x="65856" y="1478104"/>
                      <a:pt x="169532" y="1375487"/>
                      <a:pt x="238618" y="1262463"/>
                    </a:cubicBezTo>
                    <a:cubicBezTo>
                      <a:pt x="254768" y="1236042"/>
                      <a:pt x="270992" y="1208627"/>
                      <a:pt x="275870" y="1178049"/>
                    </a:cubicBezTo>
                    <a:cubicBezTo>
                      <a:pt x="288274" y="1100245"/>
                      <a:pt x="226441" y="1032964"/>
                      <a:pt x="193480" y="961392"/>
                    </a:cubicBezTo>
                    <a:cubicBezTo>
                      <a:pt x="86683" y="729485"/>
                      <a:pt x="268935" y="465709"/>
                      <a:pt x="446312" y="326551"/>
                    </a:cubicBezTo>
                    <a:cubicBezTo>
                      <a:pt x="550961" y="244453"/>
                      <a:pt x="676394" y="211320"/>
                      <a:pt x="789259" y="144416"/>
                    </a:cubicBezTo>
                    <a:cubicBezTo>
                      <a:pt x="840656" y="113949"/>
                      <a:pt x="887518" y="76209"/>
                      <a:pt x="939531" y="46805"/>
                    </a:cubicBezTo>
                    <a:cubicBezTo>
                      <a:pt x="1030220" y="-4459"/>
                      <a:pt x="1129052" y="-6645"/>
                      <a:pt x="1229753" y="7474"/>
                    </a:cubicBezTo>
                    <a:cubicBezTo>
                      <a:pt x="1516607" y="47701"/>
                      <a:pt x="1842726" y="256214"/>
                      <a:pt x="1909206" y="556316"/>
                    </a:cubicBezTo>
                    <a:cubicBezTo>
                      <a:pt x="1954271" y="759741"/>
                      <a:pt x="1880483" y="996231"/>
                      <a:pt x="2082010" y="1138646"/>
                    </a:cubicBezTo>
                    <a:cubicBezTo>
                      <a:pt x="2142707" y="1181538"/>
                      <a:pt x="2219376" y="1207054"/>
                      <a:pt x="2260772" y="1268781"/>
                    </a:cubicBezTo>
                    <a:cubicBezTo>
                      <a:pt x="2348744" y="1399970"/>
                      <a:pt x="2219492" y="1594304"/>
                      <a:pt x="2299931" y="1730238"/>
                    </a:cubicBezTo>
                    <a:cubicBezTo>
                      <a:pt x="2317874" y="1760555"/>
                      <a:pt x="2344680" y="1784378"/>
                      <a:pt x="2369086" y="1809783"/>
                    </a:cubicBezTo>
                    <a:cubicBezTo>
                      <a:pt x="2497875" y="1943856"/>
                      <a:pt x="2564351" y="2135490"/>
                      <a:pt x="2546245" y="2320515"/>
                    </a:cubicBezTo>
                    <a:cubicBezTo>
                      <a:pt x="2541826" y="2365671"/>
                      <a:pt x="2532337" y="2411173"/>
                      <a:pt x="2510035" y="2450680"/>
                    </a:cubicBezTo>
                    <a:cubicBezTo>
                      <a:pt x="2479406" y="2504935"/>
                      <a:pt x="2427516" y="2543319"/>
                      <a:pt x="2376797" y="2579503"/>
                    </a:cubicBezTo>
                    <a:cubicBezTo>
                      <a:pt x="2300896" y="2633660"/>
                      <a:pt x="2223426" y="2687101"/>
                      <a:pt x="2137277" y="2722771"/>
                    </a:cubicBezTo>
                    <a:cubicBezTo>
                      <a:pt x="2136454" y="2723114"/>
                      <a:pt x="2135622" y="2723452"/>
                      <a:pt x="2134791" y="2723795"/>
                    </a:cubicBezTo>
                    <a:close/>
                  </a:path>
                </a:pathLst>
              </a:custGeom>
              <a:solidFill>
                <a:srgbClr val="0B2D4E"/>
              </a:solidFill>
              <a:ln cap="flat">
                <a:prstDash val="solid"/>
              </a:ln>
            </p:spPr>
            <p:txBody>
              <a:bodyPr vert="horz" lIns="91440" tIns="45720" rIns="91440" bIns="45720" anchor="ctr">
                <a:normAutofit/>
              </a:bodyPr>
              <a:lstStyle/>
              <a:p>
                <a:pPr marL="0" algn="l"/>
                <a:endParaRPr/>
              </a:p>
            </p:txBody>
          </p:sp>
          <p:sp>
            <p:nvSpPr>
              <p:cNvPr id="127" name="Freeform 5">
                <a:extLst>
                  <a:ext uri="{FF2B5EF4-FFF2-40B4-BE49-F238E27FC236}">
                    <a16:creationId xmlns:a16="http://schemas.microsoft.com/office/drawing/2014/main" id="{E17C02A6-6C7E-2950-8D3E-008E976C870D}"/>
                  </a:ext>
                </a:extLst>
              </p:cNvPr>
              <p:cNvSpPr/>
              <p:nvPr/>
            </p:nvSpPr>
            <p:spPr>
              <a:xfrm>
                <a:off x="5062115" y="1429500"/>
                <a:ext cx="2392105" cy="2192895"/>
              </a:xfrm>
              <a:custGeom>
                <a:avLst/>
                <a:gdLst/>
                <a:ahLst/>
                <a:cxnLst/>
                <a:rect l="l" t="t" r="r" b="b"/>
                <a:pathLst>
                  <a:path w="2392105" h="2192895">
                    <a:moveTo>
                      <a:pt x="2392106" y="2000905"/>
                    </a:moveTo>
                    <a:cubicBezTo>
                      <a:pt x="2303029" y="1924375"/>
                      <a:pt x="2283926" y="1790562"/>
                      <a:pt x="2309699" y="1675986"/>
                    </a:cubicBezTo>
                    <a:cubicBezTo>
                      <a:pt x="2326565" y="1601007"/>
                      <a:pt x="2359847" y="1528076"/>
                      <a:pt x="2356882" y="1451280"/>
                    </a:cubicBezTo>
                    <a:cubicBezTo>
                      <a:pt x="2353165" y="1355126"/>
                      <a:pt x="2286326" y="1264446"/>
                      <a:pt x="2195577" y="1232445"/>
                    </a:cubicBezTo>
                    <a:cubicBezTo>
                      <a:pt x="2149294" y="1216123"/>
                      <a:pt x="2098365" y="1213963"/>
                      <a:pt x="2054062" y="1192853"/>
                    </a:cubicBezTo>
                    <a:cubicBezTo>
                      <a:pt x="1987025" y="1160912"/>
                      <a:pt x="1950172" y="1093468"/>
                      <a:pt x="1925693" y="1026585"/>
                    </a:cubicBezTo>
                    <a:cubicBezTo>
                      <a:pt x="1899037" y="953749"/>
                      <a:pt x="1910109" y="891564"/>
                      <a:pt x="1909779" y="815303"/>
                    </a:cubicBezTo>
                    <a:cubicBezTo>
                      <a:pt x="1909363" y="717795"/>
                      <a:pt x="1906902" y="620180"/>
                      <a:pt x="1896997" y="523118"/>
                    </a:cubicBezTo>
                    <a:cubicBezTo>
                      <a:pt x="1885574" y="411221"/>
                      <a:pt x="1818584" y="300310"/>
                      <a:pt x="1741800" y="219908"/>
                    </a:cubicBezTo>
                    <a:cubicBezTo>
                      <a:pt x="1730776" y="208366"/>
                      <a:pt x="1719285" y="197269"/>
                      <a:pt x="1707377" y="186634"/>
                    </a:cubicBezTo>
                    <a:cubicBezTo>
                      <a:pt x="1508011" y="8661"/>
                      <a:pt x="1126925" y="-69281"/>
                      <a:pt x="890671" y="75475"/>
                    </a:cubicBezTo>
                    <a:cubicBezTo>
                      <a:pt x="843599" y="104317"/>
                      <a:pt x="814341" y="144175"/>
                      <a:pt x="776987" y="182348"/>
                    </a:cubicBezTo>
                    <a:cubicBezTo>
                      <a:pt x="739006" y="221156"/>
                      <a:pt x="689792" y="252600"/>
                      <a:pt x="644044" y="281309"/>
                    </a:cubicBezTo>
                    <a:cubicBezTo>
                      <a:pt x="551307" y="339508"/>
                      <a:pt x="451622" y="385358"/>
                      <a:pt x="353690" y="433887"/>
                    </a:cubicBezTo>
                    <a:cubicBezTo>
                      <a:pt x="291102" y="464902"/>
                      <a:pt x="227537" y="498313"/>
                      <a:pt x="181545" y="550880"/>
                    </a:cubicBezTo>
                    <a:cubicBezTo>
                      <a:pt x="126116" y="614235"/>
                      <a:pt x="101632" y="700937"/>
                      <a:pt x="104101" y="785081"/>
                    </a:cubicBezTo>
                    <a:cubicBezTo>
                      <a:pt x="106566" y="869224"/>
                      <a:pt x="134217" y="951078"/>
                      <a:pt x="172780" y="1025904"/>
                    </a:cubicBezTo>
                    <a:cubicBezTo>
                      <a:pt x="200023" y="1078762"/>
                      <a:pt x="233027" y="1129318"/>
                      <a:pt x="250357" y="1186205"/>
                    </a:cubicBezTo>
                    <a:cubicBezTo>
                      <a:pt x="278595" y="1278904"/>
                      <a:pt x="224614" y="1366069"/>
                      <a:pt x="156179" y="1425541"/>
                    </a:cubicBezTo>
                    <a:cubicBezTo>
                      <a:pt x="104329" y="1470606"/>
                      <a:pt x="44728" y="1511853"/>
                      <a:pt x="16319" y="1574402"/>
                    </a:cubicBezTo>
                    <a:cubicBezTo>
                      <a:pt x="-7290" y="1626386"/>
                      <a:pt x="-5160" y="1689338"/>
                      <a:pt x="21912" y="1739607"/>
                    </a:cubicBezTo>
                    <a:cubicBezTo>
                      <a:pt x="47158" y="1786490"/>
                      <a:pt x="91633" y="1821093"/>
                      <a:pt x="115199" y="1868842"/>
                    </a:cubicBezTo>
                    <a:cubicBezTo>
                      <a:pt x="137825" y="1914692"/>
                      <a:pt x="138511" y="1970786"/>
                      <a:pt x="117016" y="2017176"/>
                    </a:cubicBezTo>
                    <a:cubicBezTo>
                      <a:pt x="89644" y="2076249"/>
                      <a:pt x="27305" y="2131100"/>
                      <a:pt x="47802" y="2192895"/>
                    </a:cubicBezTo>
                  </a:path>
                </a:pathLst>
              </a:custGeom>
              <a:noFill/>
              <a:ln w="17138" cap="flat">
                <a:solidFill>
                  <a:srgbClr val="0B2D4E"/>
                </a:solidFill>
                <a:prstDash val="solid"/>
              </a:ln>
            </p:spPr>
            <p:txBody>
              <a:bodyPr vert="horz" lIns="91440" tIns="45720" rIns="91440" bIns="45720" anchor="ctr">
                <a:normAutofit/>
              </a:bodyPr>
              <a:lstStyle/>
              <a:p>
                <a:pPr marL="0" algn="l"/>
                <a:endParaRPr/>
              </a:p>
            </p:txBody>
          </p:sp>
          <p:sp>
            <p:nvSpPr>
              <p:cNvPr id="128" name="Freeform 6">
                <a:extLst>
                  <a:ext uri="{FF2B5EF4-FFF2-40B4-BE49-F238E27FC236}">
                    <a16:creationId xmlns:a16="http://schemas.microsoft.com/office/drawing/2014/main" id="{FA6B5874-C292-EC96-FD1A-DAF05AB1541E}"/>
                  </a:ext>
                </a:extLst>
              </p:cNvPr>
              <p:cNvSpPr/>
              <p:nvPr/>
            </p:nvSpPr>
            <p:spPr>
              <a:xfrm>
                <a:off x="5437736" y="2503607"/>
                <a:ext cx="1383147" cy="1239566"/>
              </a:xfrm>
              <a:custGeom>
                <a:avLst/>
                <a:gdLst/>
                <a:ahLst/>
                <a:cxnLst/>
                <a:rect l="l" t="t" r="r" b="b"/>
                <a:pathLst>
                  <a:path w="1383147" h="1239566">
                    <a:moveTo>
                      <a:pt x="1378469" y="795052"/>
                    </a:moveTo>
                    <a:cubicBezTo>
                      <a:pt x="1389656" y="869251"/>
                      <a:pt x="1381195" y="945503"/>
                      <a:pt x="1348636" y="1013248"/>
                    </a:cubicBezTo>
                    <a:cubicBezTo>
                      <a:pt x="1260841" y="1195940"/>
                      <a:pt x="1043438" y="1231555"/>
                      <a:pt x="860115" y="1238704"/>
                    </a:cubicBezTo>
                    <a:cubicBezTo>
                      <a:pt x="792246" y="1241349"/>
                      <a:pt x="724048" y="1237950"/>
                      <a:pt x="656852" y="1227937"/>
                    </a:cubicBezTo>
                    <a:cubicBezTo>
                      <a:pt x="596991" y="1219018"/>
                      <a:pt x="543649" y="1228122"/>
                      <a:pt x="483152" y="1226742"/>
                    </a:cubicBezTo>
                    <a:cubicBezTo>
                      <a:pt x="363583" y="1224007"/>
                      <a:pt x="244678" y="1188722"/>
                      <a:pt x="143647" y="1124557"/>
                    </a:cubicBezTo>
                    <a:cubicBezTo>
                      <a:pt x="94509" y="1093349"/>
                      <a:pt x="48231" y="1053933"/>
                      <a:pt x="23019" y="1001465"/>
                    </a:cubicBezTo>
                    <a:cubicBezTo>
                      <a:pt x="-11644" y="929331"/>
                      <a:pt x="-1554" y="844103"/>
                      <a:pt x="16782" y="766205"/>
                    </a:cubicBezTo>
                    <a:cubicBezTo>
                      <a:pt x="27369" y="721234"/>
                      <a:pt x="40652" y="676348"/>
                      <a:pt x="63755" y="636336"/>
                    </a:cubicBezTo>
                    <a:cubicBezTo>
                      <a:pt x="88470" y="593529"/>
                      <a:pt x="123930" y="557148"/>
                      <a:pt x="144521" y="512215"/>
                    </a:cubicBezTo>
                    <a:cubicBezTo>
                      <a:pt x="183230" y="427746"/>
                      <a:pt x="151418" y="329021"/>
                      <a:pt x="185832" y="246163"/>
                    </a:cubicBezTo>
                    <a:cubicBezTo>
                      <a:pt x="212780" y="181282"/>
                      <a:pt x="280537" y="108043"/>
                      <a:pt x="336755" y="67482"/>
                    </a:cubicBezTo>
                    <a:cubicBezTo>
                      <a:pt x="413261" y="12288"/>
                      <a:pt x="511956" y="-5148"/>
                      <a:pt x="606078" y="1260"/>
                    </a:cubicBezTo>
                    <a:cubicBezTo>
                      <a:pt x="700195" y="7672"/>
                      <a:pt x="791278" y="36047"/>
                      <a:pt x="880951" y="65365"/>
                    </a:cubicBezTo>
                    <a:cubicBezTo>
                      <a:pt x="951549" y="88446"/>
                      <a:pt x="1012234" y="74160"/>
                      <a:pt x="1064016" y="132475"/>
                    </a:cubicBezTo>
                    <a:cubicBezTo>
                      <a:pt x="1105062" y="178702"/>
                      <a:pt x="1090733" y="254153"/>
                      <a:pt x="1103853" y="310166"/>
                    </a:cubicBezTo>
                    <a:cubicBezTo>
                      <a:pt x="1147967" y="498533"/>
                      <a:pt x="1348756" y="597940"/>
                      <a:pt x="1378469" y="795052"/>
                    </a:cubicBezTo>
                    <a:close/>
                  </a:path>
                </a:pathLst>
              </a:custGeom>
              <a:solidFill>
                <a:srgbClr val="061F33"/>
              </a:solidFill>
              <a:ln cap="flat">
                <a:prstDash val="solid"/>
              </a:ln>
            </p:spPr>
            <p:txBody>
              <a:bodyPr vert="horz" lIns="91440" tIns="45720" rIns="91440" bIns="45720" anchor="ctr">
                <a:normAutofit/>
              </a:bodyPr>
              <a:lstStyle/>
              <a:p>
                <a:pPr marL="0" algn="l"/>
                <a:endParaRPr/>
              </a:p>
            </p:txBody>
          </p:sp>
          <p:sp>
            <p:nvSpPr>
              <p:cNvPr id="129" name="Freeform 7">
                <a:extLst>
                  <a:ext uri="{FF2B5EF4-FFF2-40B4-BE49-F238E27FC236}">
                    <a16:creationId xmlns:a16="http://schemas.microsoft.com/office/drawing/2014/main" id="{005E7258-3B4A-346B-1453-8B2E41A39F9B}"/>
                  </a:ext>
                </a:extLst>
              </p:cNvPr>
              <p:cNvSpPr/>
              <p:nvPr/>
            </p:nvSpPr>
            <p:spPr>
              <a:xfrm>
                <a:off x="4223809" y="4855098"/>
                <a:ext cx="1682835" cy="614928"/>
              </a:xfrm>
              <a:custGeom>
                <a:avLst/>
                <a:gdLst/>
                <a:ahLst/>
                <a:cxnLst/>
                <a:rect l="l" t="t" r="r" b="b"/>
                <a:pathLst>
                  <a:path w="1682835" h="614928">
                    <a:moveTo>
                      <a:pt x="1079123" y="194378"/>
                    </a:moveTo>
                    <a:cubicBezTo>
                      <a:pt x="872011" y="146025"/>
                      <a:pt x="676601" y="54278"/>
                      <a:pt x="465978" y="19766"/>
                    </a:cubicBezTo>
                    <a:cubicBezTo>
                      <a:pt x="332831" y="-2052"/>
                      <a:pt x="89684" y="-36282"/>
                      <a:pt x="18961" y="110522"/>
                    </a:cubicBezTo>
                    <a:cubicBezTo>
                      <a:pt x="-16563" y="184267"/>
                      <a:pt x="-1" y="276070"/>
                      <a:pt x="50560" y="338949"/>
                    </a:cubicBezTo>
                    <a:cubicBezTo>
                      <a:pt x="163991" y="480014"/>
                      <a:pt x="400498" y="517691"/>
                      <a:pt x="566680" y="553125"/>
                    </a:cubicBezTo>
                    <a:cubicBezTo>
                      <a:pt x="832089" y="609712"/>
                      <a:pt x="1101154" y="620727"/>
                      <a:pt x="1371663" y="612507"/>
                    </a:cubicBezTo>
                    <a:cubicBezTo>
                      <a:pt x="1448040" y="610188"/>
                      <a:pt x="1527893" y="604916"/>
                      <a:pt x="1593331" y="565465"/>
                    </a:cubicBezTo>
                    <a:cubicBezTo>
                      <a:pt x="1658769" y="526014"/>
                      <a:pt x="1703449" y="441455"/>
                      <a:pt x="1673145" y="371311"/>
                    </a:cubicBezTo>
                    <a:cubicBezTo>
                      <a:pt x="1626944" y="264356"/>
                      <a:pt x="1455935" y="266203"/>
                      <a:pt x="1358324" y="250040"/>
                    </a:cubicBezTo>
                    <a:cubicBezTo>
                      <a:pt x="1264687" y="234528"/>
                      <a:pt x="1171555" y="215960"/>
                      <a:pt x="1079123" y="194378"/>
                    </a:cubicBezTo>
                    <a:close/>
                  </a:path>
                </a:pathLst>
              </a:custGeom>
              <a:solidFill>
                <a:srgbClr val="F8A17A"/>
              </a:solidFill>
              <a:ln cap="flat">
                <a:prstDash val="solid"/>
              </a:ln>
            </p:spPr>
            <p:txBody>
              <a:bodyPr vert="horz" lIns="91440" tIns="45720" rIns="91440" bIns="45720" anchor="ctr">
                <a:normAutofit lnSpcReduction="10000"/>
              </a:bodyPr>
              <a:lstStyle/>
              <a:p>
                <a:pPr marL="0" algn="l"/>
                <a:endParaRPr/>
              </a:p>
            </p:txBody>
          </p:sp>
          <p:sp>
            <p:nvSpPr>
              <p:cNvPr id="130" name="Freeform 8">
                <a:extLst>
                  <a:ext uri="{FF2B5EF4-FFF2-40B4-BE49-F238E27FC236}">
                    <a16:creationId xmlns:a16="http://schemas.microsoft.com/office/drawing/2014/main" id="{B624D702-DF37-B7B8-A093-BED1111E5732}"/>
                  </a:ext>
                </a:extLst>
              </p:cNvPr>
              <p:cNvSpPr/>
              <p:nvPr/>
            </p:nvSpPr>
            <p:spPr>
              <a:xfrm>
                <a:off x="4242765" y="3385577"/>
                <a:ext cx="1510585" cy="1580038"/>
              </a:xfrm>
              <a:custGeom>
                <a:avLst/>
                <a:gdLst/>
                <a:ahLst/>
                <a:cxnLst/>
                <a:rect l="l" t="t" r="r" b="b"/>
                <a:pathLst>
                  <a:path w="1510585" h="1580038">
                    <a:moveTo>
                      <a:pt x="1298198" y="742205"/>
                    </a:moveTo>
                    <a:cubicBezTo>
                      <a:pt x="1142925" y="922232"/>
                      <a:pt x="974376" y="1091346"/>
                      <a:pt x="811190" y="1264168"/>
                    </a:cubicBezTo>
                    <a:cubicBezTo>
                      <a:pt x="777513" y="1299833"/>
                      <a:pt x="743844" y="1335529"/>
                      <a:pt x="711556" y="1372464"/>
                    </a:cubicBezTo>
                    <a:cubicBezTo>
                      <a:pt x="695479" y="1390856"/>
                      <a:pt x="676653" y="1409502"/>
                      <a:pt x="663413" y="1430071"/>
                    </a:cubicBezTo>
                    <a:cubicBezTo>
                      <a:pt x="652560" y="1446933"/>
                      <a:pt x="628587" y="1480405"/>
                      <a:pt x="607576" y="1527532"/>
                    </a:cubicBezTo>
                    <a:cubicBezTo>
                      <a:pt x="413203" y="1469539"/>
                      <a:pt x="186452" y="1512174"/>
                      <a:pt x="0" y="1580039"/>
                    </a:cubicBezTo>
                    <a:cubicBezTo>
                      <a:pt x="21431" y="1434079"/>
                      <a:pt x="79613" y="1344457"/>
                      <a:pt x="96046" y="1307236"/>
                    </a:cubicBezTo>
                    <a:cubicBezTo>
                      <a:pt x="177879" y="1121894"/>
                      <a:pt x="311486" y="966278"/>
                      <a:pt x="437737" y="810189"/>
                    </a:cubicBezTo>
                    <a:cubicBezTo>
                      <a:pt x="590812" y="620943"/>
                      <a:pt x="751783" y="438074"/>
                      <a:pt x="898788" y="243959"/>
                    </a:cubicBezTo>
                    <a:cubicBezTo>
                      <a:pt x="1018323" y="86122"/>
                      <a:pt x="1219824" y="-91303"/>
                      <a:pt x="1418260" y="53765"/>
                    </a:cubicBezTo>
                    <a:cubicBezTo>
                      <a:pt x="1570962" y="165409"/>
                      <a:pt x="1502061" y="391196"/>
                      <a:pt x="1439820" y="533555"/>
                    </a:cubicBezTo>
                    <a:cubicBezTo>
                      <a:pt x="1406589" y="609580"/>
                      <a:pt x="1354357" y="677097"/>
                      <a:pt x="1298198" y="742205"/>
                    </a:cubicBezTo>
                    <a:close/>
                  </a:path>
                </a:pathLst>
              </a:custGeom>
              <a:solidFill>
                <a:srgbClr val="8070F2"/>
              </a:solidFill>
              <a:ln cap="flat">
                <a:prstDash val="solid"/>
              </a:ln>
            </p:spPr>
            <p:txBody>
              <a:bodyPr vert="horz" lIns="91440" tIns="45720" rIns="91440" bIns="45720" anchor="ctr">
                <a:normAutofit/>
              </a:bodyPr>
              <a:lstStyle/>
              <a:p>
                <a:pPr marL="0" algn="l"/>
                <a:endParaRPr/>
              </a:p>
            </p:txBody>
          </p:sp>
          <p:sp>
            <p:nvSpPr>
              <p:cNvPr id="131" name="Freeform 9">
                <a:extLst>
                  <a:ext uri="{FF2B5EF4-FFF2-40B4-BE49-F238E27FC236}">
                    <a16:creationId xmlns:a16="http://schemas.microsoft.com/office/drawing/2014/main" id="{810211B7-E14C-566F-0958-C5B51F39D28C}"/>
                  </a:ext>
                </a:extLst>
              </p:cNvPr>
              <p:cNvSpPr/>
              <p:nvPr/>
            </p:nvSpPr>
            <p:spPr>
              <a:xfrm>
                <a:off x="6174048" y="4855098"/>
                <a:ext cx="1682835" cy="614928"/>
              </a:xfrm>
              <a:custGeom>
                <a:avLst/>
                <a:gdLst/>
                <a:ahLst/>
                <a:cxnLst/>
                <a:rect l="l" t="t" r="r" b="b"/>
                <a:pathLst>
                  <a:path w="1682835" h="614928">
                    <a:moveTo>
                      <a:pt x="603709" y="194378"/>
                    </a:moveTo>
                    <a:cubicBezTo>
                      <a:pt x="810821" y="146025"/>
                      <a:pt x="1006235" y="54278"/>
                      <a:pt x="1216857" y="19766"/>
                    </a:cubicBezTo>
                    <a:cubicBezTo>
                      <a:pt x="1350005" y="-2052"/>
                      <a:pt x="1593151" y="-36282"/>
                      <a:pt x="1663874" y="110522"/>
                    </a:cubicBezTo>
                    <a:cubicBezTo>
                      <a:pt x="1699399" y="184267"/>
                      <a:pt x="1682836" y="276070"/>
                      <a:pt x="1632276" y="338949"/>
                    </a:cubicBezTo>
                    <a:cubicBezTo>
                      <a:pt x="1518845" y="480014"/>
                      <a:pt x="1282338" y="517691"/>
                      <a:pt x="1116156" y="553125"/>
                    </a:cubicBezTo>
                    <a:cubicBezTo>
                      <a:pt x="850747" y="609712"/>
                      <a:pt x="581682" y="620727"/>
                      <a:pt x="311173" y="612507"/>
                    </a:cubicBezTo>
                    <a:cubicBezTo>
                      <a:pt x="234795" y="610188"/>
                      <a:pt x="154943" y="604916"/>
                      <a:pt x="89505" y="565465"/>
                    </a:cubicBezTo>
                    <a:cubicBezTo>
                      <a:pt x="24067" y="526014"/>
                      <a:pt x="-20614" y="441455"/>
                      <a:pt x="9690" y="371311"/>
                    </a:cubicBezTo>
                    <a:cubicBezTo>
                      <a:pt x="55892" y="264356"/>
                      <a:pt x="226901" y="266203"/>
                      <a:pt x="324511" y="250040"/>
                    </a:cubicBezTo>
                    <a:cubicBezTo>
                      <a:pt x="418144" y="234528"/>
                      <a:pt x="511276" y="215960"/>
                      <a:pt x="603709" y="194378"/>
                    </a:cubicBezTo>
                    <a:close/>
                  </a:path>
                </a:pathLst>
              </a:custGeom>
              <a:solidFill>
                <a:srgbClr val="F8A17A"/>
              </a:solidFill>
              <a:ln cap="flat">
                <a:prstDash val="solid"/>
              </a:ln>
            </p:spPr>
            <p:txBody>
              <a:bodyPr vert="horz" lIns="91440" tIns="45720" rIns="91440" bIns="45720" anchor="ctr">
                <a:normAutofit lnSpcReduction="10000"/>
              </a:bodyPr>
              <a:lstStyle/>
              <a:p>
                <a:pPr marL="0" algn="l"/>
                <a:endParaRPr/>
              </a:p>
            </p:txBody>
          </p:sp>
          <p:sp>
            <p:nvSpPr>
              <p:cNvPr id="132" name="Freeform 10">
                <a:extLst>
                  <a:ext uri="{FF2B5EF4-FFF2-40B4-BE49-F238E27FC236}">
                    <a16:creationId xmlns:a16="http://schemas.microsoft.com/office/drawing/2014/main" id="{AEEEDCAD-D7D6-4278-CC8E-3307D5389CEC}"/>
                  </a:ext>
                </a:extLst>
              </p:cNvPr>
              <p:cNvSpPr/>
              <p:nvPr/>
            </p:nvSpPr>
            <p:spPr>
              <a:xfrm>
                <a:off x="6327330" y="3385577"/>
                <a:ext cx="1510587" cy="1580038"/>
              </a:xfrm>
              <a:custGeom>
                <a:avLst/>
                <a:gdLst/>
                <a:ahLst/>
                <a:cxnLst/>
                <a:rect l="l" t="t" r="r" b="b"/>
                <a:pathLst>
                  <a:path w="1510587" h="1580038">
                    <a:moveTo>
                      <a:pt x="212390" y="742205"/>
                    </a:moveTo>
                    <a:cubicBezTo>
                      <a:pt x="367663" y="922232"/>
                      <a:pt x="536212" y="1091346"/>
                      <a:pt x="699398" y="1264168"/>
                    </a:cubicBezTo>
                    <a:cubicBezTo>
                      <a:pt x="733075" y="1299833"/>
                      <a:pt x="766743" y="1335529"/>
                      <a:pt x="799032" y="1372464"/>
                    </a:cubicBezTo>
                    <a:cubicBezTo>
                      <a:pt x="815109" y="1390856"/>
                      <a:pt x="833935" y="1409502"/>
                      <a:pt x="847175" y="1430071"/>
                    </a:cubicBezTo>
                    <a:cubicBezTo>
                      <a:pt x="858028" y="1446933"/>
                      <a:pt x="882001" y="1480405"/>
                      <a:pt x="903012" y="1527532"/>
                    </a:cubicBezTo>
                    <a:cubicBezTo>
                      <a:pt x="1097385" y="1469539"/>
                      <a:pt x="1324136" y="1512174"/>
                      <a:pt x="1510588" y="1580039"/>
                    </a:cubicBezTo>
                    <a:cubicBezTo>
                      <a:pt x="1489157" y="1434079"/>
                      <a:pt x="1430975" y="1344457"/>
                      <a:pt x="1414542" y="1307236"/>
                    </a:cubicBezTo>
                    <a:cubicBezTo>
                      <a:pt x="1332709" y="1121894"/>
                      <a:pt x="1199106" y="966278"/>
                      <a:pt x="1072850" y="810189"/>
                    </a:cubicBezTo>
                    <a:cubicBezTo>
                      <a:pt x="919775" y="620943"/>
                      <a:pt x="758805" y="438074"/>
                      <a:pt x="611800" y="243959"/>
                    </a:cubicBezTo>
                    <a:cubicBezTo>
                      <a:pt x="492265" y="86122"/>
                      <a:pt x="290764" y="-91303"/>
                      <a:pt x="92328" y="53765"/>
                    </a:cubicBezTo>
                    <a:cubicBezTo>
                      <a:pt x="-60379" y="165409"/>
                      <a:pt x="8527" y="391196"/>
                      <a:pt x="70768" y="533555"/>
                    </a:cubicBezTo>
                    <a:cubicBezTo>
                      <a:pt x="104003" y="609580"/>
                      <a:pt x="156235" y="677097"/>
                      <a:pt x="212390" y="742205"/>
                    </a:cubicBezTo>
                    <a:close/>
                  </a:path>
                </a:pathLst>
              </a:custGeom>
              <a:solidFill>
                <a:srgbClr val="8070F2"/>
              </a:solidFill>
              <a:ln cap="flat">
                <a:prstDash val="solid"/>
              </a:ln>
            </p:spPr>
            <p:txBody>
              <a:bodyPr vert="horz" lIns="91440" tIns="45720" rIns="91440" bIns="45720" anchor="ctr">
                <a:normAutofit/>
              </a:bodyPr>
              <a:lstStyle/>
              <a:p>
                <a:pPr marL="0" algn="l"/>
                <a:endParaRPr/>
              </a:p>
            </p:txBody>
          </p:sp>
          <p:grpSp>
            <p:nvGrpSpPr>
              <p:cNvPr id="133" name="Group 11">
                <a:extLst>
                  <a:ext uri="{FF2B5EF4-FFF2-40B4-BE49-F238E27FC236}">
                    <a16:creationId xmlns:a16="http://schemas.microsoft.com/office/drawing/2014/main" id="{15D75315-1D1D-DF34-765B-C7EA88A8B243}"/>
                  </a:ext>
                </a:extLst>
              </p:cNvPr>
              <p:cNvGrpSpPr/>
              <p:nvPr/>
            </p:nvGrpSpPr>
            <p:grpSpPr>
              <a:xfrm>
                <a:off x="5200664" y="3241674"/>
                <a:ext cx="1685892" cy="2369386"/>
                <a:chOff x="5200664" y="3241674"/>
                <a:chExt cx="1685892" cy="2369386"/>
              </a:xfrm>
            </p:grpSpPr>
            <p:sp>
              <p:nvSpPr>
                <p:cNvPr id="140" name="Freeform 12">
                  <a:extLst>
                    <a:ext uri="{FF2B5EF4-FFF2-40B4-BE49-F238E27FC236}">
                      <a16:creationId xmlns:a16="http://schemas.microsoft.com/office/drawing/2014/main" id="{0AD3293D-75D3-0786-0184-00DCE10FFCB7}"/>
                    </a:ext>
                  </a:extLst>
                </p:cNvPr>
                <p:cNvSpPr/>
                <p:nvPr/>
              </p:nvSpPr>
              <p:spPr>
                <a:xfrm>
                  <a:off x="5200664" y="3301063"/>
                  <a:ext cx="1685892" cy="2309997"/>
                </a:xfrm>
                <a:custGeom>
                  <a:avLst/>
                  <a:gdLst/>
                  <a:ahLst/>
                  <a:cxnLst/>
                  <a:rect l="l" t="t" r="r" b="b"/>
                  <a:pathLst>
                    <a:path w="1685892" h="2309997">
                      <a:moveTo>
                        <a:pt x="1516194" y="2287898"/>
                      </a:moveTo>
                      <a:cubicBezTo>
                        <a:pt x="1594122" y="2218645"/>
                        <a:pt x="1520378" y="2015657"/>
                        <a:pt x="1507322" y="1939661"/>
                      </a:cubicBezTo>
                      <a:cubicBezTo>
                        <a:pt x="1482414" y="1794717"/>
                        <a:pt x="1473760" y="1636045"/>
                        <a:pt x="1522971" y="1495053"/>
                      </a:cubicBezTo>
                      <a:cubicBezTo>
                        <a:pt x="1593608" y="1292665"/>
                        <a:pt x="1680267" y="1133002"/>
                        <a:pt x="1685535" y="907563"/>
                      </a:cubicBezTo>
                      <a:cubicBezTo>
                        <a:pt x="1690044" y="714553"/>
                        <a:pt x="1651147" y="524436"/>
                        <a:pt x="1612450" y="336433"/>
                      </a:cubicBezTo>
                      <a:cubicBezTo>
                        <a:pt x="1574123" y="150225"/>
                        <a:pt x="1556764" y="96162"/>
                        <a:pt x="1374448" y="67770"/>
                      </a:cubicBezTo>
                      <a:cubicBezTo>
                        <a:pt x="1309464" y="57650"/>
                        <a:pt x="1245307" y="40051"/>
                        <a:pt x="1180478" y="28542"/>
                      </a:cubicBezTo>
                      <a:cubicBezTo>
                        <a:pt x="1070501" y="9014"/>
                        <a:pt x="959020" y="245"/>
                        <a:pt x="847303" y="0"/>
                      </a:cubicBezTo>
                      <a:cubicBezTo>
                        <a:pt x="845850" y="-4"/>
                        <a:pt x="844397" y="35"/>
                        <a:pt x="842949" y="35"/>
                      </a:cubicBezTo>
                      <a:cubicBezTo>
                        <a:pt x="841496" y="35"/>
                        <a:pt x="840043" y="0"/>
                        <a:pt x="838590" y="69"/>
                      </a:cubicBezTo>
                      <a:cubicBezTo>
                        <a:pt x="726877" y="245"/>
                        <a:pt x="615392" y="9014"/>
                        <a:pt x="505415" y="28542"/>
                      </a:cubicBezTo>
                      <a:cubicBezTo>
                        <a:pt x="440585" y="40051"/>
                        <a:pt x="376429" y="57650"/>
                        <a:pt x="311445" y="67770"/>
                      </a:cubicBezTo>
                      <a:cubicBezTo>
                        <a:pt x="129129" y="96162"/>
                        <a:pt x="111770" y="150225"/>
                        <a:pt x="73442" y="336433"/>
                      </a:cubicBezTo>
                      <a:cubicBezTo>
                        <a:pt x="34746" y="524436"/>
                        <a:pt x="-4151" y="714553"/>
                        <a:pt x="358" y="907563"/>
                      </a:cubicBezTo>
                      <a:cubicBezTo>
                        <a:pt x="5625" y="1133002"/>
                        <a:pt x="92284" y="1292661"/>
                        <a:pt x="162926" y="1495057"/>
                      </a:cubicBezTo>
                      <a:cubicBezTo>
                        <a:pt x="237889" y="1709837"/>
                        <a:pt x="181023" y="1929752"/>
                        <a:pt x="123772" y="2139054"/>
                      </a:cubicBezTo>
                      <a:cubicBezTo>
                        <a:pt x="115152" y="2170566"/>
                        <a:pt x="112259" y="2207346"/>
                        <a:pt x="132417" y="2233060"/>
                      </a:cubicBezTo>
                      <a:cubicBezTo>
                        <a:pt x="144886" y="2248966"/>
                        <a:pt x="164174" y="2257855"/>
                        <a:pt x="183239" y="2264555"/>
                      </a:cubicBezTo>
                      <a:cubicBezTo>
                        <a:pt x="247357" y="2287080"/>
                        <a:pt x="316289" y="2291095"/>
                        <a:pt x="384174" y="2294276"/>
                      </a:cubicBezTo>
                      <a:cubicBezTo>
                        <a:pt x="735775" y="2310752"/>
                        <a:pt x="1087920" y="2310396"/>
                        <a:pt x="1439903" y="2309792"/>
                      </a:cubicBezTo>
                      <a:cubicBezTo>
                        <a:pt x="1457357" y="2309762"/>
                        <a:pt x="1475312" y="2309638"/>
                        <a:pt x="1491488" y="2303084"/>
                      </a:cubicBezTo>
                      <a:cubicBezTo>
                        <a:pt x="1501042" y="2299218"/>
                        <a:pt x="1509225" y="2294092"/>
                        <a:pt x="1516194" y="2287898"/>
                      </a:cubicBez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41" name="Freeform 13">
                  <a:extLst>
                    <a:ext uri="{FF2B5EF4-FFF2-40B4-BE49-F238E27FC236}">
                      <a16:creationId xmlns:a16="http://schemas.microsoft.com/office/drawing/2014/main" id="{B7C4B269-28AB-6D17-EE2D-01AA51D95F7A}"/>
                    </a:ext>
                  </a:extLst>
                </p:cNvPr>
                <p:cNvSpPr/>
                <p:nvPr/>
              </p:nvSpPr>
              <p:spPr>
                <a:xfrm>
                  <a:off x="5492164" y="3241674"/>
                  <a:ext cx="1166599" cy="636598"/>
                </a:xfrm>
                <a:custGeom>
                  <a:avLst/>
                  <a:gdLst/>
                  <a:ahLst/>
                  <a:cxnLst/>
                  <a:rect l="l" t="t" r="r" b="b"/>
                  <a:pathLst>
                    <a:path w="1166599" h="636598">
                      <a:moveTo>
                        <a:pt x="1128411" y="166250"/>
                      </a:moveTo>
                      <a:cubicBezTo>
                        <a:pt x="1139671" y="131612"/>
                        <a:pt x="1182041" y="54396"/>
                        <a:pt x="1160661" y="24147"/>
                      </a:cubicBezTo>
                      <a:cubicBezTo>
                        <a:pt x="1139161" y="-6272"/>
                        <a:pt x="1059381" y="256"/>
                        <a:pt x="1028220" y="1302"/>
                      </a:cubicBezTo>
                      <a:cubicBezTo>
                        <a:pt x="685479" y="12819"/>
                        <a:pt x="342741" y="24336"/>
                        <a:pt x="0" y="35853"/>
                      </a:cubicBezTo>
                      <a:cubicBezTo>
                        <a:pt x="19833" y="109337"/>
                        <a:pt x="20643" y="177848"/>
                        <a:pt x="48842" y="250534"/>
                      </a:cubicBezTo>
                      <a:cubicBezTo>
                        <a:pt x="72764" y="312188"/>
                        <a:pt x="104610" y="370991"/>
                        <a:pt x="145116" y="423360"/>
                      </a:cubicBezTo>
                      <a:cubicBezTo>
                        <a:pt x="226156" y="528138"/>
                        <a:pt x="340547" y="601527"/>
                        <a:pt x="470914" y="627090"/>
                      </a:cubicBezTo>
                      <a:cubicBezTo>
                        <a:pt x="691703" y="670385"/>
                        <a:pt x="935620" y="562710"/>
                        <a:pt x="1047384" y="367438"/>
                      </a:cubicBezTo>
                      <a:cubicBezTo>
                        <a:pt x="1083371" y="304575"/>
                        <a:pt x="1106016" y="235134"/>
                        <a:pt x="1128411" y="166250"/>
                      </a:cubicBezTo>
                      <a:close/>
                    </a:path>
                  </a:pathLst>
                </a:custGeom>
                <a:solidFill>
                  <a:srgbClr val="9B87FF"/>
                </a:solidFill>
                <a:ln cap="flat">
                  <a:prstDash val="solid"/>
                </a:ln>
              </p:spPr>
              <p:txBody>
                <a:bodyPr vert="horz" lIns="91440" tIns="45720" rIns="91440" bIns="45720" anchor="ctr">
                  <a:normAutofit/>
                </a:bodyPr>
                <a:lstStyle/>
                <a:p>
                  <a:pPr marL="0" algn="l"/>
                  <a:endParaRPr/>
                </a:p>
              </p:txBody>
            </p:sp>
          </p:grpSp>
          <p:sp>
            <p:nvSpPr>
              <p:cNvPr id="134" name="Freeform 14">
                <a:extLst>
                  <a:ext uri="{FF2B5EF4-FFF2-40B4-BE49-F238E27FC236}">
                    <a16:creationId xmlns:a16="http://schemas.microsoft.com/office/drawing/2014/main" id="{5A9D9CFD-5BC8-4FB9-D1D1-5064E755F1F7}"/>
                  </a:ext>
                </a:extLst>
              </p:cNvPr>
              <p:cNvSpPr/>
              <p:nvPr/>
            </p:nvSpPr>
            <p:spPr>
              <a:xfrm>
                <a:off x="5722787" y="2775098"/>
                <a:ext cx="692012" cy="999234"/>
              </a:xfrm>
              <a:custGeom>
                <a:avLst/>
                <a:gdLst/>
                <a:ahLst/>
                <a:cxnLst/>
                <a:rect l="l" t="t" r="r" b="b"/>
                <a:pathLst>
                  <a:path w="692012" h="999234">
                    <a:moveTo>
                      <a:pt x="63855" y="889113"/>
                    </a:moveTo>
                    <a:cubicBezTo>
                      <a:pt x="171230" y="1011190"/>
                      <a:pt x="377622" y="1020890"/>
                      <a:pt x="522085" y="970942"/>
                    </a:cubicBezTo>
                    <a:cubicBezTo>
                      <a:pt x="620416" y="936944"/>
                      <a:pt x="689905" y="859418"/>
                      <a:pt x="691975" y="752836"/>
                    </a:cubicBezTo>
                    <a:cubicBezTo>
                      <a:pt x="694290" y="633674"/>
                      <a:pt x="589783" y="549012"/>
                      <a:pt x="563371" y="437969"/>
                    </a:cubicBezTo>
                    <a:cubicBezTo>
                      <a:pt x="548395" y="375012"/>
                      <a:pt x="549865" y="310153"/>
                      <a:pt x="551416" y="246095"/>
                    </a:cubicBezTo>
                    <a:cubicBezTo>
                      <a:pt x="553225" y="171329"/>
                      <a:pt x="553748" y="96367"/>
                      <a:pt x="557370" y="21722"/>
                    </a:cubicBezTo>
                    <a:cubicBezTo>
                      <a:pt x="483381" y="6082"/>
                      <a:pt x="423356" y="-1762"/>
                      <a:pt x="344780" y="1483"/>
                    </a:cubicBezTo>
                    <a:cubicBezTo>
                      <a:pt x="279758" y="4170"/>
                      <a:pt x="214804" y="-2624"/>
                      <a:pt x="149816" y="1195"/>
                    </a:cubicBezTo>
                    <a:cubicBezTo>
                      <a:pt x="144587" y="1504"/>
                      <a:pt x="138912" y="2040"/>
                      <a:pt x="135208" y="5512"/>
                    </a:cubicBezTo>
                    <a:cubicBezTo>
                      <a:pt x="131488" y="9005"/>
                      <a:pt x="130806" y="14483"/>
                      <a:pt x="130370" y="19536"/>
                    </a:cubicBezTo>
                    <a:cubicBezTo>
                      <a:pt x="121655" y="120482"/>
                      <a:pt x="130219" y="222717"/>
                      <a:pt x="123387" y="323856"/>
                    </a:cubicBezTo>
                    <a:cubicBezTo>
                      <a:pt x="117112" y="416790"/>
                      <a:pt x="96285" y="510355"/>
                      <a:pt x="41863" y="587340"/>
                    </a:cubicBezTo>
                    <a:cubicBezTo>
                      <a:pt x="-24471" y="681175"/>
                      <a:pt x="-8137" y="807259"/>
                      <a:pt x="63855" y="889113"/>
                    </a:cubicBezTo>
                    <a:close/>
                  </a:path>
                </a:pathLst>
              </a:custGeom>
              <a:solidFill>
                <a:srgbClr val="F8A17A"/>
              </a:solidFill>
              <a:ln cap="flat">
                <a:prstDash val="solid"/>
              </a:ln>
            </p:spPr>
            <p:txBody>
              <a:bodyPr vert="horz" lIns="91440" tIns="45720" rIns="91440" bIns="45720" anchor="ctr">
                <a:normAutofit/>
              </a:bodyPr>
              <a:lstStyle/>
              <a:p>
                <a:pPr marL="0" algn="l"/>
                <a:endParaRPr/>
              </a:p>
            </p:txBody>
          </p:sp>
          <p:sp>
            <p:nvSpPr>
              <p:cNvPr id="135" name="Freeform 15">
                <a:extLst>
                  <a:ext uri="{FF2B5EF4-FFF2-40B4-BE49-F238E27FC236}">
                    <a16:creationId xmlns:a16="http://schemas.microsoft.com/office/drawing/2014/main" id="{7AE1C014-4BF0-1D9C-9A29-D74D63A4074D}"/>
                  </a:ext>
                </a:extLst>
              </p:cNvPr>
              <p:cNvSpPr/>
              <p:nvPr/>
            </p:nvSpPr>
            <p:spPr>
              <a:xfrm>
                <a:off x="5984201" y="1669785"/>
                <a:ext cx="1345906" cy="2118132"/>
              </a:xfrm>
              <a:custGeom>
                <a:avLst/>
                <a:gdLst/>
                <a:ahLst/>
                <a:cxnLst/>
                <a:rect l="l" t="t" r="r" b="b"/>
                <a:pathLst>
                  <a:path w="1345906" h="2118132">
                    <a:moveTo>
                      <a:pt x="0" y="44689"/>
                    </a:moveTo>
                    <a:cubicBezTo>
                      <a:pt x="54101" y="16635"/>
                      <a:pt x="115004" y="3112"/>
                      <a:pt x="175869" y="540"/>
                    </a:cubicBezTo>
                    <a:cubicBezTo>
                      <a:pt x="236910" y="-2199"/>
                      <a:pt x="298057" y="5692"/>
                      <a:pt x="357529" y="19284"/>
                    </a:cubicBezTo>
                    <a:cubicBezTo>
                      <a:pt x="476910" y="45730"/>
                      <a:pt x="588909" y="106625"/>
                      <a:pt x="675667" y="193619"/>
                    </a:cubicBezTo>
                    <a:cubicBezTo>
                      <a:pt x="762794" y="279978"/>
                      <a:pt x="823611" y="394395"/>
                      <a:pt x="840833" y="516879"/>
                    </a:cubicBezTo>
                    <a:cubicBezTo>
                      <a:pt x="849243" y="578263"/>
                      <a:pt x="846208" y="639560"/>
                      <a:pt x="847460" y="699932"/>
                    </a:cubicBezTo>
                    <a:cubicBezTo>
                      <a:pt x="848635" y="759948"/>
                      <a:pt x="853457" y="821237"/>
                      <a:pt x="878385" y="874652"/>
                    </a:cubicBezTo>
                    <a:cubicBezTo>
                      <a:pt x="903666" y="927965"/>
                      <a:pt x="947416" y="971188"/>
                      <a:pt x="995807" y="1006030"/>
                    </a:cubicBezTo>
                    <a:cubicBezTo>
                      <a:pt x="1044490" y="1041220"/>
                      <a:pt x="1098386" y="1069394"/>
                      <a:pt x="1150391" y="1101536"/>
                    </a:cubicBezTo>
                    <a:cubicBezTo>
                      <a:pt x="1175993" y="1117589"/>
                      <a:pt x="1203566" y="1134356"/>
                      <a:pt x="1222494" y="1161283"/>
                    </a:cubicBezTo>
                    <a:cubicBezTo>
                      <a:pt x="1241589" y="1188548"/>
                      <a:pt x="1245674" y="1221877"/>
                      <a:pt x="1246090" y="1252486"/>
                    </a:cubicBezTo>
                    <a:cubicBezTo>
                      <a:pt x="1246441" y="1283569"/>
                      <a:pt x="1242524" y="1314683"/>
                      <a:pt x="1234358" y="1344653"/>
                    </a:cubicBezTo>
                    <a:cubicBezTo>
                      <a:pt x="1226480" y="1374849"/>
                      <a:pt x="1212374" y="1402778"/>
                      <a:pt x="1200797" y="1430279"/>
                    </a:cubicBezTo>
                    <a:cubicBezTo>
                      <a:pt x="1188984" y="1457835"/>
                      <a:pt x="1181475" y="1486540"/>
                      <a:pt x="1184480" y="1515948"/>
                    </a:cubicBezTo>
                    <a:cubicBezTo>
                      <a:pt x="1187073" y="1545271"/>
                      <a:pt x="1197085" y="1573830"/>
                      <a:pt x="1209618" y="1601052"/>
                    </a:cubicBezTo>
                    <a:cubicBezTo>
                      <a:pt x="1235383" y="1655590"/>
                      <a:pt x="1267097" y="1707775"/>
                      <a:pt x="1293277" y="1762939"/>
                    </a:cubicBezTo>
                    <a:cubicBezTo>
                      <a:pt x="1319415" y="1817953"/>
                      <a:pt x="1339573" y="1876966"/>
                      <a:pt x="1344223" y="1938084"/>
                    </a:cubicBezTo>
                    <a:cubicBezTo>
                      <a:pt x="1349646" y="1998927"/>
                      <a:pt x="1341909" y="2060752"/>
                      <a:pt x="1321849" y="2118132"/>
                    </a:cubicBezTo>
                    <a:cubicBezTo>
                      <a:pt x="1340580" y="2060298"/>
                      <a:pt x="1346796" y="1998619"/>
                      <a:pt x="1340036" y="1938496"/>
                    </a:cubicBezTo>
                    <a:cubicBezTo>
                      <a:pt x="1334018" y="1878085"/>
                      <a:pt x="1312853" y="1820559"/>
                      <a:pt x="1285703" y="1766608"/>
                    </a:cubicBezTo>
                    <a:cubicBezTo>
                      <a:pt x="1258906" y="1712306"/>
                      <a:pt x="1226729" y="1660721"/>
                      <a:pt x="1199781" y="1605660"/>
                    </a:cubicBezTo>
                    <a:cubicBezTo>
                      <a:pt x="1186618" y="1577975"/>
                      <a:pt x="1175693" y="1548442"/>
                      <a:pt x="1172487" y="1517059"/>
                    </a:cubicBezTo>
                    <a:cubicBezTo>
                      <a:pt x="1168762" y="1485550"/>
                      <a:pt x="1176777" y="1453493"/>
                      <a:pt x="1188551" y="1425286"/>
                    </a:cubicBezTo>
                    <a:cubicBezTo>
                      <a:pt x="1200180" y="1396692"/>
                      <a:pt x="1213313" y="1369830"/>
                      <a:pt x="1220445" y="1340911"/>
                    </a:cubicBezTo>
                    <a:cubicBezTo>
                      <a:pt x="1228006" y="1312163"/>
                      <a:pt x="1231714" y="1282399"/>
                      <a:pt x="1231225" y="1252700"/>
                    </a:cubicBezTo>
                    <a:cubicBezTo>
                      <a:pt x="1230749" y="1223189"/>
                      <a:pt x="1226442" y="1193095"/>
                      <a:pt x="1209983" y="1170014"/>
                    </a:cubicBezTo>
                    <a:cubicBezTo>
                      <a:pt x="1193588" y="1146692"/>
                      <a:pt x="1167819" y="1130653"/>
                      <a:pt x="1142191" y="1114862"/>
                    </a:cubicBezTo>
                    <a:cubicBezTo>
                      <a:pt x="1090705" y="1083316"/>
                      <a:pt x="1036360" y="1055258"/>
                      <a:pt x="986215" y="1019374"/>
                    </a:cubicBezTo>
                    <a:cubicBezTo>
                      <a:pt x="936353" y="983720"/>
                      <a:pt x="890194" y="939066"/>
                      <a:pt x="862861" y="881999"/>
                    </a:cubicBezTo>
                    <a:cubicBezTo>
                      <a:pt x="836329" y="824251"/>
                      <a:pt x="832098" y="760990"/>
                      <a:pt x="831069" y="700219"/>
                    </a:cubicBezTo>
                    <a:cubicBezTo>
                      <a:pt x="830105" y="639162"/>
                      <a:pt x="833281" y="578395"/>
                      <a:pt x="825369" y="519039"/>
                    </a:cubicBezTo>
                    <a:cubicBezTo>
                      <a:pt x="809321" y="399890"/>
                      <a:pt x="750081" y="288803"/>
                      <a:pt x="666297" y="202869"/>
                    </a:cubicBezTo>
                    <a:cubicBezTo>
                      <a:pt x="582394" y="116526"/>
                      <a:pt x="473249" y="55301"/>
                      <a:pt x="355574" y="27415"/>
                    </a:cubicBezTo>
                    <a:cubicBezTo>
                      <a:pt x="296990" y="12602"/>
                      <a:pt x="236605" y="3395"/>
                      <a:pt x="176006" y="4719"/>
                    </a:cubicBezTo>
                    <a:cubicBezTo>
                      <a:pt x="115579" y="5894"/>
                      <a:pt x="54744" y="17891"/>
                      <a:pt x="0" y="44689"/>
                    </a:cubicBezTo>
                    <a:close/>
                  </a:path>
                </a:pathLst>
              </a:custGeom>
              <a:solidFill>
                <a:srgbClr val="73B8D4"/>
              </a:solidFill>
              <a:ln cap="flat">
                <a:prstDash val="solid"/>
              </a:ln>
            </p:spPr>
            <p:txBody>
              <a:bodyPr vert="horz" lIns="91440" tIns="45720" rIns="91440" bIns="45720" anchor="ctr">
                <a:normAutofit/>
              </a:bodyPr>
              <a:lstStyle/>
              <a:p>
                <a:pPr marL="0" algn="l"/>
                <a:endParaRPr/>
              </a:p>
            </p:txBody>
          </p:sp>
          <p:sp>
            <p:nvSpPr>
              <p:cNvPr id="136" name="Freeform 16">
                <a:extLst>
                  <a:ext uri="{FF2B5EF4-FFF2-40B4-BE49-F238E27FC236}">
                    <a16:creationId xmlns:a16="http://schemas.microsoft.com/office/drawing/2014/main" id="{36C0C0B3-B3D9-8852-2699-A582CFAA5020}"/>
                  </a:ext>
                </a:extLst>
              </p:cNvPr>
              <p:cNvSpPr/>
              <p:nvPr/>
            </p:nvSpPr>
            <p:spPr>
              <a:xfrm>
                <a:off x="5833881" y="2774258"/>
                <a:ext cx="447998" cy="499623"/>
              </a:xfrm>
              <a:custGeom>
                <a:avLst/>
                <a:gdLst/>
                <a:ahLst/>
                <a:cxnLst/>
                <a:rect l="l" t="t" r="r" b="b"/>
                <a:pathLst>
                  <a:path w="447998" h="499623">
                    <a:moveTo>
                      <a:pt x="447999" y="423837"/>
                    </a:moveTo>
                    <a:cubicBezTo>
                      <a:pt x="436327" y="365325"/>
                      <a:pt x="437519" y="305378"/>
                      <a:pt x="438955" y="246095"/>
                    </a:cubicBezTo>
                    <a:cubicBezTo>
                      <a:pt x="440764" y="171330"/>
                      <a:pt x="441287" y="96371"/>
                      <a:pt x="444909" y="21722"/>
                    </a:cubicBezTo>
                    <a:cubicBezTo>
                      <a:pt x="370919" y="6082"/>
                      <a:pt x="310895" y="-1762"/>
                      <a:pt x="232315" y="1482"/>
                    </a:cubicBezTo>
                    <a:cubicBezTo>
                      <a:pt x="167292" y="4170"/>
                      <a:pt x="102343" y="-2624"/>
                      <a:pt x="37346" y="1195"/>
                    </a:cubicBezTo>
                    <a:cubicBezTo>
                      <a:pt x="32117" y="1504"/>
                      <a:pt x="26446" y="2040"/>
                      <a:pt x="22743" y="5512"/>
                    </a:cubicBezTo>
                    <a:cubicBezTo>
                      <a:pt x="19022" y="9005"/>
                      <a:pt x="18345" y="14483"/>
                      <a:pt x="17908" y="19536"/>
                    </a:cubicBezTo>
                    <a:cubicBezTo>
                      <a:pt x="9190" y="120482"/>
                      <a:pt x="17758" y="222722"/>
                      <a:pt x="10926" y="323860"/>
                    </a:cubicBezTo>
                    <a:cubicBezTo>
                      <a:pt x="8967" y="352827"/>
                      <a:pt x="5358" y="381793"/>
                      <a:pt x="0" y="410357"/>
                    </a:cubicBezTo>
                    <a:cubicBezTo>
                      <a:pt x="10210" y="419289"/>
                      <a:pt x="20596" y="427857"/>
                      <a:pt x="31281" y="435761"/>
                    </a:cubicBezTo>
                    <a:cubicBezTo>
                      <a:pt x="111537" y="495113"/>
                      <a:pt x="219726" y="514825"/>
                      <a:pt x="315777" y="487586"/>
                    </a:cubicBezTo>
                    <a:cubicBezTo>
                      <a:pt x="364623" y="473724"/>
                      <a:pt x="408553" y="451852"/>
                      <a:pt x="447999" y="423837"/>
                    </a:cubicBezTo>
                    <a:close/>
                  </a:path>
                </a:pathLst>
              </a:custGeom>
              <a:solidFill>
                <a:srgbClr val="E5785C"/>
              </a:solidFill>
              <a:ln cap="flat">
                <a:prstDash val="solid"/>
              </a:ln>
            </p:spPr>
            <p:txBody>
              <a:bodyPr vert="horz" lIns="91440" tIns="45720" rIns="91440" bIns="45720" anchor="ctr">
                <a:normAutofit fontScale="85000" lnSpcReduction="20000"/>
              </a:bodyPr>
              <a:lstStyle/>
              <a:p>
                <a:pPr marL="0" algn="l"/>
                <a:endParaRPr/>
              </a:p>
            </p:txBody>
          </p:sp>
          <p:sp>
            <p:nvSpPr>
              <p:cNvPr id="137" name="Freeform 17">
                <a:extLst>
                  <a:ext uri="{FF2B5EF4-FFF2-40B4-BE49-F238E27FC236}">
                    <a16:creationId xmlns:a16="http://schemas.microsoft.com/office/drawing/2014/main" id="{3A6068C9-64D1-3011-2356-93D915B8F3FC}"/>
                  </a:ext>
                </a:extLst>
              </p:cNvPr>
              <p:cNvSpPr/>
              <p:nvPr/>
            </p:nvSpPr>
            <p:spPr>
              <a:xfrm>
                <a:off x="5569695" y="1814998"/>
                <a:ext cx="986488" cy="1345460"/>
              </a:xfrm>
              <a:custGeom>
                <a:avLst/>
                <a:gdLst/>
                <a:ahLst/>
                <a:cxnLst/>
                <a:rect l="l" t="t" r="r" b="b"/>
                <a:pathLst>
                  <a:path w="986488" h="1345460">
                    <a:moveTo>
                      <a:pt x="986257" y="580900"/>
                    </a:moveTo>
                    <a:cubicBezTo>
                      <a:pt x="984246" y="481891"/>
                      <a:pt x="969236" y="388164"/>
                      <a:pt x="942640" y="310531"/>
                    </a:cubicBezTo>
                    <a:cubicBezTo>
                      <a:pt x="827897" y="-24409"/>
                      <a:pt x="406914" y="-101527"/>
                      <a:pt x="157587" y="143655"/>
                    </a:cubicBezTo>
                    <a:cubicBezTo>
                      <a:pt x="-120449" y="417079"/>
                      <a:pt x="-3336" y="1059605"/>
                      <a:pt x="296831" y="1281598"/>
                    </a:cubicBezTo>
                    <a:cubicBezTo>
                      <a:pt x="377086" y="1340950"/>
                      <a:pt x="485280" y="1360663"/>
                      <a:pt x="581326" y="1333423"/>
                    </a:cubicBezTo>
                    <a:cubicBezTo>
                      <a:pt x="871938" y="1250999"/>
                      <a:pt x="992532" y="890191"/>
                      <a:pt x="986257" y="580900"/>
                    </a:cubicBezTo>
                    <a:close/>
                  </a:path>
                </a:pathLst>
              </a:custGeom>
              <a:solidFill>
                <a:srgbClr val="F8A17A"/>
              </a:solidFill>
              <a:ln cap="flat">
                <a:prstDash val="solid"/>
              </a:ln>
            </p:spPr>
            <p:txBody>
              <a:bodyPr vert="horz" lIns="91440" tIns="45720" rIns="91440" bIns="45720" anchor="ctr">
                <a:normAutofit/>
              </a:bodyPr>
              <a:lstStyle/>
              <a:p>
                <a:pPr marL="0" algn="l"/>
                <a:endParaRPr/>
              </a:p>
            </p:txBody>
          </p:sp>
          <p:sp>
            <p:nvSpPr>
              <p:cNvPr id="138" name="Freeform 18">
                <a:extLst>
                  <a:ext uri="{FF2B5EF4-FFF2-40B4-BE49-F238E27FC236}">
                    <a16:creationId xmlns:a16="http://schemas.microsoft.com/office/drawing/2014/main" id="{42A73DB4-AE0C-BCA1-C43D-BFC7794E2356}"/>
                  </a:ext>
                </a:extLst>
              </p:cNvPr>
              <p:cNvSpPr/>
              <p:nvPr/>
            </p:nvSpPr>
            <p:spPr>
              <a:xfrm>
                <a:off x="5554556" y="1762818"/>
                <a:ext cx="1026457" cy="920545"/>
              </a:xfrm>
              <a:custGeom>
                <a:avLst/>
                <a:gdLst/>
                <a:ahLst/>
                <a:cxnLst/>
                <a:rect l="l" t="t" r="r" b="b"/>
                <a:pathLst>
                  <a:path w="1026457" h="920545">
                    <a:moveTo>
                      <a:pt x="1000929" y="342468"/>
                    </a:moveTo>
                    <a:cubicBezTo>
                      <a:pt x="910566" y="142"/>
                      <a:pt x="496223" y="-107048"/>
                      <a:pt x="229910" y="119566"/>
                    </a:cubicBezTo>
                    <a:cubicBezTo>
                      <a:pt x="187425" y="155720"/>
                      <a:pt x="157965" y="198861"/>
                      <a:pt x="127670" y="244964"/>
                    </a:cubicBezTo>
                    <a:cubicBezTo>
                      <a:pt x="101956" y="284089"/>
                      <a:pt x="66184" y="313694"/>
                      <a:pt x="43513" y="356690"/>
                    </a:cubicBezTo>
                    <a:cubicBezTo>
                      <a:pt x="20218" y="400872"/>
                      <a:pt x="5692" y="449701"/>
                      <a:pt x="870" y="499409"/>
                    </a:cubicBezTo>
                    <a:cubicBezTo>
                      <a:pt x="-3828" y="547818"/>
                      <a:pt x="11980" y="590140"/>
                      <a:pt x="13218" y="636659"/>
                    </a:cubicBezTo>
                    <a:cubicBezTo>
                      <a:pt x="11928" y="588109"/>
                      <a:pt x="33030" y="539417"/>
                      <a:pt x="69338" y="507158"/>
                    </a:cubicBezTo>
                    <a:cubicBezTo>
                      <a:pt x="97572" y="482075"/>
                      <a:pt x="133237" y="467365"/>
                      <a:pt x="166100" y="448754"/>
                    </a:cubicBezTo>
                    <a:cubicBezTo>
                      <a:pt x="198963" y="430143"/>
                      <a:pt x="231093" y="405128"/>
                      <a:pt x="243463" y="369446"/>
                    </a:cubicBezTo>
                    <a:cubicBezTo>
                      <a:pt x="349415" y="508324"/>
                      <a:pt x="513822" y="550857"/>
                      <a:pt x="675568" y="590933"/>
                    </a:cubicBezTo>
                    <a:cubicBezTo>
                      <a:pt x="811288" y="624559"/>
                      <a:pt x="960223" y="710117"/>
                      <a:pt x="963291" y="868609"/>
                    </a:cubicBezTo>
                    <a:cubicBezTo>
                      <a:pt x="963682" y="888712"/>
                      <a:pt x="965066" y="894284"/>
                      <a:pt x="973720" y="920546"/>
                    </a:cubicBezTo>
                    <a:cubicBezTo>
                      <a:pt x="983244" y="896719"/>
                      <a:pt x="986729" y="879261"/>
                      <a:pt x="989609" y="853826"/>
                    </a:cubicBezTo>
                    <a:cubicBezTo>
                      <a:pt x="992532" y="827988"/>
                      <a:pt x="1000029" y="802250"/>
                      <a:pt x="1005086" y="776412"/>
                    </a:cubicBezTo>
                    <a:cubicBezTo>
                      <a:pt x="1015498" y="723263"/>
                      <a:pt x="1022188" y="669359"/>
                      <a:pt x="1024984" y="615266"/>
                    </a:cubicBezTo>
                    <a:cubicBezTo>
                      <a:pt x="1030097" y="516374"/>
                      <a:pt x="1021867" y="421806"/>
                      <a:pt x="1000929" y="342468"/>
                    </a:cubicBezTo>
                    <a:close/>
                  </a:path>
                </a:pathLst>
              </a:custGeom>
              <a:solidFill>
                <a:srgbClr val="E5785C"/>
              </a:solidFill>
              <a:ln cap="flat">
                <a:prstDash val="solid"/>
              </a:ln>
            </p:spPr>
            <p:txBody>
              <a:bodyPr vert="horz" lIns="91440" tIns="45720" rIns="91440" bIns="45720" anchor="ctr">
                <a:normAutofit/>
              </a:bodyPr>
              <a:lstStyle/>
              <a:p>
                <a:pPr marL="0" algn="l"/>
                <a:endParaRPr/>
              </a:p>
            </p:txBody>
          </p:sp>
          <p:sp>
            <p:nvSpPr>
              <p:cNvPr id="139" name="Freeform 19">
                <a:extLst>
                  <a:ext uri="{FF2B5EF4-FFF2-40B4-BE49-F238E27FC236}">
                    <a16:creationId xmlns:a16="http://schemas.microsoft.com/office/drawing/2014/main" id="{B07AC199-06D5-2ECC-193B-70EBE48F6CAF}"/>
                  </a:ext>
                </a:extLst>
              </p:cNvPr>
              <p:cNvSpPr/>
              <p:nvPr/>
            </p:nvSpPr>
            <p:spPr>
              <a:xfrm>
                <a:off x="5407655" y="1703466"/>
                <a:ext cx="1314612" cy="1005931"/>
              </a:xfrm>
              <a:custGeom>
                <a:avLst/>
                <a:gdLst/>
                <a:ahLst/>
                <a:cxnLst/>
                <a:rect l="l" t="t" r="r" b="b"/>
                <a:pathLst>
                  <a:path w="1314612" h="1005931">
                    <a:moveTo>
                      <a:pt x="1224978" y="989507"/>
                    </a:moveTo>
                    <a:cubicBezTo>
                      <a:pt x="1251831" y="969053"/>
                      <a:pt x="1272483" y="938994"/>
                      <a:pt x="1283961" y="907434"/>
                    </a:cubicBezTo>
                    <a:cubicBezTo>
                      <a:pt x="1320150" y="801088"/>
                      <a:pt x="1316241" y="683362"/>
                      <a:pt x="1311830" y="569408"/>
                    </a:cubicBezTo>
                    <a:cubicBezTo>
                      <a:pt x="1309366" y="505860"/>
                      <a:pt x="1306764" y="441399"/>
                      <a:pt x="1289379" y="380834"/>
                    </a:cubicBezTo>
                    <a:cubicBezTo>
                      <a:pt x="1270408" y="314766"/>
                      <a:pt x="1234455" y="256083"/>
                      <a:pt x="1191931" y="205801"/>
                    </a:cubicBezTo>
                    <a:cubicBezTo>
                      <a:pt x="1069156" y="60626"/>
                      <a:pt x="885940" y="-13132"/>
                      <a:pt x="709797" y="1925"/>
                    </a:cubicBezTo>
                    <a:cubicBezTo>
                      <a:pt x="639039" y="7973"/>
                      <a:pt x="587013" y="41873"/>
                      <a:pt x="524883" y="70643"/>
                    </a:cubicBezTo>
                    <a:cubicBezTo>
                      <a:pt x="464224" y="98730"/>
                      <a:pt x="392957" y="114152"/>
                      <a:pt x="329148" y="135193"/>
                    </a:cubicBezTo>
                    <a:cubicBezTo>
                      <a:pt x="255527" y="159471"/>
                      <a:pt x="179759" y="184944"/>
                      <a:pt x="121350" y="235912"/>
                    </a:cubicBezTo>
                    <a:cubicBezTo>
                      <a:pt x="78655" y="273168"/>
                      <a:pt x="47571" y="322327"/>
                      <a:pt x="25346" y="374452"/>
                    </a:cubicBezTo>
                    <a:cubicBezTo>
                      <a:pt x="-1301" y="436950"/>
                      <a:pt x="-3886" y="506460"/>
                      <a:pt x="3727" y="573145"/>
                    </a:cubicBezTo>
                    <a:cubicBezTo>
                      <a:pt x="10002" y="628095"/>
                      <a:pt x="17224" y="686744"/>
                      <a:pt x="41600" y="738029"/>
                    </a:cubicBezTo>
                    <a:cubicBezTo>
                      <a:pt x="64429" y="786065"/>
                      <a:pt x="115242" y="817436"/>
                      <a:pt x="160749" y="841370"/>
                    </a:cubicBezTo>
                    <a:cubicBezTo>
                      <a:pt x="154007" y="837821"/>
                      <a:pt x="159845" y="758556"/>
                      <a:pt x="159665" y="746336"/>
                    </a:cubicBezTo>
                    <a:cubicBezTo>
                      <a:pt x="158631" y="676324"/>
                      <a:pt x="162459" y="604431"/>
                      <a:pt x="184388" y="537424"/>
                    </a:cubicBezTo>
                    <a:cubicBezTo>
                      <a:pt x="205562" y="471921"/>
                      <a:pt x="247486" y="431836"/>
                      <a:pt x="302032" y="391875"/>
                    </a:cubicBezTo>
                    <a:cubicBezTo>
                      <a:pt x="323910" y="375845"/>
                      <a:pt x="345705" y="359390"/>
                      <a:pt x="363986" y="339215"/>
                    </a:cubicBezTo>
                    <a:cubicBezTo>
                      <a:pt x="373129" y="329125"/>
                      <a:pt x="412905" y="282662"/>
                      <a:pt x="406390" y="268290"/>
                    </a:cubicBezTo>
                    <a:cubicBezTo>
                      <a:pt x="437328" y="336531"/>
                      <a:pt x="485792" y="406595"/>
                      <a:pt x="546392" y="451334"/>
                    </a:cubicBezTo>
                    <a:cubicBezTo>
                      <a:pt x="661576" y="536365"/>
                      <a:pt x="789778" y="596415"/>
                      <a:pt x="919835" y="647049"/>
                    </a:cubicBezTo>
                    <a:cubicBezTo>
                      <a:pt x="929419" y="650778"/>
                      <a:pt x="939063" y="654494"/>
                      <a:pt x="948669" y="658347"/>
                    </a:cubicBezTo>
                    <a:cubicBezTo>
                      <a:pt x="984421" y="672698"/>
                      <a:pt x="1019632" y="689045"/>
                      <a:pt x="1049019" y="715783"/>
                    </a:cubicBezTo>
                    <a:cubicBezTo>
                      <a:pt x="1114603" y="775452"/>
                      <a:pt x="1119356" y="867191"/>
                      <a:pt x="1116917" y="949890"/>
                    </a:cubicBezTo>
                    <a:cubicBezTo>
                      <a:pt x="1116651" y="958951"/>
                      <a:pt x="1116476" y="968235"/>
                      <a:pt x="1119378" y="976829"/>
                    </a:cubicBezTo>
                    <a:cubicBezTo>
                      <a:pt x="1133068" y="1017407"/>
                      <a:pt x="1198682" y="1009537"/>
                      <a:pt x="1224978" y="989507"/>
                    </a:cubicBezTo>
                    <a:close/>
                  </a:path>
                </a:pathLst>
              </a:custGeom>
              <a:solidFill>
                <a:srgbClr val="0B2D4E"/>
              </a:solidFill>
              <a:ln cap="flat">
                <a:prstDash val="solid"/>
              </a:ln>
            </p:spPr>
            <p:txBody>
              <a:bodyPr vert="horz" lIns="91440" tIns="45720" rIns="91440" bIns="45720" anchor="ctr">
                <a:normAutofit/>
              </a:bodyPr>
              <a:lstStyle/>
              <a:p>
                <a:pPr marL="0" algn="l"/>
                <a:endParaRPr/>
              </a:p>
            </p:txBody>
          </p:sp>
        </p:grpSp>
        <p:sp>
          <p:nvSpPr>
            <p:cNvPr id="6" name="Freeform 20">
              <a:extLst>
                <a:ext uri="{FF2B5EF4-FFF2-40B4-BE49-F238E27FC236}">
                  <a16:creationId xmlns:a16="http://schemas.microsoft.com/office/drawing/2014/main" id="{B5BC159C-17BE-55AC-CB67-91897A12560E}"/>
                </a:ext>
              </a:extLst>
            </p:cNvPr>
            <p:cNvSpPr/>
            <p:nvPr/>
          </p:nvSpPr>
          <p:spPr>
            <a:xfrm>
              <a:off x="1152366" y="2793256"/>
              <a:ext cx="4006635" cy="135892"/>
            </a:xfrm>
            <a:custGeom>
              <a:avLst/>
              <a:gdLst/>
              <a:ahLst/>
              <a:cxnLst/>
              <a:rect l="l" t="t" r="r" b="b"/>
              <a:pathLst>
                <a:path w="9128855" h="309621">
                  <a:moveTo>
                    <a:pt x="8966467" y="309622"/>
                  </a:moveTo>
                  <a:lnTo>
                    <a:pt x="162393" y="309622"/>
                  </a:lnTo>
                  <a:cubicBezTo>
                    <a:pt x="72708" y="309622"/>
                    <a:pt x="0" y="240313"/>
                    <a:pt x="0" y="154811"/>
                  </a:cubicBezTo>
                  <a:lnTo>
                    <a:pt x="0" y="154811"/>
                  </a:lnTo>
                  <a:cubicBezTo>
                    <a:pt x="0" y="69313"/>
                    <a:pt x="72703" y="0"/>
                    <a:pt x="162393" y="0"/>
                  </a:cubicBezTo>
                  <a:lnTo>
                    <a:pt x="8966467" y="0"/>
                  </a:lnTo>
                  <a:cubicBezTo>
                    <a:pt x="9056153" y="0"/>
                    <a:pt x="9128856" y="69309"/>
                    <a:pt x="9128856" y="154811"/>
                  </a:cubicBezTo>
                  <a:lnTo>
                    <a:pt x="9128856" y="154811"/>
                  </a:lnTo>
                  <a:cubicBezTo>
                    <a:pt x="9128856" y="240309"/>
                    <a:pt x="9056153" y="309622"/>
                    <a:pt x="8966467" y="309622"/>
                  </a:cubicBezTo>
                  <a:close/>
                </a:path>
              </a:pathLst>
            </a:custGeom>
            <a:solidFill>
              <a:srgbClr val="DBCDFE"/>
            </a:solidFill>
            <a:ln cap="flat">
              <a:prstDash val="solid"/>
            </a:ln>
          </p:spPr>
          <p:txBody>
            <a:bodyPr vert="horz" lIns="91440" tIns="45720" rIns="91440" bIns="45720" anchor="ctr">
              <a:normAutofit fontScale="40000" lnSpcReduction="20000"/>
            </a:bodyPr>
            <a:lstStyle/>
            <a:p>
              <a:pPr marL="0" algn="l"/>
              <a:endParaRPr/>
            </a:p>
          </p:txBody>
        </p:sp>
        <p:grpSp>
          <p:nvGrpSpPr>
            <p:cNvPr id="7" name="Group 21">
              <a:extLst>
                <a:ext uri="{FF2B5EF4-FFF2-40B4-BE49-F238E27FC236}">
                  <a16:creationId xmlns:a16="http://schemas.microsoft.com/office/drawing/2014/main" id="{65EBB423-7CEE-31D8-95B7-F05E5E76309D}"/>
                </a:ext>
              </a:extLst>
            </p:cNvPr>
            <p:cNvGrpSpPr/>
            <p:nvPr/>
          </p:nvGrpSpPr>
          <p:grpSpPr>
            <a:xfrm>
              <a:off x="2604960" y="1993824"/>
              <a:ext cx="1114359" cy="801739"/>
              <a:chOff x="4780587" y="3588045"/>
              <a:chExt cx="2538994" cy="1826709"/>
            </a:xfrm>
          </p:grpSpPr>
          <p:sp>
            <p:nvSpPr>
              <p:cNvPr id="122" name="Freeform 22">
                <a:extLst>
                  <a:ext uri="{FF2B5EF4-FFF2-40B4-BE49-F238E27FC236}">
                    <a16:creationId xmlns:a16="http://schemas.microsoft.com/office/drawing/2014/main" id="{4AA4E9DF-3371-81F9-A4AC-4DFBC3DDDB49}"/>
                  </a:ext>
                </a:extLst>
              </p:cNvPr>
              <p:cNvSpPr/>
              <p:nvPr/>
            </p:nvSpPr>
            <p:spPr>
              <a:xfrm>
                <a:off x="4800201" y="3588045"/>
                <a:ext cx="2499767" cy="1681941"/>
              </a:xfrm>
              <a:custGeom>
                <a:avLst/>
                <a:gdLst/>
                <a:ahLst/>
                <a:cxnLst/>
                <a:rect l="l" t="t" r="r" b="b"/>
                <a:pathLst>
                  <a:path w="2499767" h="1681941">
                    <a:moveTo>
                      <a:pt x="2342903" y="1681942"/>
                    </a:moveTo>
                    <a:lnTo>
                      <a:pt x="156855" y="1681942"/>
                    </a:lnTo>
                    <a:lnTo>
                      <a:pt x="236" y="54465"/>
                    </a:lnTo>
                    <a:cubicBezTo>
                      <a:pt x="-2571" y="25285"/>
                      <a:pt x="20004" y="0"/>
                      <a:pt x="48877" y="0"/>
                    </a:cubicBezTo>
                    <a:lnTo>
                      <a:pt x="2450891" y="0"/>
                    </a:lnTo>
                    <a:cubicBezTo>
                      <a:pt x="2479759" y="0"/>
                      <a:pt x="2502339" y="25285"/>
                      <a:pt x="2499531" y="54470"/>
                    </a:cubicBezTo>
                    <a:lnTo>
                      <a:pt x="2342903" y="1681942"/>
                    </a:lnTo>
                    <a:close/>
                  </a:path>
                </a:pathLst>
              </a:custGeom>
              <a:solidFill>
                <a:srgbClr val="B8D1CE"/>
              </a:solidFill>
              <a:ln cap="flat">
                <a:prstDash val="solid"/>
              </a:ln>
            </p:spPr>
            <p:txBody>
              <a:bodyPr vert="horz" lIns="91440" tIns="45720" rIns="91440" bIns="45720" anchor="ctr">
                <a:normAutofit/>
              </a:bodyPr>
              <a:lstStyle/>
              <a:p>
                <a:pPr marL="0" algn="l"/>
                <a:endParaRPr/>
              </a:p>
            </p:txBody>
          </p:sp>
          <p:sp>
            <p:nvSpPr>
              <p:cNvPr id="123" name="Freeform 23">
                <a:extLst>
                  <a:ext uri="{FF2B5EF4-FFF2-40B4-BE49-F238E27FC236}">
                    <a16:creationId xmlns:a16="http://schemas.microsoft.com/office/drawing/2014/main" id="{B7D4819C-A6E9-279A-0B49-5A06CE6E9D89}"/>
                  </a:ext>
                </a:extLst>
              </p:cNvPr>
              <p:cNvSpPr/>
              <p:nvPr/>
            </p:nvSpPr>
            <p:spPr>
              <a:xfrm>
                <a:off x="4780587" y="3634062"/>
                <a:ext cx="2538994" cy="1681937"/>
              </a:xfrm>
              <a:custGeom>
                <a:avLst/>
                <a:gdLst/>
                <a:ahLst/>
                <a:cxnLst/>
                <a:rect l="l" t="t" r="r" b="b"/>
                <a:pathLst>
                  <a:path w="2538994" h="1681937">
                    <a:moveTo>
                      <a:pt x="2379671" y="1681937"/>
                    </a:moveTo>
                    <a:lnTo>
                      <a:pt x="159316" y="1681937"/>
                    </a:lnTo>
                    <a:lnTo>
                      <a:pt x="240" y="54466"/>
                    </a:lnTo>
                    <a:cubicBezTo>
                      <a:pt x="-2614" y="25280"/>
                      <a:pt x="20322" y="0"/>
                      <a:pt x="49644" y="0"/>
                    </a:cubicBezTo>
                    <a:lnTo>
                      <a:pt x="2489352" y="0"/>
                    </a:lnTo>
                    <a:cubicBezTo>
                      <a:pt x="2518674" y="0"/>
                      <a:pt x="2541605" y="25280"/>
                      <a:pt x="2538755" y="54466"/>
                    </a:cubicBezTo>
                    <a:lnTo>
                      <a:pt x="2379671" y="1681937"/>
                    </a:lnTo>
                    <a:close/>
                  </a:path>
                </a:pathLst>
              </a:custGeom>
              <a:solidFill>
                <a:srgbClr val="FFFFFF"/>
              </a:solidFill>
              <a:ln cap="flat">
                <a:prstDash val="solid"/>
              </a:ln>
            </p:spPr>
            <p:txBody>
              <a:bodyPr vert="horz" lIns="91440" tIns="45720" rIns="91440" bIns="45720" anchor="ctr">
                <a:normAutofit/>
              </a:bodyPr>
              <a:lstStyle/>
              <a:p>
                <a:pPr marL="0" algn="l"/>
                <a:endParaRPr/>
              </a:p>
            </p:txBody>
          </p:sp>
          <p:sp>
            <p:nvSpPr>
              <p:cNvPr id="124" name="Freeform 24">
                <a:extLst>
                  <a:ext uri="{FF2B5EF4-FFF2-40B4-BE49-F238E27FC236}">
                    <a16:creationId xmlns:a16="http://schemas.microsoft.com/office/drawing/2014/main" id="{5F5AC510-16F4-EA67-369C-898AC975A253}"/>
                  </a:ext>
                </a:extLst>
              </p:cNvPr>
              <p:cNvSpPr/>
              <p:nvPr/>
            </p:nvSpPr>
            <p:spPr>
              <a:xfrm>
                <a:off x="4939903" y="5316000"/>
                <a:ext cx="2219025" cy="98755"/>
              </a:xfrm>
              <a:custGeom>
                <a:avLst/>
                <a:gdLst/>
                <a:ahLst/>
                <a:cxnLst/>
                <a:rect l="l" t="t" r="r" b="b"/>
                <a:pathLst>
                  <a:path w="2219025" h="98755">
                    <a:moveTo>
                      <a:pt x="0" y="0"/>
                    </a:moveTo>
                    <a:lnTo>
                      <a:pt x="2219026" y="0"/>
                    </a:lnTo>
                    <a:lnTo>
                      <a:pt x="2219026" y="98755"/>
                    </a:lnTo>
                    <a:lnTo>
                      <a:pt x="0" y="98755"/>
                    </a:lnTo>
                    <a:close/>
                  </a:path>
                </a:pathLst>
              </a:custGeom>
              <a:solidFill>
                <a:srgbClr val="B8D1CE"/>
              </a:solidFill>
              <a:ln cap="flat">
                <a:prstDash val="solid"/>
              </a:ln>
            </p:spPr>
            <p:txBody>
              <a:bodyPr vert="horz" lIns="91440" tIns="45720" rIns="91440" bIns="45720" anchor="ctr">
                <a:normAutofit fontScale="25000" lnSpcReduction="20000"/>
              </a:bodyPr>
              <a:lstStyle/>
              <a:p>
                <a:pPr marL="0" algn="l"/>
                <a:endParaRPr/>
              </a:p>
            </p:txBody>
          </p:sp>
          <p:sp>
            <p:nvSpPr>
              <p:cNvPr id="125" name="Freeform 25">
                <a:extLst>
                  <a:ext uri="{FF2B5EF4-FFF2-40B4-BE49-F238E27FC236}">
                    <a16:creationId xmlns:a16="http://schemas.microsoft.com/office/drawing/2014/main" id="{4D130CD4-6C7C-F5CE-A302-7102EA211708}"/>
                  </a:ext>
                </a:extLst>
              </p:cNvPr>
              <p:cNvSpPr/>
              <p:nvPr/>
            </p:nvSpPr>
            <p:spPr>
              <a:xfrm>
                <a:off x="5896131" y="4321079"/>
                <a:ext cx="307906" cy="307903"/>
              </a:xfrm>
              <a:custGeom>
                <a:avLst/>
                <a:gdLst/>
                <a:ahLst/>
                <a:cxnLst/>
                <a:rect l="l" t="t" r="r" b="b"/>
                <a:pathLst>
                  <a:path w="307906" h="307903">
                    <a:moveTo>
                      <a:pt x="307907" y="153953"/>
                    </a:moveTo>
                    <a:cubicBezTo>
                      <a:pt x="307907" y="238980"/>
                      <a:pt x="238980" y="307903"/>
                      <a:pt x="153953" y="307903"/>
                    </a:cubicBezTo>
                    <a:cubicBezTo>
                      <a:pt x="68927" y="307903"/>
                      <a:pt x="0" y="238976"/>
                      <a:pt x="0" y="153953"/>
                    </a:cubicBezTo>
                    <a:cubicBezTo>
                      <a:pt x="0" y="68927"/>
                      <a:pt x="68927" y="0"/>
                      <a:pt x="153953" y="0"/>
                    </a:cubicBezTo>
                    <a:cubicBezTo>
                      <a:pt x="238980" y="0"/>
                      <a:pt x="307907" y="68927"/>
                      <a:pt x="307907" y="153953"/>
                    </a:cubicBezTo>
                    <a:close/>
                  </a:path>
                </a:pathLst>
              </a:custGeom>
              <a:solidFill>
                <a:srgbClr val="B8D1CE"/>
              </a:solidFill>
              <a:ln cap="flat">
                <a:prstDash val="solid"/>
              </a:ln>
            </p:spPr>
            <p:txBody>
              <a:bodyPr vert="horz" lIns="91440" tIns="45720" rIns="91440" bIns="45720" anchor="ctr">
                <a:normAutofit fontScale="40000" lnSpcReduction="20000"/>
              </a:bodyPr>
              <a:lstStyle/>
              <a:p>
                <a:pPr marL="0" algn="l"/>
                <a:endParaRPr/>
              </a:p>
            </p:txBody>
          </p:sp>
        </p:grpSp>
        <p:grpSp>
          <p:nvGrpSpPr>
            <p:cNvPr id="8" name="Group 26">
              <a:extLst>
                <a:ext uri="{FF2B5EF4-FFF2-40B4-BE49-F238E27FC236}">
                  <a16:creationId xmlns:a16="http://schemas.microsoft.com/office/drawing/2014/main" id="{BF50605F-AC12-4053-1853-D9D5B1C60074}"/>
                </a:ext>
              </a:extLst>
            </p:cNvPr>
            <p:cNvGrpSpPr/>
            <p:nvPr/>
          </p:nvGrpSpPr>
          <p:grpSpPr>
            <a:xfrm>
              <a:off x="1275308" y="1015025"/>
              <a:ext cx="1129612" cy="1777304"/>
              <a:chOff x="1751062" y="1357917"/>
              <a:chExt cx="2573746" cy="4049469"/>
            </a:xfrm>
          </p:grpSpPr>
          <p:sp>
            <p:nvSpPr>
              <p:cNvPr id="101" name="Freeform 27">
                <a:extLst>
                  <a:ext uri="{FF2B5EF4-FFF2-40B4-BE49-F238E27FC236}">
                    <a16:creationId xmlns:a16="http://schemas.microsoft.com/office/drawing/2014/main" id="{D0CB087A-544E-4041-AE84-505647D2B533}"/>
                  </a:ext>
                </a:extLst>
              </p:cNvPr>
              <p:cNvSpPr/>
              <p:nvPr/>
            </p:nvSpPr>
            <p:spPr>
              <a:xfrm rot="-803821">
                <a:off x="2043421" y="3084254"/>
                <a:ext cx="58739" cy="2243099"/>
              </a:xfrm>
              <a:custGeom>
                <a:avLst/>
                <a:gdLst/>
                <a:ahLst/>
                <a:cxnLst/>
                <a:rect l="l" t="t" r="r" b="b"/>
                <a:pathLst>
                  <a:path w="58739" h="2243099">
                    <a:moveTo>
                      <a:pt x="0" y="0"/>
                    </a:moveTo>
                    <a:lnTo>
                      <a:pt x="58740" y="0"/>
                    </a:lnTo>
                    <a:lnTo>
                      <a:pt x="58740" y="2243100"/>
                    </a:lnTo>
                    <a:lnTo>
                      <a:pt x="0" y="2243100"/>
                    </a:ln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02" name="Freeform 28">
                <a:extLst>
                  <a:ext uri="{FF2B5EF4-FFF2-40B4-BE49-F238E27FC236}">
                    <a16:creationId xmlns:a16="http://schemas.microsoft.com/office/drawing/2014/main" id="{3DA220CE-C336-3B76-51AF-D88D9D3B9F12}"/>
                  </a:ext>
                </a:extLst>
              </p:cNvPr>
              <p:cNvSpPr/>
              <p:nvPr/>
            </p:nvSpPr>
            <p:spPr>
              <a:xfrm rot="-803821">
                <a:off x="2165936" y="3059506"/>
                <a:ext cx="58739" cy="2300784"/>
              </a:xfrm>
              <a:custGeom>
                <a:avLst/>
                <a:gdLst/>
                <a:ahLst/>
                <a:cxnLst/>
                <a:rect l="l" t="t" r="r" b="b"/>
                <a:pathLst>
                  <a:path w="58739" h="2300784">
                    <a:moveTo>
                      <a:pt x="0" y="0"/>
                    </a:moveTo>
                    <a:lnTo>
                      <a:pt x="58739" y="0"/>
                    </a:lnTo>
                    <a:lnTo>
                      <a:pt x="58739" y="2300785"/>
                    </a:lnTo>
                    <a:lnTo>
                      <a:pt x="0" y="2300785"/>
                    </a:ln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03" name="Freeform 29">
                <a:extLst>
                  <a:ext uri="{FF2B5EF4-FFF2-40B4-BE49-F238E27FC236}">
                    <a16:creationId xmlns:a16="http://schemas.microsoft.com/office/drawing/2014/main" id="{521E6770-8C24-3D1A-B76D-D1D38C1F149A}"/>
                  </a:ext>
                </a:extLst>
              </p:cNvPr>
              <p:cNvSpPr/>
              <p:nvPr/>
            </p:nvSpPr>
            <p:spPr>
              <a:xfrm rot="2871441">
                <a:off x="2495592" y="1638718"/>
                <a:ext cx="58740" cy="1570608"/>
              </a:xfrm>
              <a:custGeom>
                <a:avLst/>
                <a:gdLst/>
                <a:ahLst/>
                <a:cxnLst/>
                <a:rect l="l" t="t" r="r" b="b"/>
                <a:pathLst>
                  <a:path w="58740" h="1570608">
                    <a:moveTo>
                      <a:pt x="0" y="0"/>
                    </a:moveTo>
                    <a:lnTo>
                      <a:pt x="58741" y="0"/>
                    </a:lnTo>
                    <a:lnTo>
                      <a:pt x="58741" y="1570609"/>
                    </a:lnTo>
                    <a:lnTo>
                      <a:pt x="0" y="1570609"/>
                    </a:ln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04" name="Freeform 30">
                <a:extLst>
                  <a:ext uri="{FF2B5EF4-FFF2-40B4-BE49-F238E27FC236}">
                    <a16:creationId xmlns:a16="http://schemas.microsoft.com/office/drawing/2014/main" id="{71B998F0-D0A9-06A7-A77C-6F9B26863FB3}"/>
                  </a:ext>
                </a:extLst>
              </p:cNvPr>
              <p:cNvSpPr/>
              <p:nvPr/>
            </p:nvSpPr>
            <p:spPr>
              <a:xfrm rot="2871441">
                <a:off x="2529489" y="1767456"/>
                <a:ext cx="58740" cy="1570608"/>
              </a:xfrm>
              <a:custGeom>
                <a:avLst/>
                <a:gdLst/>
                <a:ahLst/>
                <a:cxnLst/>
                <a:rect l="l" t="t" r="r" b="b"/>
                <a:pathLst>
                  <a:path w="58740" h="1570608">
                    <a:moveTo>
                      <a:pt x="0" y="0"/>
                    </a:moveTo>
                    <a:lnTo>
                      <a:pt x="58741" y="0"/>
                    </a:lnTo>
                    <a:lnTo>
                      <a:pt x="58741" y="1570609"/>
                    </a:lnTo>
                    <a:lnTo>
                      <a:pt x="0" y="1570609"/>
                    </a:ln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05" name="Freeform 31">
                <a:extLst>
                  <a:ext uri="{FF2B5EF4-FFF2-40B4-BE49-F238E27FC236}">
                    <a16:creationId xmlns:a16="http://schemas.microsoft.com/office/drawing/2014/main" id="{D4B631A7-AF27-24F9-AD03-0CD83AF17833}"/>
                  </a:ext>
                </a:extLst>
              </p:cNvPr>
              <p:cNvSpPr/>
              <p:nvPr/>
            </p:nvSpPr>
            <p:spPr>
              <a:xfrm>
                <a:off x="2222124" y="5315820"/>
                <a:ext cx="1181834" cy="91567"/>
              </a:xfrm>
              <a:custGeom>
                <a:avLst/>
                <a:gdLst/>
                <a:ahLst/>
                <a:cxnLst/>
                <a:rect l="l" t="t" r="r" b="b"/>
                <a:pathLst>
                  <a:path w="1181834" h="91567">
                    <a:moveTo>
                      <a:pt x="0" y="0"/>
                    </a:moveTo>
                    <a:lnTo>
                      <a:pt x="1181835" y="0"/>
                    </a:lnTo>
                    <a:lnTo>
                      <a:pt x="1181835" y="91567"/>
                    </a:lnTo>
                    <a:lnTo>
                      <a:pt x="0" y="91567"/>
                    </a:lnTo>
                    <a:close/>
                  </a:path>
                </a:pathLst>
              </a:custGeom>
              <a:solidFill>
                <a:srgbClr val="8070F2"/>
              </a:solidFill>
              <a:ln cap="flat">
                <a:prstDash val="solid"/>
              </a:ln>
            </p:spPr>
            <p:txBody>
              <a:bodyPr vert="horz" lIns="91440" tIns="45720" rIns="91440" bIns="45720" anchor="ctr">
                <a:normAutofit fontScale="25000" lnSpcReduction="20000"/>
              </a:bodyPr>
              <a:lstStyle/>
              <a:p>
                <a:pPr marL="0" algn="l"/>
                <a:endParaRPr/>
              </a:p>
            </p:txBody>
          </p:sp>
          <p:sp>
            <p:nvSpPr>
              <p:cNvPr id="106" name="Freeform 32">
                <a:extLst>
                  <a:ext uri="{FF2B5EF4-FFF2-40B4-BE49-F238E27FC236}">
                    <a16:creationId xmlns:a16="http://schemas.microsoft.com/office/drawing/2014/main" id="{D00E14F1-83CC-306B-F3C2-24CEC8EA89FB}"/>
                  </a:ext>
                </a:extLst>
              </p:cNvPr>
              <p:cNvSpPr/>
              <p:nvPr/>
            </p:nvSpPr>
            <p:spPr>
              <a:xfrm>
                <a:off x="2222125" y="5132686"/>
                <a:ext cx="1181834" cy="183134"/>
              </a:xfrm>
              <a:custGeom>
                <a:avLst/>
                <a:gdLst/>
                <a:ahLst/>
                <a:cxnLst/>
                <a:rect l="l" t="t" r="r" b="b"/>
                <a:pathLst>
                  <a:path w="1181834" h="183134">
                    <a:moveTo>
                      <a:pt x="1013226" y="0"/>
                    </a:moveTo>
                    <a:lnTo>
                      <a:pt x="168608" y="0"/>
                    </a:lnTo>
                    <a:cubicBezTo>
                      <a:pt x="75489" y="0"/>
                      <a:pt x="0" y="75489"/>
                      <a:pt x="0" y="168608"/>
                    </a:cubicBezTo>
                    <a:lnTo>
                      <a:pt x="0" y="183134"/>
                    </a:lnTo>
                    <a:lnTo>
                      <a:pt x="1181835" y="183134"/>
                    </a:lnTo>
                    <a:lnTo>
                      <a:pt x="1181835" y="168608"/>
                    </a:lnTo>
                    <a:cubicBezTo>
                      <a:pt x="1181835" y="75489"/>
                      <a:pt x="1106345" y="0"/>
                      <a:pt x="1013226" y="0"/>
                    </a:cubicBezTo>
                    <a:close/>
                  </a:path>
                </a:pathLst>
              </a:custGeom>
              <a:solidFill>
                <a:srgbClr val="9B87FF"/>
              </a:solidFill>
              <a:ln cap="flat">
                <a:prstDash val="solid"/>
              </a:ln>
            </p:spPr>
            <p:txBody>
              <a:bodyPr vert="horz" lIns="91440" tIns="45720" rIns="91440" bIns="45720" anchor="ctr">
                <a:normAutofit fontScale="25000" lnSpcReduction="20000"/>
              </a:bodyPr>
              <a:lstStyle/>
              <a:p>
                <a:pPr marL="0" algn="l"/>
                <a:endParaRPr/>
              </a:p>
            </p:txBody>
          </p:sp>
          <p:sp>
            <p:nvSpPr>
              <p:cNvPr id="107" name="Freeform 33">
                <a:extLst>
                  <a:ext uri="{FF2B5EF4-FFF2-40B4-BE49-F238E27FC236}">
                    <a16:creationId xmlns:a16="http://schemas.microsoft.com/office/drawing/2014/main" id="{2DB7C04C-E2D2-71C9-2CD0-B3E1B1C6461E}"/>
                  </a:ext>
                </a:extLst>
              </p:cNvPr>
              <p:cNvSpPr/>
              <p:nvPr/>
            </p:nvSpPr>
            <p:spPr>
              <a:xfrm rot="3599956">
                <a:off x="3281713" y="1723738"/>
                <a:ext cx="58737" cy="404073"/>
              </a:xfrm>
              <a:custGeom>
                <a:avLst/>
                <a:gdLst/>
                <a:ahLst/>
                <a:cxnLst/>
                <a:rect l="l" t="t" r="r" b="b"/>
                <a:pathLst>
                  <a:path w="58737" h="404073">
                    <a:moveTo>
                      <a:pt x="0" y="0"/>
                    </a:moveTo>
                    <a:lnTo>
                      <a:pt x="58737" y="0"/>
                    </a:lnTo>
                    <a:lnTo>
                      <a:pt x="58737" y="404073"/>
                    </a:lnTo>
                    <a:lnTo>
                      <a:pt x="0" y="404073"/>
                    </a:lnTo>
                    <a:close/>
                  </a:path>
                </a:pathLst>
              </a:custGeom>
              <a:solidFill>
                <a:srgbClr val="9B87FF"/>
              </a:solidFill>
              <a:ln cap="flat">
                <a:prstDash val="solid"/>
              </a:ln>
            </p:spPr>
            <p:txBody>
              <a:bodyPr vert="horz" lIns="91440" tIns="45720" rIns="91440" bIns="45720" anchor="ctr">
                <a:normAutofit fontScale="62500" lnSpcReduction="20000"/>
              </a:bodyPr>
              <a:lstStyle/>
              <a:p>
                <a:pPr marL="0" algn="l"/>
                <a:endParaRPr/>
              </a:p>
            </p:txBody>
          </p:sp>
          <p:sp>
            <p:nvSpPr>
              <p:cNvPr id="108" name="Freeform 34">
                <a:extLst>
                  <a:ext uri="{FF2B5EF4-FFF2-40B4-BE49-F238E27FC236}">
                    <a16:creationId xmlns:a16="http://schemas.microsoft.com/office/drawing/2014/main" id="{FF3D6411-8801-9A19-6F13-54F378605CE2}"/>
                  </a:ext>
                </a:extLst>
              </p:cNvPr>
              <p:cNvSpPr/>
              <p:nvPr/>
            </p:nvSpPr>
            <p:spPr>
              <a:xfrm>
                <a:off x="1751062" y="2878015"/>
                <a:ext cx="340657" cy="353274"/>
              </a:xfrm>
              <a:custGeom>
                <a:avLst/>
                <a:gdLst/>
                <a:ahLst/>
                <a:cxnLst/>
                <a:rect l="l" t="t" r="r" b="b"/>
                <a:pathLst>
                  <a:path w="340657" h="353274">
                    <a:moveTo>
                      <a:pt x="332796" y="220720"/>
                    </a:moveTo>
                    <a:lnTo>
                      <a:pt x="249836" y="335939"/>
                    </a:lnTo>
                    <a:cubicBezTo>
                      <a:pt x="237804" y="352651"/>
                      <a:pt x="215375" y="358073"/>
                      <a:pt x="197034" y="348708"/>
                    </a:cubicBezTo>
                    <a:lnTo>
                      <a:pt x="22738" y="259682"/>
                    </a:lnTo>
                    <a:cubicBezTo>
                      <a:pt x="-134" y="247998"/>
                      <a:pt x="-7107" y="218616"/>
                      <a:pt x="8074" y="197905"/>
                    </a:cubicBezTo>
                    <a:lnTo>
                      <a:pt x="140627" y="17046"/>
                    </a:lnTo>
                    <a:cubicBezTo>
                      <a:pt x="156811" y="-5036"/>
                      <a:pt x="189528" y="-5791"/>
                      <a:pt x="206716" y="15525"/>
                    </a:cubicBezTo>
                    <a:lnTo>
                      <a:pt x="331420" y="170190"/>
                    </a:lnTo>
                    <a:cubicBezTo>
                      <a:pt x="343203" y="184802"/>
                      <a:pt x="343769" y="205487"/>
                      <a:pt x="332796" y="220720"/>
                    </a:cubicBezTo>
                    <a:close/>
                  </a:path>
                </a:pathLst>
              </a:custGeom>
              <a:solidFill>
                <a:srgbClr val="8070F2"/>
              </a:solidFill>
              <a:ln cap="flat">
                <a:prstDash val="solid"/>
              </a:ln>
            </p:spPr>
            <p:txBody>
              <a:bodyPr vert="horz" lIns="91440" tIns="45720" rIns="91440" bIns="45720" anchor="ctr">
                <a:normAutofit fontScale="47500" lnSpcReduction="20000"/>
              </a:bodyPr>
              <a:lstStyle/>
              <a:p>
                <a:pPr marL="0" algn="l"/>
                <a:endParaRPr/>
              </a:p>
            </p:txBody>
          </p:sp>
          <p:sp>
            <p:nvSpPr>
              <p:cNvPr id="109" name="Freeform 35">
                <a:extLst>
                  <a:ext uri="{FF2B5EF4-FFF2-40B4-BE49-F238E27FC236}">
                    <a16:creationId xmlns:a16="http://schemas.microsoft.com/office/drawing/2014/main" id="{75DD0CF4-4AA5-88AD-63DC-8163222E6F72}"/>
                  </a:ext>
                </a:extLst>
              </p:cNvPr>
              <p:cNvSpPr/>
              <p:nvPr/>
            </p:nvSpPr>
            <p:spPr>
              <a:xfrm>
                <a:off x="1772715" y="3077248"/>
                <a:ext cx="38216" cy="38216"/>
              </a:xfrm>
              <a:custGeom>
                <a:avLst/>
                <a:gdLst/>
                <a:ahLst/>
                <a:cxnLst/>
                <a:rect l="l" t="t" r="r" b="b"/>
                <a:pathLst>
                  <a:path w="38216" h="38216">
                    <a:moveTo>
                      <a:pt x="38216" y="19108"/>
                    </a:moveTo>
                    <a:cubicBezTo>
                      <a:pt x="38216" y="29661"/>
                      <a:pt x="29661" y="38216"/>
                      <a:pt x="19108" y="38216"/>
                    </a:cubicBezTo>
                    <a:cubicBezTo>
                      <a:pt x="8555" y="38216"/>
                      <a:pt x="0" y="29661"/>
                      <a:pt x="0" y="19108"/>
                    </a:cubicBezTo>
                    <a:cubicBezTo>
                      <a:pt x="0" y="8555"/>
                      <a:pt x="8555" y="0"/>
                      <a:pt x="19108" y="0"/>
                    </a:cubicBezTo>
                    <a:cubicBezTo>
                      <a:pt x="29661" y="0"/>
                      <a:pt x="38216" y="8555"/>
                      <a:pt x="38216" y="19108"/>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0" name="Freeform 36">
                <a:extLst>
                  <a:ext uri="{FF2B5EF4-FFF2-40B4-BE49-F238E27FC236}">
                    <a16:creationId xmlns:a16="http://schemas.microsoft.com/office/drawing/2014/main" id="{832574C8-24DF-DEE4-C34B-7114C38AF2F7}"/>
                  </a:ext>
                </a:extLst>
              </p:cNvPr>
              <p:cNvSpPr/>
              <p:nvPr/>
            </p:nvSpPr>
            <p:spPr>
              <a:xfrm>
                <a:off x="1950788" y="3168455"/>
                <a:ext cx="38216" cy="38216"/>
              </a:xfrm>
              <a:custGeom>
                <a:avLst/>
                <a:gdLst/>
                <a:ahLst/>
                <a:cxnLst/>
                <a:rect l="l" t="t" r="r" b="b"/>
                <a:pathLst>
                  <a:path w="38216" h="38216">
                    <a:moveTo>
                      <a:pt x="38216" y="19108"/>
                    </a:moveTo>
                    <a:cubicBezTo>
                      <a:pt x="38216" y="29661"/>
                      <a:pt x="29661" y="38216"/>
                      <a:pt x="19108" y="38216"/>
                    </a:cubicBezTo>
                    <a:cubicBezTo>
                      <a:pt x="8555" y="38216"/>
                      <a:pt x="0" y="29661"/>
                      <a:pt x="0" y="19108"/>
                    </a:cubicBezTo>
                    <a:cubicBezTo>
                      <a:pt x="0" y="8555"/>
                      <a:pt x="8555" y="0"/>
                      <a:pt x="19108" y="0"/>
                    </a:cubicBezTo>
                    <a:cubicBezTo>
                      <a:pt x="29661" y="0"/>
                      <a:pt x="38216" y="8555"/>
                      <a:pt x="38216" y="19108"/>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1" name="Freeform 37">
                <a:extLst>
                  <a:ext uri="{FF2B5EF4-FFF2-40B4-BE49-F238E27FC236}">
                    <a16:creationId xmlns:a16="http://schemas.microsoft.com/office/drawing/2014/main" id="{0FA869C2-24F1-280B-DADE-598A465B711C}"/>
                  </a:ext>
                </a:extLst>
              </p:cNvPr>
              <p:cNvSpPr/>
              <p:nvPr/>
            </p:nvSpPr>
            <p:spPr>
              <a:xfrm>
                <a:off x="2030700" y="3053798"/>
                <a:ext cx="38220" cy="38220"/>
              </a:xfrm>
              <a:custGeom>
                <a:avLst/>
                <a:gdLst/>
                <a:ahLst/>
                <a:cxnLst/>
                <a:rect l="l" t="t" r="r" b="b"/>
                <a:pathLst>
                  <a:path w="38220" h="38220">
                    <a:moveTo>
                      <a:pt x="38220" y="19108"/>
                    </a:moveTo>
                    <a:cubicBezTo>
                      <a:pt x="38220" y="29661"/>
                      <a:pt x="29665" y="38220"/>
                      <a:pt x="19112" y="38220"/>
                    </a:cubicBezTo>
                    <a:cubicBezTo>
                      <a:pt x="8560" y="38220"/>
                      <a:pt x="0" y="29665"/>
                      <a:pt x="0" y="19108"/>
                    </a:cubicBezTo>
                    <a:cubicBezTo>
                      <a:pt x="0" y="8555"/>
                      <a:pt x="8555" y="0"/>
                      <a:pt x="19112" y="0"/>
                    </a:cubicBezTo>
                    <a:cubicBezTo>
                      <a:pt x="29665" y="-4"/>
                      <a:pt x="38220" y="8551"/>
                      <a:pt x="38220" y="19108"/>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2" name="Freeform 38">
                <a:extLst>
                  <a:ext uri="{FF2B5EF4-FFF2-40B4-BE49-F238E27FC236}">
                    <a16:creationId xmlns:a16="http://schemas.microsoft.com/office/drawing/2014/main" id="{3EAFA636-1B0B-D290-1F18-F744398845D6}"/>
                  </a:ext>
                </a:extLst>
              </p:cNvPr>
              <p:cNvSpPr/>
              <p:nvPr/>
            </p:nvSpPr>
            <p:spPr>
              <a:xfrm>
                <a:off x="3014264" y="1854108"/>
                <a:ext cx="297727" cy="300030"/>
              </a:xfrm>
              <a:custGeom>
                <a:avLst/>
                <a:gdLst/>
                <a:ahLst/>
                <a:cxnLst/>
                <a:rect l="l" t="t" r="r" b="b"/>
                <a:pathLst>
                  <a:path w="297727" h="300030">
                    <a:moveTo>
                      <a:pt x="1044" y="42587"/>
                    </a:moveTo>
                    <a:lnTo>
                      <a:pt x="58462" y="273976"/>
                    </a:lnTo>
                    <a:cubicBezTo>
                      <a:pt x="64819" y="299595"/>
                      <a:pt x="96524" y="308725"/>
                      <a:pt x="115534" y="290410"/>
                    </a:cubicBezTo>
                    <a:lnTo>
                      <a:pt x="287211" y="124995"/>
                    </a:lnTo>
                    <a:cubicBezTo>
                      <a:pt x="306220" y="106680"/>
                      <a:pt x="298274" y="74657"/>
                      <a:pt x="272908" y="67349"/>
                    </a:cubicBezTo>
                    <a:lnTo>
                      <a:pt x="43812" y="1379"/>
                    </a:lnTo>
                    <a:cubicBezTo>
                      <a:pt x="18446" y="-5929"/>
                      <a:pt x="-5317" y="16968"/>
                      <a:pt x="1044" y="42587"/>
                    </a:cubicBezTo>
                    <a:close/>
                  </a:path>
                </a:pathLst>
              </a:custGeom>
              <a:solidFill>
                <a:srgbClr val="8070F2"/>
              </a:solidFill>
              <a:ln cap="flat">
                <a:prstDash val="solid"/>
              </a:ln>
            </p:spPr>
            <p:txBody>
              <a:bodyPr vert="horz" lIns="91440" tIns="45720" rIns="91440" bIns="45720" anchor="ctr">
                <a:normAutofit fontScale="32500" lnSpcReduction="20000"/>
              </a:bodyPr>
              <a:lstStyle/>
              <a:p>
                <a:pPr marL="0" algn="l"/>
                <a:endParaRPr/>
              </a:p>
            </p:txBody>
          </p:sp>
          <p:sp>
            <p:nvSpPr>
              <p:cNvPr id="113" name="Freeform 39">
                <a:extLst>
                  <a:ext uri="{FF2B5EF4-FFF2-40B4-BE49-F238E27FC236}">
                    <a16:creationId xmlns:a16="http://schemas.microsoft.com/office/drawing/2014/main" id="{2170FFE7-6488-7251-6A51-37E6A722BE9B}"/>
                  </a:ext>
                </a:extLst>
              </p:cNvPr>
              <p:cNvSpPr/>
              <p:nvPr/>
            </p:nvSpPr>
            <p:spPr>
              <a:xfrm>
                <a:off x="3093636" y="2081052"/>
                <a:ext cx="38226" cy="38226"/>
              </a:xfrm>
              <a:custGeom>
                <a:avLst/>
                <a:gdLst/>
                <a:ahLst/>
                <a:cxnLst/>
                <a:rect l="l" t="t" r="r" b="b"/>
                <a:pathLst>
                  <a:path w="38226" h="38226">
                    <a:moveTo>
                      <a:pt x="35116" y="29561"/>
                    </a:moveTo>
                    <a:cubicBezTo>
                      <a:pt x="29346" y="38399"/>
                      <a:pt x="17504" y="40885"/>
                      <a:pt x="8666" y="35116"/>
                    </a:cubicBezTo>
                    <a:cubicBezTo>
                      <a:pt x="-173" y="29347"/>
                      <a:pt x="-2659" y="17504"/>
                      <a:pt x="3110" y="8665"/>
                    </a:cubicBezTo>
                    <a:cubicBezTo>
                      <a:pt x="8880" y="-173"/>
                      <a:pt x="20723" y="-2659"/>
                      <a:pt x="29561" y="3110"/>
                    </a:cubicBezTo>
                    <a:cubicBezTo>
                      <a:pt x="38399" y="8884"/>
                      <a:pt x="40885" y="20723"/>
                      <a:pt x="35116" y="29561"/>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4" name="Freeform 40">
                <a:extLst>
                  <a:ext uri="{FF2B5EF4-FFF2-40B4-BE49-F238E27FC236}">
                    <a16:creationId xmlns:a16="http://schemas.microsoft.com/office/drawing/2014/main" id="{7358B215-D2C3-5086-2134-EFFA62B9BED3}"/>
                  </a:ext>
                </a:extLst>
              </p:cNvPr>
              <p:cNvSpPr/>
              <p:nvPr/>
            </p:nvSpPr>
            <p:spPr>
              <a:xfrm>
                <a:off x="3040105" y="1877023"/>
                <a:ext cx="38225" cy="38226"/>
              </a:xfrm>
              <a:custGeom>
                <a:avLst/>
                <a:gdLst/>
                <a:ahLst/>
                <a:cxnLst/>
                <a:rect l="l" t="t" r="r" b="b"/>
                <a:pathLst>
                  <a:path w="38225" h="38226">
                    <a:moveTo>
                      <a:pt x="35116" y="29561"/>
                    </a:moveTo>
                    <a:cubicBezTo>
                      <a:pt x="29347" y="38399"/>
                      <a:pt x="17504" y="40885"/>
                      <a:pt x="8666" y="35116"/>
                    </a:cubicBezTo>
                    <a:cubicBezTo>
                      <a:pt x="-173" y="29347"/>
                      <a:pt x="-2659" y="17504"/>
                      <a:pt x="3110" y="8665"/>
                    </a:cubicBezTo>
                    <a:cubicBezTo>
                      <a:pt x="8880" y="-173"/>
                      <a:pt x="20723" y="-2659"/>
                      <a:pt x="29557" y="3110"/>
                    </a:cubicBezTo>
                    <a:cubicBezTo>
                      <a:pt x="38395" y="8880"/>
                      <a:pt x="40885" y="20723"/>
                      <a:pt x="35116" y="29561"/>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5" name="Freeform 41">
                <a:extLst>
                  <a:ext uri="{FF2B5EF4-FFF2-40B4-BE49-F238E27FC236}">
                    <a16:creationId xmlns:a16="http://schemas.microsoft.com/office/drawing/2014/main" id="{1318D92D-59CA-F4ED-B992-2736476D085E}"/>
                  </a:ext>
                </a:extLst>
              </p:cNvPr>
              <p:cNvSpPr/>
              <p:nvPr/>
            </p:nvSpPr>
            <p:spPr>
              <a:xfrm>
                <a:off x="3246398" y="1940163"/>
                <a:ext cx="38223" cy="38226"/>
              </a:xfrm>
              <a:custGeom>
                <a:avLst/>
                <a:gdLst/>
                <a:ahLst/>
                <a:cxnLst/>
                <a:rect l="l" t="t" r="r" b="b"/>
                <a:pathLst>
                  <a:path w="38223" h="38226">
                    <a:moveTo>
                      <a:pt x="35116" y="29561"/>
                    </a:moveTo>
                    <a:cubicBezTo>
                      <a:pt x="29347" y="38399"/>
                      <a:pt x="17504" y="40885"/>
                      <a:pt x="8665" y="35116"/>
                    </a:cubicBezTo>
                    <a:cubicBezTo>
                      <a:pt x="-173" y="29347"/>
                      <a:pt x="-2659" y="17504"/>
                      <a:pt x="3111" y="8665"/>
                    </a:cubicBezTo>
                    <a:cubicBezTo>
                      <a:pt x="8880" y="-173"/>
                      <a:pt x="20723" y="-2659"/>
                      <a:pt x="29557" y="3110"/>
                    </a:cubicBezTo>
                    <a:cubicBezTo>
                      <a:pt x="38390" y="8880"/>
                      <a:pt x="40885" y="20723"/>
                      <a:pt x="35116" y="29561"/>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6" name="Freeform 42">
                <a:extLst>
                  <a:ext uri="{FF2B5EF4-FFF2-40B4-BE49-F238E27FC236}">
                    <a16:creationId xmlns:a16="http://schemas.microsoft.com/office/drawing/2014/main" id="{FB7D2552-40CD-7B39-54C8-1A2035F359ED}"/>
                  </a:ext>
                </a:extLst>
              </p:cNvPr>
              <p:cNvSpPr/>
              <p:nvPr/>
            </p:nvSpPr>
            <p:spPr>
              <a:xfrm>
                <a:off x="1907359" y="2896574"/>
                <a:ext cx="38216" cy="38216"/>
              </a:xfrm>
              <a:custGeom>
                <a:avLst/>
                <a:gdLst/>
                <a:ahLst/>
                <a:cxnLst/>
                <a:rect l="l" t="t" r="r" b="b"/>
                <a:pathLst>
                  <a:path w="38216" h="38216">
                    <a:moveTo>
                      <a:pt x="38216" y="19108"/>
                    </a:moveTo>
                    <a:cubicBezTo>
                      <a:pt x="38216" y="29661"/>
                      <a:pt x="29661" y="38216"/>
                      <a:pt x="19108" y="38216"/>
                    </a:cubicBezTo>
                    <a:cubicBezTo>
                      <a:pt x="8555" y="38216"/>
                      <a:pt x="0" y="29661"/>
                      <a:pt x="0" y="19108"/>
                    </a:cubicBezTo>
                    <a:cubicBezTo>
                      <a:pt x="0" y="8555"/>
                      <a:pt x="8555" y="0"/>
                      <a:pt x="19108" y="0"/>
                    </a:cubicBezTo>
                    <a:cubicBezTo>
                      <a:pt x="29657" y="-4"/>
                      <a:pt x="38216" y="8551"/>
                      <a:pt x="38216" y="19108"/>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7" name="Freeform 43">
                <a:extLst>
                  <a:ext uri="{FF2B5EF4-FFF2-40B4-BE49-F238E27FC236}">
                    <a16:creationId xmlns:a16="http://schemas.microsoft.com/office/drawing/2014/main" id="{59DDD4CC-3423-7CE4-97B3-185C5AACE2D6}"/>
                  </a:ext>
                </a:extLst>
              </p:cNvPr>
              <p:cNvSpPr/>
              <p:nvPr/>
            </p:nvSpPr>
            <p:spPr>
              <a:xfrm>
                <a:off x="3385026" y="1357917"/>
                <a:ext cx="493090" cy="642668"/>
              </a:xfrm>
              <a:custGeom>
                <a:avLst/>
                <a:gdLst/>
                <a:ahLst/>
                <a:cxnLst/>
                <a:rect l="l" t="t" r="r" b="b"/>
                <a:pathLst>
                  <a:path w="493090" h="642668">
                    <a:moveTo>
                      <a:pt x="493091" y="561277"/>
                    </a:moveTo>
                    <a:lnTo>
                      <a:pt x="112545" y="642668"/>
                    </a:lnTo>
                    <a:lnTo>
                      <a:pt x="1141" y="121803"/>
                    </a:lnTo>
                    <a:cubicBezTo>
                      <a:pt x="-4761" y="94217"/>
                      <a:pt x="12821" y="67072"/>
                      <a:pt x="40407" y="61170"/>
                    </a:cubicBezTo>
                    <a:lnTo>
                      <a:pt x="321049" y="1141"/>
                    </a:lnTo>
                    <a:cubicBezTo>
                      <a:pt x="348636" y="-4761"/>
                      <a:pt x="375780" y="12821"/>
                      <a:pt x="381683" y="40407"/>
                    </a:cubicBezTo>
                    <a:lnTo>
                      <a:pt x="493091" y="561277"/>
                    </a:ln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18" name="Freeform 44">
                <a:extLst>
                  <a:ext uri="{FF2B5EF4-FFF2-40B4-BE49-F238E27FC236}">
                    <a16:creationId xmlns:a16="http://schemas.microsoft.com/office/drawing/2014/main" id="{E8E2460F-A8BE-C471-3E02-9703C332BD51}"/>
                  </a:ext>
                </a:extLst>
              </p:cNvPr>
              <p:cNvSpPr/>
              <p:nvPr/>
            </p:nvSpPr>
            <p:spPr>
              <a:xfrm rot="-724509">
                <a:off x="3455708" y="1735418"/>
                <a:ext cx="390779" cy="103691"/>
              </a:xfrm>
              <a:custGeom>
                <a:avLst/>
                <a:gdLst/>
                <a:ahLst/>
                <a:cxnLst/>
                <a:rect l="l" t="t" r="r" b="b"/>
                <a:pathLst>
                  <a:path w="390779" h="103691">
                    <a:moveTo>
                      <a:pt x="0" y="0"/>
                    </a:moveTo>
                    <a:lnTo>
                      <a:pt x="390779" y="0"/>
                    </a:lnTo>
                    <a:lnTo>
                      <a:pt x="390779" y="103691"/>
                    </a:lnTo>
                    <a:lnTo>
                      <a:pt x="0" y="103691"/>
                    </a:lnTo>
                    <a:close/>
                  </a:path>
                </a:pathLst>
              </a:custGeom>
              <a:solidFill>
                <a:srgbClr val="8070F2"/>
              </a:solidFill>
              <a:ln cap="flat">
                <a:prstDash val="solid"/>
              </a:ln>
            </p:spPr>
            <p:txBody>
              <a:bodyPr vert="horz" lIns="91440" tIns="45720" rIns="91440" bIns="45720" anchor="ctr">
                <a:normAutofit fontScale="25000" lnSpcReduction="20000"/>
              </a:bodyPr>
              <a:lstStyle/>
              <a:p>
                <a:pPr marL="0" algn="l"/>
                <a:endParaRPr/>
              </a:p>
            </p:txBody>
          </p:sp>
          <p:sp>
            <p:nvSpPr>
              <p:cNvPr id="119" name="Freeform 45">
                <a:extLst>
                  <a:ext uri="{FF2B5EF4-FFF2-40B4-BE49-F238E27FC236}">
                    <a16:creationId xmlns:a16="http://schemas.microsoft.com/office/drawing/2014/main" id="{F96CA619-9126-A67F-3278-D2B0249782E7}"/>
                  </a:ext>
                </a:extLst>
              </p:cNvPr>
              <p:cNvSpPr/>
              <p:nvPr/>
            </p:nvSpPr>
            <p:spPr>
              <a:xfrm>
                <a:off x="3231806" y="1796877"/>
                <a:ext cx="1093002" cy="606392"/>
              </a:xfrm>
              <a:custGeom>
                <a:avLst/>
                <a:gdLst/>
                <a:ahLst/>
                <a:cxnLst/>
                <a:rect l="l" t="t" r="r" b="b"/>
                <a:pathLst>
                  <a:path w="1093002" h="606392">
                    <a:moveTo>
                      <a:pt x="1093002" y="372621"/>
                    </a:moveTo>
                    <a:lnTo>
                      <a:pt x="0" y="606393"/>
                    </a:lnTo>
                    <a:lnTo>
                      <a:pt x="239601" y="81392"/>
                    </a:lnTo>
                    <a:lnTo>
                      <a:pt x="620147" y="0"/>
                    </a:lnTo>
                    <a:close/>
                  </a:path>
                </a:pathLst>
              </a:custGeom>
              <a:solidFill>
                <a:srgbClr val="9B87FF"/>
              </a:solidFill>
              <a:ln cap="flat">
                <a:prstDash val="solid"/>
              </a:ln>
            </p:spPr>
            <p:txBody>
              <a:bodyPr vert="horz" lIns="91440" tIns="45720" rIns="91440" bIns="45720" anchor="ctr">
                <a:normAutofit lnSpcReduction="10000"/>
              </a:bodyPr>
              <a:lstStyle/>
              <a:p>
                <a:pPr marL="0" algn="l"/>
                <a:endParaRPr/>
              </a:p>
            </p:txBody>
          </p:sp>
          <p:sp>
            <p:nvSpPr>
              <p:cNvPr id="120" name="Freeform 46">
                <a:extLst>
                  <a:ext uri="{FF2B5EF4-FFF2-40B4-BE49-F238E27FC236}">
                    <a16:creationId xmlns:a16="http://schemas.microsoft.com/office/drawing/2014/main" id="{8A648934-3456-2D2B-A869-394DAB9EF780}"/>
                  </a:ext>
                </a:extLst>
              </p:cNvPr>
              <p:cNvSpPr/>
              <p:nvPr/>
            </p:nvSpPr>
            <p:spPr>
              <a:xfrm>
                <a:off x="3667345" y="1796877"/>
                <a:ext cx="657463" cy="492828"/>
              </a:xfrm>
              <a:custGeom>
                <a:avLst/>
                <a:gdLst/>
                <a:ahLst/>
                <a:cxnLst/>
                <a:rect l="l" t="t" r="r" b="b"/>
                <a:pathLst>
                  <a:path w="657463" h="492828">
                    <a:moveTo>
                      <a:pt x="0" y="39485"/>
                    </a:moveTo>
                    <a:lnTo>
                      <a:pt x="184609" y="0"/>
                    </a:lnTo>
                    <a:lnTo>
                      <a:pt x="657464" y="372621"/>
                    </a:lnTo>
                    <a:cubicBezTo>
                      <a:pt x="657464" y="372621"/>
                      <a:pt x="262284" y="459718"/>
                      <a:pt x="102433" y="492829"/>
                    </a:cubicBezTo>
                  </a:path>
                </a:pathLst>
              </a:custGeom>
              <a:solidFill>
                <a:srgbClr val="000000">
                  <a:alpha val="10000"/>
                </a:srgbClr>
              </a:solidFill>
              <a:ln cap="flat">
                <a:prstDash val="solid"/>
              </a:ln>
            </p:spPr>
            <p:txBody>
              <a:bodyPr vert="horz" lIns="91440" tIns="45720" rIns="91440" bIns="45720" anchor="ctr">
                <a:normAutofit fontScale="85000" lnSpcReduction="20000"/>
              </a:bodyPr>
              <a:lstStyle/>
              <a:p>
                <a:pPr marL="0" algn="l"/>
                <a:endParaRPr/>
              </a:p>
            </p:txBody>
          </p:sp>
          <p:sp>
            <p:nvSpPr>
              <p:cNvPr id="121" name="Freeform 47">
                <a:extLst>
                  <a:ext uri="{FF2B5EF4-FFF2-40B4-BE49-F238E27FC236}">
                    <a16:creationId xmlns:a16="http://schemas.microsoft.com/office/drawing/2014/main" id="{7D41D043-0890-1BF8-600F-298EC2507C06}"/>
                  </a:ext>
                </a:extLst>
              </p:cNvPr>
              <p:cNvSpPr/>
              <p:nvPr/>
            </p:nvSpPr>
            <p:spPr>
              <a:xfrm>
                <a:off x="3571633" y="1358410"/>
                <a:ext cx="281936" cy="477952"/>
              </a:xfrm>
              <a:custGeom>
                <a:avLst/>
                <a:gdLst/>
                <a:ahLst/>
                <a:cxnLst/>
                <a:rect l="l" t="t" r="r" b="b"/>
                <a:pathLst>
                  <a:path w="281936" h="477952">
                    <a:moveTo>
                      <a:pt x="281937" y="438120"/>
                    </a:moveTo>
                    <a:lnTo>
                      <a:pt x="95708" y="477952"/>
                    </a:lnTo>
                    <a:lnTo>
                      <a:pt x="0" y="30485"/>
                    </a:lnTo>
                    <a:lnTo>
                      <a:pt x="137340" y="1116"/>
                    </a:lnTo>
                    <a:cubicBezTo>
                      <a:pt x="164339" y="-4658"/>
                      <a:pt x="190910" y="12547"/>
                      <a:pt x="196683" y="39550"/>
                    </a:cubicBezTo>
                    <a:lnTo>
                      <a:pt x="281937" y="438120"/>
                    </a:lnTo>
                    <a:close/>
                  </a:path>
                </a:pathLst>
              </a:custGeom>
              <a:solidFill>
                <a:srgbClr val="000000">
                  <a:alpha val="10000"/>
                </a:srgbClr>
              </a:solidFill>
              <a:ln cap="flat">
                <a:prstDash val="solid"/>
              </a:ln>
            </p:spPr>
            <p:txBody>
              <a:bodyPr vert="horz" lIns="91440" tIns="45720" rIns="91440" bIns="45720" anchor="ctr">
                <a:normAutofit fontScale="85000" lnSpcReduction="20000"/>
              </a:bodyPr>
              <a:lstStyle/>
              <a:p>
                <a:pPr marL="0" algn="l"/>
                <a:endParaRPr/>
              </a:p>
            </p:txBody>
          </p:sp>
        </p:grpSp>
        <p:grpSp>
          <p:nvGrpSpPr>
            <p:cNvPr id="9" name="Group 48">
              <a:extLst>
                <a:ext uri="{FF2B5EF4-FFF2-40B4-BE49-F238E27FC236}">
                  <a16:creationId xmlns:a16="http://schemas.microsoft.com/office/drawing/2014/main" id="{0B1F40E2-88DF-BECA-A9B6-473E1519FB33}"/>
                </a:ext>
              </a:extLst>
            </p:cNvPr>
            <p:cNvGrpSpPr/>
            <p:nvPr/>
          </p:nvGrpSpPr>
          <p:grpSpPr>
            <a:xfrm>
              <a:off x="1808611" y="2154894"/>
              <a:ext cx="300966" cy="637812"/>
              <a:chOff x="2966156" y="3955034"/>
              <a:chExt cx="685732" cy="1453212"/>
            </a:xfrm>
          </p:grpSpPr>
          <p:grpSp>
            <p:nvGrpSpPr>
              <p:cNvPr id="76" name="Group 49">
                <a:extLst>
                  <a:ext uri="{FF2B5EF4-FFF2-40B4-BE49-F238E27FC236}">
                    <a16:creationId xmlns:a16="http://schemas.microsoft.com/office/drawing/2014/main" id="{BF67B89D-79F1-DABD-C632-3EBCB3E6E6AE}"/>
                  </a:ext>
                </a:extLst>
              </p:cNvPr>
              <p:cNvGrpSpPr/>
              <p:nvPr/>
            </p:nvGrpSpPr>
            <p:grpSpPr>
              <a:xfrm>
                <a:off x="2966156" y="4185473"/>
                <a:ext cx="243198" cy="851981"/>
                <a:chOff x="2966156" y="4185473"/>
                <a:chExt cx="243198" cy="851981"/>
              </a:xfrm>
            </p:grpSpPr>
            <p:sp>
              <p:nvSpPr>
                <p:cNvPr id="94" name="Freeform 50">
                  <a:extLst>
                    <a:ext uri="{FF2B5EF4-FFF2-40B4-BE49-F238E27FC236}">
                      <a16:creationId xmlns:a16="http://schemas.microsoft.com/office/drawing/2014/main" id="{D38874DD-6490-26DC-13E2-EF52EEC01B0A}"/>
                    </a:ext>
                  </a:extLst>
                </p:cNvPr>
                <p:cNvSpPr/>
                <p:nvPr/>
              </p:nvSpPr>
              <p:spPr>
                <a:xfrm>
                  <a:off x="3152760" y="4922272"/>
                  <a:ext cx="41947" cy="115182"/>
                </a:xfrm>
                <a:custGeom>
                  <a:avLst/>
                  <a:gdLst/>
                  <a:ahLst/>
                  <a:cxnLst/>
                  <a:rect l="l" t="t" r="r" b="b"/>
                  <a:pathLst>
                    <a:path w="41947" h="115182">
                      <a:moveTo>
                        <a:pt x="32935" y="114941"/>
                      </a:moveTo>
                      <a:lnTo>
                        <a:pt x="32935" y="114941"/>
                      </a:lnTo>
                      <a:cubicBezTo>
                        <a:pt x="26814" y="116218"/>
                        <a:pt x="20818" y="112292"/>
                        <a:pt x="19541" y="106167"/>
                      </a:cubicBezTo>
                      <a:lnTo>
                        <a:pt x="240" y="13636"/>
                      </a:lnTo>
                      <a:cubicBezTo>
                        <a:pt x="-1033" y="7515"/>
                        <a:pt x="2893" y="1518"/>
                        <a:pt x="9014" y="241"/>
                      </a:cubicBezTo>
                      <a:lnTo>
                        <a:pt x="9014" y="241"/>
                      </a:lnTo>
                      <a:cubicBezTo>
                        <a:pt x="15134" y="-1036"/>
                        <a:pt x="21131" y="2890"/>
                        <a:pt x="22408" y="9015"/>
                      </a:cubicBezTo>
                      <a:lnTo>
                        <a:pt x="41705" y="101542"/>
                      </a:lnTo>
                      <a:cubicBezTo>
                        <a:pt x="42986" y="107667"/>
                        <a:pt x="39056" y="113664"/>
                        <a:pt x="32935" y="114941"/>
                      </a:cubicBezTo>
                      <a:close/>
                    </a:path>
                  </a:pathLst>
                </a:custGeom>
                <a:solidFill>
                  <a:srgbClr val="00A3D5"/>
                </a:solidFill>
                <a:ln cap="flat">
                  <a:prstDash val="solid"/>
                </a:ln>
              </p:spPr>
              <p:txBody>
                <a:bodyPr vert="horz" lIns="91440" tIns="45720" rIns="91440" bIns="45720" anchor="ctr">
                  <a:normAutofit fontScale="25000" lnSpcReduction="20000"/>
                </a:bodyPr>
                <a:lstStyle/>
                <a:p>
                  <a:pPr marL="0" algn="l"/>
                  <a:endParaRPr/>
                </a:p>
              </p:txBody>
            </p:sp>
            <p:sp>
              <p:nvSpPr>
                <p:cNvPr id="95" name="Freeform 51">
                  <a:extLst>
                    <a:ext uri="{FF2B5EF4-FFF2-40B4-BE49-F238E27FC236}">
                      <a16:creationId xmlns:a16="http://schemas.microsoft.com/office/drawing/2014/main" id="{5B67C504-7EE7-8BB2-CD15-1BBC5537DA2C}"/>
                    </a:ext>
                  </a:extLst>
                </p:cNvPr>
                <p:cNvSpPr/>
                <p:nvPr/>
              </p:nvSpPr>
              <p:spPr>
                <a:xfrm>
                  <a:off x="2983287" y="4185473"/>
                  <a:ext cx="85687" cy="173358"/>
                </a:xfrm>
                <a:custGeom>
                  <a:avLst/>
                  <a:gdLst/>
                  <a:ahLst/>
                  <a:cxnLst/>
                  <a:rect l="l" t="t" r="r" b="b"/>
                  <a:pathLst>
                    <a:path w="85687" h="173358">
                      <a:moveTo>
                        <a:pt x="60786" y="172700"/>
                      </a:moveTo>
                      <a:lnTo>
                        <a:pt x="60786" y="172700"/>
                      </a:lnTo>
                      <a:cubicBezTo>
                        <a:pt x="43937" y="176215"/>
                        <a:pt x="27276" y="165302"/>
                        <a:pt x="23761" y="148457"/>
                      </a:cubicBezTo>
                      <a:lnTo>
                        <a:pt x="658" y="37683"/>
                      </a:lnTo>
                      <a:cubicBezTo>
                        <a:pt x="-2856" y="20838"/>
                        <a:pt x="8057" y="4173"/>
                        <a:pt x="24901" y="659"/>
                      </a:cubicBezTo>
                      <a:lnTo>
                        <a:pt x="24901" y="659"/>
                      </a:lnTo>
                      <a:cubicBezTo>
                        <a:pt x="41746" y="-2856"/>
                        <a:pt x="58411" y="8052"/>
                        <a:pt x="61922" y="24906"/>
                      </a:cubicBezTo>
                      <a:lnTo>
                        <a:pt x="85029" y="135680"/>
                      </a:lnTo>
                      <a:cubicBezTo>
                        <a:pt x="88544" y="152525"/>
                        <a:pt x="77635" y="169185"/>
                        <a:pt x="60786" y="172700"/>
                      </a:cubicBezTo>
                      <a:close/>
                    </a:path>
                  </a:pathLst>
                </a:custGeom>
                <a:solidFill>
                  <a:srgbClr val="00A3D5"/>
                </a:solidFill>
                <a:ln cap="flat">
                  <a:prstDash val="solid"/>
                </a:ln>
              </p:spPr>
              <p:txBody>
                <a:bodyPr vert="horz" lIns="91440" tIns="45720" rIns="91440" bIns="45720" anchor="ctr">
                  <a:normAutofit fontScale="25000" lnSpcReduction="20000"/>
                </a:bodyPr>
                <a:lstStyle/>
                <a:p>
                  <a:pPr marL="0" algn="l"/>
                  <a:endParaRPr/>
                </a:p>
              </p:txBody>
            </p:sp>
            <p:sp>
              <p:nvSpPr>
                <p:cNvPr id="96" name="Freeform 52">
                  <a:extLst>
                    <a:ext uri="{FF2B5EF4-FFF2-40B4-BE49-F238E27FC236}">
                      <a16:creationId xmlns:a16="http://schemas.microsoft.com/office/drawing/2014/main" id="{7A99E5AD-2F71-B79E-6EC7-F39E57CC7ABD}"/>
                    </a:ext>
                  </a:extLst>
                </p:cNvPr>
                <p:cNvSpPr/>
                <p:nvPr/>
              </p:nvSpPr>
              <p:spPr>
                <a:xfrm>
                  <a:off x="3113769" y="4811077"/>
                  <a:ext cx="85686" cy="173357"/>
                </a:xfrm>
                <a:custGeom>
                  <a:avLst/>
                  <a:gdLst/>
                  <a:ahLst/>
                  <a:cxnLst/>
                  <a:rect l="l" t="t" r="r" b="b"/>
                  <a:pathLst>
                    <a:path w="85686" h="173357">
                      <a:moveTo>
                        <a:pt x="60782" y="172700"/>
                      </a:moveTo>
                      <a:lnTo>
                        <a:pt x="60782" y="172700"/>
                      </a:lnTo>
                      <a:cubicBezTo>
                        <a:pt x="43937" y="176211"/>
                        <a:pt x="27276" y="165302"/>
                        <a:pt x="23761" y="148453"/>
                      </a:cubicBezTo>
                      <a:lnTo>
                        <a:pt x="658" y="37679"/>
                      </a:lnTo>
                      <a:cubicBezTo>
                        <a:pt x="-2856" y="20829"/>
                        <a:pt x="8057" y="4173"/>
                        <a:pt x="24901" y="659"/>
                      </a:cubicBezTo>
                      <a:lnTo>
                        <a:pt x="24901" y="659"/>
                      </a:lnTo>
                      <a:cubicBezTo>
                        <a:pt x="41746" y="-2856"/>
                        <a:pt x="58407" y="8052"/>
                        <a:pt x="61922" y="24902"/>
                      </a:cubicBezTo>
                      <a:lnTo>
                        <a:pt x="85029" y="135676"/>
                      </a:lnTo>
                      <a:cubicBezTo>
                        <a:pt x="88539" y="152525"/>
                        <a:pt x="77631" y="169185"/>
                        <a:pt x="60782" y="172700"/>
                      </a:cubicBezTo>
                      <a:close/>
                    </a:path>
                  </a:pathLst>
                </a:custGeom>
                <a:solidFill>
                  <a:srgbClr val="00A3D5"/>
                </a:solidFill>
                <a:ln cap="flat">
                  <a:prstDash val="solid"/>
                </a:ln>
              </p:spPr>
              <p:txBody>
                <a:bodyPr vert="horz" lIns="91440" tIns="45720" rIns="91440" bIns="45720" anchor="ctr">
                  <a:normAutofit fontScale="25000" lnSpcReduction="20000"/>
                </a:bodyPr>
                <a:lstStyle/>
                <a:p>
                  <a:pPr marL="0" algn="l"/>
                  <a:endParaRPr/>
                </a:p>
              </p:txBody>
            </p:sp>
            <p:sp>
              <p:nvSpPr>
                <p:cNvPr id="97" name="Freeform 53">
                  <a:extLst>
                    <a:ext uri="{FF2B5EF4-FFF2-40B4-BE49-F238E27FC236}">
                      <a16:creationId xmlns:a16="http://schemas.microsoft.com/office/drawing/2014/main" id="{E5A48CF6-5840-7828-6246-4F0585D958E4}"/>
                    </a:ext>
                  </a:extLst>
                </p:cNvPr>
                <p:cNvSpPr/>
                <p:nvPr/>
              </p:nvSpPr>
              <p:spPr>
                <a:xfrm>
                  <a:off x="2966156" y="4264268"/>
                  <a:ext cx="236311" cy="638426"/>
                </a:xfrm>
                <a:custGeom>
                  <a:avLst/>
                  <a:gdLst/>
                  <a:ahLst/>
                  <a:cxnLst/>
                  <a:rect l="l" t="t" r="r" b="b"/>
                  <a:pathLst>
                    <a:path w="236311" h="638426">
                      <a:moveTo>
                        <a:pt x="94522" y="679"/>
                      </a:moveTo>
                      <a:lnTo>
                        <a:pt x="25436" y="15089"/>
                      </a:lnTo>
                      <a:cubicBezTo>
                        <a:pt x="8163" y="18694"/>
                        <a:pt x="-2922" y="35616"/>
                        <a:pt x="679" y="52894"/>
                      </a:cubicBezTo>
                      <a:lnTo>
                        <a:pt x="59392" y="334415"/>
                      </a:lnTo>
                      <a:lnTo>
                        <a:pt x="132588" y="614547"/>
                      </a:lnTo>
                      <a:cubicBezTo>
                        <a:pt x="136891" y="631019"/>
                        <a:pt x="153359" y="641225"/>
                        <a:pt x="170024" y="637748"/>
                      </a:cubicBezTo>
                      <a:lnTo>
                        <a:pt x="210881" y="629227"/>
                      </a:lnTo>
                      <a:cubicBezTo>
                        <a:pt x="227550" y="625751"/>
                        <a:pt x="238561" y="609815"/>
                        <a:pt x="235921" y="592996"/>
                      </a:cubicBezTo>
                      <a:lnTo>
                        <a:pt x="191035" y="306962"/>
                      </a:lnTo>
                      <a:lnTo>
                        <a:pt x="132322" y="25440"/>
                      </a:lnTo>
                      <a:cubicBezTo>
                        <a:pt x="128722" y="8158"/>
                        <a:pt x="111795" y="-2922"/>
                        <a:pt x="94522" y="679"/>
                      </a:cubicBezTo>
                      <a:close/>
                    </a:path>
                  </a:pathLst>
                </a:custGeom>
                <a:solidFill>
                  <a:srgbClr val="6DC9F0"/>
                </a:solidFill>
                <a:ln cap="flat">
                  <a:prstDash val="solid"/>
                </a:ln>
              </p:spPr>
              <p:txBody>
                <a:bodyPr vert="horz" lIns="91440" tIns="45720" rIns="91440" bIns="45720" anchor="ctr">
                  <a:normAutofit/>
                </a:bodyPr>
                <a:lstStyle/>
                <a:p>
                  <a:pPr marL="0" algn="l"/>
                  <a:endParaRPr/>
                </a:p>
              </p:txBody>
            </p:sp>
            <p:sp>
              <p:nvSpPr>
                <p:cNvPr id="98" name="Freeform 54">
                  <a:extLst>
                    <a:ext uri="{FF2B5EF4-FFF2-40B4-BE49-F238E27FC236}">
                      <a16:creationId xmlns:a16="http://schemas.microsoft.com/office/drawing/2014/main" id="{C121A81D-CE52-376B-63F7-4584D3D51F1E}"/>
                    </a:ext>
                  </a:extLst>
                </p:cNvPr>
                <p:cNvSpPr/>
                <p:nvPr/>
              </p:nvSpPr>
              <p:spPr>
                <a:xfrm>
                  <a:off x="3018637" y="4555029"/>
                  <a:ext cx="145471" cy="59849"/>
                </a:xfrm>
                <a:custGeom>
                  <a:avLst/>
                  <a:gdLst/>
                  <a:ahLst/>
                  <a:cxnLst/>
                  <a:rect l="l" t="t" r="r" b="b"/>
                  <a:pathLst>
                    <a:path w="145471" h="59849">
                      <a:moveTo>
                        <a:pt x="130634" y="36890"/>
                      </a:moveTo>
                      <a:lnTo>
                        <a:pt x="22449" y="59453"/>
                      </a:lnTo>
                      <a:cubicBezTo>
                        <a:pt x="12372" y="61553"/>
                        <a:pt x="2496" y="55090"/>
                        <a:pt x="396" y="45013"/>
                      </a:cubicBezTo>
                      <a:lnTo>
                        <a:pt x="396" y="45013"/>
                      </a:lnTo>
                      <a:cubicBezTo>
                        <a:pt x="-1704" y="34932"/>
                        <a:pt x="4759" y="25060"/>
                        <a:pt x="14836" y="22960"/>
                      </a:cubicBezTo>
                      <a:lnTo>
                        <a:pt x="123021" y="397"/>
                      </a:lnTo>
                      <a:cubicBezTo>
                        <a:pt x="133098" y="-1708"/>
                        <a:pt x="142970" y="4760"/>
                        <a:pt x="145074" y="14837"/>
                      </a:cubicBezTo>
                      <a:lnTo>
                        <a:pt x="145074" y="14837"/>
                      </a:lnTo>
                      <a:cubicBezTo>
                        <a:pt x="147179" y="24915"/>
                        <a:pt x="140711" y="34790"/>
                        <a:pt x="130634" y="36890"/>
                      </a:cubicBezTo>
                      <a:close/>
                    </a:path>
                  </a:pathLst>
                </a:custGeom>
                <a:solidFill>
                  <a:srgbClr val="00A3D5"/>
                </a:solidFill>
                <a:ln cap="flat">
                  <a:prstDash val="solid"/>
                </a:ln>
              </p:spPr>
              <p:txBody>
                <a:bodyPr vert="horz" lIns="91440" tIns="45720" rIns="91440" bIns="45720" anchor="ctr">
                  <a:normAutofit fontScale="25000" lnSpcReduction="20000"/>
                </a:bodyPr>
                <a:lstStyle/>
                <a:p>
                  <a:pPr marL="0" algn="l"/>
                  <a:endParaRPr/>
                </a:p>
              </p:txBody>
            </p:sp>
            <p:sp>
              <p:nvSpPr>
                <p:cNvPr id="99" name="Freeform 55">
                  <a:extLst>
                    <a:ext uri="{FF2B5EF4-FFF2-40B4-BE49-F238E27FC236}">
                      <a16:creationId xmlns:a16="http://schemas.microsoft.com/office/drawing/2014/main" id="{179DEA29-C178-EBA6-596F-859F38A54C28}"/>
                    </a:ext>
                  </a:extLst>
                </p:cNvPr>
                <p:cNvSpPr/>
                <p:nvPr/>
              </p:nvSpPr>
              <p:spPr>
                <a:xfrm>
                  <a:off x="3124616" y="4248878"/>
                  <a:ext cx="84739" cy="295168"/>
                </a:xfrm>
                <a:custGeom>
                  <a:avLst/>
                  <a:gdLst/>
                  <a:ahLst/>
                  <a:cxnLst/>
                  <a:rect l="l" t="t" r="r" b="b"/>
                  <a:pathLst>
                    <a:path w="84739" h="295168">
                      <a:moveTo>
                        <a:pt x="73085" y="294860"/>
                      </a:moveTo>
                      <a:lnTo>
                        <a:pt x="73085" y="294860"/>
                      </a:lnTo>
                      <a:cubicBezTo>
                        <a:pt x="65202" y="296506"/>
                        <a:pt x="57406" y="291396"/>
                        <a:pt x="55760" y="283514"/>
                      </a:cubicBezTo>
                      <a:lnTo>
                        <a:pt x="309" y="17634"/>
                      </a:lnTo>
                      <a:cubicBezTo>
                        <a:pt x="-1337" y="9747"/>
                        <a:pt x="3768" y="1950"/>
                        <a:pt x="11654" y="309"/>
                      </a:cubicBezTo>
                      <a:lnTo>
                        <a:pt x="11654" y="309"/>
                      </a:lnTo>
                      <a:cubicBezTo>
                        <a:pt x="19541" y="-1337"/>
                        <a:pt x="27338" y="3767"/>
                        <a:pt x="28979" y="11654"/>
                      </a:cubicBezTo>
                      <a:lnTo>
                        <a:pt x="84431" y="277535"/>
                      </a:lnTo>
                      <a:cubicBezTo>
                        <a:pt x="86076" y="285417"/>
                        <a:pt x="80972" y="293214"/>
                        <a:pt x="73085" y="294860"/>
                      </a:cubicBezTo>
                      <a:close/>
                    </a:path>
                  </a:pathLst>
                </a:custGeom>
                <a:solidFill>
                  <a:srgbClr val="00A3D5"/>
                </a:solidFill>
                <a:ln cap="flat">
                  <a:prstDash val="solid"/>
                </a:ln>
              </p:spPr>
              <p:txBody>
                <a:bodyPr vert="horz" lIns="91440" tIns="45720" rIns="91440" bIns="45720" anchor="ctr">
                  <a:normAutofit fontScale="32500" lnSpcReduction="20000"/>
                </a:bodyPr>
                <a:lstStyle/>
                <a:p>
                  <a:pPr marL="0" algn="l"/>
                  <a:endParaRPr/>
                </a:p>
              </p:txBody>
            </p:sp>
            <p:sp>
              <p:nvSpPr>
                <p:cNvPr id="100" name="Freeform 56">
                  <a:extLst>
                    <a:ext uri="{FF2B5EF4-FFF2-40B4-BE49-F238E27FC236}">
                      <a16:creationId xmlns:a16="http://schemas.microsoft.com/office/drawing/2014/main" id="{C545CB5E-71F7-CE25-3859-51128758077F}"/>
                    </a:ext>
                  </a:extLst>
                </p:cNvPr>
                <p:cNvSpPr/>
                <p:nvPr/>
              </p:nvSpPr>
              <p:spPr>
                <a:xfrm rot="-706981">
                  <a:off x="3106189" y="4285647"/>
                  <a:ext cx="30620" cy="79880"/>
                </a:xfrm>
                <a:custGeom>
                  <a:avLst/>
                  <a:gdLst/>
                  <a:ahLst/>
                  <a:cxnLst/>
                  <a:rect l="l" t="t" r="r" b="b"/>
                  <a:pathLst>
                    <a:path w="30620" h="79880">
                      <a:moveTo>
                        <a:pt x="0" y="0"/>
                      </a:moveTo>
                      <a:lnTo>
                        <a:pt x="30620" y="0"/>
                      </a:lnTo>
                      <a:lnTo>
                        <a:pt x="30620" y="79881"/>
                      </a:lnTo>
                      <a:lnTo>
                        <a:pt x="0" y="79881"/>
                      </a:lnTo>
                      <a:close/>
                    </a:path>
                  </a:pathLst>
                </a:custGeom>
                <a:solidFill>
                  <a:srgbClr val="6DC9F0"/>
                </a:solidFill>
                <a:ln cap="flat">
                  <a:prstDash val="solid"/>
                </a:ln>
              </p:spPr>
              <p:txBody>
                <a:bodyPr vert="horz" lIns="91440" tIns="45720" rIns="91440" bIns="45720" anchor="ctr">
                  <a:normAutofit fontScale="25000" lnSpcReduction="20000"/>
                </a:bodyPr>
                <a:lstStyle/>
                <a:p>
                  <a:pPr marL="0" algn="l"/>
                  <a:endParaRPr/>
                </a:p>
              </p:txBody>
            </p:sp>
          </p:grpSp>
          <p:grpSp>
            <p:nvGrpSpPr>
              <p:cNvPr id="77" name="Group 57">
                <a:extLst>
                  <a:ext uri="{FF2B5EF4-FFF2-40B4-BE49-F238E27FC236}">
                    <a16:creationId xmlns:a16="http://schemas.microsoft.com/office/drawing/2014/main" id="{4ACDCA43-B635-E634-8DDF-CEFDAAC09438}"/>
                  </a:ext>
                </a:extLst>
              </p:cNvPr>
              <p:cNvGrpSpPr/>
              <p:nvPr/>
            </p:nvGrpSpPr>
            <p:grpSpPr>
              <a:xfrm>
                <a:off x="3173226" y="3955034"/>
                <a:ext cx="182178" cy="1037452"/>
                <a:chOff x="3173226" y="3955034"/>
                <a:chExt cx="182178" cy="1037452"/>
              </a:xfrm>
            </p:grpSpPr>
            <p:sp>
              <p:nvSpPr>
                <p:cNvPr id="88" name="Freeform 58">
                  <a:extLst>
                    <a:ext uri="{FF2B5EF4-FFF2-40B4-BE49-F238E27FC236}">
                      <a16:creationId xmlns:a16="http://schemas.microsoft.com/office/drawing/2014/main" id="{AA50BFE0-E890-33CD-FE86-1B973405EED6}"/>
                    </a:ext>
                  </a:extLst>
                </p:cNvPr>
                <p:cNvSpPr/>
                <p:nvPr/>
              </p:nvSpPr>
              <p:spPr>
                <a:xfrm rot="176431">
                  <a:off x="3192515" y="4092504"/>
                  <a:ext cx="141975" cy="674701"/>
                </a:xfrm>
                <a:custGeom>
                  <a:avLst/>
                  <a:gdLst/>
                  <a:ahLst/>
                  <a:cxnLst/>
                  <a:rect l="l" t="t" r="r" b="b"/>
                  <a:pathLst>
                    <a:path w="141975" h="674701">
                      <a:moveTo>
                        <a:pt x="0" y="0"/>
                      </a:moveTo>
                      <a:lnTo>
                        <a:pt x="141976" y="0"/>
                      </a:lnTo>
                      <a:lnTo>
                        <a:pt x="141976" y="674701"/>
                      </a:lnTo>
                      <a:lnTo>
                        <a:pt x="0" y="674701"/>
                      </a:lnTo>
                      <a:close/>
                    </a:path>
                  </a:pathLst>
                </a:custGeom>
                <a:solidFill>
                  <a:srgbClr val="FFC73C"/>
                </a:solidFill>
                <a:ln cap="flat">
                  <a:prstDash val="solid"/>
                </a:ln>
              </p:spPr>
              <p:txBody>
                <a:bodyPr vert="horz" lIns="91440" tIns="45720" rIns="91440" bIns="45720" anchor="ctr">
                  <a:normAutofit/>
                </a:bodyPr>
                <a:lstStyle/>
                <a:p>
                  <a:pPr marL="0" algn="l"/>
                  <a:endParaRPr/>
                </a:p>
              </p:txBody>
            </p:sp>
            <p:sp>
              <p:nvSpPr>
                <p:cNvPr id="89" name="Freeform 59">
                  <a:extLst>
                    <a:ext uri="{FF2B5EF4-FFF2-40B4-BE49-F238E27FC236}">
                      <a16:creationId xmlns:a16="http://schemas.microsoft.com/office/drawing/2014/main" id="{7638A2F6-42E6-57D3-44C0-3DB280652453}"/>
                    </a:ext>
                  </a:extLst>
                </p:cNvPr>
                <p:cNvSpPr/>
                <p:nvPr/>
              </p:nvSpPr>
              <p:spPr>
                <a:xfrm rot="176088">
                  <a:off x="3225246" y="4092212"/>
                  <a:ext cx="77303" cy="674697"/>
                </a:xfrm>
                <a:custGeom>
                  <a:avLst/>
                  <a:gdLst/>
                  <a:ahLst/>
                  <a:cxnLst/>
                  <a:rect l="l" t="t" r="r" b="b"/>
                  <a:pathLst>
                    <a:path w="77303" h="674697">
                      <a:moveTo>
                        <a:pt x="0" y="0"/>
                      </a:moveTo>
                      <a:lnTo>
                        <a:pt x="77303" y="0"/>
                      </a:lnTo>
                      <a:lnTo>
                        <a:pt x="77303" y="674698"/>
                      </a:lnTo>
                      <a:lnTo>
                        <a:pt x="0" y="674698"/>
                      </a:lnTo>
                      <a:close/>
                    </a:path>
                  </a:pathLst>
                </a:custGeom>
                <a:solidFill>
                  <a:srgbClr val="FFFFFF">
                    <a:alpha val="30000"/>
                  </a:srgbClr>
                </a:solidFill>
                <a:ln cap="flat">
                  <a:prstDash val="solid"/>
                </a:ln>
              </p:spPr>
              <p:txBody>
                <a:bodyPr vert="horz" lIns="91440" tIns="45720" rIns="91440" bIns="45720" anchor="ctr">
                  <a:normAutofit/>
                </a:bodyPr>
                <a:lstStyle/>
                <a:p>
                  <a:pPr marL="0" algn="l"/>
                  <a:endParaRPr/>
                </a:p>
              </p:txBody>
            </p:sp>
            <p:sp>
              <p:nvSpPr>
                <p:cNvPr id="90" name="Freeform 60">
                  <a:extLst>
                    <a:ext uri="{FF2B5EF4-FFF2-40B4-BE49-F238E27FC236}">
                      <a16:creationId xmlns:a16="http://schemas.microsoft.com/office/drawing/2014/main" id="{AE8AAD33-70F2-96AD-F500-2239DC5C0269}"/>
                    </a:ext>
                  </a:extLst>
                </p:cNvPr>
                <p:cNvSpPr/>
                <p:nvPr/>
              </p:nvSpPr>
              <p:spPr>
                <a:xfrm>
                  <a:off x="3173226" y="4762786"/>
                  <a:ext cx="144052" cy="229699"/>
                </a:xfrm>
                <a:custGeom>
                  <a:avLst/>
                  <a:gdLst/>
                  <a:ahLst/>
                  <a:cxnLst/>
                  <a:rect l="l" t="t" r="r" b="b"/>
                  <a:pathLst>
                    <a:path w="144052" h="229699">
                      <a:moveTo>
                        <a:pt x="60432" y="229700"/>
                      </a:moveTo>
                      <a:lnTo>
                        <a:pt x="144052" y="7389"/>
                      </a:lnTo>
                      <a:lnTo>
                        <a:pt x="0" y="0"/>
                      </a:lnTo>
                      <a:close/>
                    </a:path>
                  </a:pathLst>
                </a:custGeom>
                <a:solidFill>
                  <a:srgbClr val="0B2D4E"/>
                </a:solidFill>
                <a:ln cap="flat">
                  <a:prstDash val="solid"/>
                </a:ln>
              </p:spPr>
              <p:txBody>
                <a:bodyPr vert="horz" lIns="91440" tIns="45720" rIns="91440" bIns="45720" anchor="ctr">
                  <a:normAutofit fontScale="25000" lnSpcReduction="20000"/>
                </a:bodyPr>
                <a:lstStyle/>
                <a:p>
                  <a:pPr marL="0" algn="l"/>
                  <a:endParaRPr/>
                </a:p>
              </p:txBody>
            </p:sp>
            <p:sp>
              <p:nvSpPr>
                <p:cNvPr id="91" name="Freeform 61">
                  <a:extLst>
                    <a:ext uri="{FF2B5EF4-FFF2-40B4-BE49-F238E27FC236}">
                      <a16:creationId xmlns:a16="http://schemas.microsoft.com/office/drawing/2014/main" id="{977D9D54-4564-0459-28E5-51240E2410CD}"/>
                    </a:ext>
                  </a:extLst>
                </p:cNvPr>
                <p:cNvSpPr/>
                <p:nvPr/>
              </p:nvSpPr>
              <p:spPr>
                <a:xfrm>
                  <a:off x="3173226" y="4762786"/>
                  <a:ext cx="144052" cy="113744"/>
                </a:xfrm>
                <a:custGeom>
                  <a:avLst/>
                  <a:gdLst/>
                  <a:ahLst/>
                  <a:cxnLst/>
                  <a:rect l="l" t="t" r="r" b="b"/>
                  <a:pathLst>
                    <a:path w="144052" h="113744">
                      <a:moveTo>
                        <a:pt x="104049" y="113744"/>
                      </a:moveTo>
                      <a:lnTo>
                        <a:pt x="144052" y="7394"/>
                      </a:lnTo>
                      <a:lnTo>
                        <a:pt x="0" y="0"/>
                      </a:lnTo>
                      <a:lnTo>
                        <a:pt x="28911" y="109886"/>
                      </a:lnTo>
                      <a:close/>
                    </a:path>
                  </a:pathLst>
                </a:custGeom>
                <a:solidFill>
                  <a:srgbClr val="FFE9CC"/>
                </a:solidFill>
                <a:ln cap="flat">
                  <a:prstDash val="solid"/>
                </a:ln>
              </p:spPr>
              <p:txBody>
                <a:bodyPr vert="horz" lIns="91440" tIns="45720" rIns="91440" bIns="45720" anchor="ctr">
                  <a:normAutofit fontScale="25000" lnSpcReduction="20000"/>
                </a:bodyPr>
                <a:lstStyle/>
                <a:p>
                  <a:pPr marL="0" algn="l"/>
                  <a:endParaRPr/>
                </a:p>
              </p:txBody>
            </p:sp>
            <p:sp>
              <p:nvSpPr>
                <p:cNvPr id="92" name="Freeform 62">
                  <a:extLst>
                    <a:ext uri="{FF2B5EF4-FFF2-40B4-BE49-F238E27FC236}">
                      <a16:creationId xmlns:a16="http://schemas.microsoft.com/office/drawing/2014/main" id="{4E327955-9A08-6279-D46C-9EBE11D64CB3}"/>
                    </a:ext>
                  </a:extLst>
                </p:cNvPr>
                <p:cNvSpPr/>
                <p:nvPr/>
              </p:nvSpPr>
              <p:spPr>
                <a:xfrm rot="176431">
                  <a:off x="3211620" y="4022716"/>
                  <a:ext cx="141975" cy="70282"/>
                </a:xfrm>
                <a:custGeom>
                  <a:avLst/>
                  <a:gdLst/>
                  <a:ahLst/>
                  <a:cxnLst/>
                  <a:rect l="l" t="t" r="r" b="b"/>
                  <a:pathLst>
                    <a:path w="141975" h="70282">
                      <a:moveTo>
                        <a:pt x="0" y="0"/>
                      </a:moveTo>
                      <a:lnTo>
                        <a:pt x="141976" y="0"/>
                      </a:lnTo>
                      <a:lnTo>
                        <a:pt x="141976" y="70283"/>
                      </a:lnTo>
                      <a:lnTo>
                        <a:pt x="0" y="70283"/>
                      </a:lnTo>
                      <a:close/>
                    </a:path>
                  </a:pathLst>
                </a:custGeom>
                <a:solidFill>
                  <a:srgbClr val="0B2D4E"/>
                </a:solidFill>
                <a:ln cap="flat">
                  <a:prstDash val="solid"/>
                </a:ln>
              </p:spPr>
              <p:txBody>
                <a:bodyPr vert="horz" lIns="91440" tIns="45720" rIns="91440" bIns="45720" anchor="ctr">
                  <a:normAutofit fontScale="25000" lnSpcReduction="20000"/>
                </a:bodyPr>
                <a:lstStyle/>
                <a:p>
                  <a:pPr marL="0" algn="l"/>
                  <a:endParaRPr/>
                </a:p>
              </p:txBody>
            </p:sp>
            <p:sp>
              <p:nvSpPr>
                <p:cNvPr id="93" name="Freeform 63">
                  <a:extLst>
                    <a:ext uri="{FF2B5EF4-FFF2-40B4-BE49-F238E27FC236}">
                      <a16:creationId xmlns:a16="http://schemas.microsoft.com/office/drawing/2014/main" id="{9CC7B4E3-1922-58BD-636D-3B0856FE4BBB}"/>
                    </a:ext>
                  </a:extLst>
                </p:cNvPr>
                <p:cNvSpPr/>
                <p:nvPr/>
              </p:nvSpPr>
              <p:spPr>
                <a:xfrm>
                  <a:off x="3213521" y="3955034"/>
                  <a:ext cx="141882" cy="73954"/>
                </a:xfrm>
                <a:custGeom>
                  <a:avLst/>
                  <a:gdLst/>
                  <a:ahLst/>
                  <a:cxnLst/>
                  <a:rect l="l" t="t" r="r" b="b"/>
                  <a:pathLst>
                    <a:path w="141882" h="73954">
                      <a:moveTo>
                        <a:pt x="141789" y="73955"/>
                      </a:moveTo>
                      <a:lnTo>
                        <a:pt x="0" y="66681"/>
                      </a:lnTo>
                      <a:lnTo>
                        <a:pt x="0" y="66681"/>
                      </a:lnTo>
                      <a:cubicBezTo>
                        <a:pt x="1989" y="27916"/>
                        <a:pt x="35023" y="-1895"/>
                        <a:pt x="73788" y="94"/>
                      </a:cubicBezTo>
                      <a:lnTo>
                        <a:pt x="75202" y="167"/>
                      </a:lnTo>
                      <a:cubicBezTo>
                        <a:pt x="113967" y="2156"/>
                        <a:pt x="143778" y="35190"/>
                        <a:pt x="141789" y="73955"/>
                      </a:cubicBezTo>
                      <a:lnTo>
                        <a:pt x="141789" y="73955"/>
                      </a:lnTo>
                      <a:close/>
                    </a:path>
                  </a:pathLst>
                </a:custGeom>
                <a:solidFill>
                  <a:srgbClr val="9B87FF"/>
                </a:solidFill>
                <a:ln cap="flat">
                  <a:prstDash val="solid"/>
                </a:ln>
              </p:spPr>
              <p:txBody>
                <a:bodyPr vert="horz" lIns="91440" tIns="45720" rIns="91440" bIns="45720" anchor="ctr">
                  <a:normAutofit fontScale="25000" lnSpcReduction="20000"/>
                </a:bodyPr>
                <a:lstStyle/>
                <a:p>
                  <a:pPr marL="0" algn="l"/>
                  <a:endParaRPr/>
                </a:p>
              </p:txBody>
            </p:sp>
          </p:grpSp>
          <p:grpSp>
            <p:nvGrpSpPr>
              <p:cNvPr id="78" name="Group 64">
                <a:extLst>
                  <a:ext uri="{FF2B5EF4-FFF2-40B4-BE49-F238E27FC236}">
                    <a16:creationId xmlns:a16="http://schemas.microsoft.com/office/drawing/2014/main" id="{4C1A552B-1FBB-669C-25CF-0E34178E119F}"/>
                  </a:ext>
                </a:extLst>
              </p:cNvPr>
              <p:cNvGrpSpPr/>
              <p:nvPr/>
            </p:nvGrpSpPr>
            <p:grpSpPr>
              <a:xfrm>
                <a:off x="3153888" y="4094063"/>
                <a:ext cx="498000" cy="969603"/>
                <a:chOff x="3153888" y="4094063"/>
                <a:chExt cx="498000" cy="969603"/>
              </a:xfrm>
            </p:grpSpPr>
            <p:sp>
              <p:nvSpPr>
                <p:cNvPr id="82" name="Freeform 65">
                  <a:extLst>
                    <a:ext uri="{FF2B5EF4-FFF2-40B4-BE49-F238E27FC236}">
                      <a16:creationId xmlns:a16="http://schemas.microsoft.com/office/drawing/2014/main" id="{98BF057A-10A7-69B1-196E-468E2D93605B}"/>
                    </a:ext>
                  </a:extLst>
                </p:cNvPr>
                <p:cNvSpPr/>
                <p:nvPr/>
              </p:nvSpPr>
              <p:spPr>
                <a:xfrm rot="-9313419">
                  <a:off x="3343588" y="4267685"/>
                  <a:ext cx="141981" cy="674731"/>
                </a:xfrm>
                <a:custGeom>
                  <a:avLst/>
                  <a:gdLst/>
                  <a:ahLst/>
                  <a:cxnLst/>
                  <a:rect l="l" t="t" r="r" b="b"/>
                  <a:pathLst>
                    <a:path w="141981" h="674731">
                      <a:moveTo>
                        <a:pt x="0" y="0"/>
                      </a:moveTo>
                      <a:lnTo>
                        <a:pt x="141981" y="0"/>
                      </a:lnTo>
                      <a:lnTo>
                        <a:pt x="141981" y="674731"/>
                      </a:lnTo>
                      <a:lnTo>
                        <a:pt x="0" y="674731"/>
                      </a:lnTo>
                      <a:close/>
                    </a:path>
                  </a:pathLst>
                </a:custGeom>
                <a:solidFill>
                  <a:srgbClr val="FFC73C"/>
                </a:solidFill>
                <a:ln cap="flat">
                  <a:prstDash val="solid"/>
                </a:ln>
              </p:spPr>
              <p:txBody>
                <a:bodyPr vert="horz" lIns="91440" tIns="45720" rIns="91440" bIns="45720" anchor="ctr">
                  <a:normAutofit/>
                </a:bodyPr>
                <a:lstStyle/>
                <a:p>
                  <a:pPr marL="0" algn="l"/>
                  <a:endParaRPr/>
                </a:p>
              </p:txBody>
            </p:sp>
            <p:sp>
              <p:nvSpPr>
                <p:cNvPr id="83" name="Freeform 66">
                  <a:extLst>
                    <a:ext uri="{FF2B5EF4-FFF2-40B4-BE49-F238E27FC236}">
                      <a16:creationId xmlns:a16="http://schemas.microsoft.com/office/drawing/2014/main" id="{316263DA-9325-AEFA-5210-C1C80E6212F7}"/>
                    </a:ext>
                  </a:extLst>
                </p:cNvPr>
                <p:cNvSpPr/>
                <p:nvPr/>
              </p:nvSpPr>
              <p:spPr>
                <a:xfrm rot="-9313275">
                  <a:off x="3376226" y="4268184"/>
                  <a:ext cx="77299" cy="674669"/>
                </a:xfrm>
                <a:custGeom>
                  <a:avLst/>
                  <a:gdLst/>
                  <a:ahLst/>
                  <a:cxnLst/>
                  <a:rect l="l" t="t" r="r" b="b"/>
                  <a:pathLst>
                    <a:path w="77299" h="674669">
                      <a:moveTo>
                        <a:pt x="0" y="0"/>
                      </a:moveTo>
                      <a:lnTo>
                        <a:pt x="77300" y="0"/>
                      </a:lnTo>
                      <a:lnTo>
                        <a:pt x="77300" y="674670"/>
                      </a:lnTo>
                      <a:lnTo>
                        <a:pt x="0" y="674670"/>
                      </a:lnTo>
                      <a:close/>
                    </a:path>
                  </a:pathLst>
                </a:custGeom>
                <a:solidFill>
                  <a:srgbClr val="FFFFFF">
                    <a:alpha val="30000"/>
                  </a:srgbClr>
                </a:solidFill>
                <a:ln cap="flat">
                  <a:prstDash val="solid"/>
                </a:ln>
              </p:spPr>
              <p:txBody>
                <a:bodyPr vert="horz" lIns="91440" tIns="45720" rIns="91440" bIns="45720" anchor="ctr">
                  <a:normAutofit/>
                </a:bodyPr>
                <a:lstStyle/>
                <a:p>
                  <a:pPr marL="0" algn="l"/>
                  <a:endParaRPr/>
                </a:p>
              </p:txBody>
            </p:sp>
            <p:sp>
              <p:nvSpPr>
                <p:cNvPr id="84" name="Freeform 67">
                  <a:extLst>
                    <a:ext uri="{FF2B5EF4-FFF2-40B4-BE49-F238E27FC236}">
                      <a16:creationId xmlns:a16="http://schemas.microsoft.com/office/drawing/2014/main" id="{CAE58A44-94AF-0442-8E6B-617A14C96E1C}"/>
                    </a:ext>
                  </a:extLst>
                </p:cNvPr>
                <p:cNvSpPr/>
                <p:nvPr/>
              </p:nvSpPr>
              <p:spPr>
                <a:xfrm>
                  <a:off x="3491566" y="4094063"/>
                  <a:ext cx="160322" cy="235696"/>
                </a:xfrm>
                <a:custGeom>
                  <a:avLst/>
                  <a:gdLst/>
                  <a:ahLst/>
                  <a:cxnLst/>
                  <a:rect l="l" t="t" r="r" b="b"/>
                  <a:pathLst>
                    <a:path w="160322" h="235696">
                      <a:moveTo>
                        <a:pt x="160323" y="0"/>
                      </a:moveTo>
                      <a:lnTo>
                        <a:pt x="0" y="175248"/>
                      </a:lnTo>
                      <a:lnTo>
                        <a:pt x="130962" y="235697"/>
                      </a:lnTo>
                      <a:close/>
                    </a:path>
                  </a:pathLst>
                </a:custGeom>
                <a:solidFill>
                  <a:srgbClr val="0B2D4E"/>
                </a:solidFill>
                <a:ln cap="flat">
                  <a:prstDash val="solid"/>
                </a:ln>
              </p:spPr>
              <p:txBody>
                <a:bodyPr vert="horz" lIns="91440" tIns="45720" rIns="91440" bIns="45720" anchor="ctr">
                  <a:normAutofit fontScale="25000" lnSpcReduction="20000"/>
                </a:bodyPr>
                <a:lstStyle/>
                <a:p>
                  <a:pPr marL="0" algn="l"/>
                  <a:endParaRPr/>
                </a:p>
              </p:txBody>
            </p:sp>
            <p:sp>
              <p:nvSpPr>
                <p:cNvPr id="85" name="Freeform 68">
                  <a:extLst>
                    <a:ext uri="{FF2B5EF4-FFF2-40B4-BE49-F238E27FC236}">
                      <a16:creationId xmlns:a16="http://schemas.microsoft.com/office/drawing/2014/main" id="{357F0821-FF95-AC70-709E-B7438D9E06F5}"/>
                    </a:ext>
                  </a:extLst>
                </p:cNvPr>
                <p:cNvSpPr/>
                <p:nvPr/>
              </p:nvSpPr>
              <p:spPr>
                <a:xfrm>
                  <a:off x="3491566" y="4185471"/>
                  <a:ext cx="145008" cy="144288"/>
                </a:xfrm>
                <a:custGeom>
                  <a:avLst/>
                  <a:gdLst/>
                  <a:ahLst/>
                  <a:cxnLst/>
                  <a:rect l="l" t="t" r="r" b="b"/>
                  <a:pathLst>
                    <a:path w="145008" h="144288">
                      <a:moveTo>
                        <a:pt x="76698" y="0"/>
                      </a:moveTo>
                      <a:lnTo>
                        <a:pt x="0" y="83839"/>
                      </a:lnTo>
                      <a:lnTo>
                        <a:pt x="130962" y="144288"/>
                      </a:lnTo>
                      <a:lnTo>
                        <a:pt x="145008" y="31534"/>
                      </a:lnTo>
                      <a:close/>
                    </a:path>
                  </a:pathLst>
                </a:custGeom>
                <a:solidFill>
                  <a:srgbClr val="FFE9CC"/>
                </a:solidFill>
                <a:ln cap="flat">
                  <a:prstDash val="solid"/>
                </a:ln>
              </p:spPr>
              <p:txBody>
                <a:bodyPr vert="horz" lIns="91440" tIns="45720" rIns="91440" bIns="45720" anchor="ctr">
                  <a:normAutofit fontScale="25000" lnSpcReduction="20000"/>
                </a:bodyPr>
                <a:lstStyle/>
                <a:p>
                  <a:pPr marL="0" algn="l"/>
                  <a:endParaRPr/>
                </a:p>
              </p:txBody>
            </p:sp>
            <p:sp>
              <p:nvSpPr>
                <p:cNvPr id="86" name="Freeform 69">
                  <a:extLst>
                    <a:ext uri="{FF2B5EF4-FFF2-40B4-BE49-F238E27FC236}">
                      <a16:creationId xmlns:a16="http://schemas.microsoft.com/office/drawing/2014/main" id="{1C429B8F-4C6E-9B5C-E710-B78079F45507}"/>
                    </a:ext>
                  </a:extLst>
                </p:cNvPr>
                <p:cNvSpPr/>
                <p:nvPr/>
              </p:nvSpPr>
              <p:spPr>
                <a:xfrm rot="-9313419">
                  <a:off x="3187503" y="4908092"/>
                  <a:ext cx="141981" cy="70285"/>
                </a:xfrm>
                <a:custGeom>
                  <a:avLst/>
                  <a:gdLst/>
                  <a:ahLst/>
                  <a:cxnLst/>
                  <a:rect l="l" t="t" r="r" b="b"/>
                  <a:pathLst>
                    <a:path w="141981" h="70285">
                      <a:moveTo>
                        <a:pt x="0" y="0"/>
                      </a:moveTo>
                      <a:lnTo>
                        <a:pt x="141981" y="0"/>
                      </a:lnTo>
                      <a:lnTo>
                        <a:pt x="141981" y="70286"/>
                      </a:lnTo>
                      <a:lnTo>
                        <a:pt x="0" y="70286"/>
                      </a:lnTo>
                      <a:close/>
                    </a:path>
                  </a:pathLst>
                </a:custGeom>
                <a:solidFill>
                  <a:srgbClr val="51666F"/>
                </a:solidFill>
                <a:ln cap="flat">
                  <a:prstDash val="solid"/>
                </a:ln>
              </p:spPr>
              <p:txBody>
                <a:bodyPr vert="horz" lIns="91440" tIns="45720" rIns="91440" bIns="45720" anchor="ctr">
                  <a:normAutofit fontScale="25000" lnSpcReduction="20000"/>
                </a:bodyPr>
                <a:lstStyle/>
                <a:p>
                  <a:pPr marL="0" algn="l"/>
                  <a:endParaRPr/>
                </a:p>
              </p:txBody>
            </p:sp>
            <p:sp>
              <p:nvSpPr>
                <p:cNvPr id="87" name="Freeform 70">
                  <a:extLst>
                    <a:ext uri="{FF2B5EF4-FFF2-40B4-BE49-F238E27FC236}">
                      <a16:creationId xmlns:a16="http://schemas.microsoft.com/office/drawing/2014/main" id="{09DE207E-9677-6733-364C-2CDD1F8F33AD}"/>
                    </a:ext>
                  </a:extLst>
                </p:cNvPr>
                <p:cNvSpPr/>
                <p:nvPr/>
              </p:nvSpPr>
              <p:spPr>
                <a:xfrm>
                  <a:off x="3153888" y="4943156"/>
                  <a:ext cx="155559" cy="120510"/>
                </a:xfrm>
                <a:custGeom>
                  <a:avLst/>
                  <a:gdLst/>
                  <a:ahLst/>
                  <a:cxnLst/>
                  <a:rect l="l" t="t" r="r" b="b"/>
                  <a:pathLst>
                    <a:path w="155559" h="120510">
                      <a:moveTo>
                        <a:pt x="26654" y="0"/>
                      </a:moveTo>
                      <a:lnTo>
                        <a:pt x="155559" y="59497"/>
                      </a:lnTo>
                      <a:lnTo>
                        <a:pt x="129696" y="115527"/>
                      </a:lnTo>
                      <a:cubicBezTo>
                        <a:pt x="127712" y="119826"/>
                        <a:pt x="122619" y="121703"/>
                        <a:pt x="118320" y="119719"/>
                      </a:cubicBezTo>
                      <a:lnTo>
                        <a:pt x="4983" y="67410"/>
                      </a:lnTo>
                      <a:cubicBezTo>
                        <a:pt x="684" y="65425"/>
                        <a:pt x="-1193" y="60333"/>
                        <a:pt x="791" y="56034"/>
                      </a:cubicBezTo>
                      <a:lnTo>
                        <a:pt x="26654" y="0"/>
                      </a:lnTo>
                      <a:close/>
                    </a:path>
                  </a:pathLst>
                </a:custGeom>
                <a:solidFill>
                  <a:srgbClr val="D8584E"/>
                </a:solidFill>
                <a:ln cap="flat">
                  <a:prstDash val="solid"/>
                </a:ln>
              </p:spPr>
              <p:txBody>
                <a:bodyPr vert="horz" lIns="91440" tIns="45720" rIns="91440" bIns="45720" anchor="ctr">
                  <a:normAutofit fontScale="25000" lnSpcReduction="20000"/>
                </a:bodyPr>
                <a:lstStyle/>
                <a:p>
                  <a:pPr marL="0" algn="l"/>
                  <a:endParaRPr/>
                </a:p>
              </p:txBody>
            </p:sp>
          </p:grpSp>
          <p:grpSp>
            <p:nvGrpSpPr>
              <p:cNvPr id="79" name="Group 71">
                <a:extLst>
                  <a:ext uri="{FF2B5EF4-FFF2-40B4-BE49-F238E27FC236}">
                    <a16:creationId xmlns:a16="http://schemas.microsoft.com/office/drawing/2014/main" id="{5477E1E9-1D1A-BE0B-69D8-284D0FEAC9D4}"/>
                  </a:ext>
                </a:extLst>
              </p:cNvPr>
              <p:cNvGrpSpPr/>
              <p:nvPr/>
            </p:nvGrpSpPr>
            <p:grpSpPr>
              <a:xfrm>
                <a:off x="3029558" y="4719206"/>
                <a:ext cx="429505" cy="689040"/>
                <a:chOff x="3029558" y="4719206"/>
                <a:chExt cx="429505" cy="689040"/>
              </a:xfrm>
            </p:grpSpPr>
            <p:sp>
              <p:nvSpPr>
                <p:cNvPr id="80" name="Freeform 72">
                  <a:extLst>
                    <a:ext uri="{FF2B5EF4-FFF2-40B4-BE49-F238E27FC236}">
                      <a16:creationId xmlns:a16="http://schemas.microsoft.com/office/drawing/2014/main" id="{8A7152A6-4123-E9D1-F5CB-E8819223AF53}"/>
                    </a:ext>
                  </a:extLst>
                </p:cNvPr>
                <p:cNvSpPr/>
                <p:nvPr/>
              </p:nvSpPr>
              <p:spPr>
                <a:xfrm rot="-10800000">
                  <a:off x="3029560" y="4719206"/>
                  <a:ext cx="429503" cy="689040"/>
                </a:xfrm>
                <a:custGeom>
                  <a:avLst/>
                  <a:gdLst/>
                  <a:ahLst/>
                  <a:cxnLst/>
                  <a:rect l="l" t="t" r="r" b="b"/>
                  <a:pathLst>
                    <a:path w="429503" h="689040">
                      <a:moveTo>
                        <a:pt x="0" y="0"/>
                      </a:moveTo>
                      <a:lnTo>
                        <a:pt x="429504" y="0"/>
                      </a:lnTo>
                      <a:lnTo>
                        <a:pt x="429504" y="689040"/>
                      </a:lnTo>
                      <a:lnTo>
                        <a:pt x="0" y="689040"/>
                      </a:lnTo>
                      <a:close/>
                    </a:path>
                  </a:pathLst>
                </a:custGeom>
                <a:solidFill>
                  <a:srgbClr val="381F7A"/>
                </a:solidFill>
                <a:ln cap="flat">
                  <a:prstDash val="solid"/>
                </a:ln>
              </p:spPr>
              <p:txBody>
                <a:bodyPr vert="horz" lIns="91440" tIns="45720" rIns="91440" bIns="45720" anchor="ctr">
                  <a:normAutofit/>
                </a:bodyPr>
                <a:lstStyle/>
                <a:p>
                  <a:pPr marL="0" algn="l"/>
                  <a:endParaRPr/>
                </a:p>
              </p:txBody>
            </p:sp>
            <p:sp>
              <p:nvSpPr>
                <p:cNvPr id="81" name="Freeform 73">
                  <a:extLst>
                    <a:ext uri="{FF2B5EF4-FFF2-40B4-BE49-F238E27FC236}">
                      <a16:creationId xmlns:a16="http://schemas.microsoft.com/office/drawing/2014/main" id="{B2496D7A-A935-BDB8-53F3-B3828BB3679E}"/>
                    </a:ext>
                  </a:extLst>
                </p:cNvPr>
                <p:cNvSpPr/>
                <p:nvPr/>
              </p:nvSpPr>
              <p:spPr>
                <a:xfrm rot="-10800000">
                  <a:off x="3029558" y="4719206"/>
                  <a:ext cx="214753" cy="689040"/>
                </a:xfrm>
                <a:custGeom>
                  <a:avLst/>
                  <a:gdLst/>
                  <a:ahLst/>
                  <a:cxnLst/>
                  <a:rect l="l" t="t" r="r" b="b"/>
                  <a:pathLst>
                    <a:path w="214753" h="689040">
                      <a:moveTo>
                        <a:pt x="0" y="0"/>
                      </a:moveTo>
                      <a:lnTo>
                        <a:pt x="214754" y="0"/>
                      </a:lnTo>
                      <a:lnTo>
                        <a:pt x="214754" y="689040"/>
                      </a:lnTo>
                      <a:lnTo>
                        <a:pt x="0" y="689040"/>
                      </a:lnTo>
                      <a:close/>
                    </a:path>
                  </a:pathLst>
                </a:custGeom>
                <a:solidFill>
                  <a:srgbClr val="000000">
                    <a:alpha val="10000"/>
                  </a:srgbClr>
                </a:solidFill>
                <a:ln cap="flat">
                  <a:prstDash val="solid"/>
                </a:ln>
              </p:spPr>
              <p:txBody>
                <a:bodyPr vert="horz" lIns="91440" tIns="45720" rIns="91440" bIns="45720" anchor="ctr">
                  <a:normAutofit/>
                </a:bodyPr>
                <a:lstStyle/>
                <a:p>
                  <a:pPr marL="0" algn="l"/>
                  <a:endParaRPr/>
                </a:p>
              </p:txBody>
            </p:sp>
          </p:grpSp>
        </p:grpSp>
        <p:grpSp>
          <p:nvGrpSpPr>
            <p:cNvPr id="10" name="Group 74">
              <a:extLst>
                <a:ext uri="{FF2B5EF4-FFF2-40B4-BE49-F238E27FC236}">
                  <a16:creationId xmlns:a16="http://schemas.microsoft.com/office/drawing/2014/main" id="{F1A42E94-4B68-F6A5-AC4E-E02D03902C66}"/>
                </a:ext>
              </a:extLst>
            </p:cNvPr>
            <p:cNvGrpSpPr/>
            <p:nvPr/>
          </p:nvGrpSpPr>
          <p:grpSpPr>
            <a:xfrm>
              <a:off x="2091651" y="2441100"/>
              <a:ext cx="369964" cy="352344"/>
              <a:chOff x="3611045" y="4607135"/>
              <a:chExt cx="842938" cy="802793"/>
            </a:xfrm>
          </p:grpSpPr>
          <p:sp>
            <p:nvSpPr>
              <p:cNvPr id="72" name="Freeform 75">
                <a:extLst>
                  <a:ext uri="{FF2B5EF4-FFF2-40B4-BE49-F238E27FC236}">
                    <a16:creationId xmlns:a16="http://schemas.microsoft.com/office/drawing/2014/main" id="{7D5DEFD9-8355-2D9F-71BD-4FE880DD386E}"/>
                  </a:ext>
                </a:extLst>
              </p:cNvPr>
              <p:cNvSpPr/>
              <p:nvPr/>
            </p:nvSpPr>
            <p:spPr>
              <a:xfrm>
                <a:off x="3611045" y="4607135"/>
                <a:ext cx="560457" cy="802788"/>
              </a:xfrm>
              <a:custGeom>
                <a:avLst/>
                <a:gdLst/>
                <a:ahLst/>
                <a:cxnLst/>
                <a:rect l="l" t="t" r="r" b="b"/>
                <a:pathLst>
                  <a:path w="560457" h="802788">
                    <a:moveTo>
                      <a:pt x="414725" y="802789"/>
                    </a:moveTo>
                    <a:lnTo>
                      <a:pt x="145733" y="802789"/>
                    </a:lnTo>
                    <a:cubicBezTo>
                      <a:pt x="65245" y="802789"/>
                      <a:pt x="0" y="737544"/>
                      <a:pt x="0" y="657056"/>
                    </a:cubicBezTo>
                    <a:lnTo>
                      <a:pt x="0" y="0"/>
                    </a:lnTo>
                    <a:lnTo>
                      <a:pt x="560457" y="0"/>
                    </a:lnTo>
                    <a:lnTo>
                      <a:pt x="560457" y="657056"/>
                    </a:lnTo>
                    <a:cubicBezTo>
                      <a:pt x="560457" y="737544"/>
                      <a:pt x="495212" y="802789"/>
                      <a:pt x="414725" y="802789"/>
                    </a:cubicBezTo>
                    <a:close/>
                  </a:path>
                </a:pathLst>
              </a:custGeom>
              <a:solidFill>
                <a:srgbClr val="FFC73C"/>
              </a:solidFill>
              <a:ln cap="flat">
                <a:prstDash val="solid"/>
              </a:ln>
            </p:spPr>
            <p:txBody>
              <a:bodyPr vert="horz" lIns="91440" tIns="45720" rIns="91440" bIns="45720" anchor="ctr">
                <a:normAutofit/>
              </a:bodyPr>
              <a:lstStyle/>
              <a:p>
                <a:pPr marL="0" algn="l"/>
                <a:endParaRPr/>
              </a:p>
            </p:txBody>
          </p:sp>
          <p:sp>
            <p:nvSpPr>
              <p:cNvPr id="73" name="Freeform 76">
                <a:extLst>
                  <a:ext uri="{FF2B5EF4-FFF2-40B4-BE49-F238E27FC236}">
                    <a16:creationId xmlns:a16="http://schemas.microsoft.com/office/drawing/2014/main" id="{E5EF6AFD-38F3-178A-C680-F38807B0FBAD}"/>
                  </a:ext>
                </a:extLst>
              </p:cNvPr>
              <p:cNvSpPr/>
              <p:nvPr/>
            </p:nvSpPr>
            <p:spPr>
              <a:xfrm>
                <a:off x="3967293" y="4788705"/>
                <a:ext cx="486691" cy="493840"/>
              </a:xfrm>
              <a:custGeom>
                <a:avLst/>
                <a:gdLst/>
                <a:ahLst/>
                <a:cxnLst/>
                <a:rect l="l" t="t" r="r" b="b"/>
                <a:pathLst>
                  <a:path w="486691" h="493840">
                    <a:moveTo>
                      <a:pt x="243348" y="0"/>
                    </a:moveTo>
                    <a:cubicBezTo>
                      <a:pt x="108952" y="0"/>
                      <a:pt x="0" y="110547"/>
                      <a:pt x="0" y="246918"/>
                    </a:cubicBezTo>
                    <a:cubicBezTo>
                      <a:pt x="0" y="383289"/>
                      <a:pt x="108952" y="493840"/>
                      <a:pt x="243348" y="493840"/>
                    </a:cubicBezTo>
                    <a:cubicBezTo>
                      <a:pt x="377743" y="493840"/>
                      <a:pt x="486691" y="383289"/>
                      <a:pt x="486691" y="246918"/>
                    </a:cubicBezTo>
                    <a:cubicBezTo>
                      <a:pt x="486691" y="110547"/>
                      <a:pt x="377743" y="0"/>
                      <a:pt x="243348" y="0"/>
                    </a:cubicBezTo>
                    <a:close/>
                    <a:moveTo>
                      <a:pt x="243348" y="405784"/>
                    </a:moveTo>
                    <a:cubicBezTo>
                      <a:pt x="156877" y="405784"/>
                      <a:pt x="86779" y="334658"/>
                      <a:pt x="86779" y="246918"/>
                    </a:cubicBezTo>
                    <a:cubicBezTo>
                      <a:pt x="86779" y="159179"/>
                      <a:pt x="156877" y="88052"/>
                      <a:pt x="243348" y="88052"/>
                    </a:cubicBezTo>
                    <a:cubicBezTo>
                      <a:pt x="329814" y="88052"/>
                      <a:pt x="399912" y="159179"/>
                      <a:pt x="399912" y="246918"/>
                    </a:cubicBezTo>
                    <a:cubicBezTo>
                      <a:pt x="399912" y="334658"/>
                      <a:pt x="329814" y="405784"/>
                      <a:pt x="243348" y="405784"/>
                    </a:cubicBezTo>
                    <a:close/>
                  </a:path>
                </a:pathLst>
              </a:custGeom>
              <a:solidFill>
                <a:srgbClr val="FFC73C"/>
              </a:solidFill>
              <a:ln cap="flat">
                <a:prstDash val="solid"/>
              </a:ln>
            </p:spPr>
            <p:txBody>
              <a:bodyPr vert="horz" lIns="91440" tIns="45720" rIns="91440" bIns="45720" anchor="ctr">
                <a:normAutofit fontScale="85000" lnSpcReduction="20000"/>
              </a:bodyPr>
              <a:lstStyle/>
              <a:p>
                <a:pPr marL="0" algn="l"/>
                <a:endParaRPr/>
              </a:p>
            </p:txBody>
          </p:sp>
          <p:sp>
            <p:nvSpPr>
              <p:cNvPr id="74" name="Freeform 77">
                <a:extLst>
                  <a:ext uri="{FF2B5EF4-FFF2-40B4-BE49-F238E27FC236}">
                    <a16:creationId xmlns:a16="http://schemas.microsoft.com/office/drawing/2014/main" id="{FC4746AB-35BB-BA22-5150-E9C5E8601C45}"/>
                  </a:ext>
                </a:extLst>
              </p:cNvPr>
              <p:cNvSpPr/>
              <p:nvPr/>
            </p:nvSpPr>
            <p:spPr>
              <a:xfrm>
                <a:off x="3664546" y="4653924"/>
                <a:ext cx="60603" cy="451286"/>
              </a:xfrm>
              <a:custGeom>
                <a:avLst/>
                <a:gdLst/>
                <a:ahLst/>
                <a:cxnLst/>
                <a:rect l="l" t="t" r="r" b="b"/>
                <a:pathLst>
                  <a:path w="60603" h="451286">
                    <a:moveTo>
                      <a:pt x="30304" y="451286"/>
                    </a:moveTo>
                    <a:lnTo>
                      <a:pt x="30304" y="451286"/>
                    </a:lnTo>
                    <a:cubicBezTo>
                      <a:pt x="13639" y="451286"/>
                      <a:pt x="0" y="437652"/>
                      <a:pt x="0" y="420991"/>
                    </a:cubicBezTo>
                    <a:lnTo>
                      <a:pt x="0" y="30299"/>
                    </a:lnTo>
                    <a:cubicBezTo>
                      <a:pt x="0" y="13635"/>
                      <a:pt x="13635" y="0"/>
                      <a:pt x="30304" y="0"/>
                    </a:cubicBezTo>
                    <a:lnTo>
                      <a:pt x="30304" y="0"/>
                    </a:lnTo>
                    <a:cubicBezTo>
                      <a:pt x="46969" y="0"/>
                      <a:pt x="60603" y="13635"/>
                      <a:pt x="60603" y="30299"/>
                    </a:cubicBezTo>
                    <a:lnTo>
                      <a:pt x="60603" y="420991"/>
                    </a:lnTo>
                    <a:cubicBezTo>
                      <a:pt x="60603" y="437656"/>
                      <a:pt x="46969" y="451286"/>
                      <a:pt x="30304" y="451286"/>
                    </a:cubicBezTo>
                    <a:close/>
                  </a:path>
                </a:pathLst>
              </a:custGeom>
              <a:solidFill>
                <a:srgbClr val="FFFFFF">
                  <a:alpha val="20000"/>
                </a:srgbClr>
              </a:solidFill>
              <a:ln cap="flat">
                <a:prstDash val="solid"/>
              </a:ln>
            </p:spPr>
            <p:txBody>
              <a:bodyPr vert="horz" lIns="91440" tIns="45720" rIns="91440" bIns="45720" anchor="ctr">
                <a:normAutofit fontScale="70000" lnSpcReduction="20000"/>
              </a:bodyPr>
              <a:lstStyle/>
              <a:p>
                <a:pPr marL="0" algn="l"/>
                <a:endParaRPr/>
              </a:p>
            </p:txBody>
          </p:sp>
          <p:sp>
            <p:nvSpPr>
              <p:cNvPr id="75" name="Freeform 78">
                <a:extLst>
                  <a:ext uri="{FF2B5EF4-FFF2-40B4-BE49-F238E27FC236}">
                    <a16:creationId xmlns:a16="http://schemas.microsoft.com/office/drawing/2014/main" id="{7213707E-F8FB-6FCD-FE34-530CE943B02D}"/>
                  </a:ext>
                </a:extLst>
              </p:cNvPr>
              <p:cNvSpPr/>
              <p:nvPr/>
            </p:nvSpPr>
            <p:spPr>
              <a:xfrm>
                <a:off x="3900131" y="4607135"/>
                <a:ext cx="271371" cy="802793"/>
              </a:xfrm>
              <a:custGeom>
                <a:avLst/>
                <a:gdLst/>
                <a:ahLst/>
                <a:cxnLst/>
                <a:rect l="l" t="t" r="r" b="b"/>
                <a:pathLst>
                  <a:path w="271371" h="802793">
                    <a:moveTo>
                      <a:pt x="141939" y="0"/>
                    </a:moveTo>
                    <a:lnTo>
                      <a:pt x="141939" y="660854"/>
                    </a:lnTo>
                    <a:cubicBezTo>
                      <a:pt x="141939" y="739241"/>
                      <a:pt x="78391" y="802793"/>
                      <a:pt x="0" y="802793"/>
                    </a:cubicBezTo>
                    <a:lnTo>
                      <a:pt x="129432" y="802793"/>
                    </a:lnTo>
                    <a:cubicBezTo>
                      <a:pt x="207823" y="802793"/>
                      <a:pt x="271371" y="739245"/>
                      <a:pt x="271371" y="660854"/>
                    </a:cubicBezTo>
                    <a:lnTo>
                      <a:pt x="271371" y="0"/>
                    </a:lnTo>
                    <a:lnTo>
                      <a:pt x="141939" y="0"/>
                    </a:lnTo>
                    <a:close/>
                  </a:path>
                </a:pathLst>
              </a:custGeom>
              <a:solidFill>
                <a:srgbClr val="EFB126"/>
              </a:solidFill>
              <a:ln cap="flat">
                <a:prstDash val="solid"/>
              </a:ln>
            </p:spPr>
            <p:txBody>
              <a:bodyPr vert="horz" lIns="91440" tIns="45720" rIns="91440" bIns="45720" anchor="ctr">
                <a:normAutofit/>
              </a:bodyPr>
              <a:lstStyle/>
              <a:p>
                <a:pPr marL="0" algn="l"/>
                <a:endParaRPr/>
              </a:p>
            </p:txBody>
          </p:sp>
        </p:grpSp>
        <p:grpSp>
          <p:nvGrpSpPr>
            <p:cNvPr id="11" name="Group 79">
              <a:extLst>
                <a:ext uri="{FF2B5EF4-FFF2-40B4-BE49-F238E27FC236}">
                  <a16:creationId xmlns:a16="http://schemas.microsoft.com/office/drawing/2014/main" id="{DE9A233A-08FE-154B-9CD4-FA914FA5D9DE}"/>
                </a:ext>
              </a:extLst>
            </p:cNvPr>
            <p:cNvGrpSpPr/>
            <p:nvPr/>
          </p:nvGrpSpPr>
          <p:grpSpPr>
            <a:xfrm>
              <a:off x="4294066" y="1139550"/>
              <a:ext cx="898819" cy="1652743"/>
              <a:chOff x="8629104" y="1641638"/>
              <a:chExt cx="2047901" cy="3765667"/>
            </a:xfrm>
          </p:grpSpPr>
          <p:grpSp>
            <p:nvGrpSpPr>
              <p:cNvPr id="49" name="Group 80">
                <a:extLst>
                  <a:ext uri="{FF2B5EF4-FFF2-40B4-BE49-F238E27FC236}">
                    <a16:creationId xmlns:a16="http://schemas.microsoft.com/office/drawing/2014/main" id="{97A9B00D-9E26-DFA8-A0D9-E308D4084894}"/>
                  </a:ext>
                </a:extLst>
              </p:cNvPr>
              <p:cNvGrpSpPr/>
              <p:nvPr/>
            </p:nvGrpSpPr>
            <p:grpSpPr>
              <a:xfrm>
                <a:off x="8629104" y="1641638"/>
                <a:ext cx="1346929" cy="2987237"/>
                <a:chOff x="8629104" y="1641638"/>
                <a:chExt cx="1346929" cy="2987237"/>
              </a:xfrm>
            </p:grpSpPr>
            <p:sp>
              <p:nvSpPr>
                <p:cNvPr id="63" name="Freeform 81">
                  <a:extLst>
                    <a:ext uri="{FF2B5EF4-FFF2-40B4-BE49-F238E27FC236}">
                      <a16:creationId xmlns:a16="http://schemas.microsoft.com/office/drawing/2014/main" id="{218D19E8-A36D-1A72-76AC-0B153C105691}"/>
                    </a:ext>
                  </a:extLst>
                </p:cNvPr>
                <p:cNvSpPr/>
                <p:nvPr/>
              </p:nvSpPr>
              <p:spPr>
                <a:xfrm>
                  <a:off x="8726567" y="1729300"/>
                  <a:ext cx="1249466" cy="2765574"/>
                </a:xfrm>
                <a:custGeom>
                  <a:avLst/>
                  <a:gdLst/>
                  <a:ahLst/>
                  <a:cxnLst/>
                  <a:rect l="l" t="t" r="r" b="b"/>
                  <a:pathLst>
                    <a:path w="1249466" h="2765574">
                      <a:moveTo>
                        <a:pt x="715861" y="205702"/>
                      </a:moveTo>
                      <a:cubicBezTo>
                        <a:pt x="659866" y="205376"/>
                        <a:pt x="605517" y="198175"/>
                        <a:pt x="567158" y="143242"/>
                      </a:cubicBezTo>
                      <a:cubicBezTo>
                        <a:pt x="491870" y="35426"/>
                        <a:pt x="376956" y="-61366"/>
                        <a:pt x="248081" y="48272"/>
                      </a:cubicBezTo>
                      <a:cubicBezTo>
                        <a:pt x="173753" y="111507"/>
                        <a:pt x="229646" y="241590"/>
                        <a:pt x="165674" y="304161"/>
                      </a:cubicBezTo>
                      <a:cubicBezTo>
                        <a:pt x="109104" y="359497"/>
                        <a:pt x="37168" y="350350"/>
                        <a:pt x="8236" y="442191"/>
                      </a:cubicBezTo>
                      <a:cubicBezTo>
                        <a:pt x="-34327" y="577298"/>
                        <a:pt x="99815" y="695684"/>
                        <a:pt x="142880" y="812515"/>
                      </a:cubicBezTo>
                      <a:cubicBezTo>
                        <a:pt x="179017" y="910558"/>
                        <a:pt x="97741" y="947921"/>
                        <a:pt x="61227" y="1024320"/>
                      </a:cubicBezTo>
                      <a:cubicBezTo>
                        <a:pt x="33075" y="1083221"/>
                        <a:pt x="47549" y="1146306"/>
                        <a:pt x="78226" y="1202615"/>
                      </a:cubicBezTo>
                      <a:cubicBezTo>
                        <a:pt x="132318" y="1301906"/>
                        <a:pt x="252247" y="1381844"/>
                        <a:pt x="224464" y="1510410"/>
                      </a:cubicBezTo>
                      <a:cubicBezTo>
                        <a:pt x="201276" y="1617712"/>
                        <a:pt x="179712" y="1713343"/>
                        <a:pt x="274390" y="1794666"/>
                      </a:cubicBezTo>
                      <a:cubicBezTo>
                        <a:pt x="339293" y="1850413"/>
                        <a:pt x="459715" y="1901218"/>
                        <a:pt x="450538" y="2004401"/>
                      </a:cubicBezTo>
                      <a:cubicBezTo>
                        <a:pt x="447290" y="2040911"/>
                        <a:pt x="422018" y="2072038"/>
                        <a:pt x="415091" y="2108034"/>
                      </a:cubicBezTo>
                      <a:cubicBezTo>
                        <a:pt x="404127" y="2165002"/>
                        <a:pt x="441027" y="2220449"/>
                        <a:pt x="483885" y="2259548"/>
                      </a:cubicBezTo>
                      <a:cubicBezTo>
                        <a:pt x="581393" y="2348514"/>
                        <a:pt x="667036" y="2432417"/>
                        <a:pt x="740078" y="2544352"/>
                      </a:cubicBezTo>
                      <a:cubicBezTo>
                        <a:pt x="771291" y="2592183"/>
                        <a:pt x="896240" y="2700183"/>
                        <a:pt x="846305" y="2765574"/>
                      </a:cubicBezTo>
                      <a:cubicBezTo>
                        <a:pt x="937075" y="2646713"/>
                        <a:pt x="1033009" y="2531447"/>
                        <a:pt x="1115485" y="2406489"/>
                      </a:cubicBezTo>
                      <a:cubicBezTo>
                        <a:pt x="1183320" y="2303714"/>
                        <a:pt x="1285577" y="2153399"/>
                        <a:pt x="1215968" y="2026818"/>
                      </a:cubicBezTo>
                      <a:cubicBezTo>
                        <a:pt x="1194318" y="1987449"/>
                        <a:pt x="1154057" y="1958109"/>
                        <a:pt x="1143020" y="1914548"/>
                      </a:cubicBezTo>
                      <a:cubicBezTo>
                        <a:pt x="1123102" y="1835891"/>
                        <a:pt x="1200384" y="1762965"/>
                        <a:pt x="1229114" y="1696048"/>
                      </a:cubicBezTo>
                      <a:cubicBezTo>
                        <a:pt x="1274223" y="1590983"/>
                        <a:pt x="1241120" y="1468958"/>
                        <a:pt x="1161662" y="1390091"/>
                      </a:cubicBezTo>
                      <a:cubicBezTo>
                        <a:pt x="1124067" y="1352775"/>
                        <a:pt x="1083270" y="1311743"/>
                        <a:pt x="1077749" y="1259060"/>
                      </a:cubicBezTo>
                      <a:cubicBezTo>
                        <a:pt x="1071719" y="1201535"/>
                        <a:pt x="1107788" y="1147901"/>
                        <a:pt x="1124148" y="1094841"/>
                      </a:cubicBezTo>
                      <a:cubicBezTo>
                        <a:pt x="1139235" y="1045922"/>
                        <a:pt x="1148631" y="993917"/>
                        <a:pt x="1154139" y="943108"/>
                      </a:cubicBezTo>
                      <a:cubicBezTo>
                        <a:pt x="1158026" y="907228"/>
                        <a:pt x="1159527" y="870516"/>
                        <a:pt x="1151087" y="835429"/>
                      </a:cubicBezTo>
                      <a:cubicBezTo>
                        <a:pt x="1135039" y="768696"/>
                        <a:pt x="1074946" y="731599"/>
                        <a:pt x="1030463" y="684249"/>
                      </a:cubicBezTo>
                      <a:cubicBezTo>
                        <a:pt x="924571" y="571524"/>
                        <a:pt x="980233" y="438981"/>
                        <a:pt x="933971" y="307971"/>
                      </a:cubicBezTo>
                      <a:cubicBezTo>
                        <a:pt x="892446" y="190370"/>
                        <a:pt x="802200" y="206207"/>
                        <a:pt x="715861" y="205702"/>
                      </a:cubicBezTo>
                      <a:close/>
                    </a:path>
                  </a:pathLst>
                </a:custGeom>
                <a:solidFill>
                  <a:srgbClr val="3DC8E8"/>
                </a:solidFill>
                <a:ln cap="flat">
                  <a:prstDash val="solid"/>
                </a:ln>
              </p:spPr>
              <p:txBody>
                <a:bodyPr vert="horz" lIns="91440" tIns="45720" rIns="91440" bIns="45720" anchor="ctr">
                  <a:normAutofit/>
                </a:bodyPr>
                <a:lstStyle/>
                <a:p>
                  <a:pPr marL="0" algn="l"/>
                  <a:endParaRPr/>
                </a:p>
              </p:txBody>
            </p:sp>
            <p:grpSp>
              <p:nvGrpSpPr>
                <p:cNvPr id="64" name="Group 82">
                  <a:extLst>
                    <a:ext uri="{FF2B5EF4-FFF2-40B4-BE49-F238E27FC236}">
                      <a16:creationId xmlns:a16="http://schemas.microsoft.com/office/drawing/2014/main" id="{CA4F767D-B507-77FF-5A82-F8D25C03BFDE}"/>
                    </a:ext>
                  </a:extLst>
                </p:cNvPr>
                <p:cNvGrpSpPr/>
                <p:nvPr/>
              </p:nvGrpSpPr>
              <p:grpSpPr>
                <a:xfrm>
                  <a:off x="8629104" y="1641638"/>
                  <a:ext cx="1277705" cy="2987237"/>
                  <a:chOff x="8629104" y="1641638"/>
                  <a:chExt cx="1277705" cy="2987237"/>
                </a:xfrm>
                <a:noFill/>
              </p:grpSpPr>
              <p:sp>
                <p:nvSpPr>
                  <p:cNvPr id="65" name="Freeform 83">
                    <a:extLst>
                      <a:ext uri="{FF2B5EF4-FFF2-40B4-BE49-F238E27FC236}">
                        <a16:creationId xmlns:a16="http://schemas.microsoft.com/office/drawing/2014/main" id="{11D81D6F-5FB1-FD66-F215-D54CDE1E5618}"/>
                      </a:ext>
                    </a:extLst>
                  </p:cNvPr>
                  <p:cNvSpPr/>
                  <p:nvPr/>
                </p:nvSpPr>
                <p:spPr>
                  <a:xfrm>
                    <a:off x="8984906" y="1641638"/>
                    <a:ext cx="615144" cy="2987237"/>
                  </a:xfrm>
                  <a:custGeom>
                    <a:avLst/>
                    <a:gdLst/>
                    <a:ahLst/>
                    <a:cxnLst/>
                    <a:rect l="l" t="t" r="r" b="b"/>
                    <a:pathLst>
                      <a:path w="615144" h="2987237">
                        <a:moveTo>
                          <a:pt x="599226" y="2987238"/>
                        </a:moveTo>
                        <a:cubicBezTo>
                          <a:pt x="638557" y="2536556"/>
                          <a:pt x="602433" y="2082299"/>
                          <a:pt x="519180" y="1638449"/>
                        </a:cubicBezTo>
                        <a:cubicBezTo>
                          <a:pt x="439756" y="1215040"/>
                          <a:pt x="335518" y="790174"/>
                          <a:pt x="177477" y="388797"/>
                        </a:cubicBezTo>
                        <a:cubicBezTo>
                          <a:pt x="125257" y="256181"/>
                          <a:pt x="66625" y="126024"/>
                          <a:pt x="0" y="0"/>
                        </a:cubicBezTo>
                      </a:path>
                    </a:pathLst>
                  </a:custGeom>
                  <a:noFill/>
                  <a:ln w="21422" cap="flat">
                    <a:solidFill>
                      <a:srgbClr val="26A8D1"/>
                    </a:solidFill>
                    <a:prstDash val="solid"/>
                  </a:ln>
                </p:spPr>
                <p:txBody>
                  <a:bodyPr vert="horz" lIns="91440" tIns="45720" rIns="91440" bIns="45720" anchor="ctr">
                    <a:normAutofit/>
                  </a:bodyPr>
                  <a:lstStyle/>
                  <a:p>
                    <a:pPr marL="0" algn="l"/>
                    <a:endParaRPr/>
                  </a:p>
                </p:txBody>
              </p:sp>
              <p:sp>
                <p:nvSpPr>
                  <p:cNvPr id="66" name="Freeform 84">
                    <a:extLst>
                      <a:ext uri="{FF2B5EF4-FFF2-40B4-BE49-F238E27FC236}">
                        <a16:creationId xmlns:a16="http://schemas.microsoft.com/office/drawing/2014/main" id="{F49E1F75-5AF3-F987-E993-F9F3D4C47805}"/>
                      </a:ext>
                    </a:extLst>
                  </p:cNvPr>
                  <p:cNvSpPr/>
                  <p:nvPr/>
                </p:nvSpPr>
                <p:spPr>
                  <a:xfrm>
                    <a:off x="8629104" y="2245973"/>
                    <a:ext cx="745498" cy="405474"/>
                  </a:xfrm>
                  <a:custGeom>
                    <a:avLst/>
                    <a:gdLst/>
                    <a:ahLst/>
                    <a:cxnLst/>
                    <a:rect l="l" t="t" r="r" b="b"/>
                    <a:pathLst>
                      <a:path w="745498" h="405474">
                        <a:moveTo>
                          <a:pt x="0" y="0"/>
                        </a:moveTo>
                        <a:cubicBezTo>
                          <a:pt x="221830" y="78301"/>
                          <a:pt x="433413" y="185573"/>
                          <a:pt x="627678" y="318237"/>
                        </a:cubicBezTo>
                        <a:cubicBezTo>
                          <a:pt x="676966" y="351893"/>
                          <a:pt x="704411" y="362192"/>
                          <a:pt x="745499" y="405475"/>
                        </a:cubicBezTo>
                      </a:path>
                    </a:pathLst>
                  </a:custGeom>
                  <a:noFill/>
                  <a:ln w="21422" cap="flat">
                    <a:solidFill>
                      <a:srgbClr val="26A8D1"/>
                    </a:solidFill>
                    <a:prstDash val="solid"/>
                  </a:ln>
                </p:spPr>
                <p:txBody>
                  <a:bodyPr vert="horz" lIns="91440" tIns="45720" rIns="91440" bIns="45720" anchor="ctr">
                    <a:normAutofit fontScale="62500" lnSpcReduction="20000"/>
                  </a:bodyPr>
                  <a:lstStyle/>
                  <a:p>
                    <a:pPr marL="0" algn="l"/>
                    <a:endParaRPr/>
                  </a:p>
                </p:txBody>
              </p:sp>
              <p:sp>
                <p:nvSpPr>
                  <p:cNvPr id="67" name="Freeform 85">
                    <a:extLst>
                      <a:ext uri="{FF2B5EF4-FFF2-40B4-BE49-F238E27FC236}">
                        <a16:creationId xmlns:a16="http://schemas.microsoft.com/office/drawing/2014/main" id="{252C1D95-3905-5A72-47F5-EA99F921EB4B}"/>
                      </a:ext>
                    </a:extLst>
                  </p:cNvPr>
                  <p:cNvSpPr/>
                  <p:nvPr/>
                </p:nvSpPr>
                <p:spPr>
                  <a:xfrm>
                    <a:off x="8775287" y="2862349"/>
                    <a:ext cx="704509" cy="271941"/>
                  </a:xfrm>
                  <a:custGeom>
                    <a:avLst/>
                    <a:gdLst/>
                    <a:ahLst/>
                    <a:cxnLst/>
                    <a:rect l="l" t="t" r="r" b="b"/>
                    <a:pathLst>
                      <a:path w="704509" h="271941">
                        <a:moveTo>
                          <a:pt x="704509" y="271941"/>
                        </a:moveTo>
                        <a:cubicBezTo>
                          <a:pt x="491598" y="134348"/>
                          <a:pt x="250141" y="41144"/>
                          <a:pt x="0" y="0"/>
                        </a:cubicBezTo>
                      </a:path>
                    </a:pathLst>
                  </a:custGeom>
                  <a:noFill/>
                  <a:ln w="21422" cap="flat">
                    <a:solidFill>
                      <a:srgbClr val="26A8D1"/>
                    </a:solidFill>
                    <a:prstDash val="solid"/>
                  </a:ln>
                </p:spPr>
                <p:txBody>
                  <a:bodyPr vert="horz" lIns="91440" tIns="45720" rIns="91440" bIns="45720" anchor="ctr">
                    <a:normAutofit fontScale="25000" lnSpcReduction="20000"/>
                  </a:bodyPr>
                  <a:lstStyle/>
                  <a:p>
                    <a:pPr marL="0" algn="l"/>
                    <a:endParaRPr/>
                  </a:p>
                </p:txBody>
              </p:sp>
              <p:sp>
                <p:nvSpPr>
                  <p:cNvPr id="68" name="Freeform 86">
                    <a:extLst>
                      <a:ext uri="{FF2B5EF4-FFF2-40B4-BE49-F238E27FC236}">
                        <a16:creationId xmlns:a16="http://schemas.microsoft.com/office/drawing/2014/main" id="{F9C42F3E-FDA9-8C5D-CBF3-97009863B995}"/>
                      </a:ext>
                    </a:extLst>
                  </p:cNvPr>
                  <p:cNvSpPr/>
                  <p:nvPr/>
                </p:nvSpPr>
                <p:spPr>
                  <a:xfrm>
                    <a:off x="8868238" y="3366437"/>
                    <a:ext cx="695765" cy="349230"/>
                  </a:xfrm>
                  <a:custGeom>
                    <a:avLst/>
                    <a:gdLst/>
                    <a:ahLst/>
                    <a:cxnLst/>
                    <a:rect l="l" t="t" r="r" b="b"/>
                    <a:pathLst>
                      <a:path w="695765" h="349230">
                        <a:moveTo>
                          <a:pt x="695765" y="349231"/>
                        </a:moveTo>
                        <a:cubicBezTo>
                          <a:pt x="497616" y="177519"/>
                          <a:pt x="256081" y="56283"/>
                          <a:pt x="0" y="0"/>
                        </a:cubicBezTo>
                      </a:path>
                    </a:pathLst>
                  </a:custGeom>
                  <a:noFill/>
                  <a:ln w="21422" cap="flat">
                    <a:solidFill>
                      <a:srgbClr val="26A8D1"/>
                    </a:solidFill>
                    <a:prstDash val="solid"/>
                  </a:ln>
                </p:spPr>
                <p:txBody>
                  <a:bodyPr vert="horz" lIns="91440" tIns="45720" rIns="91440" bIns="45720" anchor="ctr">
                    <a:normAutofit fontScale="47500" lnSpcReduction="20000"/>
                  </a:bodyPr>
                  <a:lstStyle/>
                  <a:p>
                    <a:pPr marL="0" algn="l"/>
                    <a:endParaRPr/>
                  </a:p>
                </p:txBody>
              </p:sp>
              <p:sp>
                <p:nvSpPr>
                  <p:cNvPr id="69" name="Freeform 87">
                    <a:extLst>
                      <a:ext uri="{FF2B5EF4-FFF2-40B4-BE49-F238E27FC236}">
                        <a16:creationId xmlns:a16="http://schemas.microsoft.com/office/drawing/2014/main" id="{36C3F658-A5A9-4764-B678-1034C629D3A1}"/>
                      </a:ext>
                    </a:extLst>
                  </p:cNvPr>
                  <p:cNvSpPr/>
                  <p:nvPr/>
                </p:nvSpPr>
                <p:spPr>
                  <a:xfrm>
                    <a:off x="9363591" y="1945314"/>
                    <a:ext cx="174171" cy="691290"/>
                  </a:xfrm>
                  <a:custGeom>
                    <a:avLst/>
                    <a:gdLst/>
                    <a:ahLst/>
                    <a:cxnLst/>
                    <a:rect l="l" t="t" r="r" b="b"/>
                    <a:pathLst>
                      <a:path w="174171" h="691290">
                        <a:moveTo>
                          <a:pt x="0" y="691291"/>
                        </a:moveTo>
                        <a:cubicBezTo>
                          <a:pt x="15486" y="452846"/>
                          <a:pt x="74829" y="217317"/>
                          <a:pt x="174172" y="0"/>
                        </a:cubicBezTo>
                      </a:path>
                    </a:pathLst>
                  </a:custGeom>
                  <a:noFill/>
                  <a:ln w="21422" cap="flat">
                    <a:solidFill>
                      <a:srgbClr val="26A8D1"/>
                    </a:solidFill>
                    <a:prstDash val="solid"/>
                  </a:ln>
                </p:spPr>
                <p:txBody>
                  <a:bodyPr vert="horz" lIns="91440" tIns="45720" rIns="91440" bIns="45720" anchor="ctr">
                    <a:normAutofit/>
                  </a:bodyPr>
                  <a:lstStyle/>
                  <a:p>
                    <a:pPr marL="0" algn="l"/>
                    <a:endParaRPr/>
                  </a:p>
                </p:txBody>
              </p:sp>
              <p:sp>
                <p:nvSpPr>
                  <p:cNvPr id="70" name="Freeform 88">
                    <a:extLst>
                      <a:ext uri="{FF2B5EF4-FFF2-40B4-BE49-F238E27FC236}">
                        <a16:creationId xmlns:a16="http://schemas.microsoft.com/office/drawing/2014/main" id="{B8DB30E5-0227-0B23-3FB4-45DA22F69435}"/>
                      </a:ext>
                    </a:extLst>
                  </p:cNvPr>
                  <p:cNvSpPr/>
                  <p:nvPr/>
                </p:nvSpPr>
                <p:spPr>
                  <a:xfrm>
                    <a:off x="9477083" y="2547562"/>
                    <a:ext cx="424373" cy="567070"/>
                  </a:xfrm>
                  <a:custGeom>
                    <a:avLst/>
                    <a:gdLst/>
                    <a:ahLst/>
                    <a:cxnLst/>
                    <a:rect l="l" t="t" r="r" b="b"/>
                    <a:pathLst>
                      <a:path w="424373" h="567070">
                        <a:moveTo>
                          <a:pt x="0" y="567071"/>
                        </a:moveTo>
                        <a:cubicBezTo>
                          <a:pt x="100680" y="351678"/>
                          <a:pt x="246116" y="157340"/>
                          <a:pt x="424373" y="0"/>
                        </a:cubicBezTo>
                      </a:path>
                    </a:pathLst>
                  </a:custGeom>
                  <a:noFill/>
                  <a:ln w="21422" cap="flat">
                    <a:solidFill>
                      <a:srgbClr val="26A8D1"/>
                    </a:solidFill>
                    <a:prstDash val="solid"/>
                  </a:ln>
                </p:spPr>
                <p:txBody>
                  <a:bodyPr vert="horz" lIns="91440" tIns="45720" rIns="91440" bIns="45720" anchor="ctr">
                    <a:normAutofit fontScale="92500" lnSpcReduction="10000"/>
                  </a:bodyPr>
                  <a:lstStyle/>
                  <a:p>
                    <a:pPr marL="0" algn="l"/>
                    <a:endParaRPr/>
                  </a:p>
                </p:txBody>
              </p:sp>
              <p:sp>
                <p:nvSpPr>
                  <p:cNvPr id="71" name="Freeform 89">
                    <a:extLst>
                      <a:ext uri="{FF2B5EF4-FFF2-40B4-BE49-F238E27FC236}">
                        <a16:creationId xmlns:a16="http://schemas.microsoft.com/office/drawing/2014/main" id="{C230843D-94D0-EF2F-DE65-CF99DBDDCC1B}"/>
                      </a:ext>
                    </a:extLst>
                  </p:cNvPr>
                  <p:cNvSpPr/>
                  <p:nvPr/>
                </p:nvSpPr>
                <p:spPr>
                  <a:xfrm>
                    <a:off x="9577192" y="3226787"/>
                    <a:ext cx="329617" cy="505417"/>
                  </a:xfrm>
                  <a:custGeom>
                    <a:avLst/>
                    <a:gdLst/>
                    <a:ahLst/>
                    <a:cxnLst/>
                    <a:rect l="l" t="t" r="r" b="b"/>
                    <a:pathLst>
                      <a:path w="329617" h="505417">
                        <a:moveTo>
                          <a:pt x="0" y="505418"/>
                        </a:moveTo>
                        <a:cubicBezTo>
                          <a:pt x="13914" y="438873"/>
                          <a:pt x="38320" y="374528"/>
                          <a:pt x="72031" y="315489"/>
                        </a:cubicBezTo>
                        <a:cubicBezTo>
                          <a:pt x="111250" y="246811"/>
                          <a:pt x="162569" y="185903"/>
                          <a:pt x="214819" y="126539"/>
                        </a:cubicBezTo>
                        <a:cubicBezTo>
                          <a:pt x="252447" y="83783"/>
                          <a:pt x="290720" y="41598"/>
                          <a:pt x="329617" y="0"/>
                        </a:cubicBezTo>
                      </a:path>
                    </a:pathLst>
                  </a:custGeom>
                  <a:noFill/>
                  <a:ln w="21422" cap="flat">
                    <a:solidFill>
                      <a:srgbClr val="26A8D1"/>
                    </a:solidFill>
                    <a:prstDash val="solid"/>
                  </a:ln>
                </p:spPr>
                <p:txBody>
                  <a:bodyPr vert="horz" lIns="91440" tIns="45720" rIns="91440" bIns="45720" anchor="ctr">
                    <a:normAutofit fontScale="85000" lnSpcReduction="20000"/>
                  </a:bodyPr>
                  <a:lstStyle/>
                  <a:p>
                    <a:pPr marL="0" algn="l"/>
                    <a:endParaRPr/>
                  </a:p>
                </p:txBody>
              </p:sp>
            </p:grpSp>
          </p:grpSp>
          <p:grpSp>
            <p:nvGrpSpPr>
              <p:cNvPr id="50" name="Group 90">
                <a:extLst>
                  <a:ext uri="{FF2B5EF4-FFF2-40B4-BE49-F238E27FC236}">
                    <a16:creationId xmlns:a16="http://schemas.microsoft.com/office/drawing/2014/main" id="{F9197A9E-6405-36EE-BE19-5DE3EC1E2D1B}"/>
                  </a:ext>
                </a:extLst>
              </p:cNvPr>
              <p:cNvGrpSpPr/>
              <p:nvPr/>
            </p:nvGrpSpPr>
            <p:grpSpPr>
              <a:xfrm>
                <a:off x="9482456" y="2606965"/>
                <a:ext cx="1194549" cy="2083923"/>
                <a:chOff x="9482456" y="2606965"/>
                <a:chExt cx="1194549" cy="2083923"/>
              </a:xfrm>
            </p:grpSpPr>
            <p:sp>
              <p:nvSpPr>
                <p:cNvPr id="54" name="Freeform 91">
                  <a:extLst>
                    <a:ext uri="{FF2B5EF4-FFF2-40B4-BE49-F238E27FC236}">
                      <a16:creationId xmlns:a16="http://schemas.microsoft.com/office/drawing/2014/main" id="{53CA1F41-ECA1-2704-4693-B255D11AD5FF}"/>
                    </a:ext>
                  </a:extLst>
                </p:cNvPr>
                <p:cNvSpPr/>
                <p:nvPr/>
              </p:nvSpPr>
              <p:spPr>
                <a:xfrm>
                  <a:off x="9482456" y="2654082"/>
                  <a:ext cx="1129100" cy="1941171"/>
                </a:xfrm>
                <a:custGeom>
                  <a:avLst/>
                  <a:gdLst/>
                  <a:ahLst/>
                  <a:cxnLst/>
                  <a:rect l="l" t="t" r="r" b="b"/>
                  <a:pathLst>
                    <a:path w="1129100" h="1941171">
                      <a:moveTo>
                        <a:pt x="647633" y="102357"/>
                      </a:moveTo>
                      <a:cubicBezTo>
                        <a:pt x="688296" y="109871"/>
                        <a:pt x="728716" y="112169"/>
                        <a:pt x="764141" y="77634"/>
                      </a:cubicBezTo>
                      <a:cubicBezTo>
                        <a:pt x="833672" y="9847"/>
                        <a:pt x="930431" y="-44460"/>
                        <a:pt x="1008736" y="52911"/>
                      </a:cubicBezTo>
                      <a:cubicBezTo>
                        <a:pt x="1053900" y="109065"/>
                        <a:pt x="995351" y="195690"/>
                        <a:pt x="1033095" y="249933"/>
                      </a:cubicBezTo>
                      <a:cubicBezTo>
                        <a:pt x="1066471" y="297900"/>
                        <a:pt x="1119917" y="301222"/>
                        <a:pt x="1128194" y="371847"/>
                      </a:cubicBezTo>
                      <a:cubicBezTo>
                        <a:pt x="1140367" y="475741"/>
                        <a:pt x="1026678" y="543048"/>
                        <a:pt x="979268" y="621834"/>
                      </a:cubicBezTo>
                      <a:cubicBezTo>
                        <a:pt x="939483" y="687949"/>
                        <a:pt x="993267" y="726303"/>
                        <a:pt x="1009177" y="786773"/>
                      </a:cubicBezTo>
                      <a:cubicBezTo>
                        <a:pt x="1021445" y="833394"/>
                        <a:pt x="1002212" y="877153"/>
                        <a:pt x="972170" y="913753"/>
                      </a:cubicBezTo>
                      <a:cubicBezTo>
                        <a:pt x="919188" y="978287"/>
                        <a:pt x="821132" y="1019675"/>
                        <a:pt x="823488" y="1116780"/>
                      </a:cubicBezTo>
                      <a:cubicBezTo>
                        <a:pt x="825456" y="1197824"/>
                        <a:pt x="827865" y="1270176"/>
                        <a:pt x="747926" y="1316060"/>
                      </a:cubicBezTo>
                      <a:cubicBezTo>
                        <a:pt x="693135" y="1347517"/>
                        <a:pt x="598748" y="1367697"/>
                        <a:pt x="591123" y="1443812"/>
                      </a:cubicBezTo>
                      <a:cubicBezTo>
                        <a:pt x="588427" y="1470747"/>
                        <a:pt x="602447" y="1496820"/>
                        <a:pt x="602490" y="1523892"/>
                      </a:cubicBezTo>
                      <a:cubicBezTo>
                        <a:pt x="602558" y="1566733"/>
                        <a:pt x="568114" y="1601842"/>
                        <a:pt x="531616" y="1624276"/>
                      </a:cubicBezTo>
                      <a:cubicBezTo>
                        <a:pt x="448570" y="1675312"/>
                        <a:pt x="374834" y="1724322"/>
                        <a:pt x="306361" y="1795405"/>
                      </a:cubicBezTo>
                      <a:cubicBezTo>
                        <a:pt x="277103" y="1825781"/>
                        <a:pt x="171516" y="1886826"/>
                        <a:pt x="198686" y="1941172"/>
                      </a:cubicBezTo>
                      <a:cubicBezTo>
                        <a:pt x="149295" y="1842386"/>
                        <a:pt x="95662" y="1745500"/>
                        <a:pt x="53134" y="1643440"/>
                      </a:cubicBezTo>
                      <a:cubicBezTo>
                        <a:pt x="18154" y="1559502"/>
                        <a:pt x="-35214" y="1436311"/>
                        <a:pt x="32800" y="1354127"/>
                      </a:cubicBezTo>
                      <a:cubicBezTo>
                        <a:pt x="53953" y="1328568"/>
                        <a:pt x="87218" y="1312854"/>
                        <a:pt x="101251" y="1282786"/>
                      </a:cubicBezTo>
                      <a:cubicBezTo>
                        <a:pt x="126588" y="1228488"/>
                        <a:pt x="80621" y="1164893"/>
                        <a:pt x="69044" y="1112374"/>
                      </a:cubicBezTo>
                      <a:cubicBezTo>
                        <a:pt x="50867" y="1029919"/>
                        <a:pt x="91770" y="945986"/>
                        <a:pt x="160324" y="899780"/>
                      </a:cubicBezTo>
                      <a:cubicBezTo>
                        <a:pt x="192759" y="877916"/>
                        <a:pt x="228030" y="853797"/>
                        <a:pt x="239329" y="816348"/>
                      </a:cubicBezTo>
                      <a:cubicBezTo>
                        <a:pt x="251664" y="775457"/>
                        <a:pt x="232924" y="731557"/>
                        <a:pt x="228403" y="690804"/>
                      </a:cubicBezTo>
                      <a:cubicBezTo>
                        <a:pt x="224233" y="653230"/>
                        <a:pt x="224609" y="614208"/>
                        <a:pt x="227648" y="576588"/>
                      </a:cubicBezTo>
                      <a:cubicBezTo>
                        <a:pt x="229791" y="550022"/>
                        <a:pt x="233791" y="523186"/>
                        <a:pt x="244768" y="498900"/>
                      </a:cubicBezTo>
                      <a:cubicBezTo>
                        <a:pt x="265646" y="452715"/>
                        <a:pt x="314373" y="434126"/>
                        <a:pt x="353189" y="405935"/>
                      </a:cubicBezTo>
                      <a:cubicBezTo>
                        <a:pt x="445605" y="338825"/>
                        <a:pt x="423573" y="234974"/>
                        <a:pt x="475261" y="146347"/>
                      </a:cubicBezTo>
                      <a:cubicBezTo>
                        <a:pt x="521663" y="66794"/>
                        <a:pt x="584933" y="90772"/>
                        <a:pt x="647633" y="102357"/>
                      </a:cubicBezTo>
                      <a:close/>
                    </a:path>
                  </a:pathLst>
                </a:custGeom>
                <a:solidFill>
                  <a:srgbClr val="26A8D1"/>
                </a:solidFill>
                <a:ln cap="flat">
                  <a:prstDash val="solid"/>
                </a:ln>
              </p:spPr>
              <p:txBody>
                <a:bodyPr vert="horz" lIns="91440" tIns="45720" rIns="91440" bIns="45720" anchor="ctr">
                  <a:normAutofit/>
                </a:bodyPr>
                <a:lstStyle/>
                <a:p>
                  <a:pPr marL="0" algn="l"/>
                  <a:endParaRPr/>
                </a:p>
              </p:txBody>
            </p:sp>
            <p:grpSp>
              <p:nvGrpSpPr>
                <p:cNvPr id="55" name="Group 92">
                  <a:extLst>
                    <a:ext uri="{FF2B5EF4-FFF2-40B4-BE49-F238E27FC236}">
                      <a16:creationId xmlns:a16="http://schemas.microsoft.com/office/drawing/2014/main" id="{C124B2BC-C6A4-BAF6-82E5-5FD4079B2ED7}"/>
                    </a:ext>
                  </a:extLst>
                </p:cNvPr>
                <p:cNvGrpSpPr/>
                <p:nvPr/>
              </p:nvGrpSpPr>
              <p:grpSpPr>
                <a:xfrm>
                  <a:off x="9614440" y="2606965"/>
                  <a:ext cx="1062565" cy="2083923"/>
                  <a:chOff x="9614440" y="2606965"/>
                  <a:chExt cx="1062565" cy="2083923"/>
                </a:xfrm>
                <a:noFill/>
              </p:grpSpPr>
              <p:sp>
                <p:nvSpPr>
                  <p:cNvPr id="56" name="Freeform 93">
                    <a:extLst>
                      <a:ext uri="{FF2B5EF4-FFF2-40B4-BE49-F238E27FC236}">
                        <a16:creationId xmlns:a16="http://schemas.microsoft.com/office/drawing/2014/main" id="{0CCA11E4-D49C-3035-E288-333BA334AD16}"/>
                      </a:ext>
                    </a:extLst>
                  </p:cNvPr>
                  <p:cNvSpPr/>
                  <p:nvPr/>
                </p:nvSpPr>
                <p:spPr>
                  <a:xfrm>
                    <a:off x="9654430" y="2606965"/>
                    <a:ext cx="848137" cy="2083923"/>
                  </a:xfrm>
                  <a:custGeom>
                    <a:avLst/>
                    <a:gdLst/>
                    <a:ahLst/>
                    <a:cxnLst/>
                    <a:rect l="l" t="t" r="r" b="b"/>
                    <a:pathLst>
                      <a:path w="848137" h="2083923">
                        <a:moveTo>
                          <a:pt x="0" y="2083924"/>
                        </a:moveTo>
                        <a:cubicBezTo>
                          <a:pt x="33853" y="1751568"/>
                          <a:pt x="122930" y="1427060"/>
                          <a:pt x="244754" y="1116628"/>
                        </a:cubicBezTo>
                        <a:cubicBezTo>
                          <a:pt x="360971" y="820491"/>
                          <a:pt x="495393" y="526733"/>
                          <a:pt x="665586" y="257458"/>
                        </a:cubicBezTo>
                        <a:cubicBezTo>
                          <a:pt x="721818" y="168488"/>
                          <a:pt x="782365" y="82193"/>
                          <a:pt x="848138" y="0"/>
                        </a:cubicBezTo>
                      </a:path>
                    </a:pathLst>
                  </a:custGeom>
                  <a:noFill/>
                  <a:ln w="21422" cap="flat">
                    <a:solidFill>
                      <a:srgbClr val="3DC8E8"/>
                    </a:solidFill>
                    <a:prstDash val="solid"/>
                  </a:ln>
                </p:spPr>
                <p:txBody>
                  <a:bodyPr vert="horz" lIns="91440" tIns="45720" rIns="91440" bIns="45720" anchor="ctr">
                    <a:normAutofit/>
                  </a:bodyPr>
                  <a:lstStyle/>
                  <a:p>
                    <a:pPr marL="0" algn="l"/>
                    <a:endParaRPr/>
                  </a:p>
                </p:txBody>
              </p:sp>
              <p:sp>
                <p:nvSpPr>
                  <p:cNvPr id="57" name="Freeform 94">
                    <a:extLst>
                      <a:ext uri="{FF2B5EF4-FFF2-40B4-BE49-F238E27FC236}">
                        <a16:creationId xmlns:a16="http://schemas.microsoft.com/office/drawing/2014/main" id="{695C10D7-0713-7123-99DD-DE7AB07E2FFE}"/>
                      </a:ext>
                    </a:extLst>
                  </p:cNvPr>
                  <p:cNvSpPr/>
                  <p:nvPr/>
                </p:nvSpPr>
                <p:spPr>
                  <a:xfrm>
                    <a:off x="10080119" y="3094582"/>
                    <a:ext cx="596886" cy="190935"/>
                  </a:xfrm>
                  <a:custGeom>
                    <a:avLst/>
                    <a:gdLst/>
                    <a:ahLst/>
                    <a:cxnLst/>
                    <a:rect l="l" t="t" r="r" b="b"/>
                    <a:pathLst>
                      <a:path w="596886" h="190935">
                        <a:moveTo>
                          <a:pt x="596887" y="0"/>
                        </a:moveTo>
                        <a:cubicBezTo>
                          <a:pt x="425140" y="26090"/>
                          <a:pt x="256815" y="74619"/>
                          <a:pt x="97538" y="143962"/>
                        </a:cubicBezTo>
                        <a:cubicBezTo>
                          <a:pt x="57128" y="161553"/>
                          <a:pt x="35795" y="165226"/>
                          <a:pt x="0" y="190935"/>
                        </a:cubicBezTo>
                      </a:path>
                    </a:pathLst>
                  </a:custGeom>
                  <a:noFill/>
                  <a:ln w="21422" cap="flat">
                    <a:solidFill>
                      <a:srgbClr val="3DC8E8"/>
                    </a:solidFill>
                    <a:prstDash val="solid"/>
                  </a:ln>
                </p:spPr>
                <p:txBody>
                  <a:bodyPr vert="horz" lIns="91440" tIns="45720" rIns="91440" bIns="45720" anchor="ctr">
                    <a:normAutofit fontScale="25000" lnSpcReduction="20000"/>
                  </a:bodyPr>
                  <a:lstStyle/>
                  <a:p>
                    <a:pPr marL="0" algn="l"/>
                    <a:endParaRPr/>
                  </a:p>
                </p:txBody>
              </p:sp>
              <p:sp>
                <p:nvSpPr>
                  <p:cNvPr id="58" name="Freeform 95">
                    <a:extLst>
                      <a:ext uri="{FF2B5EF4-FFF2-40B4-BE49-F238E27FC236}">
                        <a16:creationId xmlns:a16="http://schemas.microsoft.com/office/drawing/2014/main" id="{C4284B5B-2818-26FE-E2F0-69DC57D4F223}"/>
                      </a:ext>
                    </a:extLst>
                  </p:cNvPr>
                  <p:cNvSpPr/>
                  <p:nvPr/>
                </p:nvSpPr>
                <p:spPr>
                  <a:xfrm>
                    <a:off x="9936985" y="3521014"/>
                    <a:ext cx="548669" cy="100184"/>
                  </a:xfrm>
                  <a:custGeom>
                    <a:avLst/>
                    <a:gdLst/>
                    <a:ahLst/>
                    <a:cxnLst/>
                    <a:rect l="l" t="t" r="r" b="b"/>
                    <a:pathLst>
                      <a:path w="548669" h="100184">
                        <a:moveTo>
                          <a:pt x="0" y="100185"/>
                        </a:moveTo>
                        <a:cubicBezTo>
                          <a:pt x="173485" y="29848"/>
                          <a:pt x="361532" y="-4335"/>
                          <a:pt x="548669" y="440"/>
                        </a:cubicBezTo>
                      </a:path>
                    </a:pathLst>
                  </a:custGeom>
                  <a:noFill/>
                  <a:ln w="21422" cap="flat">
                    <a:solidFill>
                      <a:srgbClr val="3DC8E8"/>
                    </a:solidFill>
                    <a:prstDash val="solid"/>
                  </a:ln>
                </p:spPr>
                <p:txBody>
                  <a:bodyPr vert="horz" lIns="91440" tIns="45720" rIns="91440" bIns="45720" anchor="ctr">
                    <a:normAutofit fontScale="25000" lnSpcReduction="20000"/>
                  </a:bodyPr>
                  <a:lstStyle/>
                  <a:p>
                    <a:pPr marL="0" algn="l"/>
                    <a:endParaRPr/>
                  </a:p>
                </p:txBody>
              </p:sp>
              <p:sp>
                <p:nvSpPr>
                  <p:cNvPr id="59" name="Freeform 96">
                    <a:extLst>
                      <a:ext uri="{FF2B5EF4-FFF2-40B4-BE49-F238E27FC236}">
                        <a16:creationId xmlns:a16="http://schemas.microsoft.com/office/drawing/2014/main" id="{74A47171-4FC2-65A4-8840-73BD85A95ADA}"/>
                      </a:ext>
                    </a:extLst>
                  </p:cNvPr>
                  <p:cNvSpPr/>
                  <p:nvPr/>
                </p:nvSpPr>
                <p:spPr>
                  <a:xfrm>
                    <a:off x="9795431" y="3874242"/>
                    <a:ext cx="553029" cy="157018"/>
                  </a:xfrm>
                  <a:custGeom>
                    <a:avLst/>
                    <a:gdLst/>
                    <a:ahLst/>
                    <a:cxnLst/>
                    <a:rect l="l" t="t" r="r" b="b"/>
                    <a:pathLst>
                      <a:path w="553029" h="157018">
                        <a:moveTo>
                          <a:pt x="0" y="157018"/>
                        </a:moveTo>
                        <a:cubicBezTo>
                          <a:pt x="167499" y="59887"/>
                          <a:pt x="359484" y="5379"/>
                          <a:pt x="553030" y="0"/>
                        </a:cubicBezTo>
                      </a:path>
                    </a:pathLst>
                  </a:custGeom>
                  <a:noFill/>
                  <a:ln w="21422" cap="flat">
                    <a:solidFill>
                      <a:srgbClr val="3DC8E8"/>
                    </a:solidFill>
                    <a:prstDash val="solid"/>
                  </a:ln>
                </p:spPr>
                <p:txBody>
                  <a:bodyPr vert="horz" lIns="91440" tIns="45720" rIns="91440" bIns="45720" anchor="ctr">
                    <a:normAutofit fontScale="25000" lnSpcReduction="20000"/>
                  </a:bodyPr>
                  <a:lstStyle/>
                  <a:p>
                    <a:pPr marL="0" algn="l"/>
                    <a:endParaRPr/>
                  </a:p>
                </p:txBody>
              </p:sp>
              <p:sp>
                <p:nvSpPr>
                  <p:cNvPr id="60" name="Freeform 97">
                    <a:extLst>
                      <a:ext uri="{FF2B5EF4-FFF2-40B4-BE49-F238E27FC236}">
                        <a16:creationId xmlns:a16="http://schemas.microsoft.com/office/drawing/2014/main" id="{05D33370-EDE3-2169-19BE-DF3EF1A3457A}"/>
                      </a:ext>
                    </a:extLst>
                  </p:cNvPr>
                  <p:cNvSpPr/>
                  <p:nvPr/>
                </p:nvSpPr>
                <p:spPr>
                  <a:xfrm>
                    <a:off x="10059507" y="2750722"/>
                    <a:ext cx="41714" cy="525554"/>
                  </a:xfrm>
                  <a:custGeom>
                    <a:avLst/>
                    <a:gdLst/>
                    <a:ahLst/>
                    <a:cxnLst/>
                    <a:rect l="l" t="t" r="r" b="b"/>
                    <a:pathLst>
                      <a:path w="41714" h="525554">
                        <a:moveTo>
                          <a:pt x="30655" y="525554"/>
                        </a:moveTo>
                        <a:cubicBezTo>
                          <a:pt x="52425" y="350448"/>
                          <a:pt x="41979" y="171390"/>
                          <a:pt x="0" y="0"/>
                        </a:cubicBezTo>
                      </a:path>
                    </a:pathLst>
                  </a:custGeom>
                  <a:noFill/>
                  <a:ln w="21422" cap="flat">
                    <a:solidFill>
                      <a:srgbClr val="3DC8E8"/>
                    </a:solidFill>
                    <a:prstDash val="solid"/>
                  </a:ln>
                </p:spPr>
                <p:txBody>
                  <a:bodyPr vert="horz" lIns="91440" tIns="45720" rIns="91440" bIns="45720" anchor="ctr">
                    <a:normAutofit fontScale="92500" lnSpcReduction="20000"/>
                  </a:bodyPr>
                  <a:lstStyle/>
                  <a:p>
                    <a:pPr marL="0" algn="l"/>
                    <a:endParaRPr/>
                  </a:p>
                </p:txBody>
              </p:sp>
              <p:sp>
                <p:nvSpPr>
                  <p:cNvPr id="61" name="Freeform 98">
                    <a:extLst>
                      <a:ext uri="{FF2B5EF4-FFF2-40B4-BE49-F238E27FC236}">
                        <a16:creationId xmlns:a16="http://schemas.microsoft.com/office/drawing/2014/main" id="{2F8B079B-5F54-63F6-452E-E09826F4EC01}"/>
                      </a:ext>
                    </a:extLst>
                  </p:cNvPr>
                  <p:cNvSpPr/>
                  <p:nvPr/>
                </p:nvSpPr>
                <p:spPr>
                  <a:xfrm>
                    <a:off x="9712333" y="3137239"/>
                    <a:ext cx="229340" cy="470077"/>
                  </a:xfrm>
                  <a:custGeom>
                    <a:avLst/>
                    <a:gdLst/>
                    <a:ahLst/>
                    <a:cxnLst/>
                    <a:rect l="l" t="t" r="r" b="b"/>
                    <a:pathLst>
                      <a:path w="229340" h="470077">
                        <a:moveTo>
                          <a:pt x="229341" y="470077"/>
                        </a:moveTo>
                        <a:cubicBezTo>
                          <a:pt x="186122" y="299905"/>
                          <a:pt x="107525" y="138802"/>
                          <a:pt x="0" y="0"/>
                        </a:cubicBezTo>
                      </a:path>
                    </a:pathLst>
                  </a:custGeom>
                  <a:noFill/>
                  <a:ln w="21422" cap="flat">
                    <a:solidFill>
                      <a:srgbClr val="3DC8E8"/>
                    </a:solidFill>
                    <a:prstDash val="solid"/>
                  </a:ln>
                </p:spPr>
                <p:txBody>
                  <a:bodyPr vert="horz" lIns="91440" tIns="45720" rIns="91440" bIns="45720" anchor="ctr">
                    <a:normAutofit fontScale="77500" lnSpcReduction="20000"/>
                  </a:bodyPr>
                  <a:lstStyle/>
                  <a:p>
                    <a:pPr marL="0" algn="l"/>
                    <a:endParaRPr/>
                  </a:p>
                </p:txBody>
              </p:sp>
              <p:sp>
                <p:nvSpPr>
                  <p:cNvPr id="62" name="Freeform 99">
                    <a:extLst>
                      <a:ext uri="{FF2B5EF4-FFF2-40B4-BE49-F238E27FC236}">
                        <a16:creationId xmlns:a16="http://schemas.microsoft.com/office/drawing/2014/main" id="{0C173CDA-9316-09D2-462C-C1802E82ABB4}"/>
                      </a:ext>
                    </a:extLst>
                  </p:cNvPr>
                  <p:cNvSpPr/>
                  <p:nvPr/>
                </p:nvSpPr>
                <p:spPr>
                  <a:xfrm>
                    <a:off x="9614440" y="3629184"/>
                    <a:ext cx="169135" cy="412243"/>
                  </a:xfrm>
                  <a:custGeom>
                    <a:avLst/>
                    <a:gdLst/>
                    <a:ahLst/>
                    <a:cxnLst/>
                    <a:rect l="l" t="t" r="r" b="b"/>
                    <a:pathLst>
                      <a:path w="169135" h="412243">
                        <a:moveTo>
                          <a:pt x="169135" y="412243"/>
                        </a:moveTo>
                        <a:cubicBezTo>
                          <a:pt x="168252" y="362047"/>
                          <a:pt x="159457" y="311996"/>
                          <a:pt x="143177" y="264505"/>
                        </a:cubicBezTo>
                        <a:cubicBezTo>
                          <a:pt x="124232" y="209259"/>
                          <a:pt x="95441" y="157974"/>
                          <a:pt x="65759" y="107679"/>
                        </a:cubicBezTo>
                        <a:cubicBezTo>
                          <a:pt x="44384" y="71456"/>
                          <a:pt x="22460" y="35559"/>
                          <a:pt x="0" y="0"/>
                        </a:cubicBezTo>
                      </a:path>
                    </a:pathLst>
                  </a:custGeom>
                  <a:noFill/>
                  <a:ln w="21422" cap="flat">
                    <a:solidFill>
                      <a:srgbClr val="3DC8E8"/>
                    </a:solidFill>
                    <a:prstDash val="solid"/>
                  </a:ln>
                </p:spPr>
                <p:txBody>
                  <a:bodyPr vert="horz" lIns="91440" tIns="45720" rIns="91440" bIns="45720" anchor="ctr">
                    <a:normAutofit fontScale="62500" lnSpcReduction="20000"/>
                  </a:bodyPr>
                  <a:lstStyle/>
                  <a:p>
                    <a:pPr marL="0" algn="l"/>
                    <a:endParaRPr/>
                  </a:p>
                </p:txBody>
              </p:sp>
            </p:grpSp>
          </p:grpSp>
          <p:sp>
            <p:nvSpPr>
              <p:cNvPr id="51" name="Freeform 100">
                <a:extLst>
                  <a:ext uri="{FF2B5EF4-FFF2-40B4-BE49-F238E27FC236}">
                    <a16:creationId xmlns:a16="http://schemas.microsoft.com/office/drawing/2014/main" id="{7E41F508-BA90-A58C-0ECD-2217B97F8905}"/>
                  </a:ext>
                </a:extLst>
              </p:cNvPr>
              <p:cNvSpPr/>
              <p:nvPr/>
            </p:nvSpPr>
            <p:spPr>
              <a:xfrm>
                <a:off x="9259079" y="4575781"/>
                <a:ext cx="830902" cy="831524"/>
              </a:xfrm>
              <a:custGeom>
                <a:avLst/>
                <a:gdLst/>
                <a:ahLst/>
                <a:cxnLst/>
                <a:rect l="l" t="t" r="r" b="b"/>
                <a:pathLst>
                  <a:path w="830902" h="831524">
                    <a:moveTo>
                      <a:pt x="0" y="0"/>
                    </a:moveTo>
                    <a:lnTo>
                      <a:pt x="830903" y="0"/>
                    </a:lnTo>
                    <a:lnTo>
                      <a:pt x="685131" y="831524"/>
                    </a:lnTo>
                    <a:lnTo>
                      <a:pt x="145775" y="831524"/>
                    </a:lnTo>
                    <a:close/>
                  </a:path>
                </a:pathLst>
              </a:custGeom>
              <a:solidFill>
                <a:srgbClr val="EFB126"/>
              </a:solidFill>
              <a:ln cap="flat">
                <a:prstDash val="solid"/>
              </a:ln>
            </p:spPr>
            <p:txBody>
              <a:bodyPr vert="horz" lIns="91440" tIns="45720" rIns="91440" bIns="45720" anchor="ctr">
                <a:normAutofit/>
              </a:bodyPr>
              <a:lstStyle/>
              <a:p>
                <a:pPr marL="0" algn="l"/>
                <a:endParaRPr/>
              </a:p>
            </p:txBody>
          </p:sp>
          <p:sp>
            <p:nvSpPr>
              <p:cNvPr id="52" name="Freeform 101">
                <a:extLst>
                  <a:ext uri="{FF2B5EF4-FFF2-40B4-BE49-F238E27FC236}">
                    <a16:creationId xmlns:a16="http://schemas.microsoft.com/office/drawing/2014/main" id="{8D986AB8-0AA3-D877-5679-FF21A5034605}"/>
                  </a:ext>
                </a:extLst>
              </p:cNvPr>
              <p:cNvSpPr/>
              <p:nvPr/>
            </p:nvSpPr>
            <p:spPr>
              <a:xfrm rot="-10800000">
                <a:off x="9157353" y="4342384"/>
                <a:ext cx="1034353" cy="233399"/>
              </a:xfrm>
              <a:custGeom>
                <a:avLst/>
                <a:gdLst/>
                <a:ahLst/>
                <a:cxnLst/>
                <a:rect l="l" t="t" r="r" b="b"/>
                <a:pathLst>
                  <a:path w="1034353" h="233399">
                    <a:moveTo>
                      <a:pt x="0" y="0"/>
                    </a:moveTo>
                    <a:lnTo>
                      <a:pt x="1034354" y="0"/>
                    </a:lnTo>
                    <a:lnTo>
                      <a:pt x="1034354" y="233399"/>
                    </a:lnTo>
                    <a:lnTo>
                      <a:pt x="0" y="233399"/>
                    </a:lnTo>
                    <a:close/>
                  </a:path>
                </a:pathLst>
              </a:custGeom>
              <a:solidFill>
                <a:srgbClr val="FFC73C"/>
              </a:solidFill>
              <a:ln cap="flat">
                <a:prstDash val="solid"/>
              </a:ln>
            </p:spPr>
            <p:txBody>
              <a:bodyPr vert="horz" lIns="91440" tIns="45720" rIns="91440" bIns="45720" anchor="ctr">
                <a:normAutofit fontScale="25000" lnSpcReduction="20000"/>
              </a:bodyPr>
              <a:lstStyle/>
              <a:p>
                <a:pPr marL="0" algn="l"/>
                <a:endParaRPr/>
              </a:p>
            </p:txBody>
          </p:sp>
          <p:sp>
            <p:nvSpPr>
              <p:cNvPr id="53" name="Freeform 102">
                <a:extLst>
                  <a:ext uri="{FF2B5EF4-FFF2-40B4-BE49-F238E27FC236}">
                    <a16:creationId xmlns:a16="http://schemas.microsoft.com/office/drawing/2014/main" id="{0AB0B76A-77E5-215E-618E-CB4E46C73414}"/>
                  </a:ext>
                </a:extLst>
              </p:cNvPr>
              <p:cNvSpPr/>
              <p:nvPr/>
            </p:nvSpPr>
            <p:spPr>
              <a:xfrm>
                <a:off x="9259079" y="4575781"/>
                <a:ext cx="830902" cy="110272"/>
              </a:xfrm>
              <a:custGeom>
                <a:avLst/>
                <a:gdLst/>
                <a:ahLst/>
                <a:cxnLst/>
                <a:rect l="l" t="t" r="r" b="b"/>
                <a:pathLst>
                  <a:path w="830902" h="110272">
                    <a:moveTo>
                      <a:pt x="811572" y="110273"/>
                    </a:moveTo>
                    <a:lnTo>
                      <a:pt x="19331" y="110273"/>
                    </a:lnTo>
                    <a:lnTo>
                      <a:pt x="0" y="0"/>
                    </a:lnTo>
                    <a:lnTo>
                      <a:pt x="830903" y="0"/>
                    </a:lnTo>
                    <a:close/>
                  </a:path>
                </a:pathLst>
              </a:custGeom>
              <a:solidFill>
                <a:srgbClr val="231F20">
                  <a:alpha val="10000"/>
                </a:srgbClr>
              </a:solidFill>
              <a:ln cap="flat">
                <a:prstDash val="solid"/>
              </a:ln>
            </p:spPr>
            <p:txBody>
              <a:bodyPr vert="horz" lIns="91440" tIns="45720" rIns="91440" bIns="45720" anchor="ctr">
                <a:normAutofit fontScale="25000" lnSpcReduction="20000"/>
              </a:bodyPr>
              <a:lstStyle/>
              <a:p>
                <a:pPr marL="0" algn="l"/>
                <a:endParaRPr/>
              </a:p>
            </p:txBody>
          </p:sp>
        </p:grpSp>
        <p:grpSp>
          <p:nvGrpSpPr>
            <p:cNvPr id="12" name="Group 103">
              <a:extLst>
                <a:ext uri="{FF2B5EF4-FFF2-40B4-BE49-F238E27FC236}">
                  <a16:creationId xmlns:a16="http://schemas.microsoft.com/office/drawing/2014/main" id="{A2816D2D-1083-C4D9-A7BF-6532D9BFBA67}"/>
                </a:ext>
              </a:extLst>
            </p:cNvPr>
            <p:cNvGrpSpPr/>
            <p:nvPr/>
          </p:nvGrpSpPr>
          <p:grpSpPr>
            <a:xfrm>
              <a:off x="3919872" y="1942203"/>
              <a:ext cx="833944" cy="849780"/>
              <a:chOff x="7776526" y="3470430"/>
              <a:chExt cx="1900086" cy="1936167"/>
            </a:xfrm>
          </p:grpSpPr>
          <p:grpSp>
            <p:nvGrpSpPr>
              <p:cNvPr id="13" name="Group 104">
                <a:extLst>
                  <a:ext uri="{FF2B5EF4-FFF2-40B4-BE49-F238E27FC236}">
                    <a16:creationId xmlns:a16="http://schemas.microsoft.com/office/drawing/2014/main" id="{2EB17C50-6754-B305-8DDE-0B84861A4875}"/>
                  </a:ext>
                </a:extLst>
              </p:cNvPr>
              <p:cNvGrpSpPr/>
              <p:nvPr/>
            </p:nvGrpSpPr>
            <p:grpSpPr>
              <a:xfrm>
                <a:off x="7886533" y="5064084"/>
                <a:ext cx="1640068" cy="342513"/>
                <a:chOff x="7886533" y="5064084"/>
                <a:chExt cx="1640068" cy="342513"/>
              </a:xfrm>
            </p:grpSpPr>
            <p:sp>
              <p:nvSpPr>
                <p:cNvPr id="43" name="Freeform 105">
                  <a:extLst>
                    <a:ext uri="{FF2B5EF4-FFF2-40B4-BE49-F238E27FC236}">
                      <a16:creationId xmlns:a16="http://schemas.microsoft.com/office/drawing/2014/main" id="{E753D248-D922-7B24-77C5-83D9816E921F}"/>
                    </a:ext>
                  </a:extLst>
                </p:cNvPr>
                <p:cNvSpPr/>
                <p:nvPr/>
              </p:nvSpPr>
              <p:spPr>
                <a:xfrm>
                  <a:off x="7886533" y="5064084"/>
                  <a:ext cx="1490063" cy="342513"/>
                </a:xfrm>
                <a:custGeom>
                  <a:avLst/>
                  <a:gdLst/>
                  <a:ahLst/>
                  <a:cxnLst/>
                  <a:rect l="l" t="t" r="r" b="b"/>
                  <a:pathLst>
                    <a:path w="1490063" h="342513">
                      <a:moveTo>
                        <a:pt x="1490064" y="342514"/>
                      </a:moveTo>
                      <a:lnTo>
                        <a:pt x="195007" y="342514"/>
                      </a:lnTo>
                      <a:cubicBezTo>
                        <a:pt x="87306" y="342514"/>
                        <a:pt x="0" y="274555"/>
                        <a:pt x="0" y="190717"/>
                      </a:cubicBezTo>
                      <a:lnTo>
                        <a:pt x="0" y="151797"/>
                      </a:lnTo>
                      <a:cubicBezTo>
                        <a:pt x="0" y="67963"/>
                        <a:pt x="87306" y="0"/>
                        <a:pt x="195007" y="0"/>
                      </a:cubicBezTo>
                      <a:lnTo>
                        <a:pt x="1490064" y="0"/>
                      </a:lnTo>
                      <a:lnTo>
                        <a:pt x="1490064" y="46707"/>
                      </a:lnTo>
                      <a:lnTo>
                        <a:pt x="285009" y="46707"/>
                      </a:lnTo>
                      <a:cubicBezTo>
                        <a:pt x="243587" y="46707"/>
                        <a:pt x="210005" y="72849"/>
                        <a:pt x="210005" y="105090"/>
                      </a:cubicBezTo>
                      <a:lnTo>
                        <a:pt x="210005" y="237424"/>
                      </a:lnTo>
                      <a:cubicBezTo>
                        <a:pt x="210005" y="269669"/>
                        <a:pt x="243583" y="295807"/>
                        <a:pt x="285009" y="295807"/>
                      </a:cubicBezTo>
                      <a:lnTo>
                        <a:pt x="1490064" y="295807"/>
                      </a:lnTo>
                      <a:lnTo>
                        <a:pt x="1490064" y="342514"/>
                      </a:lnTo>
                      <a:close/>
                    </a:path>
                  </a:pathLst>
                </a:custGeom>
                <a:solidFill>
                  <a:srgbClr val="9B87FF"/>
                </a:solidFill>
                <a:ln cap="flat">
                  <a:prstDash val="solid"/>
                </a:ln>
              </p:spPr>
              <p:txBody>
                <a:bodyPr vert="horz" lIns="91440" tIns="45720" rIns="91440" bIns="45720" anchor="ctr">
                  <a:normAutofit fontScale="40000" lnSpcReduction="20000"/>
                </a:bodyPr>
                <a:lstStyle/>
                <a:p>
                  <a:pPr marL="0" algn="l"/>
                  <a:endParaRPr/>
                </a:p>
              </p:txBody>
            </p:sp>
            <p:sp>
              <p:nvSpPr>
                <p:cNvPr id="44" name="Freeform 106">
                  <a:extLst>
                    <a:ext uri="{FF2B5EF4-FFF2-40B4-BE49-F238E27FC236}">
                      <a16:creationId xmlns:a16="http://schemas.microsoft.com/office/drawing/2014/main" id="{8C2B709A-AC7B-B041-2CD1-7F7E074958AC}"/>
                    </a:ext>
                  </a:extLst>
                </p:cNvPr>
                <p:cNvSpPr/>
                <p:nvPr/>
              </p:nvSpPr>
              <p:spPr>
                <a:xfrm>
                  <a:off x="8036538" y="5064084"/>
                  <a:ext cx="1490063" cy="342513"/>
                </a:xfrm>
                <a:custGeom>
                  <a:avLst/>
                  <a:gdLst/>
                  <a:ahLst/>
                  <a:cxnLst/>
                  <a:rect l="l" t="t" r="r" b="b"/>
                  <a:pathLst>
                    <a:path w="1490063" h="342513">
                      <a:moveTo>
                        <a:pt x="1490063" y="342514"/>
                      </a:moveTo>
                      <a:lnTo>
                        <a:pt x="195007" y="342514"/>
                      </a:lnTo>
                      <a:cubicBezTo>
                        <a:pt x="87307" y="342514"/>
                        <a:pt x="0" y="274555"/>
                        <a:pt x="0" y="190717"/>
                      </a:cubicBezTo>
                      <a:lnTo>
                        <a:pt x="0" y="151797"/>
                      </a:lnTo>
                      <a:cubicBezTo>
                        <a:pt x="0" y="67963"/>
                        <a:pt x="87311" y="0"/>
                        <a:pt x="195007" y="0"/>
                      </a:cubicBezTo>
                      <a:lnTo>
                        <a:pt x="1490063" y="0"/>
                      </a:lnTo>
                      <a:lnTo>
                        <a:pt x="1490063" y="46707"/>
                      </a:lnTo>
                      <a:lnTo>
                        <a:pt x="195007" y="46707"/>
                      </a:lnTo>
                      <a:cubicBezTo>
                        <a:pt x="120448" y="46707"/>
                        <a:pt x="59999" y="93757"/>
                        <a:pt x="59999" y="151797"/>
                      </a:cubicBezTo>
                      <a:lnTo>
                        <a:pt x="59999" y="190717"/>
                      </a:lnTo>
                      <a:cubicBezTo>
                        <a:pt x="59999" y="248757"/>
                        <a:pt x="120444" y="295807"/>
                        <a:pt x="195007" y="295807"/>
                      </a:cubicBezTo>
                      <a:lnTo>
                        <a:pt x="1490063" y="295807"/>
                      </a:lnTo>
                      <a:lnTo>
                        <a:pt x="1490063" y="342514"/>
                      </a:lnTo>
                      <a:close/>
                    </a:path>
                  </a:pathLst>
                </a:custGeom>
                <a:solidFill>
                  <a:srgbClr val="8070F2"/>
                </a:solidFill>
                <a:ln cap="flat">
                  <a:prstDash val="solid"/>
                </a:ln>
              </p:spPr>
              <p:txBody>
                <a:bodyPr vert="horz" lIns="91440" tIns="45720" rIns="91440" bIns="45720" anchor="ctr">
                  <a:normAutofit fontScale="40000" lnSpcReduction="20000"/>
                </a:bodyPr>
                <a:lstStyle/>
                <a:p>
                  <a:pPr marL="0" algn="l"/>
                  <a:endParaRPr/>
                </a:p>
              </p:txBody>
            </p:sp>
            <p:sp>
              <p:nvSpPr>
                <p:cNvPr id="45" name="Freeform 107">
                  <a:extLst>
                    <a:ext uri="{FF2B5EF4-FFF2-40B4-BE49-F238E27FC236}">
                      <a16:creationId xmlns:a16="http://schemas.microsoft.com/office/drawing/2014/main" id="{CAAE3E4D-86EB-4B8C-D470-F623F3CD2E2E}"/>
                    </a:ext>
                  </a:extLst>
                </p:cNvPr>
                <p:cNvSpPr/>
                <p:nvPr/>
              </p:nvSpPr>
              <p:spPr>
                <a:xfrm>
                  <a:off x="8092791" y="5110795"/>
                  <a:ext cx="1398812" cy="249099"/>
                </a:xfrm>
                <a:custGeom>
                  <a:avLst/>
                  <a:gdLst/>
                  <a:ahLst/>
                  <a:cxnLst/>
                  <a:rect l="l" t="t" r="r" b="b"/>
                  <a:pathLst>
                    <a:path w="1398812" h="249099">
                      <a:moveTo>
                        <a:pt x="1398813" y="249100"/>
                      </a:moveTo>
                      <a:lnTo>
                        <a:pt x="124550" y="249100"/>
                      </a:lnTo>
                      <a:cubicBezTo>
                        <a:pt x="55764" y="249100"/>
                        <a:pt x="0" y="193335"/>
                        <a:pt x="0" y="124550"/>
                      </a:cubicBezTo>
                      <a:lnTo>
                        <a:pt x="0" y="124550"/>
                      </a:lnTo>
                      <a:cubicBezTo>
                        <a:pt x="0" y="55764"/>
                        <a:pt x="55764" y="0"/>
                        <a:pt x="124550" y="0"/>
                      </a:cubicBezTo>
                      <a:lnTo>
                        <a:pt x="1398813" y="0"/>
                      </a:lnTo>
                      <a:lnTo>
                        <a:pt x="1398813" y="249100"/>
                      </a:ln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46" name="Freeform 108">
                  <a:extLst>
                    <a:ext uri="{FF2B5EF4-FFF2-40B4-BE49-F238E27FC236}">
                      <a16:creationId xmlns:a16="http://schemas.microsoft.com/office/drawing/2014/main" id="{83980ED8-4708-AB92-9B08-366AD903462C}"/>
                    </a:ext>
                  </a:extLst>
                </p:cNvPr>
                <p:cNvSpPr/>
                <p:nvPr/>
              </p:nvSpPr>
              <p:spPr>
                <a:xfrm>
                  <a:off x="8162790" y="5211076"/>
                  <a:ext cx="1162555" cy="14153"/>
                </a:xfrm>
                <a:custGeom>
                  <a:avLst/>
                  <a:gdLst/>
                  <a:ahLst/>
                  <a:cxnLst/>
                  <a:rect l="l" t="t" r="r" b="b"/>
                  <a:pathLst>
                    <a:path w="1162555" h="14153">
                      <a:moveTo>
                        <a:pt x="0" y="7077"/>
                      </a:moveTo>
                      <a:cubicBezTo>
                        <a:pt x="96882" y="4342"/>
                        <a:pt x="193760" y="2503"/>
                        <a:pt x="290638" y="1573"/>
                      </a:cubicBezTo>
                      <a:cubicBezTo>
                        <a:pt x="387520" y="446"/>
                        <a:pt x="484398" y="141"/>
                        <a:pt x="581280" y="0"/>
                      </a:cubicBezTo>
                      <a:cubicBezTo>
                        <a:pt x="678157" y="125"/>
                        <a:pt x="775035" y="424"/>
                        <a:pt x="871918" y="1552"/>
                      </a:cubicBezTo>
                      <a:cubicBezTo>
                        <a:pt x="968796" y="2477"/>
                        <a:pt x="1065678" y="4325"/>
                        <a:pt x="1162556" y="7077"/>
                      </a:cubicBezTo>
                      <a:cubicBezTo>
                        <a:pt x="1065674" y="9828"/>
                        <a:pt x="968796" y="11676"/>
                        <a:pt x="871918" y="12602"/>
                      </a:cubicBezTo>
                      <a:cubicBezTo>
                        <a:pt x="775035" y="13725"/>
                        <a:pt x="678157" y="14029"/>
                        <a:pt x="581280" y="14153"/>
                      </a:cubicBezTo>
                      <a:cubicBezTo>
                        <a:pt x="484398" y="14012"/>
                        <a:pt x="387520" y="13712"/>
                        <a:pt x="290638" y="12580"/>
                      </a:cubicBezTo>
                      <a:cubicBezTo>
                        <a:pt x="193760" y="11650"/>
                        <a:pt x="96882" y="9811"/>
                        <a:pt x="0" y="7077"/>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sp>
              <p:nvSpPr>
                <p:cNvPr id="47" name="Freeform 109">
                  <a:extLst>
                    <a:ext uri="{FF2B5EF4-FFF2-40B4-BE49-F238E27FC236}">
                      <a16:creationId xmlns:a16="http://schemas.microsoft.com/office/drawing/2014/main" id="{8205A5F4-3341-6E97-5CCD-F52DEDE41C61}"/>
                    </a:ext>
                  </a:extLst>
                </p:cNvPr>
                <p:cNvSpPr/>
                <p:nvPr/>
              </p:nvSpPr>
              <p:spPr>
                <a:xfrm>
                  <a:off x="8319050" y="5288237"/>
                  <a:ext cx="1162550" cy="14153"/>
                </a:xfrm>
                <a:custGeom>
                  <a:avLst/>
                  <a:gdLst/>
                  <a:ahLst/>
                  <a:cxnLst/>
                  <a:rect l="l" t="t" r="r" b="b"/>
                  <a:pathLst>
                    <a:path w="1162550" h="14153">
                      <a:moveTo>
                        <a:pt x="0" y="7077"/>
                      </a:moveTo>
                      <a:cubicBezTo>
                        <a:pt x="96878" y="4342"/>
                        <a:pt x="193760" y="2504"/>
                        <a:pt x="290638" y="1573"/>
                      </a:cubicBezTo>
                      <a:cubicBezTo>
                        <a:pt x="387520" y="442"/>
                        <a:pt x="484398" y="142"/>
                        <a:pt x="581275" y="0"/>
                      </a:cubicBezTo>
                      <a:cubicBezTo>
                        <a:pt x="678157" y="125"/>
                        <a:pt x="775035" y="424"/>
                        <a:pt x="871913" y="1552"/>
                      </a:cubicBezTo>
                      <a:cubicBezTo>
                        <a:pt x="968796" y="2477"/>
                        <a:pt x="1065674" y="4325"/>
                        <a:pt x="1162551" y="7077"/>
                      </a:cubicBezTo>
                      <a:cubicBezTo>
                        <a:pt x="1065668" y="9829"/>
                        <a:pt x="968791" y="11676"/>
                        <a:pt x="871913" y="12602"/>
                      </a:cubicBezTo>
                      <a:cubicBezTo>
                        <a:pt x="775035" y="13729"/>
                        <a:pt x="678153" y="14029"/>
                        <a:pt x="581275" y="14153"/>
                      </a:cubicBezTo>
                      <a:cubicBezTo>
                        <a:pt x="484398" y="14012"/>
                        <a:pt x="387520" y="13712"/>
                        <a:pt x="290638" y="12580"/>
                      </a:cubicBezTo>
                      <a:cubicBezTo>
                        <a:pt x="193760" y="11650"/>
                        <a:pt x="96878" y="9816"/>
                        <a:pt x="0" y="7077"/>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sp>
              <p:nvSpPr>
                <p:cNvPr id="48" name="Freeform 110">
                  <a:extLst>
                    <a:ext uri="{FF2B5EF4-FFF2-40B4-BE49-F238E27FC236}">
                      <a16:creationId xmlns:a16="http://schemas.microsoft.com/office/drawing/2014/main" id="{A3A74BC6-16A8-9985-9A0C-1B8DD0AC01E4}"/>
                    </a:ext>
                  </a:extLst>
                </p:cNvPr>
                <p:cNvSpPr/>
                <p:nvPr/>
              </p:nvSpPr>
              <p:spPr>
                <a:xfrm>
                  <a:off x="8104702" y="5110791"/>
                  <a:ext cx="1389404" cy="78309"/>
                </a:xfrm>
                <a:custGeom>
                  <a:avLst/>
                  <a:gdLst/>
                  <a:ahLst/>
                  <a:cxnLst/>
                  <a:rect l="l" t="t" r="r" b="b"/>
                  <a:pathLst>
                    <a:path w="1389404" h="78309">
                      <a:moveTo>
                        <a:pt x="0" y="69218"/>
                      </a:moveTo>
                      <a:cubicBezTo>
                        <a:pt x="32546" y="10343"/>
                        <a:pt x="78953" y="0"/>
                        <a:pt x="112639" y="0"/>
                      </a:cubicBezTo>
                      <a:lnTo>
                        <a:pt x="1389405" y="0"/>
                      </a:lnTo>
                      <a:lnTo>
                        <a:pt x="1389405" y="78310"/>
                      </a:lnTo>
                    </a:path>
                  </a:pathLst>
                </a:custGeom>
                <a:solidFill>
                  <a:srgbClr val="231F20"/>
                </a:solidFill>
                <a:ln cap="flat">
                  <a:prstDash val="solid"/>
                </a:ln>
              </p:spPr>
              <p:txBody>
                <a:bodyPr vert="horz" lIns="91440" tIns="45720" rIns="91440" bIns="45720" anchor="ctr">
                  <a:normAutofit fontScale="25000" lnSpcReduction="20000"/>
                </a:bodyPr>
                <a:lstStyle/>
                <a:p>
                  <a:pPr marL="0" algn="l"/>
                  <a:endParaRPr/>
                </a:p>
              </p:txBody>
            </p:sp>
          </p:grpSp>
          <p:grpSp>
            <p:nvGrpSpPr>
              <p:cNvPr id="14" name="Group 111">
                <a:extLst>
                  <a:ext uri="{FF2B5EF4-FFF2-40B4-BE49-F238E27FC236}">
                    <a16:creationId xmlns:a16="http://schemas.microsoft.com/office/drawing/2014/main" id="{C6DCC040-D3DD-B45A-1188-0E55133BA314}"/>
                  </a:ext>
                </a:extLst>
              </p:cNvPr>
              <p:cNvGrpSpPr/>
              <p:nvPr/>
            </p:nvGrpSpPr>
            <p:grpSpPr>
              <a:xfrm>
                <a:off x="7972155" y="4624057"/>
                <a:ext cx="1490071" cy="440034"/>
                <a:chOff x="7972155" y="4624057"/>
                <a:chExt cx="1490071" cy="440034"/>
              </a:xfrm>
            </p:grpSpPr>
            <p:sp>
              <p:nvSpPr>
                <p:cNvPr id="38" name="Freeform 112">
                  <a:extLst>
                    <a:ext uri="{FF2B5EF4-FFF2-40B4-BE49-F238E27FC236}">
                      <a16:creationId xmlns:a16="http://schemas.microsoft.com/office/drawing/2014/main" id="{D53F5611-3930-00C9-AB03-CCFADA5A1516}"/>
                    </a:ext>
                  </a:extLst>
                </p:cNvPr>
                <p:cNvSpPr/>
                <p:nvPr/>
              </p:nvSpPr>
              <p:spPr>
                <a:xfrm>
                  <a:off x="7972155" y="4624057"/>
                  <a:ext cx="1490071" cy="440034"/>
                </a:xfrm>
                <a:custGeom>
                  <a:avLst/>
                  <a:gdLst/>
                  <a:ahLst/>
                  <a:cxnLst/>
                  <a:rect l="l" t="t" r="r" b="b"/>
                  <a:pathLst>
                    <a:path w="1490071" h="440034">
                      <a:moveTo>
                        <a:pt x="1490072" y="440035"/>
                      </a:moveTo>
                      <a:lnTo>
                        <a:pt x="135009" y="440035"/>
                      </a:lnTo>
                      <a:cubicBezTo>
                        <a:pt x="60569" y="440035"/>
                        <a:pt x="0" y="379474"/>
                        <a:pt x="0" y="305026"/>
                      </a:cubicBezTo>
                      <a:lnTo>
                        <a:pt x="0" y="135009"/>
                      </a:lnTo>
                      <a:cubicBezTo>
                        <a:pt x="0" y="60561"/>
                        <a:pt x="60569" y="0"/>
                        <a:pt x="135009" y="0"/>
                      </a:cubicBezTo>
                      <a:lnTo>
                        <a:pt x="1490072" y="0"/>
                      </a:lnTo>
                      <a:lnTo>
                        <a:pt x="1490072" y="60003"/>
                      </a:lnTo>
                      <a:lnTo>
                        <a:pt x="135009" y="60003"/>
                      </a:lnTo>
                      <a:cubicBezTo>
                        <a:pt x="93654" y="60003"/>
                        <a:pt x="60003" y="93650"/>
                        <a:pt x="60003" y="135009"/>
                      </a:cubicBezTo>
                      <a:lnTo>
                        <a:pt x="60003" y="305026"/>
                      </a:lnTo>
                      <a:cubicBezTo>
                        <a:pt x="60003" y="346381"/>
                        <a:pt x="93654" y="380032"/>
                        <a:pt x="135009" y="380032"/>
                      </a:cubicBezTo>
                      <a:lnTo>
                        <a:pt x="1490072" y="380032"/>
                      </a:lnTo>
                      <a:lnTo>
                        <a:pt x="1490072" y="440035"/>
                      </a:lnTo>
                      <a:close/>
                    </a:path>
                  </a:pathLst>
                </a:custGeom>
                <a:solidFill>
                  <a:srgbClr val="381F7A"/>
                </a:solidFill>
                <a:ln cap="flat">
                  <a:prstDash val="solid"/>
                </a:ln>
              </p:spPr>
              <p:txBody>
                <a:bodyPr vert="horz" lIns="91440" tIns="45720" rIns="91440" bIns="45720" anchor="ctr">
                  <a:normAutofit fontScale="70000" lnSpcReduction="20000"/>
                </a:bodyPr>
                <a:lstStyle/>
                <a:p>
                  <a:pPr marL="0" algn="l"/>
                  <a:endParaRPr/>
                </a:p>
              </p:txBody>
            </p:sp>
            <p:sp>
              <p:nvSpPr>
                <p:cNvPr id="39" name="Freeform 113">
                  <a:extLst>
                    <a:ext uri="{FF2B5EF4-FFF2-40B4-BE49-F238E27FC236}">
                      <a16:creationId xmlns:a16="http://schemas.microsoft.com/office/drawing/2014/main" id="{FDDBC29C-FB70-1C81-DA95-336DB86A0748}"/>
                    </a:ext>
                  </a:extLst>
                </p:cNvPr>
                <p:cNvSpPr/>
                <p:nvPr/>
              </p:nvSpPr>
              <p:spPr>
                <a:xfrm>
                  <a:off x="8028408" y="4684069"/>
                  <a:ext cx="1398817" cy="320015"/>
                </a:xfrm>
                <a:custGeom>
                  <a:avLst/>
                  <a:gdLst/>
                  <a:ahLst/>
                  <a:cxnLst/>
                  <a:rect l="l" t="t" r="r" b="b"/>
                  <a:pathLst>
                    <a:path w="1398817" h="320015">
                      <a:moveTo>
                        <a:pt x="1398817" y="320016"/>
                      </a:moveTo>
                      <a:lnTo>
                        <a:pt x="75005" y="320016"/>
                      </a:lnTo>
                      <a:cubicBezTo>
                        <a:pt x="33583" y="320016"/>
                        <a:pt x="0" y="286437"/>
                        <a:pt x="0" y="245011"/>
                      </a:cubicBezTo>
                      <a:lnTo>
                        <a:pt x="0" y="75005"/>
                      </a:lnTo>
                      <a:cubicBezTo>
                        <a:pt x="0" y="33583"/>
                        <a:pt x="33583" y="0"/>
                        <a:pt x="75005" y="0"/>
                      </a:cubicBezTo>
                      <a:lnTo>
                        <a:pt x="1398817" y="0"/>
                      </a:lnTo>
                      <a:lnTo>
                        <a:pt x="1398817" y="320016"/>
                      </a:lnTo>
                      <a:close/>
                    </a:path>
                  </a:pathLst>
                </a:custGeom>
                <a:solidFill>
                  <a:srgbClr val="FFFFFF"/>
                </a:solidFill>
                <a:ln cap="flat">
                  <a:prstDash val="solid"/>
                </a:ln>
              </p:spPr>
              <p:txBody>
                <a:bodyPr vert="horz" lIns="91440" tIns="45720" rIns="91440" bIns="45720" anchor="ctr">
                  <a:normAutofit fontScale="40000" lnSpcReduction="20000"/>
                </a:bodyPr>
                <a:lstStyle/>
                <a:p>
                  <a:pPr marL="0" algn="l"/>
                  <a:endParaRPr/>
                </a:p>
              </p:txBody>
            </p:sp>
            <p:sp>
              <p:nvSpPr>
                <p:cNvPr id="40" name="Freeform 114">
                  <a:extLst>
                    <a:ext uri="{FF2B5EF4-FFF2-40B4-BE49-F238E27FC236}">
                      <a16:creationId xmlns:a16="http://schemas.microsoft.com/office/drawing/2014/main" id="{32FCA72A-F4F3-5689-6147-616ED675E8E7}"/>
                    </a:ext>
                  </a:extLst>
                </p:cNvPr>
                <p:cNvSpPr/>
                <p:nvPr/>
              </p:nvSpPr>
              <p:spPr>
                <a:xfrm>
                  <a:off x="8028412" y="4684065"/>
                  <a:ext cx="1398818" cy="78309"/>
                </a:xfrm>
                <a:custGeom>
                  <a:avLst/>
                  <a:gdLst/>
                  <a:ahLst/>
                  <a:cxnLst/>
                  <a:rect l="l" t="t" r="r" b="b"/>
                  <a:pathLst>
                    <a:path w="1398818" h="78309">
                      <a:moveTo>
                        <a:pt x="0" y="75005"/>
                      </a:moveTo>
                      <a:cubicBezTo>
                        <a:pt x="0" y="33583"/>
                        <a:pt x="33583" y="0"/>
                        <a:pt x="75005" y="0"/>
                      </a:cubicBezTo>
                      <a:lnTo>
                        <a:pt x="1398818" y="0"/>
                      </a:lnTo>
                      <a:lnTo>
                        <a:pt x="1398818" y="78310"/>
                      </a:lnTo>
                    </a:path>
                  </a:pathLst>
                </a:custGeom>
                <a:solidFill>
                  <a:srgbClr val="231F20"/>
                </a:solidFill>
                <a:ln cap="flat">
                  <a:prstDash val="solid"/>
                </a:ln>
              </p:spPr>
              <p:txBody>
                <a:bodyPr vert="horz" lIns="91440" tIns="45720" rIns="91440" bIns="45720" anchor="ctr">
                  <a:normAutofit fontScale="25000" lnSpcReduction="20000"/>
                </a:bodyPr>
                <a:lstStyle/>
                <a:p>
                  <a:pPr marL="0" algn="l"/>
                  <a:endParaRPr/>
                </a:p>
              </p:txBody>
            </p:sp>
            <p:sp>
              <p:nvSpPr>
                <p:cNvPr id="41" name="Freeform 115">
                  <a:extLst>
                    <a:ext uri="{FF2B5EF4-FFF2-40B4-BE49-F238E27FC236}">
                      <a16:creationId xmlns:a16="http://schemas.microsoft.com/office/drawing/2014/main" id="{C5A27464-0263-FC73-BFCD-7071971CE64A}"/>
                    </a:ext>
                  </a:extLst>
                </p:cNvPr>
                <p:cNvSpPr/>
                <p:nvPr/>
              </p:nvSpPr>
              <p:spPr>
                <a:xfrm>
                  <a:off x="8213419" y="4815083"/>
                  <a:ext cx="1162550" cy="16360"/>
                </a:xfrm>
                <a:custGeom>
                  <a:avLst/>
                  <a:gdLst/>
                  <a:ahLst/>
                  <a:cxnLst/>
                  <a:rect l="l" t="t" r="r" b="b"/>
                  <a:pathLst>
                    <a:path w="1162550" h="16360">
                      <a:moveTo>
                        <a:pt x="0" y="8178"/>
                      </a:moveTo>
                      <a:cubicBezTo>
                        <a:pt x="96882" y="5015"/>
                        <a:pt x="193760" y="2893"/>
                        <a:pt x="290638" y="1817"/>
                      </a:cubicBezTo>
                      <a:cubicBezTo>
                        <a:pt x="387516" y="510"/>
                        <a:pt x="484398" y="163"/>
                        <a:pt x="581276" y="0"/>
                      </a:cubicBezTo>
                      <a:cubicBezTo>
                        <a:pt x="678153" y="145"/>
                        <a:pt x="775035" y="493"/>
                        <a:pt x="871913" y="1796"/>
                      </a:cubicBezTo>
                      <a:cubicBezTo>
                        <a:pt x="968791" y="2867"/>
                        <a:pt x="1065674" y="5002"/>
                        <a:pt x="1162551" y="8182"/>
                      </a:cubicBezTo>
                      <a:cubicBezTo>
                        <a:pt x="1065670" y="11363"/>
                        <a:pt x="968791" y="13497"/>
                        <a:pt x="871913" y="14569"/>
                      </a:cubicBezTo>
                      <a:cubicBezTo>
                        <a:pt x="775031" y="15872"/>
                        <a:pt x="678153" y="16219"/>
                        <a:pt x="581276" y="16361"/>
                      </a:cubicBezTo>
                      <a:cubicBezTo>
                        <a:pt x="484393" y="16197"/>
                        <a:pt x="387516" y="15851"/>
                        <a:pt x="290638" y="14543"/>
                      </a:cubicBezTo>
                      <a:cubicBezTo>
                        <a:pt x="193760" y="13463"/>
                        <a:pt x="96882" y="11341"/>
                        <a:pt x="0" y="8178"/>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sp>
              <p:nvSpPr>
                <p:cNvPr id="42" name="Freeform 116">
                  <a:extLst>
                    <a:ext uri="{FF2B5EF4-FFF2-40B4-BE49-F238E27FC236}">
                      <a16:creationId xmlns:a16="http://schemas.microsoft.com/office/drawing/2014/main" id="{BC09429A-8A84-5B63-F72E-55286D104DFE}"/>
                    </a:ext>
                  </a:extLst>
                </p:cNvPr>
                <p:cNvSpPr/>
                <p:nvPr/>
              </p:nvSpPr>
              <p:spPr>
                <a:xfrm>
                  <a:off x="8108415" y="4883963"/>
                  <a:ext cx="1162555" cy="16360"/>
                </a:xfrm>
                <a:custGeom>
                  <a:avLst/>
                  <a:gdLst/>
                  <a:ahLst/>
                  <a:cxnLst/>
                  <a:rect l="l" t="t" r="r" b="b"/>
                  <a:pathLst>
                    <a:path w="1162555" h="16360">
                      <a:moveTo>
                        <a:pt x="0" y="8179"/>
                      </a:moveTo>
                      <a:cubicBezTo>
                        <a:pt x="96882" y="5015"/>
                        <a:pt x="193760" y="2893"/>
                        <a:pt x="290638" y="1818"/>
                      </a:cubicBezTo>
                      <a:cubicBezTo>
                        <a:pt x="387520" y="510"/>
                        <a:pt x="484398" y="163"/>
                        <a:pt x="581280" y="0"/>
                      </a:cubicBezTo>
                      <a:cubicBezTo>
                        <a:pt x="678158" y="146"/>
                        <a:pt x="775035" y="493"/>
                        <a:pt x="871917" y="1796"/>
                      </a:cubicBezTo>
                      <a:cubicBezTo>
                        <a:pt x="968795" y="2863"/>
                        <a:pt x="1065677" y="5002"/>
                        <a:pt x="1162555" y="8183"/>
                      </a:cubicBezTo>
                      <a:cubicBezTo>
                        <a:pt x="1065673" y="11363"/>
                        <a:pt x="968795" y="13498"/>
                        <a:pt x="871917" y="14569"/>
                      </a:cubicBezTo>
                      <a:cubicBezTo>
                        <a:pt x="775035" y="15872"/>
                        <a:pt x="678158" y="16219"/>
                        <a:pt x="581280" y="16361"/>
                      </a:cubicBezTo>
                      <a:cubicBezTo>
                        <a:pt x="484398" y="16198"/>
                        <a:pt x="387520" y="15851"/>
                        <a:pt x="290638" y="14544"/>
                      </a:cubicBezTo>
                      <a:cubicBezTo>
                        <a:pt x="193760" y="13463"/>
                        <a:pt x="96878" y="11337"/>
                        <a:pt x="0" y="8179"/>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grpSp>
          <p:grpSp>
            <p:nvGrpSpPr>
              <p:cNvPr id="15" name="Group 117">
                <a:extLst>
                  <a:ext uri="{FF2B5EF4-FFF2-40B4-BE49-F238E27FC236}">
                    <a16:creationId xmlns:a16="http://schemas.microsoft.com/office/drawing/2014/main" id="{ACB73D68-693C-1D1D-F9DC-E7C98383EE7B}"/>
                  </a:ext>
                </a:extLst>
              </p:cNvPr>
              <p:cNvGrpSpPr/>
              <p:nvPr/>
            </p:nvGrpSpPr>
            <p:grpSpPr>
              <a:xfrm>
                <a:off x="8036538" y="4057154"/>
                <a:ext cx="1640073" cy="342509"/>
                <a:chOff x="8036538" y="4057154"/>
                <a:chExt cx="1640073" cy="342509"/>
              </a:xfrm>
            </p:grpSpPr>
            <p:sp>
              <p:nvSpPr>
                <p:cNvPr id="32" name="Freeform 118">
                  <a:extLst>
                    <a:ext uri="{FF2B5EF4-FFF2-40B4-BE49-F238E27FC236}">
                      <a16:creationId xmlns:a16="http://schemas.microsoft.com/office/drawing/2014/main" id="{BDA13B8C-A1BB-C78A-D85D-592BAC12F104}"/>
                    </a:ext>
                  </a:extLst>
                </p:cNvPr>
                <p:cNvSpPr/>
                <p:nvPr/>
              </p:nvSpPr>
              <p:spPr>
                <a:xfrm>
                  <a:off x="8186540" y="4057154"/>
                  <a:ext cx="1490072" cy="342509"/>
                </a:xfrm>
                <a:custGeom>
                  <a:avLst/>
                  <a:gdLst/>
                  <a:ahLst/>
                  <a:cxnLst/>
                  <a:rect l="l" t="t" r="r" b="b"/>
                  <a:pathLst>
                    <a:path w="1490072" h="342509">
                      <a:moveTo>
                        <a:pt x="4" y="342510"/>
                      </a:moveTo>
                      <a:lnTo>
                        <a:pt x="1295060" y="342510"/>
                      </a:lnTo>
                      <a:cubicBezTo>
                        <a:pt x="1402762" y="342510"/>
                        <a:pt x="1490072" y="274547"/>
                        <a:pt x="1490072" y="190712"/>
                      </a:cubicBezTo>
                      <a:lnTo>
                        <a:pt x="1490072" y="151793"/>
                      </a:lnTo>
                      <a:cubicBezTo>
                        <a:pt x="1490072" y="67958"/>
                        <a:pt x="1402762" y="0"/>
                        <a:pt x="1295060" y="0"/>
                      </a:cubicBezTo>
                      <a:lnTo>
                        <a:pt x="4" y="0"/>
                      </a:lnTo>
                      <a:lnTo>
                        <a:pt x="4" y="46707"/>
                      </a:lnTo>
                      <a:lnTo>
                        <a:pt x="1205053" y="46707"/>
                      </a:lnTo>
                      <a:cubicBezTo>
                        <a:pt x="1246476" y="46707"/>
                        <a:pt x="1280058" y="72845"/>
                        <a:pt x="1280058" y="105090"/>
                      </a:cubicBezTo>
                      <a:lnTo>
                        <a:pt x="1280058" y="237420"/>
                      </a:lnTo>
                      <a:cubicBezTo>
                        <a:pt x="1280058" y="269665"/>
                        <a:pt x="1246480" y="295803"/>
                        <a:pt x="1205053" y="295803"/>
                      </a:cubicBezTo>
                      <a:lnTo>
                        <a:pt x="0" y="295803"/>
                      </a:lnTo>
                      <a:lnTo>
                        <a:pt x="0" y="342510"/>
                      </a:lnTo>
                      <a:close/>
                    </a:path>
                  </a:pathLst>
                </a:custGeom>
                <a:solidFill>
                  <a:srgbClr val="8B018D"/>
                </a:solidFill>
                <a:ln cap="flat">
                  <a:prstDash val="solid"/>
                </a:ln>
              </p:spPr>
              <p:txBody>
                <a:bodyPr vert="horz" lIns="91440" tIns="45720" rIns="91440" bIns="45720" anchor="ctr">
                  <a:normAutofit fontScale="40000" lnSpcReduction="20000"/>
                </a:bodyPr>
                <a:lstStyle/>
                <a:p>
                  <a:pPr marL="0" algn="l"/>
                  <a:endParaRPr/>
                </a:p>
              </p:txBody>
            </p:sp>
            <p:sp>
              <p:nvSpPr>
                <p:cNvPr id="33" name="Freeform 119">
                  <a:extLst>
                    <a:ext uri="{FF2B5EF4-FFF2-40B4-BE49-F238E27FC236}">
                      <a16:creationId xmlns:a16="http://schemas.microsoft.com/office/drawing/2014/main" id="{6D4AA04E-798D-7726-E65B-F08B537C67D5}"/>
                    </a:ext>
                  </a:extLst>
                </p:cNvPr>
                <p:cNvSpPr/>
                <p:nvPr/>
              </p:nvSpPr>
              <p:spPr>
                <a:xfrm>
                  <a:off x="8036538" y="4057154"/>
                  <a:ext cx="1490063" cy="342509"/>
                </a:xfrm>
                <a:custGeom>
                  <a:avLst/>
                  <a:gdLst/>
                  <a:ahLst/>
                  <a:cxnLst/>
                  <a:rect l="l" t="t" r="r" b="b"/>
                  <a:pathLst>
                    <a:path w="1490063" h="342509">
                      <a:moveTo>
                        <a:pt x="0" y="342510"/>
                      </a:moveTo>
                      <a:lnTo>
                        <a:pt x="1295057" y="342510"/>
                      </a:lnTo>
                      <a:cubicBezTo>
                        <a:pt x="1402757" y="342510"/>
                        <a:pt x="1490063" y="274547"/>
                        <a:pt x="1490063" y="190712"/>
                      </a:cubicBezTo>
                      <a:lnTo>
                        <a:pt x="1490063" y="151793"/>
                      </a:lnTo>
                      <a:cubicBezTo>
                        <a:pt x="1490063" y="67958"/>
                        <a:pt x="1402757" y="0"/>
                        <a:pt x="1295057" y="0"/>
                      </a:cubicBezTo>
                      <a:lnTo>
                        <a:pt x="0" y="0"/>
                      </a:lnTo>
                      <a:lnTo>
                        <a:pt x="0" y="46707"/>
                      </a:lnTo>
                      <a:lnTo>
                        <a:pt x="1295057" y="46707"/>
                      </a:lnTo>
                      <a:cubicBezTo>
                        <a:pt x="1369616" y="46707"/>
                        <a:pt x="1430060" y="93757"/>
                        <a:pt x="1430060" y="151797"/>
                      </a:cubicBezTo>
                      <a:lnTo>
                        <a:pt x="1430060" y="190717"/>
                      </a:lnTo>
                      <a:cubicBezTo>
                        <a:pt x="1430060" y="248757"/>
                        <a:pt x="1369616" y="295807"/>
                        <a:pt x="1295057" y="295807"/>
                      </a:cubicBezTo>
                      <a:lnTo>
                        <a:pt x="0" y="295807"/>
                      </a:lnTo>
                      <a:lnTo>
                        <a:pt x="0" y="342510"/>
                      </a:lnTo>
                      <a:close/>
                    </a:path>
                  </a:pathLst>
                </a:custGeom>
                <a:solidFill>
                  <a:srgbClr val="381F7A"/>
                </a:solidFill>
                <a:ln cap="flat">
                  <a:prstDash val="solid"/>
                </a:ln>
              </p:spPr>
              <p:txBody>
                <a:bodyPr vert="horz" lIns="91440" tIns="45720" rIns="91440" bIns="45720" anchor="ctr">
                  <a:normAutofit fontScale="40000" lnSpcReduction="20000"/>
                </a:bodyPr>
                <a:lstStyle/>
                <a:p>
                  <a:pPr marL="0" algn="l"/>
                  <a:endParaRPr/>
                </a:p>
              </p:txBody>
            </p:sp>
            <p:sp>
              <p:nvSpPr>
                <p:cNvPr id="34" name="Freeform 120">
                  <a:extLst>
                    <a:ext uri="{FF2B5EF4-FFF2-40B4-BE49-F238E27FC236}">
                      <a16:creationId xmlns:a16="http://schemas.microsoft.com/office/drawing/2014/main" id="{33B02A9A-EAA4-A8CC-5539-6E3E2CD51BA6}"/>
                    </a:ext>
                  </a:extLst>
                </p:cNvPr>
                <p:cNvSpPr/>
                <p:nvPr/>
              </p:nvSpPr>
              <p:spPr>
                <a:xfrm>
                  <a:off x="8071536" y="4103861"/>
                  <a:ext cx="1398812" cy="249099"/>
                </a:xfrm>
                <a:custGeom>
                  <a:avLst/>
                  <a:gdLst/>
                  <a:ahLst/>
                  <a:cxnLst/>
                  <a:rect l="l" t="t" r="r" b="b"/>
                  <a:pathLst>
                    <a:path w="1398812" h="249099">
                      <a:moveTo>
                        <a:pt x="0" y="249100"/>
                      </a:moveTo>
                      <a:lnTo>
                        <a:pt x="1274264" y="249100"/>
                      </a:lnTo>
                      <a:cubicBezTo>
                        <a:pt x="1343049" y="249100"/>
                        <a:pt x="1398813" y="193336"/>
                        <a:pt x="1398813" y="124550"/>
                      </a:cubicBezTo>
                      <a:lnTo>
                        <a:pt x="1398813" y="124550"/>
                      </a:lnTo>
                      <a:cubicBezTo>
                        <a:pt x="1398813" y="55764"/>
                        <a:pt x="1343049" y="0"/>
                        <a:pt x="1274264" y="0"/>
                      </a:cubicBezTo>
                      <a:lnTo>
                        <a:pt x="0" y="0"/>
                      </a:lnTo>
                      <a:lnTo>
                        <a:pt x="0" y="249100"/>
                      </a:ln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35" name="Freeform 121">
                  <a:extLst>
                    <a:ext uri="{FF2B5EF4-FFF2-40B4-BE49-F238E27FC236}">
                      <a16:creationId xmlns:a16="http://schemas.microsoft.com/office/drawing/2014/main" id="{6C2600AE-44BA-FE61-356E-30FB9ACF76B4}"/>
                    </a:ext>
                  </a:extLst>
                </p:cNvPr>
                <p:cNvSpPr/>
                <p:nvPr/>
              </p:nvSpPr>
              <p:spPr>
                <a:xfrm>
                  <a:off x="8237799" y="4204142"/>
                  <a:ext cx="1162551" cy="14153"/>
                </a:xfrm>
                <a:custGeom>
                  <a:avLst/>
                  <a:gdLst/>
                  <a:ahLst/>
                  <a:cxnLst/>
                  <a:rect l="l" t="t" r="r" b="b"/>
                  <a:pathLst>
                    <a:path w="1162551" h="14153">
                      <a:moveTo>
                        <a:pt x="1162552" y="7077"/>
                      </a:moveTo>
                      <a:cubicBezTo>
                        <a:pt x="1065670" y="4342"/>
                        <a:pt x="968791" y="2503"/>
                        <a:pt x="871913" y="1573"/>
                      </a:cubicBezTo>
                      <a:cubicBezTo>
                        <a:pt x="775031" y="442"/>
                        <a:pt x="678153" y="142"/>
                        <a:pt x="581276" y="0"/>
                      </a:cubicBezTo>
                      <a:cubicBezTo>
                        <a:pt x="484393" y="124"/>
                        <a:pt x="387516" y="424"/>
                        <a:pt x="290638" y="1552"/>
                      </a:cubicBezTo>
                      <a:cubicBezTo>
                        <a:pt x="193756" y="2477"/>
                        <a:pt x="96878" y="4325"/>
                        <a:pt x="0" y="7077"/>
                      </a:cubicBezTo>
                      <a:cubicBezTo>
                        <a:pt x="96878" y="9828"/>
                        <a:pt x="193760" y="11676"/>
                        <a:pt x="290638" y="12602"/>
                      </a:cubicBezTo>
                      <a:cubicBezTo>
                        <a:pt x="387516" y="13729"/>
                        <a:pt x="484398" y="14029"/>
                        <a:pt x="581276" y="14153"/>
                      </a:cubicBezTo>
                      <a:cubicBezTo>
                        <a:pt x="678153" y="14012"/>
                        <a:pt x="775035" y="13712"/>
                        <a:pt x="871913" y="12580"/>
                      </a:cubicBezTo>
                      <a:cubicBezTo>
                        <a:pt x="968791" y="11650"/>
                        <a:pt x="1065670" y="9815"/>
                        <a:pt x="1162552" y="7077"/>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sp>
              <p:nvSpPr>
                <p:cNvPr id="36" name="Freeform 122">
                  <a:extLst>
                    <a:ext uri="{FF2B5EF4-FFF2-40B4-BE49-F238E27FC236}">
                      <a16:creationId xmlns:a16="http://schemas.microsoft.com/office/drawing/2014/main" id="{AF88CEF4-2DBD-F174-4932-E5AB0881F241}"/>
                    </a:ext>
                  </a:extLst>
                </p:cNvPr>
                <p:cNvSpPr/>
                <p:nvPr/>
              </p:nvSpPr>
              <p:spPr>
                <a:xfrm>
                  <a:off x="8081540" y="4281307"/>
                  <a:ext cx="1162551" cy="14153"/>
                </a:xfrm>
                <a:custGeom>
                  <a:avLst/>
                  <a:gdLst/>
                  <a:ahLst/>
                  <a:cxnLst/>
                  <a:rect l="l" t="t" r="r" b="b"/>
                  <a:pathLst>
                    <a:path w="1162551" h="14153">
                      <a:moveTo>
                        <a:pt x="1162551" y="7077"/>
                      </a:moveTo>
                      <a:cubicBezTo>
                        <a:pt x="1065673" y="4342"/>
                        <a:pt x="968791" y="2503"/>
                        <a:pt x="871913" y="1573"/>
                      </a:cubicBezTo>
                      <a:cubicBezTo>
                        <a:pt x="775035" y="442"/>
                        <a:pt x="678153" y="142"/>
                        <a:pt x="581276" y="0"/>
                      </a:cubicBezTo>
                      <a:cubicBezTo>
                        <a:pt x="484398" y="124"/>
                        <a:pt x="387515" y="424"/>
                        <a:pt x="290638" y="1552"/>
                      </a:cubicBezTo>
                      <a:cubicBezTo>
                        <a:pt x="193760" y="2477"/>
                        <a:pt x="96878" y="4325"/>
                        <a:pt x="0" y="7077"/>
                      </a:cubicBezTo>
                      <a:cubicBezTo>
                        <a:pt x="96878" y="9828"/>
                        <a:pt x="193760" y="11676"/>
                        <a:pt x="290638" y="12602"/>
                      </a:cubicBezTo>
                      <a:cubicBezTo>
                        <a:pt x="387515" y="13729"/>
                        <a:pt x="484398" y="14029"/>
                        <a:pt x="581276" y="14153"/>
                      </a:cubicBezTo>
                      <a:cubicBezTo>
                        <a:pt x="678153" y="14012"/>
                        <a:pt x="775035" y="13712"/>
                        <a:pt x="871913" y="12580"/>
                      </a:cubicBezTo>
                      <a:cubicBezTo>
                        <a:pt x="968791" y="11650"/>
                        <a:pt x="1065673" y="9811"/>
                        <a:pt x="1162551" y="7077"/>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sp>
              <p:nvSpPr>
                <p:cNvPr id="37" name="Freeform 123">
                  <a:extLst>
                    <a:ext uri="{FF2B5EF4-FFF2-40B4-BE49-F238E27FC236}">
                      <a16:creationId xmlns:a16="http://schemas.microsoft.com/office/drawing/2014/main" id="{25298E47-74B3-17AF-A7A8-E38B137DA5DE}"/>
                    </a:ext>
                  </a:extLst>
                </p:cNvPr>
                <p:cNvSpPr/>
                <p:nvPr/>
              </p:nvSpPr>
              <p:spPr>
                <a:xfrm>
                  <a:off x="8069037" y="4103861"/>
                  <a:ext cx="1389405" cy="78309"/>
                </a:xfrm>
                <a:custGeom>
                  <a:avLst/>
                  <a:gdLst/>
                  <a:ahLst/>
                  <a:cxnLst/>
                  <a:rect l="l" t="t" r="r" b="b"/>
                  <a:pathLst>
                    <a:path w="1389405" h="78309">
                      <a:moveTo>
                        <a:pt x="1389405" y="69219"/>
                      </a:moveTo>
                      <a:cubicBezTo>
                        <a:pt x="1356860" y="10338"/>
                        <a:pt x="1310452" y="0"/>
                        <a:pt x="1276767" y="0"/>
                      </a:cubicBezTo>
                      <a:lnTo>
                        <a:pt x="0" y="0"/>
                      </a:lnTo>
                      <a:lnTo>
                        <a:pt x="0" y="78310"/>
                      </a:lnTo>
                    </a:path>
                  </a:pathLst>
                </a:custGeom>
                <a:solidFill>
                  <a:srgbClr val="231F20"/>
                </a:solidFill>
                <a:ln cap="flat">
                  <a:prstDash val="solid"/>
                </a:ln>
              </p:spPr>
              <p:txBody>
                <a:bodyPr vert="horz" lIns="91440" tIns="45720" rIns="91440" bIns="45720" anchor="ctr">
                  <a:normAutofit fontScale="25000" lnSpcReduction="20000"/>
                </a:bodyPr>
                <a:lstStyle/>
                <a:p>
                  <a:pPr marL="0" algn="l"/>
                  <a:endParaRPr/>
                </a:p>
              </p:txBody>
            </p:sp>
          </p:grpSp>
          <p:grpSp>
            <p:nvGrpSpPr>
              <p:cNvPr id="16" name="Group 124">
                <a:extLst>
                  <a:ext uri="{FF2B5EF4-FFF2-40B4-BE49-F238E27FC236}">
                    <a16:creationId xmlns:a16="http://schemas.microsoft.com/office/drawing/2014/main" id="{2F1FD2F2-CD0D-367F-5525-FE21464A08A2}"/>
                  </a:ext>
                </a:extLst>
              </p:cNvPr>
              <p:cNvGrpSpPr/>
              <p:nvPr/>
            </p:nvGrpSpPr>
            <p:grpSpPr>
              <a:xfrm>
                <a:off x="7926532" y="4399664"/>
                <a:ext cx="1640077" cy="231260"/>
                <a:chOff x="7926532" y="4399664"/>
                <a:chExt cx="1640077" cy="231260"/>
              </a:xfrm>
            </p:grpSpPr>
            <p:sp>
              <p:nvSpPr>
                <p:cNvPr id="28" name="Freeform 125">
                  <a:extLst>
                    <a:ext uri="{FF2B5EF4-FFF2-40B4-BE49-F238E27FC236}">
                      <a16:creationId xmlns:a16="http://schemas.microsoft.com/office/drawing/2014/main" id="{35AB9639-1252-48E6-8F5B-3F53B8F46A75}"/>
                    </a:ext>
                  </a:extLst>
                </p:cNvPr>
                <p:cNvSpPr/>
                <p:nvPr/>
              </p:nvSpPr>
              <p:spPr>
                <a:xfrm>
                  <a:off x="7926532" y="4399664"/>
                  <a:ext cx="1640077" cy="231260"/>
                </a:xfrm>
                <a:custGeom>
                  <a:avLst/>
                  <a:gdLst/>
                  <a:ahLst/>
                  <a:cxnLst/>
                  <a:rect l="l" t="t" r="r" b="b"/>
                  <a:pathLst>
                    <a:path w="1640077" h="231260">
                      <a:moveTo>
                        <a:pt x="0" y="0"/>
                      </a:moveTo>
                      <a:lnTo>
                        <a:pt x="1640078" y="0"/>
                      </a:lnTo>
                      <a:lnTo>
                        <a:pt x="1640078" y="231260"/>
                      </a:lnTo>
                      <a:lnTo>
                        <a:pt x="0" y="231260"/>
                      </a:lnTo>
                      <a:close/>
                    </a:path>
                  </a:pathLst>
                </a:custGeom>
                <a:solidFill>
                  <a:srgbClr val="3DC8E8"/>
                </a:solidFill>
                <a:ln cap="flat">
                  <a:prstDash val="solid"/>
                </a:ln>
              </p:spPr>
              <p:txBody>
                <a:bodyPr vert="horz" lIns="91440" tIns="45720" rIns="91440" bIns="45720" anchor="ctr">
                  <a:normAutofit fontScale="25000" lnSpcReduction="20000"/>
                </a:bodyPr>
                <a:lstStyle/>
                <a:p>
                  <a:pPr marL="0" algn="l"/>
                  <a:endParaRPr/>
                </a:p>
              </p:txBody>
            </p:sp>
            <p:sp>
              <p:nvSpPr>
                <p:cNvPr id="29" name="Freeform 126">
                  <a:extLst>
                    <a:ext uri="{FF2B5EF4-FFF2-40B4-BE49-F238E27FC236}">
                      <a16:creationId xmlns:a16="http://schemas.microsoft.com/office/drawing/2014/main" id="{22335244-C169-5C8E-F163-4921575726A6}"/>
                    </a:ext>
                  </a:extLst>
                </p:cNvPr>
                <p:cNvSpPr/>
                <p:nvPr/>
              </p:nvSpPr>
              <p:spPr>
                <a:xfrm>
                  <a:off x="8074665" y="4435291"/>
                  <a:ext cx="61876" cy="160005"/>
                </a:xfrm>
                <a:custGeom>
                  <a:avLst/>
                  <a:gdLst/>
                  <a:ahLst/>
                  <a:cxnLst/>
                  <a:rect l="l" t="t" r="r" b="b"/>
                  <a:pathLst>
                    <a:path w="61876" h="160005">
                      <a:moveTo>
                        <a:pt x="0" y="0"/>
                      </a:moveTo>
                      <a:lnTo>
                        <a:pt x="61877" y="0"/>
                      </a:lnTo>
                      <a:lnTo>
                        <a:pt x="61877" y="160005"/>
                      </a:lnTo>
                      <a:lnTo>
                        <a:pt x="0" y="160005"/>
                      </a:lnTo>
                      <a:close/>
                    </a:path>
                  </a:pathLst>
                </a:custGeom>
                <a:solidFill>
                  <a:srgbClr val="FFC73C"/>
                </a:solidFill>
                <a:ln cap="flat">
                  <a:prstDash val="solid"/>
                </a:ln>
              </p:spPr>
              <p:txBody>
                <a:bodyPr vert="horz" lIns="91440" tIns="45720" rIns="91440" bIns="45720" anchor="ctr">
                  <a:normAutofit fontScale="25000" lnSpcReduction="20000"/>
                </a:bodyPr>
                <a:lstStyle/>
                <a:p>
                  <a:pPr marL="0" algn="l"/>
                  <a:endParaRPr/>
                </a:p>
              </p:txBody>
            </p:sp>
            <p:sp>
              <p:nvSpPr>
                <p:cNvPr id="30" name="Freeform 127">
                  <a:extLst>
                    <a:ext uri="{FF2B5EF4-FFF2-40B4-BE49-F238E27FC236}">
                      <a16:creationId xmlns:a16="http://schemas.microsoft.com/office/drawing/2014/main" id="{5CD16339-EB99-3867-6B2A-C85778CE9B44}"/>
                    </a:ext>
                  </a:extLst>
                </p:cNvPr>
                <p:cNvSpPr/>
                <p:nvPr/>
              </p:nvSpPr>
              <p:spPr>
                <a:xfrm>
                  <a:off x="8382177" y="4435291"/>
                  <a:ext cx="61876" cy="160005"/>
                </a:xfrm>
                <a:custGeom>
                  <a:avLst/>
                  <a:gdLst/>
                  <a:ahLst/>
                  <a:cxnLst/>
                  <a:rect l="l" t="t" r="r" b="b"/>
                  <a:pathLst>
                    <a:path w="61876" h="160005">
                      <a:moveTo>
                        <a:pt x="0" y="0"/>
                      </a:moveTo>
                      <a:lnTo>
                        <a:pt x="61877" y="0"/>
                      </a:lnTo>
                      <a:lnTo>
                        <a:pt x="61877" y="160005"/>
                      </a:lnTo>
                      <a:lnTo>
                        <a:pt x="0" y="160005"/>
                      </a:lnTo>
                      <a:close/>
                    </a:path>
                  </a:pathLst>
                </a:custGeom>
                <a:solidFill>
                  <a:srgbClr val="FFC73C"/>
                </a:solidFill>
                <a:ln cap="flat">
                  <a:prstDash val="solid"/>
                </a:ln>
              </p:spPr>
              <p:txBody>
                <a:bodyPr vert="horz" lIns="91440" tIns="45720" rIns="91440" bIns="45720" anchor="ctr">
                  <a:normAutofit fontScale="25000" lnSpcReduction="20000"/>
                </a:bodyPr>
                <a:lstStyle/>
                <a:p>
                  <a:pPr marL="0" algn="l"/>
                  <a:endParaRPr/>
                </a:p>
              </p:txBody>
            </p:sp>
            <p:sp>
              <p:nvSpPr>
                <p:cNvPr id="31" name="Freeform 128">
                  <a:extLst>
                    <a:ext uri="{FF2B5EF4-FFF2-40B4-BE49-F238E27FC236}">
                      <a16:creationId xmlns:a16="http://schemas.microsoft.com/office/drawing/2014/main" id="{889F7D24-D731-32F8-7A27-81B44C30A9A3}"/>
                    </a:ext>
                  </a:extLst>
                </p:cNvPr>
                <p:cNvSpPr/>
                <p:nvPr/>
              </p:nvSpPr>
              <p:spPr>
                <a:xfrm>
                  <a:off x="8174041" y="4399664"/>
                  <a:ext cx="174381" cy="231260"/>
                </a:xfrm>
                <a:custGeom>
                  <a:avLst/>
                  <a:gdLst/>
                  <a:ahLst/>
                  <a:cxnLst/>
                  <a:rect l="l" t="t" r="r" b="b"/>
                  <a:pathLst>
                    <a:path w="174381" h="231260">
                      <a:moveTo>
                        <a:pt x="0" y="0"/>
                      </a:moveTo>
                      <a:lnTo>
                        <a:pt x="174381" y="0"/>
                      </a:lnTo>
                      <a:lnTo>
                        <a:pt x="174381" y="231260"/>
                      </a:lnTo>
                      <a:lnTo>
                        <a:pt x="0" y="231260"/>
                      </a:lnTo>
                      <a:close/>
                    </a:path>
                  </a:pathLst>
                </a:custGeom>
                <a:solidFill>
                  <a:srgbClr val="FFC73C"/>
                </a:solidFill>
                <a:ln cap="flat">
                  <a:prstDash val="solid"/>
                </a:ln>
              </p:spPr>
              <p:txBody>
                <a:bodyPr vert="horz" lIns="91440" tIns="45720" rIns="91440" bIns="45720" anchor="ctr">
                  <a:normAutofit fontScale="25000" lnSpcReduction="20000"/>
                </a:bodyPr>
                <a:lstStyle/>
                <a:p>
                  <a:pPr marL="0" algn="l"/>
                  <a:endParaRPr/>
                </a:p>
              </p:txBody>
            </p:sp>
          </p:grpSp>
          <p:grpSp>
            <p:nvGrpSpPr>
              <p:cNvPr id="17" name="Group 129">
                <a:extLst>
                  <a:ext uri="{FF2B5EF4-FFF2-40B4-BE49-F238E27FC236}">
                    <a16:creationId xmlns:a16="http://schemas.microsoft.com/office/drawing/2014/main" id="{93E22050-75FD-2E26-F2D3-71468271046D}"/>
                  </a:ext>
                </a:extLst>
              </p:cNvPr>
              <p:cNvGrpSpPr/>
              <p:nvPr/>
            </p:nvGrpSpPr>
            <p:grpSpPr>
              <a:xfrm>
                <a:off x="7776526" y="3470430"/>
                <a:ext cx="1640077" cy="231260"/>
                <a:chOff x="7776526" y="3470430"/>
                <a:chExt cx="1640077" cy="231260"/>
              </a:xfrm>
            </p:grpSpPr>
            <p:sp>
              <p:nvSpPr>
                <p:cNvPr id="25" name="Freeform 130">
                  <a:extLst>
                    <a:ext uri="{FF2B5EF4-FFF2-40B4-BE49-F238E27FC236}">
                      <a16:creationId xmlns:a16="http://schemas.microsoft.com/office/drawing/2014/main" id="{0B7DBE53-A010-1ACE-AA9F-1D563E9A2FED}"/>
                    </a:ext>
                  </a:extLst>
                </p:cNvPr>
                <p:cNvSpPr/>
                <p:nvPr/>
              </p:nvSpPr>
              <p:spPr>
                <a:xfrm>
                  <a:off x="7776526" y="3470430"/>
                  <a:ext cx="1640077" cy="231260"/>
                </a:xfrm>
                <a:custGeom>
                  <a:avLst/>
                  <a:gdLst/>
                  <a:ahLst/>
                  <a:cxnLst/>
                  <a:rect l="l" t="t" r="r" b="b"/>
                  <a:pathLst>
                    <a:path w="1640077" h="231260">
                      <a:moveTo>
                        <a:pt x="0" y="0"/>
                      </a:moveTo>
                      <a:lnTo>
                        <a:pt x="1640078" y="0"/>
                      </a:lnTo>
                      <a:lnTo>
                        <a:pt x="1640078" y="231260"/>
                      </a:lnTo>
                      <a:lnTo>
                        <a:pt x="1" y="231260"/>
                      </a:lnTo>
                      <a:close/>
                    </a:path>
                  </a:pathLst>
                </a:custGeom>
                <a:solidFill>
                  <a:srgbClr val="8B018D"/>
                </a:solidFill>
                <a:ln cap="flat">
                  <a:prstDash val="solid"/>
                </a:ln>
              </p:spPr>
              <p:txBody>
                <a:bodyPr vert="horz" lIns="91440" tIns="45720" rIns="91440" bIns="45720" anchor="ctr">
                  <a:normAutofit fontScale="25000" lnSpcReduction="20000"/>
                </a:bodyPr>
                <a:lstStyle/>
                <a:p>
                  <a:pPr marL="0" algn="l"/>
                  <a:endParaRPr/>
                </a:p>
              </p:txBody>
            </p:sp>
            <p:sp>
              <p:nvSpPr>
                <p:cNvPr id="26" name="Freeform 131">
                  <a:extLst>
                    <a:ext uri="{FF2B5EF4-FFF2-40B4-BE49-F238E27FC236}">
                      <a16:creationId xmlns:a16="http://schemas.microsoft.com/office/drawing/2014/main" id="{2C11C083-A1CA-C274-9724-31369D80C202}"/>
                    </a:ext>
                  </a:extLst>
                </p:cNvPr>
                <p:cNvSpPr/>
                <p:nvPr/>
              </p:nvSpPr>
              <p:spPr>
                <a:xfrm>
                  <a:off x="9206590" y="3470430"/>
                  <a:ext cx="61876" cy="231260"/>
                </a:xfrm>
                <a:custGeom>
                  <a:avLst/>
                  <a:gdLst/>
                  <a:ahLst/>
                  <a:cxnLst/>
                  <a:rect l="l" t="t" r="r" b="b"/>
                  <a:pathLst>
                    <a:path w="61876" h="231260">
                      <a:moveTo>
                        <a:pt x="0" y="0"/>
                      </a:moveTo>
                      <a:lnTo>
                        <a:pt x="61877" y="0"/>
                      </a:lnTo>
                      <a:lnTo>
                        <a:pt x="61877" y="231260"/>
                      </a:lnTo>
                      <a:lnTo>
                        <a:pt x="0" y="231260"/>
                      </a:lnTo>
                      <a:close/>
                    </a:path>
                  </a:pathLst>
                </a:custGeom>
                <a:solidFill>
                  <a:srgbClr val="381F7A"/>
                </a:solidFill>
                <a:ln cap="flat">
                  <a:prstDash val="solid"/>
                </a:ln>
              </p:spPr>
              <p:txBody>
                <a:bodyPr vert="horz" lIns="91440" tIns="45720" rIns="91440" bIns="45720" anchor="ctr">
                  <a:normAutofit fontScale="25000" lnSpcReduction="20000"/>
                </a:bodyPr>
                <a:lstStyle/>
                <a:p>
                  <a:pPr marL="0" algn="l"/>
                  <a:endParaRPr/>
                </a:p>
              </p:txBody>
            </p:sp>
            <p:sp>
              <p:nvSpPr>
                <p:cNvPr id="27" name="Freeform 132">
                  <a:extLst>
                    <a:ext uri="{FF2B5EF4-FFF2-40B4-BE49-F238E27FC236}">
                      <a16:creationId xmlns:a16="http://schemas.microsoft.com/office/drawing/2014/main" id="{77D137FE-12E9-4AC0-E5ED-12FBF39C250F}"/>
                    </a:ext>
                  </a:extLst>
                </p:cNvPr>
                <p:cNvSpPr/>
                <p:nvPr/>
              </p:nvSpPr>
              <p:spPr>
                <a:xfrm>
                  <a:off x="9074175" y="3470430"/>
                  <a:ext cx="94914" cy="231260"/>
                </a:xfrm>
                <a:custGeom>
                  <a:avLst/>
                  <a:gdLst/>
                  <a:ahLst/>
                  <a:cxnLst/>
                  <a:rect l="l" t="t" r="r" b="b"/>
                  <a:pathLst>
                    <a:path w="94914" h="231260">
                      <a:moveTo>
                        <a:pt x="0" y="0"/>
                      </a:moveTo>
                      <a:lnTo>
                        <a:pt x="94915" y="0"/>
                      </a:lnTo>
                      <a:lnTo>
                        <a:pt x="94915" y="231260"/>
                      </a:lnTo>
                      <a:lnTo>
                        <a:pt x="0" y="231260"/>
                      </a:lnTo>
                      <a:close/>
                    </a:path>
                  </a:pathLst>
                </a:custGeom>
                <a:solidFill>
                  <a:srgbClr val="381F7A"/>
                </a:solidFill>
                <a:ln cap="flat">
                  <a:prstDash val="solid"/>
                </a:ln>
              </p:spPr>
              <p:txBody>
                <a:bodyPr vert="horz" lIns="91440" tIns="45720" rIns="91440" bIns="45720" anchor="ctr">
                  <a:normAutofit fontScale="25000" lnSpcReduction="20000"/>
                </a:bodyPr>
                <a:lstStyle/>
                <a:p>
                  <a:pPr marL="0" algn="l"/>
                  <a:endParaRPr/>
                </a:p>
              </p:txBody>
            </p:sp>
          </p:grpSp>
          <p:grpSp>
            <p:nvGrpSpPr>
              <p:cNvPr id="18" name="Group 133">
                <a:extLst>
                  <a:ext uri="{FF2B5EF4-FFF2-40B4-BE49-F238E27FC236}">
                    <a16:creationId xmlns:a16="http://schemas.microsoft.com/office/drawing/2014/main" id="{F12F7163-A215-0356-5650-A23041E6DDBD}"/>
                  </a:ext>
                </a:extLst>
              </p:cNvPr>
              <p:cNvGrpSpPr/>
              <p:nvPr/>
            </p:nvGrpSpPr>
            <p:grpSpPr>
              <a:xfrm>
                <a:off x="7939879" y="3701691"/>
                <a:ext cx="1640077" cy="358596"/>
                <a:chOff x="7939879" y="3701691"/>
                <a:chExt cx="1640077" cy="358596"/>
              </a:xfrm>
            </p:grpSpPr>
            <p:sp>
              <p:nvSpPr>
                <p:cNvPr id="20" name="Freeform 134">
                  <a:extLst>
                    <a:ext uri="{FF2B5EF4-FFF2-40B4-BE49-F238E27FC236}">
                      <a16:creationId xmlns:a16="http://schemas.microsoft.com/office/drawing/2014/main" id="{FE9E53F5-2C45-DF5D-B781-6BA108A0F128}"/>
                    </a:ext>
                  </a:extLst>
                </p:cNvPr>
                <p:cNvSpPr/>
                <p:nvPr/>
              </p:nvSpPr>
              <p:spPr>
                <a:xfrm>
                  <a:off x="7939879" y="3701691"/>
                  <a:ext cx="1640077" cy="358596"/>
                </a:xfrm>
                <a:custGeom>
                  <a:avLst/>
                  <a:gdLst/>
                  <a:ahLst/>
                  <a:cxnLst/>
                  <a:rect l="l" t="t" r="r" b="b"/>
                  <a:pathLst>
                    <a:path w="1640077" h="358596">
                      <a:moveTo>
                        <a:pt x="0" y="0"/>
                      </a:moveTo>
                      <a:lnTo>
                        <a:pt x="1640078" y="0"/>
                      </a:lnTo>
                      <a:lnTo>
                        <a:pt x="1640078" y="358596"/>
                      </a:lnTo>
                      <a:lnTo>
                        <a:pt x="0" y="358596"/>
                      </a:lnTo>
                      <a:close/>
                    </a:path>
                  </a:pathLst>
                </a:custGeom>
                <a:solidFill>
                  <a:srgbClr val="FFC73C"/>
                </a:solidFill>
                <a:ln cap="flat">
                  <a:prstDash val="solid"/>
                </a:ln>
              </p:spPr>
              <p:txBody>
                <a:bodyPr vert="horz" lIns="91440" tIns="45720" rIns="91440" bIns="45720" anchor="ctr">
                  <a:normAutofit fontScale="47500" lnSpcReduction="20000"/>
                </a:bodyPr>
                <a:lstStyle/>
                <a:p>
                  <a:pPr marL="0" algn="l"/>
                  <a:endParaRPr/>
                </a:p>
              </p:txBody>
            </p:sp>
            <p:sp>
              <p:nvSpPr>
                <p:cNvPr id="21" name="Freeform 135">
                  <a:extLst>
                    <a:ext uri="{FF2B5EF4-FFF2-40B4-BE49-F238E27FC236}">
                      <a16:creationId xmlns:a16="http://schemas.microsoft.com/office/drawing/2014/main" id="{6A2F5BEC-0F80-D4CE-8F70-92E1CD723860}"/>
                    </a:ext>
                  </a:extLst>
                </p:cNvPr>
                <p:cNvSpPr/>
                <p:nvPr/>
              </p:nvSpPr>
              <p:spPr>
                <a:xfrm>
                  <a:off x="8088012" y="3756936"/>
                  <a:ext cx="61876" cy="238418"/>
                </a:xfrm>
                <a:custGeom>
                  <a:avLst/>
                  <a:gdLst/>
                  <a:ahLst/>
                  <a:cxnLst/>
                  <a:rect l="l" t="t" r="r" b="b"/>
                  <a:pathLst>
                    <a:path w="61876" h="238418">
                      <a:moveTo>
                        <a:pt x="0" y="0"/>
                      </a:moveTo>
                      <a:lnTo>
                        <a:pt x="61877" y="0"/>
                      </a:lnTo>
                      <a:lnTo>
                        <a:pt x="61877" y="238418"/>
                      </a:lnTo>
                      <a:lnTo>
                        <a:pt x="0" y="238418"/>
                      </a:lnTo>
                      <a:close/>
                    </a:path>
                  </a:pathLst>
                </a:custGeom>
                <a:solidFill>
                  <a:srgbClr val="26A8D1"/>
                </a:solidFill>
                <a:ln cap="flat">
                  <a:prstDash val="solid"/>
                </a:ln>
              </p:spPr>
              <p:txBody>
                <a:bodyPr vert="horz" lIns="91440" tIns="45720" rIns="91440" bIns="45720" anchor="ctr">
                  <a:normAutofit fontScale="25000" lnSpcReduction="20000"/>
                </a:bodyPr>
                <a:lstStyle/>
                <a:p>
                  <a:pPr marL="0" algn="l"/>
                  <a:endParaRPr/>
                </a:p>
              </p:txBody>
            </p:sp>
            <p:sp>
              <p:nvSpPr>
                <p:cNvPr id="22" name="Freeform 136">
                  <a:extLst>
                    <a:ext uri="{FF2B5EF4-FFF2-40B4-BE49-F238E27FC236}">
                      <a16:creationId xmlns:a16="http://schemas.microsoft.com/office/drawing/2014/main" id="{AD0E892A-73E0-2AEF-FEFF-6B0B75DAD7D4}"/>
                    </a:ext>
                  </a:extLst>
                </p:cNvPr>
                <p:cNvSpPr/>
                <p:nvPr/>
              </p:nvSpPr>
              <p:spPr>
                <a:xfrm>
                  <a:off x="9410573" y="3756936"/>
                  <a:ext cx="61876" cy="238418"/>
                </a:xfrm>
                <a:custGeom>
                  <a:avLst/>
                  <a:gdLst/>
                  <a:ahLst/>
                  <a:cxnLst/>
                  <a:rect l="l" t="t" r="r" b="b"/>
                  <a:pathLst>
                    <a:path w="61876" h="238418">
                      <a:moveTo>
                        <a:pt x="-1" y="0"/>
                      </a:moveTo>
                      <a:lnTo>
                        <a:pt x="61876" y="0"/>
                      </a:lnTo>
                      <a:lnTo>
                        <a:pt x="61876" y="238418"/>
                      </a:lnTo>
                      <a:lnTo>
                        <a:pt x="-1" y="238418"/>
                      </a:lnTo>
                      <a:close/>
                    </a:path>
                  </a:pathLst>
                </a:custGeom>
                <a:solidFill>
                  <a:srgbClr val="26A8D1"/>
                </a:solidFill>
                <a:ln cap="flat">
                  <a:prstDash val="solid"/>
                </a:ln>
              </p:spPr>
              <p:txBody>
                <a:bodyPr vert="horz" lIns="91440" tIns="45720" rIns="91440" bIns="45720" anchor="ctr">
                  <a:normAutofit fontScale="25000" lnSpcReduction="20000"/>
                </a:bodyPr>
                <a:lstStyle/>
                <a:p>
                  <a:pPr marL="0" algn="l"/>
                  <a:endParaRPr/>
                </a:p>
              </p:txBody>
            </p:sp>
            <p:sp>
              <p:nvSpPr>
                <p:cNvPr id="23" name="Freeform 137">
                  <a:extLst>
                    <a:ext uri="{FF2B5EF4-FFF2-40B4-BE49-F238E27FC236}">
                      <a16:creationId xmlns:a16="http://schemas.microsoft.com/office/drawing/2014/main" id="{5734C269-74D6-C209-7F20-7A88F826F47A}"/>
                    </a:ext>
                  </a:extLst>
                </p:cNvPr>
                <p:cNvSpPr/>
                <p:nvPr/>
              </p:nvSpPr>
              <p:spPr>
                <a:xfrm>
                  <a:off x="9299319" y="3756936"/>
                  <a:ext cx="61876" cy="238418"/>
                </a:xfrm>
                <a:custGeom>
                  <a:avLst/>
                  <a:gdLst/>
                  <a:ahLst/>
                  <a:cxnLst/>
                  <a:rect l="l" t="t" r="r" b="b"/>
                  <a:pathLst>
                    <a:path w="61876" h="238418">
                      <a:moveTo>
                        <a:pt x="0" y="0"/>
                      </a:moveTo>
                      <a:lnTo>
                        <a:pt x="61877" y="0"/>
                      </a:lnTo>
                      <a:lnTo>
                        <a:pt x="61877" y="238418"/>
                      </a:lnTo>
                      <a:lnTo>
                        <a:pt x="0" y="238418"/>
                      </a:lnTo>
                      <a:close/>
                    </a:path>
                  </a:pathLst>
                </a:custGeom>
                <a:solidFill>
                  <a:srgbClr val="26A8D1"/>
                </a:solidFill>
                <a:ln cap="flat">
                  <a:prstDash val="solid"/>
                </a:ln>
              </p:spPr>
              <p:txBody>
                <a:bodyPr vert="horz" lIns="91440" tIns="45720" rIns="91440" bIns="45720" anchor="ctr">
                  <a:normAutofit fontScale="25000" lnSpcReduction="20000"/>
                </a:bodyPr>
                <a:lstStyle/>
                <a:p>
                  <a:pPr marL="0" algn="l"/>
                  <a:endParaRPr/>
                </a:p>
              </p:txBody>
            </p:sp>
            <p:sp>
              <p:nvSpPr>
                <p:cNvPr id="24" name="Freeform 138">
                  <a:extLst>
                    <a:ext uri="{FF2B5EF4-FFF2-40B4-BE49-F238E27FC236}">
                      <a16:creationId xmlns:a16="http://schemas.microsoft.com/office/drawing/2014/main" id="{159FED8E-79EE-371D-C767-E2D457B8A889}"/>
                    </a:ext>
                  </a:extLst>
                </p:cNvPr>
                <p:cNvSpPr/>
                <p:nvPr/>
              </p:nvSpPr>
              <p:spPr>
                <a:xfrm rot="-2700000">
                  <a:off x="8207638" y="3756968"/>
                  <a:ext cx="238416" cy="238416"/>
                </a:xfrm>
                <a:custGeom>
                  <a:avLst/>
                  <a:gdLst/>
                  <a:ahLst/>
                  <a:cxnLst/>
                  <a:rect l="l" t="t" r="r" b="b"/>
                  <a:pathLst>
                    <a:path w="238416" h="238416">
                      <a:moveTo>
                        <a:pt x="238416" y="119208"/>
                      </a:moveTo>
                      <a:cubicBezTo>
                        <a:pt x="238416" y="185045"/>
                        <a:pt x="185045" y="238416"/>
                        <a:pt x="119208" y="238416"/>
                      </a:cubicBezTo>
                      <a:cubicBezTo>
                        <a:pt x="53372" y="238416"/>
                        <a:pt x="0" y="185045"/>
                        <a:pt x="0" y="119208"/>
                      </a:cubicBezTo>
                      <a:cubicBezTo>
                        <a:pt x="0" y="53371"/>
                        <a:pt x="53372" y="0"/>
                        <a:pt x="119208" y="0"/>
                      </a:cubicBezTo>
                      <a:cubicBezTo>
                        <a:pt x="185045" y="0"/>
                        <a:pt x="238416" y="53371"/>
                        <a:pt x="238416" y="119208"/>
                      </a:cubicBezTo>
                      <a:close/>
                    </a:path>
                  </a:pathLst>
                </a:custGeom>
                <a:solidFill>
                  <a:srgbClr val="26A8D1"/>
                </a:solidFill>
                <a:ln cap="flat">
                  <a:prstDash val="solid"/>
                </a:ln>
              </p:spPr>
              <p:txBody>
                <a:bodyPr vert="horz" lIns="91440" tIns="45720" rIns="91440" bIns="45720" anchor="ctr">
                  <a:normAutofit fontScale="25000" lnSpcReduction="20000"/>
                </a:bodyPr>
                <a:lstStyle/>
                <a:p>
                  <a:pPr marL="0" algn="l"/>
                  <a:endParaRPr/>
                </a:p>
              </p:txBody>
            </p:sp>
          </p:grpSp>
          <p:sp>
            <p:nvSpPr>
              <p:cNvPr id="19" name="Freeform 139">
                <a:extLst>
                  <a:ext uri="{FF2B5EF4-FFF2-40B4-BE49-F238E27FC236}">
                    <a16:creationId xmlns:a16="http://schemas.microsoft.com/office/drawing/2014/main" id="{F867ED78-D124-707F-4A9D-C1C0959C2986}"/>
                  </a:ext>
                </a:extLst>
              </p:cNvPr>
              <p:cNvSpPr/>
              <p:nvPr/>
            </p:nvSpPr>
            <p:spPr>
              <a:xfrm>
                <a:off x="9056975" y="4211219"/>
                <a:ext cx="84379" cy="248919"/>
              </a:xfrm>
              <a:custGeom>
                <a:avLst/>
                <a:gdLst/>
                <a:ahLst/>
                <a:cxnLst/>
                <a:rect l="l" t="t" r="r" b="b"/>
                <a:pathLst>
                  <a:path w="84379" h="248919">
                    <a:moveTo>
                      <a:pt x="0" y="0"/>
                    </a:moveTo>
                    <a:lnTo>
                      <a:pt x="84379" y="0"/>
                    </a:lnTo>
                    <a:lnTo>
                      <a:pt x="84379" y="248920"/>
                    </a:lnTo>
                    <a:lnTo>
                      <a:pt x="0" y="248920"/>
                    </a:lnTo>
                    <a:close/>
                  </a:path>
                </a:pathLst>
              </a:custGeom>
              <a:solidFill>
                <a:srgbClr val="00A3D5"/>
              </a:solidFill>
              <a:ln cap="flat">
                <a:prstDash val="solid"/>
              </a:ln>
            </p:spPr>
            <p:txBody>
              <a:bodyPr vert="horz" lIns="91440" tIns="45720" rIns="91440" bIns="45720" anchor="ctr">
                <a:normAutofit fontScale="25000" lnSpcReduction="20000"/>
              </a:bodyPr>
              <a:lstStyle/>
              <a:p>
                <a:pPr marL="0" algn="l"/>
                <a:endParaRPr/>
              </a:p>
            </p:txBody>
          </p:sp>
        </p:grpSp>
      </p:grpSp>
    </p:spTree>
    <p:extLst>
      <p:ext uri="{BB962C8B-B14F-4D97-AF65-F5344CB8AC3E}">
        <p14:creationId xmlns:p14="http://schemas.microsoft.com/office/powerpoint/2010/main" val="2752323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000000"/>
                </a:solidFill>
                <a:latin typeface="微软雅黑"/>
                <a:ea typeface="微软雅黑"/>
              </a:rPr>
              <a:t>Syntax and Functionality</a:t>
            </a:r>
          </a:p>
        </p:txBody>
      </p:sp>
      <p:sp>
        <p:nvSpPr>
          <p:cNvPr id="3" name="AutoShape 3"/>
          <p:cNvSpPr/>
          <p:nvPr/>
        </p:nvSpPr>
        <p:spPr>
          <a:xfrm rot="10800000">
            <a:off x="4977502" y="1477483"/>
            <a:ext cx="2236996" cy="2236996"/>
          </a:xfrm>
          <a:prstGeom prst="ellipse">
            <a:avLst/>
          </a:prstGeom>
          <a:gradFill>
            <a:gsLst>
              <a:gs pos="0">
                <a:srgbClr val="FF9A2C">
                  <a:alpha val="0"/>
                </a:srgbClr>
              </a:gs>
              <a:gs pos="100000">
                <a:srgbClr val="FF9A2C">
                  <a:alpha val="50000"/>
                </a:srgbClr>
              </a:gs>
            </a:gsLst>
            <a:lin ang="5400000"/>
          </a:gradFill>
          <a:ln w="180975" cap="flat" cmpd="sng">
            <a:gradFill>
              <a:gsLst>
                <a:gs pos="0">
                  <a:srgbClr val="FF9A2C">
                    <a:alpha val="0"/>
                  </a:srgbClr>
                </a:gs>
                <a:gs pos="100000">
                  <a:srgbClr val="FF9A2C">
                    <a:alpha val="50000"/>
                  </a:srgbClr>
                </a:gs>
              </a:gsLst>
              <a:lin ang="5400000"/>
            </a:gradFill>
            <a:prstDash val="solid"/>
          </a:ln>
        </p:spPr>
        <p:txBody>
          <a:bodyPr vert="horz" lIns="91440" tIns="45720" rIns="91440" bIns="45720" anchor="ctr">
            <a:spAutoFit/>
          </a:bodyPr>
          <a:lstStyle/>
          <a:p>
            <a:pPr marL="0" algn="ctr"/>
            <a:endParaRPr/>
          </a:p>
        </p:txBody>
      </p:sp>
      <p:sp>
        <p:nvSpPr>
          <p:cNvPr id="4" name="AutoShape 4"/>
          <p:cNvSpPr/>
          <p:nvPr/>
        </p:nvSpPr>
        <p:spPr>
          <a:xfrm>
            <a:off x="4825811" y="3594978"/>
            <a:ext cx="2540376" cy="36000"/>
          </a:xfrm>
          <a:prstGeom prst="rect">
            <a:avLst/>
          </a:prstGeom>
          <a:gradFill>
            <a:gsLst>
              <a:gs pos="0">
                <a:srgbClr val="FF9A2C">
                  <a:alpha val="0"/>
                </a:srgbClr>
              </a:gs>
              <a:gs pos="49000">
                <a:srgbClr val="FF9A2C">
                  <a:alpha val="50000"/>
                </a:srgbClr>
              </a:gs>
              <a:gs pos="100000">
                <a:srgbClr val="FF9A2C">
                  <a:alpha val="0"/>
                </a:srgbClr>
              </a:gs>
            </a:gsLst>
          </a:gradFill>
          <a:ln w="114300" cap="flat" cmpd="sng">
            <a:gradFill>
              <a:gsLst>
                <a:gs pos="0">
                  <a:srgbClr val="FF9A2C">
                    <a:alpha val="0"/>
                  </a:srgbClr>
                </a:gs>
                <a:gs pos="49000">
                  <a:srgbClr val="FF9A2C">
                    <a:alpha val="50000"/>
                  </a:srgbClr>
                </a:gs>
                <a:gs pos="100000">
                  <a:srgbClr val="FF9A2C">
                    <a:alpha val="0"/>
                  </a:srgbClr>
                </a:gs>
              </a:gsLst>
            </a:gradFill>
            <a:prstDash val="solid"/>
          </a:ln>
        </p:spPr>
        <p:txBody>
          <a:bodyPr vert="horz" lIns="91440" tIns="45720" rIns="91440" bIns="45720" anchor="ctr">
            <a:spAutoFit/>
          </a:bodyPr>
          <a:lstStyle/>
          <a:p>
            <a:pPr marL="0" algn="ctr"/>
            <a:endParaRPr/>
          </a:p>
        </p:txBody>
      </p:sp>
      <p:grpSp>
        <p:nvGrpSpPr>
          <p:cNvPr id="5" name="Group 5"/>
          <p:cNvGrpSpPr/>
          <p:nvPr/>
        </p:nvGrpSpPr>
        <p:grpSpPr>
          <a:xfrm>
            <a:off x="5234954" y="1918072"/>
            <a:ext cx="1722073" cy="1622124"/>
            <a:chOff x="3692338" y="3879038"/>
            <a:chExt cx="2431979" cy="2290808"/>
          </a:xfrm>
        </p:grpSpPr>
        <p:sp>
          <p:nvSpPr>
            <p:cNvPr id="6" name="Freeform 6"/>
            <p:cNvSpPr/>
            <p:nvPr/>
          </p:nvSpPr>
          <p:spPr>
            <a:xfrm>
              <a:off x="4979909" y="4288658"/>
              <a:ext cx="521225" cy="195323"/>
            </a:xfrm>
            <a:custGeom>
              <a:avLst/>
              <a:gdLst/>
              <a:ahLst/>
              <a:cxnLst/>
              <a:rect l="l" t="t" r="r" b="b"/>
              <a:pathLst>
                <a:path w="521225" h="195323">
                  <a:moveTo>
                    <a:pt x="521226" y="93345"/>
                  </a:moveTo>
                  <a:lnTo>
                    <a:pt x="132606" y="187643"/>
                  </a:lnTo>
                  <a:cubicBezTo>
                    <a:pt x="122128" y="194310"/>
                    <a:pt x="51643" y="200025"/>
                    <a:pt x="23068" y="189548"/>
                  </a:cubicBezTo>
                  <a:cubicBezTo>
                    <a:pt x="-5507" y="179070"/>
                    <a:pt x="-1697" y="155258"/>
                    <a:pt x="4018" y="140018"/>
                  </a:cubicBezTo>
                  <a:cubicBezTo>
                    <a:pt x="9733" y="123825"/>
                    <a:pt x="72598" y="120015"/>
                    <a:pt x="72598" y="120015"/>
                  </a:cubicBezTo>
                  <a:cubicBezTo>
                    <a:pt x="72598" y="120015"/>
                    <a:pt x="44976" y="107633"/>
                    <a:pt x="45928" y="95250"/>
                  </a:cubicBezTo>
                  <a:cubicBezTo>
                    <a:pt x="47833" y="83820"/>
                    <a:pt x="96411" y="112395"/>
                    <a:pt x="96411" y="112395"/>
                  </a:cubicBezTo>
                  <a:lnTo>
                    <a:pt x="466933" y="0"/>
                  </a:lnTo>
                  <a:lnTo>
                    <a:pt x="521226" y="9334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7" name="Freeform 7"/>
            <p:cNvSpPr/>
            <p:nvPr/>
          </p:nvSpPr>
          <p:spPr>
            <a:xfrm>
              <a:off x="4976017" y="4284474"/>
              <a:ext cx="531547" cy="204446"/>
            </a:xfrm>
            <a:custGeom>
              <a:avLst/>
              <a:gdLst/>
              <a:ahLst/>
              <a:cxnLst/>
              <a:rect l="l" t="t" r="r" b="b"/>
              <a:pathLst>
                <a:path w="531547" h="204446">
                  <a:moveTo>
                    <a:pt x="77443" y="204209"/>
                  </a:moveTo>
                  <a:cubicBezTo>
                    <a:pt x="60299" y="205161"/>
                    <a:pt x="43154" y="203256"/>
                    <a:pt x="26008" y="198494"/>
                  </a:cubicBezTo>
                  <a:cubicBezTo>
                    <a:pt x="9816" y="191826"/>
                    <a:pt x="-8282" y="177539"/>
                    <a:pt x="4101" y="143249"/>
                  </a:cubicBezTo>
                  <a:cubicBezTo>
                    <a:pt x="8863" y="129914"/>
                    <a:pt x="39343" y="124199"/>
                    <a:pt x="61251" y="121341"/>
                  </a:cubicBezTo>
                  <a:cubicBezTo>
                    <a:pt x="52679" y="115626"/>
                    <a:pt x="45058" y="108006"/>
                    <a:pt x="46011" y="99434"/>
                  </a:cubicBezTo>
                  <a:cubicBezTo>
                    <a:pt x="46011" y="96576"/>
                    <a:pt x="47916" y="94671"/>
                    <a:pt x="50774" y="93719"/>
                  </a:cubicBezTo>
                  <a:cubicBezTo>
                    <a:pt x="60299" y="88956"/>
                    <a:pt x="86016" y="103244"/>
                    <a:pt x="102208" y="112769"/>
                  </a:cubicBezTo>
                  <a:lnTo>
                    <a:pt x="470826" y="374"/>
                  </a:lnTo>
                  <a:cubicBezTo>
                    <a:pt x="472731" y="-579"/>
                    <a:pt x="475588" y="374"/>
                    <a:pt x="476541" y="2279"/>
                  </a:cubicBezTo>
                  <a:lnTo>
                    <a:pt x="530834" y="95624"/>
                  </a:lnTo>
                  <a:cubicBezTo>
                    <a:pt x="531786" y="96576"/>
                    <a:pt x="531786" y="98481"/>
                    <a:pt x="530834" y="100386"/>
                  </a:cubicBezTo>
                  <a:cubicBezTo>
                    <a:pt x="529881" y="101339"/>
                    <a:pt x="528929" y="103244"/>
                    <a:pt x="527024" y="103244"/>
                  </a:cubicBezTo>
                  <a:lnTo>
                    <a:pt x="139356" y="197541"/>
                  </a:lnTo>
                  <a:cubicBezTo>
                    <a:pt x="129831" y="200399"/>
                    <a:pt x="103161" y="204209"/>
                    <a:pt x="77443" y="204209"/>
                  </a:cubicBezTo>
                  <a:close/>
                  <a:moveTo>
                    <a:pt x="54583" y="101339"/>
                  </a:moveTo>
                  <a:cubicBezTo>
                    <a:pt x="55536" y="106101"/>
                    <a:pt x="66966" y="114674"/>
                    <a:pt x="78396" y="119436"/>
                  </a:cubicBezTo>
                  <a:cubicBezTo>
                    <a:pt x="80301" y="120389"/>
                    <a:pt x="81254" y="122294"/>
                    <a:pt x="81254" y="124199"/>
                  </a:cubicBezTo>
                  <a:cubicBezTo>
                    <a:pt x="81254" y="126104"/>
                    <a:pt x="79349" y="128009"/>
                    <a:pt x="76491" y="128009"/>
                  </a:cubicBezTo>
                  <a:cubicBezTo>
                    <a:pt x="47916" y="129914"/>
                    <a:pt x="15531" y="136581"/>
                    <a:pt x="12674" y="145154"/>
                  </a:cubicBezTo>
                  <a:cubicBezTo>
                    <a:pt x="5054" y="168014"/>
                    <a:pt x="9816" y="181349"/>
                    <a:pt x="28866" y="188969"/>
                  </a:cubicBezTo>
                  <a:cubicBezTo>
                    <a:pt x="56488" y="199446"/>
                    <a:pt x="125068" y="193731"/>
                    <a:pt x="133641" y="188016"/>
                  </a:cubicBezTo>
                  <a:cubicBezTo>
                    <a:pt x="133641" y="188016"/>
                    <a:pt x="134593" y="187064"/>
                    <a:pt x="135546" y="187064"/>
                  </a:cubicBezTo>
                  <a:lnTo>
                    <a:pt x="517499" y="93719"/>
                  </a:lnTo>
                  <a:lnTo>
                    <a:pt x="468921" y="8946"/>
                  </a:lnTo>
                  <a:lnTo>
                    <a:pt x="102208" y="120389"/>
                  </a:lnTo>
                  <a:cubicBezTo>
                    <a:pt x="101256" y="121341"/>
                    <a:pt x="99351" y="121341"/>
                    <a:pt x="98399" y="120389"/>
                  </a:cubicBezTo>
                  <a:cubicBezTo>
                    <a:pt x="85063" y="111816"/>
                    <a:pt x="69824" y="105149"/>
                    <a:pt x="54583" y="101339"/>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8" name="Freeform 8"/>
            <p:cNvSpPr/>
            <p:nvPr/>
          </p:nvSpPr>
          <p:spPr>
            <a:xfrm>
              <a:off x="5050331" y="4407720"/>
              <a:ext cx="20273" cy="40957"/>
            </a:xfrm>
            <a:custGeom>
              <a:avLst/>
              <a:gdLst/>
              <a:ahLst/>
              <a:cxnLst/>
              <a:rect l="l" t="t" r="r" b="b"/>
              <a:pathLst>
                <a:path w="20273" h="40957">
                  <a:moveTo>
                    <a:pt x="2176" y="0"/>
                  </a:moveTo>
                  <a:cubicBezTo>
                    <a:pt x="2176" y="0"/>
                    <a:pt x="-9254" y="33338"/>
                    <a:pt x="20274" y="40958"/>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9" name="Freeform 9"/>
            <p:cNvSpPr/>
            <p:nvPr/>
          </p:nvSpPr>
          <p:spPr>
            <a:xfrm>
              <a:off x="5045795" y="4402601"/>
              <a:ext cx="28977" cy="50839"/>
            </a:xfrm>
            <a:custGeom>
              <a:avLst/>
              <a:gdLst/>
              <a:ahLst/>
              <a:cxnLst/>
              <a:rect l="l" t="t" r="r" b="b"/>
              <a:pathLst>
                <a:path w="28977" h="50839">
                  <a:moveTo>
                    <a:pt x="24810" y="50840"/>
                  </a:moveTo>
                  <a:lnTo>
                    <a:pt x="23858" y="50840"/>
                  </a:lnTo>
                  <a:cubicBezTo>
                    <a:pt x="15285" y="48935"/>
                    <a:pt x="7665" y="43220"/>
                    <a:pt x="3855" y="35600"/>
                  </a:cubicBezTo>
                  <a:cubicBezTo>
                    <a:pt x="-907" y="25122"/>
                    <a:pt x="-907" y="13692"/>
                    <a:pt x="1950" y="3215"/>
                  </a:cubicBezTo>
                  <a:cubicBezTo>
                    <a:pt x="2903" y="357"/>
                    <a:pt x="5760" y="-595"/>
                    <a:pt x="7665" y="357"/>
                  </a:cubicBezTo>
                  <a:cubicBezTo>
                    <a:pt x="10523" y="1310"/>
                    <a:pt x="11475" y="4167"/>
                    <a:pt x="10523" y="6072"/>
                  </a:cubicBezTo>
                  <a:cubicBezTo>
                    <a:pt x="7665" y="13692"/>
                    <a:pt x="8618" y="23217"/>
                    <a:pt x="11475" y="30837"/>
                  </a:cubicBezTo>
                  <a:cubicBezTo>
                    <a:pt x="14333" y="36552"/>
                    <a:pt x="20048" y="40362"/>
                    <a:pt x="25763" y="41315"/>
                  </a:cubicBezTo>
                  <a:cubicBezTo>
                    <a:pt x="28620" y="42267"/>
                    <a:pt x="29573" y="45125"/>
                    <a:pt x="28620" y="47030"/>
                  </a:cubicBezTo>
                  <a:lnTo>
                    <a:pt x="28620" y="47030"/>
                  </a:lnTo>
                  <a:cubicBezTo>
                    <a:pt x="29573" y="49887"/>
                    <a:pt x="27668" y="50840"/>
                    <a:pt x="24810" y="50840"/>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 name="Freeform 10"/>
            <p:cNvSpPr/>
            <p:nvPr/>
          </p:nvSpPr>
          <p:spPr>
            <a:xfrm>
              <a:off x="4240337" y="4487384"/>
              <a:ext cx="440250" cy="241016"/>
            </a:xfrm>
            <a:custGeom>
              <a:avLst/>
              <a:gdLst/>
              <a:ahLst/>
              <a:cxnLst/>
              <a:rect l="l" t="t" r="r" b="b"/>
              <a:pathLst>
                <a:path w="440250" h="241016">
                  <a:moveTo>
                    <a:pt x="416883" y="5109"/>
                  </a:moveTo>
                  <a:cubicBezTo>
                    <a:pt x="421646" y="7967"/>
                    <a:pt x="425456" y="11777"/>
                    <a:pt x="429266" y="15587"/>
                  </a:cubicBezTo>
                  <a:cubicBezTo>
                    <a:pt x="438791" y="27017"/>
                    <a:pt x="442601" y="42257"/>
                    <a:pt x="438791" y="56544"/>
                  </a:cubicBezTo>
                  <a:cubicBezTo>
                    <a:pt x="434028" y="78452"/>
                    <a:pt x="406406" y="85119"/>
                    <a:pt x="389261" y="94644"/>
                  </a:cubicBezTo>
                  <a:cubicBezTo>
                    <a:pt x="368306" y="106074"/>
                    <a:pt x="346398" y="116552"/>
                    <a:pt x="324491" y="127029"/>
                  </a:cubicBezTo>
                  <a:cubicBezTo>
                    <a:pt x="279723" y="147984"/>
                    <a:pt x="234003" y="167034"/>
                    <a:pt x="188283" y="185132"/>
                  </a:cubicBezTo>
                  <a:cubicBezTo>
                    <a:pt x="150183" y="199419"/>
                    <a:pt x="112083" y="213707"/>
                    <a:pt x="73983" y="226089"/>
                  </a:cubicBezTo>
                  <a:cubicBezTo>
                    <a:pt x="61601" y="229899"/>
                    <a:pt x="33978" y="244187"/>
                    <a:pt x="20643" y="240377"/>
                  </a:cubicBezTo>
                  <a:cubicBezTo>
                    <a:pt x="5403" y="235614"/>
                    <a:pt x="-27934" y="151794"/>
                    <a:pt x="47313" y="138459"/>
                  </a:cubicBezTo>
                  <a:cubicBezTo>
                    <a:pt x="62553" y="134649"/>
                    <a:pt x="76841" y="128934"/>
                    <a:pt x="91128" y="122267"/>
                  </a:cubicBezTo>
                  <a:cubicBezTo>
                    <a:pt x="126371" y="108932"/>
                    <a:pt x="161613" y="95597"/>
                    <a:pt x="195903" y="81309"/>
                  </a:cubicBezTo>
                  <a:cubicBezTo>
                    <a:pt x="236861" y="65117"/>
                    <a:pt x="277818" y="47972"/>
                    <a:pt x="317823" y="30827"/>
                  </a:cubicBezTo>
                  <a:cubicBezTo>
                    <a:pt x="346398" y="18444"/>
                    <a:pt x="387356" y="-12036"/>
                    <a:pt x="416883" y="5109"/>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1" name="Freeform 11"/>
            <p:cNvSpPr/>
            <p:nvPr/>
          </p:nvSpPr>
          <p:spPr>
            <a:xfrm>
              <a:off x="4235090" y="4482704"/>
              <a:ext cx="450243" cy="250771"/>
            </a:xfrm>
            <a:custGeom>
              <a:avLst/>
              <a:gdLst/>
              <a:ahLst/>
              <a:cxnLst/>
              <a:rect l="l" t="t" r="r" b="b"/>
              <a:pathLst>
                <a:path w="450243" h="250771">
                  <a:moveTo>
                    <a:pt x="30652" y="250772"/>
                  </a:moveTo>
                  <a:cubicBezTo>
                    <a:pt x="28747" y="250772"/>
                    <a:pt x="25890" y="250772"/>
                    <a:pt x="23985" y="249819"/>
                  </a:cubicBezTo>
                  <a:cubicBezTo>
                    <a:pt x="12555" y="246009"/>
                    <a:pt x="-1733" y="217434"/>
                    <a:pt x="172" y="191717"/>
                  </a:cubicBezTo>
                  <a:cubicBezTo>
                    <a:pt x="1125" y="175524"/>
                    <a:pt x="8745" y="145997"/>
                    <a:pt x="51607" y="138377"/>
                  </a:cubicBezTo>
                  <a:cubicBezTo>
                    <a:pt x="62085" y="136472"/>
                    <a:pt x="71610" y="132662"/>
                    <a:pt x="80182" y="127899"/>
                  </a:cubicBezTo>
                  <a:cubicBezTo>
                    <a:pt x="84945" y="125994"/>
                    <a:pt x="89707" y="124089"/>
                    <a:pt x="94470" y="122184"/>
                  </a:cubicBezTo>
                  <a:cubicBezTo>
                    <a:pt x="130665" y="107897"/>
                    <a:pt x="165907" y="94562"/>
                    <a:pt x="199245" y="81227"/>
                  </a:cubicBezTo>
                  <a:cubicBezTo>
                    <a:pt x="248775" y="62177"/>
                    <a:pt x="285922" y="45984"/>
                    <a:pt x="321165" y="30744"/>
                  </a:cubicBezTo>
                  <a:cubicBezTo>
                    <a:pt x="326880" y="27887"/>
                    <a:pt x="333547" y="25029"/>
                    <a:pt x="341167" y="21219"/>
                  </a:cubicBezTo>
                  <a:cubicBezTo>
                    <a:pt x="366885" y="7884"/>
                    <a:pt x="399270" y="-9261"/>
                    <a:pt x="424987" y="5979"/>
                  </a:cubicBezTo>
                  <a:lnTo>
                    <a:pt x="424987" y="5979"/>
                  </a:lnTo>
                  <a:cubicBezTo>
                    <a:pt x="429750" y="8837"/>
                    <a:pt x="434512" y="12647"/>
                    <a:pt x="438322" y="17409"/>
                  </a:cubicBezTo>
                  <a:cubicBezTo>
                    <a:pt x="448800" y="29792"/>
                    <a:pt x="452610" y="46937"/>
                    <a:pt x="448800" y="63129"/>
                  </a:cubicBezTo>
                  <a:cubicBezTo>
                    <a:pt x="444037" y="82179"/>
                    <a:pt x="425940" y="90752"/>
                    <a:pt x="408795" y="98372"/>
                  </a:cubicBezTo>
                  <a:cubicBezTo>
                    <a:pt x="404032" y="100277"/>
                    <a:pt x="400222" y="102182"/>
                    <a:pt x="396412" y="104087"/>
                  </a:cubicBezTo>
                  <a:cubicBezTo>
                    <a:pt x="377362" y="114564"/>
                    <a:pt x="355455" y="125042"/>
                    <a:pt x="330690" y="136472"/>
                  </a:cubicBezTo>
                  <a:cubicBezTo>
                    <a:pt x="288780" y="155522"/>
                    <a:pt x="244012" y="175524"/>
                    <a:pt x="193530" y="194574"/>
                  </a:cubicBezTo>
                  <a:cubicBezTo>
                    <a:pt x="149715" y="211719"/>
                    <a:pt x="113520" y="224102"/>
                    <a:pt x="78277" y="235532"/>
                  </a:cubicBezTo>
                  <a:cubicBezTo>
                    <a:pt x="75420" y="236484"/>
                    <a:pt x="71610" y="238389"/>
                    <a:pt x="66847" y="239342"/>
                  </a:cubicBezTo>
                  <a:cubicBezTo>
                    <a:pt x="56370" y="246009"/>
                    <a:pt x="43987" y="249819"/>
                    <a:pt x="30652" y="250772"/>
                  </a:cubicBezTo>
                  <a:close/>
                  <a:moveTo>
                    <a:pt x="402127" y="9789"/>
                  </a:moveTo>
                  <a:cubicBezTo>
                    <a:pt x="384030" y="9789"/>
                    <a:pt x="363075" y="20267"/>
                    <a:pt x="344977" y="29792"/>
                  </a:cubicBezTo>
                  <a:cubicBezTo>
                    <a:pt x="337357" y="33602"/>
                    <a:pt x="330690" y="37412"/>
                    <a:pt x="324022" y="39317"/>
                  </a:cubicBezTo>
                  <a:cubicBezTo>
                    <a:pt x="288780" y="54557"/>
                    <a:pt x="250680" y="69797"/>
                    <a:pt x="201150" y="89799"/>
                  </a:cubicBezTo>
                  <a:cubicBezTo>
                    <a:pt x="167812" y="103134"/>
                    <a:pt x="132570" y="116469"/>
                    <a:pt x="96375" y="130757"/>
                  </a:cubicBezTo>
                  <a:cubicBezTo>
                    <a:pt x="92565" y="132662"/>
                    <a:pt x="87802" y="134567"/>
                    <a:pt x="83040" y="136472"/>
                  </a:cubicBezTo>
                  <a:cubicBezTo>
                    <a:pt x="73515" y="141234"/>
                    <a:pt x="63037" y="145044"/>
                    <a:pt x="51607" y="147902"/>
                  </a:cubicBezTo>
                  <a:cubicBezTo>
                    <a:pt x="17317" y="153617"/>
                    <a:pt x="8745" y="175524"/>
                    <a:pt x="7792" y="191717"/>
                  </a:cubicBezTo>
                  <a:cubicBezTo>
                    <a:pt x="6840" y="216482"/>
                    <a:pt x="20175" y="239342"/>
                    <a:pt x="24937" y="240294"/>
                  </a:cubicBezTo>
                  <a:cubicBezTo>
                    <a:pt x="33510" y="243152"/>
                    <a:pt x="51607" y="235532"/>
                    <a:pt x="63990" y="230769"/>
                  </a:cubicBezTo>
                  <a:cubicBezTo>
                    <a:pt x="68752" y="228864"/>
                    <a:pt x="72562" y="226959"/>
                    <a:pt x="75420" y="226007"/>
                  </a:cubicBezTo>
                  <a:cubicBezTo>
                    <a:pt x="109710" y="214577"/>
                    <a:pt x="146857" y="202194"/>
                    <a:pt x="189720" y="185049"/>
                  </a:cubicBezTo>
                  <a:cubicBezTo>
                    <a:pt x="240202" y="165999"/>
                    <a:pt x="284017" y="145997"/>
                    <a:pt x="325927" y="126947"/>
                  </a:cubicBezTo>
                  <a:cubicBezTo>
                    <a:pt x="350692" y="115517"/>
                    <a:pt x="371647" y="105039"/>
                    <a:pt x="390697" y="94562"/>
                  </a:cubicBezTo>
                  <a:cubicBezTo>
                    <a:pt x="394507" y="92657"/>
                    <a:pt x="399270" y="90752"/>
                    <a:pt x="404032" y="87894"/>
                  </a:cubicBezTo>
                  <a:cubicBezTo>
                    <a:pt x="419272" y="81227"/>
                    <a:pt x="435465" y="73607"/>
                    <a:pt x="438322" y="59319"/>
                  </a:cubicBezTo>
                  <a:cubicBezTo>
                    <a:pt x="441180" y="45984"/>
                    <a:pt x="438322" y="32649"/>
                    <a:pt x="429750" y="22172"/>
                  </a:cubicBezTo>
                  <a:cubicBezTo>
                    <a:pt x="426892" y="18362"/>
                    <a:pt x="423082" y="15504"/>
                    <a:pt x="418320" y="12647"/>
                  </a:cubicBezTo>
                  <a:lnTo>
                    <a:pt x="418320" y="12647"/>
                  </a:lnTo>
                  <a:cubicBezTo>
                    <a:pt x="414510" y="9789"/>
                    <a:pt x="407842" y="8837"/>
                    <a:pt x="402127" y="9789"/>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 name="Freeform 12"/>
            <p:cNvSpPr/>
            <p:nvPr/>
          </p:nvSpPr>
          <p:spPr>
            <a:xfrm>
              <a:off x="4504400" y="4163464"/>
              <a:ext cx="683362" cy="681688"/>
            </a:xfrm>
            <a:custGeom>
              <a:avLst/>
              <a:gdLst/>
              <a:ahLst/>
              <a:cxnLst/>
              <a:rect l="l" t="t" r="r" b="b"/>
              <a:pathLst>
                <a:path w="683362" h="681688">
                  <a:moveTo>
                    <a:pt x="683363" y="317599"/>
                  </a:moveTo>
                  <a:cubicBezTo>
                    <a:pt x="677648" y="326172"/>
                    <a:pt x="670028" y="331887"/>
                    <a:pt x="660503" y="334744"/>
                  </a:cubicBezTo>
                  <a:cubicBezTo>
                    <a:pt x="647168" y="340459"/>
                    <a:pt x="633833" y="346175"/>
                    <a:pt x="620498" y="351889"/>
                  </a:cubicBezTo>
                  <a:cubicBezTo>
                    <a:pt x="614783" y="354747"/>
                    <a:pt x="610973" y="359509"/>
                    <a:pt x="609068" y="366177"/>
                  </a:cubicBezTo>
                  <a:cubicBezTo>
                    <a:pt x="606210" y="380464"/>
                    <a:pt x="603353" y="394752"/>
                    <a:pt x="599543" y="409992"/>
                  </a:cubicBezTo>
                  <a:cubicBezTo>
                    <a:pt x="595733" y="422375"/>
                    <a:pt x="600495" y="436662"/>
                    <a:pt x="610973" y="445234"/>
                  </a:cubicBezTo>
                  <a:cubicBezTo>
                    <a:pt x="621450" y="454759"/>
                    <a:pt x="630975" y="464284"/>
                    <a:pt x="640500" y="473809"/>
                  </a:cubicBezTo>
                  <a:cubicBezTo>
                    <a:pt x="649073" y="480477"/>
                    <a:pt x="650025" y="491907"/>
                    <a:pt x="644310" y="500479"/>
                  </a:cubicBezTo>
                  <a:cubicBezTo>
                    <a:pt x="633833" y="518577"/>
                    <a:pt x="622403" y="535722"/>
                    <a:pt x="610973" y="552867"/>
                  </a:cubicBezTo>
                  <a:cubicBezTo>
                    <a:pt x="600495" y="568107"/>
                    <a:pt x="594780" y="570012"/>
                    <a:pt x="576683" y="563344"/>
                  </a:cubicBezTo>
                  <a:lnTo>
                    <a:pt x="574778" y="562392"/>
                  </a:lnTo>
                  <a:cubicBezTo>
                    <a:pt x="561443" y="556677"/>
                    <a:pt x="548108" y="551915"/>
                    <a:pt x="534773" y="546200"/>
                  </a:cubicBezTo>
                  <a:cubicBezTo>
                    <a:pt x="526200" y="542390"/>
                    <a:pt x="516675" y="543342"/>
                    <a:pt x="509055" y="548104"/>
                  </a:cubicBezTo>
                  <a:cubicBezTo>
                    <a:pt x="495720" y="556677"/>
                    <a:pt x="483338" y="565250"/>
                    <a:pt x="470003" y="573822"/>
                  </a:cubicBezTo>
                  <a:cubicBezTo>
                    <a:pt x="464288" y="577632"/>
                    <a:pt x="460478" y="584300"/>
                    <a:pt x="460478" y="591919"/>
                  </a:cubicBezTo>
                  <a:cubicBezTo>
                    <a:pt x="459525" y="596682"/>
                    <a:pt x="459525" y="600492"/>
                    <a:pt x="459525" y="605254"/>
                  </a:cubicBezTo>
                  <a:cubicBezTo>
                    <a:pt x="459525" y="619542"/>
                    <a:pt x="459525" y="633829"/>
                    <a:pt x="459525" y="648117"/>
                  </a:cubicBezTo>
                  <a:cubicBezTo>
                    <a:pt x="459525" y="655737"/>
                    <a:pt x="454763" y="662404"/>
                    <a:pt x="448095" y="665262"/>
                  </a:cubicBezTo>
                  <a:cubicBezTo>
                    <a:pt x="445238" y="666215"/>
                    <a:pt x="442380" y="668119"/>
                    <a:pt x="439523" y="668119"/>
                  </a:cubicBezTo>
                  <a:cubicBezTo>
                    <a:pt x="417615" y="672882"/>
                    <a:pt x="395708" y="676692"/>
                    <a:pt x="373800" y="681454"/>
                  </a:cubicBezTo>
                  <a:cubicBezTo>
                    <a:pt x="368085" y="682407"/>
                    <a:pt x="361418" y="680502"/>
                    <a:pt x="358560" y="674787"/>
                  </a:cubicBezTo>
                  <a:cubicBezTo>
                    <a:pt x="354750" y="670025"/>
                    <a:pt x="351893" y="664309"/>
                    <a:pt x="349035" y="658594"/>
                  </a:cubicBezTo>
                  <a:cubicBezTo>
                    <a:pt x="344273" y="647165"/>
                    <a:pt x="339510" y="635734"/>
                    <a:pt x="335700" y="625257"/>
                  </a:cubicBezTo>
                  <a:cubicBezTo>
                    <a:pt x="331890" y="615732"/>
                    <a:pt x="323318" y="609065"/>
                    <a:pt x="313793" y="607159"/>
                  </a:cubicBezTo>
                  <a:lnTo>
                    <a:pt x="283313" y="600492"/>
                  </a:lnTo>
                  <a:cubicBezTo>
                    <a:pt x="257595" y="594777"/>
                    <a:pt x="252833" y="596682"/>
                    <a:pt x="234735" y="614779"/>
                  </a:cubicBezTo>
                  <a:cubicBezTo>
                    <a:pt x="226163" y="623352"/>
                    <a:pt x="217590" y="632877"/>
                    <a:pt x="208065" y="640497"/>
                  </a:cubicBezTo>
                  <a:cubicBezTo>
                    <a:pt x="201398" y="648117"/>
                    <a:pt x="189015" y="650022"/>
                    <a:pt x="181395" y="643354"/>
                  </a:cubicBezTo>
                  <a:cubicBezTo>
                    <a:pt x="163298" y="631925"/>
                    <a:pt x="145200" y="620494"/>
                    <a:pt x="127103" y="608112"/>
                  </a:cubicBezTo>
                  <a:cubicBezTo>
                    <a:pt x="114720" y="599540"/>
                    <a:pt x="112815" y="592872"/>
                    <a:pt x="118530" y="578584"/>
                  </a:cubicBezTo>
                  <a:cubicBezTo>
                    <a:pt x="124245" y="564297"/>
                    <a:pt x="129008" y="551915"/>
                    <a:pt x="134723" y="538579"/>
                  </a:cubicBezTo>
                  <a:cubicBezTo>
                    <a:pt x="139485" y="528102"/>
                    <a:pt x="138533" y="515719"/>
                    <a:pt x="131865" y="506194"/>
                  </a:cubicBezTo>
                  <a:cubicBezTo>
                    <a:pt x="124245" y="495717"/>
                    <a:pt x="116625" y="486192"/>
                    <a:pt x="110910" y="475714"/>
                  </a:cubicBezTo>
                  <a:cubicBezTo>
                    <a:pt x="105195" y="464284"/>
                    <a:pt x="92813" y="457617"/>
                    <a:pt x="80430" y="459522"/>
                  </a:cubicBezTo>
                  <a:cubicBezTo>
                    <a:pt x="79478" y="459522"/>
                    <a:pt x="78525" y="459522"/>
                    <a:pt x="77573" y="459522"/>
                  </a:cubicBezTo>
                  <a:lnTo>
                    <a:pt x="33758" y="459522"/>
                  </a:lnTo>
                  <a:cubicBezTo>
                    <a:pt x="26138" y="459522"/>
                    <a:pt x="19470" y="454759"/>
                    <a:pt x="16613" y="448092"/>
                  </a:cubicBezTo>
                  <a:cubicBezTo>
                    <a:pt x="14708" y="445234"/>
                    <a:pt x="13755" y="441425"/>
                    <a:pt x="12803" y="438567"/>
                  </a:cubicBezTo>
                  <a:cubicBezTo>
                    <a:pt x="8993" y="417612"/>
                    <a:pt x="4230" y="396657"/>
                    <a:pt x="420" y="376654"/>
                  </a:cubicBezTo>
                  <a:cubicBezTo>
                    <a:pt x="-1485" y="367129"/>
                    <a:pt x="3278" y="358557"/>
                    <a:pt x="10898" y="354747"/>
                  </a:cubicBezTo>
                  <a:cubicBezTo>
                    <a:pt x="16613" y="351889"/>
                    <a:pt x="22328" y="349032"/>
                    <a:pt x="28995" y="346175"/>
                  </a:cubicBezTo>
                  <a:cubicBezTo>
                    <a:pt x="38520" y="342364"/>
                    <a:pt x="48045" y="338554"/>
                    <a:pt x="57570" y="334744"/>
                  </a:cubicBezTo>
                  <a:cubicBezTo>
                    <a:pt x="66143" y="331887"/>
                    <a:pt x="71858" y="324267"/>
                    <a:pt x="73763" y="315694"/>
                  </a:cubicBezTo>
                  <a:cubicBezTo>
                    <a:pt x="77573" y="299502"/>
                    <a:pt x="79478" y="283309"/>
                    <a:pt x="83288" y="267117"/>
                  </a:cubicBezTo>
                  <a:cubicBezTo>
                    <a:pt x="84240" y="261402"/>
                    <a:pt x="82335" y="254734"/>
                    <a:pt x="78525" y="249972"/>
                  </a:cubicBezTo>
                  <a:cubicBezTo>
                    <a:pt x="73763" y="244257"/>
                    <a:pt x="69000" y="238542"/>
                    <a:pt x="63285" y="233779"/>
                  </a:cubicBezTo>
                  <a:cubicBezTo>
                    <a:pt x="55665" y="226159"/>
                    <a:pt x="48045" y="219492"/>
                    <a:pt x="41378" y="211872"/>
                  </a:cubicBezTo>
                  <a:cubicBezTo>
                    <a:pt x="31853" y="204252"/>
                    <a:pt x="29948" y="189964"/>
                    <a:pt x="37568" y="180439"/>
                  </a:cubicBezTo>
                  <a:cubicBezTo>
                    <a:pt x="37568" y="180439"/>
                    <a:pt x="38520" y="179487"/>
                    <a:pt x="38520" y="179487"/>
                  </a:cubicBezTo>
                  <a:cubicBezTo>
                    <a:pt x="49950" y="162342"/>
                    <a:pt x="61380" y="144244"/>
                    <a:pt x="72810" y="127099"/>
                  </a:cubicBezTo>
                  <a:cubicBezTo>
                    <a:pt x="78525" y="117574"/>
                    <a:pt x="90908" y="113764"/>
                    <a:pt x="101385" y="118527"/>
                  </a:cubicBezTo>
                  <a:cubicBezTo>
                    <a:pt x="116625" y="124242"/>
                    <a:pt x="130913" y="130909"/>
                    <a:pt x="146153" y="136624"/>
                  </a:cubicBezTo>
                  <a:cubicBezTo>
                    <a:pt x="154725" y="140434"/>
                    <a:pt x="165203" y="139482"/>
                    <a:pt x="172823" y="133767"/>
                  </a:cubicBezTo>
                  <a:cubicBezTo>
                    <a:pt x="185205" y="124242"/>
                    <a:pt x="198540" y="115669"/>
                    <a:pt x="211875" y="106144"/>
                  </a:cubicBezTo>
                  <a:cubicBezTo>
                    <a:pt x="218543" y="102334"/>
                    <a:pt x="222353" y="94714"/>
                    <a:pt x="222353" y="87094"/>
                  </a:cubicBezTo>
                  <a:cubicBezTo>
                    <a:pt x="222353" y="81379"/>
                    <a:pt x="223305" y="75664"/>
                    <a:pt x="223305" y="69949"/>
                  </a:cubicBezTo>
                  <a:cubicBezTo>
                    <a:pt x="223305" y="57567"/>
                    <a:pt x="222353" y="45184"/>
                    <a:pt x="223305" y="32802"/>
                  </a:cubicBezTo>
                  <a:cubicBezTo>
                    <a:pt x="223305" y="23277"/>
                    <a:pt x="229020" y="15657"/>
                    <a:pt x="238545" y="13752"/>
                  </a:cubicBezTo>
                  <a:cubicBezTo>
                    <a:pt x="261405" y="8989"/>
                    <a:pt x="284265" y="4227"/>
                    <a:pt x="307125" y="417"/>
                  </a:cubicBezTo>
                  <a:cubicBezTo>
                    <a:pt x="315698" y="-1488"/>
                    <a:pt x="324270" y="3274"/>
                    <a:pt x="328080" y="11847"/>
                  </a:cubicBezTo>
                  <a:cubicBezTo>
                    <a:pt x="331890" y="19467"/>
                    <a:pt x="335700" y="27087"/>
                    <a:pt x="339510" y="35659"/>
                  </a:cubicBezTo>
                  <a:cubicBezTo>
                    <a:pt x="343320" y="43279"/>
                    <a:pt x="348083" y="53757"/>
                    <a:pt x="351893" y="63282"/>
                  </a:cubicBezTo>
                  <a:cubicBezTo>
                    <a:pt x="353798" y="68997"/>
                    <a:pt x="358560" y="73759"/>
                    <a:pt x="365228" y="74712"/>
                  </a:cubicBezTo>
                  <a:cubicBezTo>
                    <a:pt x="380468" y="77569"/>
                    <a:pt x="396660" y="80427"/>
                    <a:pt x="411900" y="84237"/>
                  </a:cubicBezTo>
                  <a:cubicBezTo>
                    <a:pt x="423330" y="87094"/>
                    <a:pt x="434760" y="83284"/>
                    <a:pt x="442380" y="74712"/>
                  </a:cubicBezTo>
                  <a:cubicBezTo>
                    <a:pt x="452858" y="63282"/>
                    <a:pt x="464288" y="52804"/>
                    <a:pt x="475718" y="41374"/>
                  </a:cubicBezTo>
                  <a:cubicBezTo>
                    <a:pt x="481433" y="35659"/>
                    <a:pt x="490005" y="33754"/>
                    <a:pt x="497625" y="37564"/>
                  </a:cubicBezTo>
                  <a:cubicBezTo>
                    <a:pt x="521438" y="48994"/>
                    <a:pt x="544298" y="63282"/>
                    <a:pt x="563348" y="81379"/>
                  </a:cubicBezTo>
                  <a:cubicBezTo>
                    <a:pt x="566205" y="84237"/>
                    <a:pt x="567158" y="88999"/>
                    <a:pt x="567158" y="92809"/>
                  </a:cubicBezTo>
                  <a:cubicBezTo>
                    <a:pt x="566205" y="98524"/>
                    <a:pt x="565253" y="104239"/>
                    <a:pt x="562395" y="109954"/>
                  </a:cubicBezTo>
                  <a:cubicBezTo>
                    <a:pt x="557633" y="124242"/>
                    <a:pt x="551918" y="137577"/>
                    <a:pt x="546203" y="151864"/>
                  </a:cubicBezTo>
                  <a:cubicBezTo>
                    <a:pt x="543345" y="158532"/>
                    <a:pt x="543345" y="165199"/>
                    <a:pt x="547155" y="170914"/>
                  </a:cubicBezTo>
                  <a:cubicBezTo>
                    <a:pt x="557633" y="187107"/>
                    <a:pt x="569063" y="202347"/>
                    <a:pt x="580493" y="217587"/>
                  </a:cubicBezTo>
                  <a:cubicBezTo>
                    <a:pt x="583350" y="221397"/>
                    <a:pt x="588113" y="223302"/>
                    <a:pt x="592875" y="224254"/>
                  </a:cubicBezTo>
                  <a:cubicBezTo>
                    <a:pt x="599543" y="225207"/>
                    <a:pt x="606210" y="225207"/>
                    <a:pt x="611925" y="225207"/>
                  </a:cubicBezTo>
                  <a:cubicBezTo>
                    <a:pt x="624308" y="225207"/>
                    <a:pt x="636690" y="224254"/>
                    <a:pt x="648120" y="225207"/>
                  </a:cubicBezTo>
                  <a:cubicBezTo>
                    <a:pt x="658598" y="225207"/>
                    <a:pt x="667170" y="232827"/>
                    <a:pt x="669075" y="243304"/>
                  </a:cubicBezTo>
                  <a:cubicBezTo>
                    <a:pt x="670980" y="250924"/>
                    <a:pt x="672885" y="259497"/>
                    <a:pt x="674790" y="267117"/>
                  </a:cubicBezTo>
                  <a:cubicBezTo>
                    <a:pt x="677648" y="282357"/>
                    <a:pt x="680505" y="297597"/>
                    <a:pt x="683363" y="313789"/>
                  </a:cubicBezTo>
                  <a:lnTo>
                    <a:pt x="683363" y="317599"/>
                  </a:lnTo>
                  <a:close/>
                  <a:moveTo>
                    <a:pt x="321413" y="481429"/>
                  </a:moveTo>
                  <a:cubicBezTo>
                    <a:pt x="397613" y="492859"/>
                    <a:pt x="469050" y="441425"/>
                    <a:pt x="481433" y="364272"/>
                  </a:cubicBezTo>
                  <a:cubicBezTo>
                    <a:pt x="492863" y="288072"/>
                    <a:pt x="441428" y="217587"/>
                    <a:pt x="366180" y="203299"/>
                  </a:cubicBezTo>
                  <a:cubicBezTo>
                    <a:pt x="289028" y="190917"/>
                    <a:pt x="216638" y="242352"/>
                    <a:pt x="203303" y="319504"/>
                  </a:cubicBezTo>
                  <a:cubicBezTo>
                    <a:pt x="203303" y="319504"/>
                    <a:pt x="203303" y="320457"/>
                    <a:pt x="203303" y="320457"/>
                  </a:cubicBezTo>
                  <a:cubicBezTo>
                    <a:pt x="189968" y="381417"/>
                    <a:pt x="231878" y="467142"/>
                    <a:pt x="321413" y="481429"/>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3" name="Freeform 13"/>
            <p:cNvSpPr/>
            <p:nvPr/>
          </p:nvSpPr>
          <p:spPr>
            <a:xfrm>
              <a:off x="4502182" y="4156848"/>
              <a:ext cx="691295" cy="694737"/>
            </a:xfrm>
            <a:custGeom>
              <a:avLst/>
              <a:gdLst/>
              <a:ahLst/>
              <a:cxnLst/>
              <a:rect l="l" t="t" r="r" b="b"/>
              <a:pathLst>
                <a:path w="691295" h="694737">
                  <a:moveTo>
                    <a:pt x="375066" y="694738"/>
                  </a:moveTo>
                  <a:cubicBezTo>
                    <a:pt x="368398" y="694738"/>
                    <a:pt x="362683" y="690928"/>
                    <a:pt x="358873" y="685213"/>
                  </a:cubicBezTo>
                  <a:cubicBezTo>
                    <a:pt x="355063" y="679498"/>
                    <a:pt x="352206" y="673783"/>
                    <a:pt x="349348" y="668068"/>
                  </a:cubicBezTo>
                  <a:cubicBezTo>
                    <a:pt x="345538" y="660448"/>
                    <a:pt x="342681" y="652828"/>
                    <a:pt x="339823" y="645208"/>
                  </a:cubicBezTo>
                  <a:cubicBezTo>
                    <a:pt x="337918" y="641398"/>
                    <a:pt x="336966" y="637588"/>
                    <a:pt x="335061" y="633778"/>
                  </a:cubicBezTo>
                  <a:cubicBezTo>
                    <a:pt x="332203" y="626158"/>
                    <a:pt x="324583" y="620443"/>
                    <a:pt x="316963" y="618538"/>
                  </a:cubicBezTo>
                  <a:lnTo>
                    <a:pt x="303628" y="615680"/>
                  </a:lnTo>
                  <a:lnTo>
                    <a:pt x="286483" y="611870"/>
                  </a:lnTo>
                  <a:cubicBezTo>
                    <a:pt x="262671" y="607108"/>
                    <a:pt x="259813" y="607108"/>
                    <a:pt x="242668" y="625205"/>
                  </a:cubicBezTo>
                  <a:lnTo>
                    <a:pt x="237906" y="629968"/>
                  </a:lnTo>
                  <a:cubicBezTo>
                    <a:pt x="231238" y="637588"/>
                    <a:pt x="223618" y="644255"/>
                    <a:pt x="215998" y="651875"/>
                  </a:cubicBezTo>
                  <a:cubicBezTo>
                    <a:pt x="207426" y="661400"/>
                    <a:pt x="193138" y="662353"/>
                    <a:pt x="183613" y="654733"/>
                  </a:cubicBezTo>
                  <a:cubicBezTo>
                    <a:pt x="163611" y="642350"/>
                    <a:pt x="145513" y="629968"/>
                    <a:pt x="129321" y="619490"/>
                  </a:cubicBezTo>
                  <a:cubicBezTo>
                    <a:pt x="115033" y="609965"/>
                    <a:pt x="112176" y="600440"/>
                    <a:pt x="118843" y="584248"/>
                  </a:cubicBezTo>
                  <a:cubicBezTo>
                    <a:pt x="123606" y="570913"/>
                    <a:pt x="129321" y="556625"/>
                    <a:pt x="135036" y="544243"/>
                  </a:cubicBezTo>
                  <a:cubicBezTo>
                    <a:pt x="139798" y="535670"/>
                    <a:pt x="138846" y="525193"/>
                    <a:pt x="132178" y="516620"/>
                  </a:cubicBezTo>
                  <a:cubicBezTo>
                    <a:pt x="130273" y="513762"/>
                    <a:pt x="128368" y="510905"/>
                    <a:pt x="125511" y="507095"/>
                  </a:cubicBezTo>
                  <a:cubicBezTo>
                    <a:pt x="120748" y="500428"/>
                    <a:pt x="115033" y="492808"/>
                    <a:pt x="110271" y="485187"/>
                  </a:cubicBezTo>
                  <a:cubicBezTo>
                    <a:pt x="105508" y="475662"/>
                    <a:pt x="95031" y="469948"/>
                    <a:pt x="84553" y="470900"/>
                  </a:cubicBezTo>
                  <a:cubicBezTo>
                    <a:pt x="83601" y="470900"/>
                    <a:pt x="82648" y="470900"/>
                    <a:pt x="81696" y="470900"/>
                  </a:cubicBezTo>
                  <a:lnTo>
                    <a:pt x="80743" y="470900"/>
                  </a:lnTo>
                  <a:lnTo>
                    <a:pt x="66456" y="470900"/>
                  </a:lnTo>
                  <a:lnTo>
                    <a:pt x="37881" y="470900"/>
                  </a:lnTo>
                  <a:lnTo>
                    <a:pt x="37881" y="470900"/>
                  </a:lnTo>
                  <a:cubicBezTo>
                    <a:pt x="28356" y="470900"/>
                    <a:pt x="19783" y="465185"/>
                    <a:pt x="16926" y="456612"/>
                  </a:cubicBezTo>
                  <a:cubicBezTo>
                    <a:pt x="15021" y="453755"/>
                    <a:pt x="14068" y="449945"/>
                    <a:pt x="13116" y="447087"/>
                  </a:cubicBezTo>
                  <a:cubicBezTo>
                    <a:pt x="8353" y="426133"/>
                    <a:pt x="4543" y="405178"/>
                    <a:pt x="733" y="385175"/>
                  </a:cubicBezTo>
                  <a:cubicBezTo>
                    <a:pt x="-2124" y="373745"/>
                    <a:pt x="3591" y="362315"/>
                    <a:pt x="14068" y="357553"/>
                  </a:cubicBezTo>
                  <a:cubicBezTo>
                    <a:pt x="19783" y="354695"/>
                    <a:pt x="26451" y="351837"/>
                    <a:pt x="32166" y="348980"/>
                  </a:cubicBezTo>
                  <a:lnTo>
                    <a:pt x="49311" y="342312"/>
                  </a:lnTo>
                  <a:lnTo>
                    <a:pt x="61693" y="337550"/>
                  </a:lnTo>
                  <a:cubicBezTo>
                    <a:pt x="68361" y="334693"/>
                    <a:pt x="74076" y="328978"/>
                    <a:pt x="75028" y="321358"/>
                  </a:cubicBezTo>
                  <a:cubicBezTo>
                    <a:pt x="77886" y="308975"/>
                    <a:pt x="79791" y="295640"/>
                    <a:pt x="82648" y="282305"/>
                  </a:cubicBezTo>
                  <a:lnTo>
                    <a:pt x="84553" y="271828"/>
                  </a:lnTo>
                  <a:cubicBezTo>
                    <a:pt x="85506" y="267065"/>
                    <a:pt x="84553" y="262303"/>
                    <a:pt x="80743" y="258493"/>
                  </a:cubicBezTo>
                  <a:cubicBezTo>
                    <a:pt x="75981" y="252778"/>
                    <a:pt x="71218" y="248015"/>
                    <a:pt x="65503" y="242300"/>
                  </a:cubicBezTo>
                  <a:cubicBezTo>
                    <a:pt x="62646" y="239443"/>
                    <a:pt x="59788" y="236585"/>
                    <a:pt x="56931" y="233728"/>
                  </a:cubicBezTo>
                  <a:cubicBezTo>
                    <a:pt x="54073" y="230870"/>
                    <a:pt x="48358" y="225155"/>
                    <a:pt x="43596" y="220393"/>
                  </a:cubicBezTo>
                  <a:cubicBezTo>
                    <a:pt x="32166" y="210868"/>
                    <a:pt x="30261" y="193722"/>
                    <a:pt x="39786" y="182293"/>
                  </a:cubicBezTo>
                  <a:cubicBezTo>
                    <a:pt x="39786" y="182293"/>
                    <a:pt x="39786" y="182293"/>
                    <a:pt x="40738" y="181340"/>
                  </a:cubicBezTo>
                  <a:cubicBezTo>
                    <a:pt x="52168" y="164195"/>
                    <a:pt x="63598" y="146097"/>
                    <a:pt x="75028" y="128953"/>
                  </a:cubicBezTo>
                  <a:cubicBezTo>
                    <a:pt x="81696" y="117522"/>
                    <a:pt x="96936" y="112760"/>
                    <a:pt x="109318" y="119428"/>
                  </a:cubicBezTo>
                  <a:lnTo>
                    <a:pt x="132178" y="128953"/>
                  </a:lnTo>
                  <a:lnTo>
                    <a:pt x="154086" y="137525"/>
                  </a:lnTo>
                  <a:cubicBezTo>
                    <a:pt x="161706" y="141335"/>
                    <a:pt x="170278" y="139430"/>
                    <a:pt x="175993" y="134668"/>
                  </a:cubicBezTo>
                  <a:cubicBezTo>
                    <a:pt x="185518" y="127047"/>
                    <a:pt x="195996" y="120380"/>
                    <a:pt x="206473" y="113713"/>
                  </a:cubicBezTo>
                  <a:lnTo>
                    <a:pt x="215998" y="107045"/>
                  </a:lnTo>
                  <a:cubicBezTo>
                    <a:pt x="220761" y="103235"/>
                    <a:pt x="223618" y="97520"/>
                    <a:pt x="224571" y="91805"/>
                  </a:cubicBezTo>
                  <a:cubicBezTo>
                    <a:pt x="225523" y="86090"/>
                    <a:pt x="225523" y="80375"/>
                    <a:pt x="225523" y="74660"/>
                  </a:cubicBezTo>
                  <a:cubicBezTo>
                    <a:pt x="225523" y="68945"/>
                    <a:pt x="225523" y="66088"/>
                    <a:pt x="225523" y="62277"/>
                  </a:cubicBezTo>
                  <a:cubicBezTo>
                    <a:pt x="225523" y="53705"/>
                    <a:pt x="225523" y="46085"/>
                    <a:pt x="225523" y="37513"/>
                  </a:cubicBezTo>
                  <a:cubicBezTo>
                    <a:pt x="225523" y="26083"/>
                    <a:pt x="233143" y="16558"/>
                    <a:pt x="244573" y="13700"/>
                  </a:cubicBezTo>
                  <a:cubicBezTo>
                    <a:pt x="264576" y="9890"/>
                    <a:pt x="285531" y="5127"/>
                    <a:pt x="313153" y="365"/>
                  </a:cubicBezTo>
                  <a:cubicBezTo>
                    <a:pt x="323631" y="-1540"/>
                    <a:pt x="334108" y="4175"/>
                    <a:pt x="338871" y="13700"/>
                  </a:cubicBezTo>
                  <a:cubicBezTo>
                    <a:pt x="341728" y="20368"/>
                    <a:pt x="345538" y="27035"/>
                    <a:pt x="348396" y="33702"/>
                  </a:cubicBezTo>
                  <a:lnTo>
                    <a:pt x="350301" y="37513"/>
                  </a:lnTo>
                  <a:cubicBezTo>
                    <a:pt x="352206" y="41322"/>
                    <a:pt x="354111" y="45133"/>
                    <a:pt x="355063" y="48943"/>
                  </a:cubicBezTo>
                  <a:cubicBezTo>
                    <a:pt x="357921" y="54658"/>
                    <a:pt x="359826" y="60372"/>
                    <a:pt x="362683" y="65135"/>
                  </a:cubicBezTo>
                  <a:cubicBezTo>
                    <a:pt x="364588" y="68945"/>
                    <a:pt x="368398" y="72755"/>
                    <a:pt x="372208" y="73708"/>
                  </a:cubicBezTo>
                  <a:lnTo>
                    <a:pt x="388401" y="76565"/>
                  </a:lnTo>
                  <a:cubicBezTo>
                    <a:pt x="398878" y="78470"/>
                    <a:pt x="408403" y="80375"/>
                    <a:pt x="418881" y="83233"/>
                  </a:cubicBezTo>
                  <a:cubicBezTo>
                    <a:pt x="428406" y="86090"/>
                    <a:pt x="437931" y="82280"/>
                    <a:pt x="444598" y="74660"/>
                  </a:cubicBezTo>
                  <a:cubicBezTo>
                    <a:pt x="451266" y="67040"/>
                    <a:pt x="458886" y="60372"/>
                    <a:pt x="466506" y="52752"/>
                  </a:cubicBezTo>
                  <a:lnTo>
                    <a:pt x="477936" y="41322"/>
                  </a:lnTo>
                  <a:cubicBezTo>
                    <a:pt x="484603" y="33702"/>
                    <a:pt x="496033" y="31797"/>
                    <a:pt x="504606" y="36560"/>
                  </a:cubicBezTo>
                  <a:cubicBezTo>
                    <a:pt x="529371" y="47990"/>
                    <a:pt x="552231" y="63230"/>
                    <a:pt x="572233" y="81328"/>
                  </a:cubicBezTo>
                  <a:cubicBezTo>
                    <a:pt x="576043" y="85138"/>
                    <a:pt x="577948" y="90853"/>
                    <a:pt x="577948" y="96568"/>
                  </a:cubicBezTo>
                  <a:cubicBezTo>
                    <a:pt x="576996" y="103235"/>
                    <a:pt x="576043" y="108950"/>
                    <a:pt x="573186" y="114665"/>
                  </a:cubicBezTo>
                  <a:cubicBezTo>
                    <a:pt x="570328" y="122285"/>
                    <a:pt x="567471" y="129905"/>
                    <a:pt x="563661" y="137525"/>
                  </a:cubicBezTo>
                  <a:cubicBezTo>
                    <a:pt x="560803" y="143240"/>
                    <a:pt x="558898" y="149908"/>
                    <a:pt x="556041" y="155622"/>
                  </a:cubicBezTo>
                  <a:cubicBezTo>
                    <a:pt x="554136" y="160385"/>
                    <a:pt x="554136" y="166100"/>
                    <a:pt x="556993" y="170863"/>
                  </a:cubicBezTo>
                  <a:cubicBezTo>
                    <a:pt x="566518" y="185150"/>
                    <a:pt x="577948" y="201343"/>
                    <a:pt x="590331" y="217535"/>
                  </a:cubicBezTo>
                  <a:cubicBezTo>
                    <a:pt x="593188" y="220393"/>
                    <a:pt x="596046" y="221345"/>
                    <a:pt x="599856" y="222297"/>
                  </a:cubicBezTo>
                  <a:cubicBezTo>
                    <a:pt x="604618" y="223250"/>
                    <a:pt x="609381" y="223250"/>
                    <a:pt x="613191" y="223250"/>
                  </a:cubicBezTo>
                  <a:lnTo>
                    <a:pt x="630336" y="223250"/>
                  </a:lnTo>
                  <a:cubicBezTo>
                    <a:pt x="637956" y="223250"/>
                    <a:pt x="646528" y="223250"/>
                    <a:pt x="654148" y="223250"/>
                  </a:cubicBezTo>
                  <a:cubicBezTo>
                    <a:pt x="666531" y="224203"/>
                    <a:pt x="676056" y="233728"/>
                    <a:pt x="677961" y="246110"/>
                  </a:cubicBezTo>
                  <a:cubicBezTo>
                    <a:pt x="679866" y="253730"/>
                    <a:pt x="681771" y="262303"/>
                    <a:pt x="683676" y="269923"/>
                  </a:cubicBezTo>
                  <a:cubicBezTo>
                    <a:pt x="685581" y="280400"/>
                    <a:pt x="687486" y="291830"/>
                    <a:pt x="689391" y="303260"/>
                  </a:cubicBezTo>
                  <a:lnTo>
                    <a:pt x="691296" y="316595"/>
                  </a:lnTo>
                  <a:cubicBezTo>
                    <a:pt x="691296" y="317548"/>
                    <a:pt x="691296" y="317548"/>
                    <a:pt x="691296" y="318500"/>
                  </a:cubicBezTo>
                  <a:lnTo>
                    <a:pt x="690343" y="324215"/>
                  </a:lnTo>
                  <a:cubicBezTo>
                    <a:pt x="690343" y="325168"/>
                    <a:pt x="690343" y="325168"/>
                    <a:pt x="689391" y="326120"/>
                  </a:cubicBezTo>
                  <a:cubicBezTo>
                    <a:pt x="683676" y="335645"/>
                    <a:pt x="675103" y="342312"/>
                    <a:pt x="664626" y="345170"/>
                  </a:cubicBezTo>
                  <a:cubicBezTo>
                    <a:pt x="656053" y="348980"/>
                    <a:pt x="648433" y="351837"/>
                    <a:pt x="640813" y="355648"/>
                  </a:cubicBezTo>
                  <a:lnTo>
                    <a:pt x="624621" y="362315"/>
                  </a:lnTo>
                  <a:cubicBezTo>
                    <a:pt x="619858" y="364220"/>
                    <a:pt x="617001" y="368030"/>
                    <a:pt x="616048" y="372793"/>
                  </a:cubicBezTo>
                  <a:cubicBezTo>
                    <a:pt x="615096" y="378508"/>
                    <a:pt x="614143" y="383270"/>
                    <a:pt x="612238" y="388985"/>
                  </a:cubicBezTo>
                  <a:cubicBezTo>
                    <a:pt x="610333" y="398510"/>
                    <a:pt x="608428" y="407083"/>
                    <a:pt x="606523" y="416608"/>
                  </a:cubicBezTo>
                  <a:cubicBezTo>
                    <a:pt x="603666" y="428037"/>
                    <a:pt x="607476" y="439468"/>
                    <a:pt x="616048" y="447087"/>
                  </a:cubicBezTo>
                  <a:cubicBezTo>
                    <a:pt x="625573" y="455660"/>
                    <a:pt x="635098" y="465185"/>
                    <a:pt x="646528" y="475662"/>
                  </a:cubicBezTo>
                  <a:cubicBezTo>
                    <a:pt x="657006" y="483283"/>
                    <a:pt x="658911" y="498523"/>
                    <a:pt x="650338" y="509000"/>
                  </a:cubicBezTo>
                  <a:cubicBezTo>
                    <a:pt x="637003" y="530908"/>
                    <a:pt x="627478" y="547100"/>
                    <a:pt x="617001" y="561388"/>
                  </a:cubicBezTo>
                  <a:cubicBezTo>
                    <a:pt x="605571" y="578533"/>
                    <a:pt x="597951" y="580438"/>
                    <a:pt x="576996" y="573770"/>
                  </a:cubicBezTo>
                  <a:lnTo>
                    <a:pt x="576043" y="572818"/>
                  </a:lnTo>
                  <a:lnTo>
                    <a:pt x="563661" y="568055"/>
                  </a:lnTo>
                  <a:cubicBezTo>
                    <a:pt x="554136" y="564245"/>
                    <a:pt x="544611" y="560435"/>
                    <a:pt x="535086" y="556625"/>
                  </a:cubicBezTo>
                  <a:cubicBezTo>
                    <a:pt x="528418" y="553768"/>
                    <a:pt x="520798" y="553768"/>
                    <a:pt x="514131" y="558530"/>
                  </a:cubicBezTo>
                  <a:lnTo>
                    <a:pt x="509368" y="562340"/>
                  </a:lnTo>
                  <a:cubicBezTo>
                    <a:pt x="497938" y="569960"/>
                    <a:pt x="487461" y="577580"/>
                    <a:pt x="476031" y="584248"/>
                  </a:cubicBezTo>
                  <a:cubicBezTo>
                    <a:pt x="471268" y="587105"/>
                    <a:pt x="468411" y="592820"/>
                    <a:pt x="468411" y="598535"/>
                  </a:cubicBezTo>
                  <a:cubicBezTo>
                    <a:pt x="467458" y="602345"/>
                    <a:pt x="467458" y="607108"/>
                    <a:pt x="467458" y="610918"/>
                  </a:cubicBezTo>
                  <a:cubicBezTo>
                    <a:pt x="467458" y="618538"/>
                    <a:pt x="467458" y="627110"/>
                    <a:pt x="467458" y="634730"/>
                  </a:cubicBezTo>
                  <a:lnTo>
                    <a:pt x="467458" y="653780"/>
                  </a:lnTo>
                  <a:cubicBezTo>
                    <a:pt x="467458" y="663305"/>
                    <a:pt x="461743" y="671878"/>
                    <a:pt x="453171" y="674735"/>
                  </a:cubicBezTo>
                  <a:lnTo>
                    <a:pt x="452218" y="675688"/>
                  </a:lnTo>
                  <a:cubicBezTo>
                    <a:pt x="449361" y="676640"/>
                    <a:pt x="446503" y="677593"/>
                    <a:pt x="443646" y="678545"/>
                  </a:cubicBezTo>
                  <a:lnTo>
                    <a:pt x="396021" y="688070"/>
                  </a:lnTo>
                  <a:lnTo>
                    <a:pt x="377923" y="691880"/>
                  </a:lnTo>
                  <a:cubicBezTo>
                    <a:pt x="377923" y="694738"/>
                    <a:pt x="376018" y="694738"/>
                    <a:pt x="375066" y="694738"/>
                  </a:cubicBezTo>
                  <a:close/>
                  <a:moveTo>
                    <a:pt x="268386" y="600440"/>
                  </a:moveTo>
                  <a:cubicBezTo>
                    <a:pt x="275053" y="600440"/>
                    <a:pt x="281721" y="601393"/>
                    <a:pt x="289341" y="603298"/>
                  </a:cubicBezTo>
                  <a:lnTo>
                    <a:pt x="306486" y="607108"/>
                  </a:lnTo>
                  <a:lnTo>
                    <a:pt x="319821" y="609965"/>
                  </a:lnTo>
                  <a:cubicBezTo>
                    <a:pt x="331251" y="611870"/>
                    <a:pt x="340776" y="619490"/>
                    <a:pt x="344586" y="630920"/>
                  </a:cubicBezTo>
                  <a:cubicBezTo>
                    <a:pt x="346491" y="634730"/>
                    <a:pt x="347443" y="638540"/>
                    <a:pt x="349348" y="642350"/>
                  </a:cubicBezTo>
                  <a:cubicBezTo>
                    <a:pt x="352206" y="649970"/>
                    <a:pt x="355063" y="657590"/>
                    <a:pt x="358873" y="664258"/>
                  </a:cubicBezTo>
                  <a:cubicBezTo>
                    <a:pt x="361731" y="669973"/>
                    <a:pt x="364588" y="674735"/>
                    <a:pt x="367446" y="679498"/>
                  </a:cubicBezTo>
                  <a:cubicBezTo>
                    <a:pt x="369351" y="683308"/>
                    <a:pt x="374113" y="685213"/>
                    <a:pt x="377923" y="684260"/>
                  </a:cubicBezTo>
                  <a:lnTo>
                    <a:pt x="396021" y="680450"/>
                  </a:lnTo>
                  <a:cubicBezTo>
                    <a:pt x="412213" y="677593"/>
                    <a:pt x="427453" y="673783"/>
                    <a:pt x="442693" y="670925"/>
                  </a:cubicBezTo>
                  <a:cubicBezTo>
                    <a:pt x="444598" y="669973"/>
                    <a:pt x="447456" y="669973"/>
                    <a:pt x="449361" y="668068"/>
                  </a:cubicBezTo>
                  <a:lnTo>
                    <a:pt x="450313" y="667115"/>
                  </a:lnTo>
                  <a:cubicBezTo>
                    <a:pt x="456028" y="665210"/>
                    <a:pt x="458886" y="660448"/>
                    <a:pt x="458886" y="654733"/>
                  </a:cubicBezTo>
                  <a:lnTo>
                    <a:pt x="458886" y="635683"/>
                  </a:lnTo>
                  <a:cubicBezTo>
                    <a:pt x="458886" y="628063"/>
                    <a:pt x="458886" y="619490"/>
                    <a:pt x="458886" y="611870"/>
                  </a:cubicBezTo>
                  <a:cubicBezTo>
                    <a:pt x="458886" y="608060"/>
                    <a:pt x="458886" y="603298"/>
                    <a:pt x="459838" y="598535"/>
                  </a:cubicBezTo>
                  <a:cubicBezTo>
                    <a:pt x="459838" y="589963"/>
                    <a:pt x="464601" y="582343"/>
                    <a:pt x="472221" y="577580"/>
                  </a:cubicBezTo>
                  <a:cubicBezTo>
                    <a:pt x="483651" y="569960"/>
                    <a:pt x="494128" y="563293"/>
                    <a:pt x="505558" y="555673"/>
                  </a:cubicBezTo>
                  <a:lnTo>
                    <a:pt x="510321" y="551863"/>
                  </a:lnTo>
                  <a:cubicBezTo>
                    <a:pt x="518893" y="546148"/>
                    <a:pt x="530323" y="544243"/>
                    <a:pt x="539848" y="549005"/>
                  </a:cubicBezTo>
                  <a:lnTo>
                    <a:pt x="567471" y="560435"/>
                  </a:lnTo>
                  <a:lnTo>
                    <a:pt x="578901" y="565198"/>
                  </a:lnTo>
                  <a:lnTo>
                    <a:pt x="578901" y="569960"/>
                  </a:lnTo>
                  <a:lnTo>
                    <a:pt x="580806" y="565198"/>
                  </a:lnTo>
                  <a:cubicBezTo>
                    <a:pt x="596998" y="570913"/>
                    <a:pt x="599856" y="569960"/>
                    <a:pt x="609381" y="556625"/>
                  </a:cubicBezTo>
                  <a:cubicBezTo>
                    <a:pt x="618906" y="542338"/>
                    <a:pt x="629383" y="526145"/>
                    <a:pt x="642718" y="504237"/>
                  </a:cubicBezTo>
                  <a:cubicBezTo>
                    <a:pt x="647481" y="498523"/>
                    <a:pt x="647481" y="488998"/>
                    <a:pt x="640813" y="484235"/>
                  </a:cubicBezTo>
                  <a:cubicBezTo>
                    <a:pt x="640813" y="484235"/>
                    <a:pt x="639861" y="483283"/>
                    <a:pt x="639861" y="483283"/>
                  </a:cubicBezTo>
                  <a:cubicBezTo>
                    <a:pt x="628431" y="471853"/>
                    <a:pt x="618906" y="462328"/>
                    <a:pt x="610333" y="454708"/>
                  </a:cubicBezTo>
                  <a:cubicBezTo>
                    <a:pt x="598903" y="445183"/>
                    <a:pt x="593188" y="429943"/>
                    <a:pt x="597951" y="414703"/>
                  </a:cubicBezTo>
                  <a:cubicBezTo>
                    <a:pt x="599856" y="406130"/>
                    <a:pt x="601761" y="396605"/>
                    <a:pt x="603666" y="387080"/>
                  </a:cubicBezTo>
                  <a:cubicBezTo>
                    <a:pt x="604618" y="381365"/>
                    <a:pt x="605571" y="375650"/>
                    <a:pt x="607476" y="370887"/>
                  </a:cubicBezTo>
                  <a:cubicBezTo>
                    <a:pt x="608428" y="363268"/>
                    <a:pt x="614143" y="356600"/>
                    <a:pt x="621763" y="353743"/>
                  </a:cubicBezTo>
                  <a:lnTo>
                    <a:pt x="637956" y="346123"/>
                  </a:lnTo>
                  <a:cubicBezTo>
                    <a:pt x="645576" y="342312"/>
                    <a:pt x="654148" y="339455"/>
                    <a:pt x="661768" y="335645"/>
                  </a:cubicBezTo>
                  <a:cubicBezTo>
                    <a:pt x="669388" y="332787"/>
                    <a:pt x="677008" y="328025"/>
                    <a:pt x="681771" y="321358"/>
                  </a:cubicBezTo>
                  <a:lnTo>
                    <a:pt x="682723" y="317548"/>
                  </a:lnTo>
                  <a:lnTo>
                    <a:pt x="679866" y="305165"/>
                  </a:lnTo>
                  <a:cubicBezTo>
                    <a:pt x="677961" y="294688"/>
                    <a:pt x="676056" y="283258"/>
                    <a:pt x="674151" y="272780"/>
                  </a:cubicBezTo>
                  <a:cubicBezTo>
                    <a:pt x="672246" y="264208"/>
                    <a:pt x="670341" y="256588"/>
                    <a:pt x="669388" y="248968"/>
                  </a:cubicBezTo>
                  <a:cubicBezTo>
                    <a:pt x="668436" y="240395"/>
                    <a:pt x="660816" y="234680"/>
                    <a:pt x="653196" y="234680"/>
                  </a:cubicBezTo>
                  <a:cubicBezTo>
                    <a:pt x="645576" y="234680"/>
                    <a:pt x="637003" y="234680"/>
                    <a:pt x="629383" y="234680"/>
                  </a:cubicBezTo>
                  <a:lnTo>
                    <a:pt x="612238" y="234680"/>
                  </a:lnTo>
                  <a:cubicBezTo>
                    <a:pt x="607476" y="234680"/>
                    <a:pt x="601761" y="234680"/>
                    <a:pt x="596998" y="233728"/>
                  </a:cubicBezTo>
                  <a:cubicBezTo>
                    <a:pt x="591283" y="232775"/>
                    <a:pt x="585568" y="229918"/>
                    <a:pt x="581758" y="225155"/>
                  </a:cubicBezTo>
                  <a:cubicBezTo>
                    <a:pt x="569376" y="208963"/>
                    <a:pt x="557946" y="192770"/>
                    <a:pt x="548421" y="178483"/>
                  </a:cubicBezTo>
                  <a:cubicBezTo>
                    <a:pt x="543658" y="170863"/>
                    <a:pt x="543658" y="162290"/>
                    <a:pt x="546516" y="154670"/>
                  </a:cubicBezTo>
                  <a:lnTo>
                    <a:pt x="554136" y="136572"/>
                  </a:lnTo>
                  <a:cubicBezTo>
                    <a:pt x="556993" y="128953"/>
                    <a:pt x="559851" y="121333"/>
                    <a:pt x="563661" y="113713"/>
                  </a:cubicBezTo>
                  <a:cubicBezTo>
                    <a:pt x="565566" y="108950"/>
                    <a:pt x="567471" y="103235"/>
                    <a:pt x="567471" y="98472"/>
                  </a:cubicBezTo>
                  <a:cubicBezTo>
                    <a:pt x="567471" y="95615"/>
                    <a:pt x="566518" y="92758"/>
                    <a:pt x="565566" y="90853"/>
                  </a:cubicBezTo>
                  <a:cubicBezTo>
                    <a:pt x="546516" y="73708"/>
                    <a:pt x="524608" y="58468"/>
                    <a:pt x="500796" y="47990"/>
                  </a:cubicBezTo>
                  <a:cubicBezTo>
                    <a:pt x="495081" y="45133"/>
                    <a:pt x="488413" y="46085"/>
                    <a:pt x="484603" y="50847"/>
                  </a:cubicBezTo>
                  <a:cubicBezTo>
                    <a:pt x="480793" y="54658"/>
                    <a:pt x="476983" y="58468"/>
                    <a:pt x="473173" y="62277"/>
                  </a:cubicBezTo>
                  <a:cubicBezTo>
                    <a:pt x="466506" y="68945"/>
                    <a:pt x="458886" y="76565"/>
                    <a:pt x="452218" y="83233"/>
                  </a:cubicBezTo>
                  <a:cubicBezTo>
                    <a:pt x="443646" y="93710"/>
                    <a:pt x="430311" y="97520"/>
                    <a:pt x="416976" y="94663"/>
                  </a:cubicBezTo>
                  <a:cubicBezTo>
                    <a:pt x="407451" y="91805"/>
                    <a:pt x="396973" y="89900"/>
                    <a:pt x="386496" y="87995"/>
                  </a:cubicBezTo>
                  <a:lnTo>
                    <a:pt x="370303" y="85138"/>
                  </a:lnTo>
                  <a:cubicBezTo>
                    <a:pt x="362683" y="83233"/>
                    <a:pt x="356968" y="78470"/>
                    <a:pt x="354111" y="71803"/>
                  </a:cubicBezTo>
                  <a:cubicBezTo>
                    <a:pt x="351253" y="66088"/>
                    <a:pt x="349348" y="60372"/>
                    <a:pt x="346491" y="55610"/>
                  </a:cubicBezTo>
                  <a:lnTo>
                    <a:pt x="341728" y="44180"/>
                  </a:lnTo>
                  <a:lnTo>
                    <a:pt x="339823" y="40370"/>
                  </a:lnTo>
                  <a:cubicBezTo>
                    <a:pt x="336966" y="33702"/>
                    <a:pt x="334108" y="27035"/>
                    <a:pt x="330298" y="21320"/>
                  </a:cubicBezTo>
                  <a:cubicBezTo>
                    <a:pt x="328393" y="15605"/>
                    <a:pt x="321726" y="11795"/>
                    <a:pt x="315058" y="12748"/>
                  </a:cubicBezTo>
                  <a:cubicBezTo>
                    <a:pt x="287436" y="17510"/>
                    <a:pt x="266481" y="21320"/>
                    <a:pt x="246478" y="26083"/>
                  </a:cubicBezTo>
                  <a:cubicBezTo>
                    <a:pt x="239811" y="27988"/>
                    <a:pt x="236001" y="33702"/>
                    <a:pt x="236001" y="40370"/>
                  </a:cubicBezTo>
                  <a:cubicBezTo>
                    <a:pt x="235048" y="47990"/>
                    <a:pt x="236001" y="56563"/>
                    <a:pt x="236001" y="64183"/>
                  </a:cubicBezTo>
                  <a:cubicBezTo>
                    <a:pt x="236001" y="67993"/>
                    <a:pt x="236001" y="72755"/>
                    <a:pt x="236001" y="76565"/>
                  </a:cubicBezTo>
                  <a:cubicBezTo>
                    <a:pt x="236001" y="80375"/>
                    <a:pt x="236001" y="87995"/>
                    <a:pt x="235048" y="94663"/>
                  </a:cubicBezTo>
                  <a:cubicBezTo>
                    <a:pt x="235048" y="103235"/>
                    <a:pt x="230286" y="111808"/>
                    <a:pt x="222666" y="117522"/>
                  </a:cubicBezTo>
                  <a:lnTo>
                    <a:pt x="213141" y="124190"/>
                  </a:lnTo>
                  <a:cubicBezTo>
                    <a:pt x="203616" y="130858"/>
                    <a:pt x="193138" y="137525"/>
                    <a:pt x="183613" y="145145"/>
                  </a:cubicBezTo>
                  <a:cubicBezTo>
                    <a:pt x="175041" y="151813"/>
                    <a:pt x="162658" y="153718"/>
                    <a:pt x="152181" y="148955"/>
                  </a:cubicBezTo>
                  <a:lnTo>
                    <a:pt x="130273" y="140383"/>
                  </a:lnTo>
                  <a:lnTo>
                    <a:pt x="107413" y="130858"/>
                  </a:lnTo>
                  <a:cubicBezTo>
                    <a:pt x="99793" y="126095"/>
                    <a:pt x="89316" y="128953"/>
                    <a:pt x="85506" y="136572"/>
                  </a:cubicBezTo>
                  <a:cubicBezTo>
                    <a:pt x="85506" y="136572"/>
                    <a:pt x="85506" y="136572"/>
                    <a:pt x="85506" y="136572"/>
                  </a:cubicBezTo>
                  <a:cubicBezTo>
                    <a:pt x="74076" y="153718"/>
                    <a:pt x="61693" y="170863"/>
                    <a:pt x="51216" y="188960"/>
                  </a:cubicBezTo>
                  <a:cubicBezTo>
                    <a:pt x="44548" y="196580"/>
                    <a:pt x="44548" y="207058"/>
                    <a:pt x="52168" y="213725"/>
                  </a:cubicBezTo>
                  <a:cubicBezTo>
                    <a:pt x="53121" y="214678"/>
                    <a:pt x="53121" y="214678"/>
                    <a:pt x="54073" y="214678"/>
                  </a:cubicBezTo>
                  <a:cubicBezTo>
                    <a:pt x="57883" y="219440"/>
                    <a:pt x="62646" y="223250"/>
                    <a:pt x="66456" y="227060"/>
                  </a:cubicBezTo>
                  <a:cubicBezTo>
                    <a:pt x="70266" y="230870"/>
                    <a:pt x="73123" y="232775"/>
                    <a:pt x="75981" y="236585"/>
                  </a:cubicBezTo>
                  <a:cubicBezTo>
                    <a:pt x="81696" y="242300"/>
                    <a:pt x="86458" y="248015"/>
                    <a:pt x="91221" y="253730"/>
                  </a:cubicBezTo>
                  <a:cubicBezTo>
                    <a:pt x="95983" y="259445"/>
                    <a:pt x="98841" y="267065"/>
                    <a:pt x="96936" y="274685"/>
                  </a:cubicBezTo>
                  <a:lnTo>
                    <a:pt x="95031" y="285163"/>
                  </a:lnTo>
                  <a:cubicBezTo>
                    <a:pt x="93126" y="297545"/>
                    <a:pt x="90268" y="310880"/>
                    <a:pt x="87411" y="324215"/>
                  </a:cubicBezTo>
                  <a:cubicBezTo>
                    <a:pt x="85506" y="334693"/>
                    <a:pt x="77886" y="343265"/>
                    <a:pt x="68361" y="347075"/>
                  </a:cubicBezTo>
                  <a:lnTo>
                    <a:pt x="55978" y="351837"/>
                  </a:lnTo>
                  <a:lnTo>
                    <a:pt x="38833" y="358505"/>
                  </a:lnTo>
                  <a:cubicBezTo>
                    <a:pt x="33118" y="360410"/>
                    <a:pt x="27403" y="363268"/>
                    <a:pt x="21688" y="366125"/>
                  </a:cubicBezTo>
                  <a:cubicBezTo>
                    <a:pt x="15021" y="368983"/>
                    <a:pt x="11211" y="376603"/>
                    <a:pt x="13116" y="383270"/>
                  </a:cubicBezTo>
                  <a:cubicBezTo>
                    <a:pt x="16926" y="404225"/>
                    <a:pt x="21688" y="425180"/>
                    <a:pt x="25498" y="445183"/>
                  </a:cubicBezTo>
                  <a:cubicBezTo>
                    <a:pt x="26451" y="448040"/>
                    <a:pt x="27403" y="449945"/>
                    <a:pt x="28356" y="452803"/>
                  </a:cubicBezTo>
                  <a:cubicBezTo>
                    <a:pt x="30261" y="458518"/>
                    <a:pt x="35023" y="462328"/>
                    <a:pt x="40738" y="462328"/>
                  </a:cubicBezTo>
                  <a:lnTo>
                    <a:pt x="40738" y="462328"/>
                  </a:lnTo>
                  <a:lnTo>
                    <a:pt x="69313" y="462328"/>
                  </a:lnTo>
                  <a:lnTo>
                    <a:pt x="83601" y="462328"/>
                  </a:lnTo>
                  <a:lnTo>
                    <a:pt x="86458" y="462328"/>
                  </a:lnTo>
                  <a:cubicBezTo>
                    <a:pt x="100746" y="461375"/>
                    <a:pt x="115033" y="468995"/>
                    <a:pt x="121701" y="481378"/>
                  </a:cubicBezTo>
                  <a:cubicBezTo>
                    <a:pt x="126463" y="488998"/>
                    <a:pt x="131226" y="495665"/>
                    <a:pt x="135988" y="503285"/>
                  </a:cubicBezTo>
                  <a:cubicBezTo>
                    <a:pt x="137893" y="506143"/>
                    <a:pt x="140751" y="509000"/>
                    <a:pt x="142656" y="512810"/>
                  </a:cubicBezTo>
                  <a:cubicBezTo>
                    <a:pt x="150276" y="523287"/>
                    <a:pt x="152181" y="537575"/>
                    <a:pt x="146466" y="549005"/>
                  </a:cubicBezTo>
                  <a:cubicBezTo>
                    <a:pt x="140751" y="561388"/>
                    <a:pt x="135036" y="574723"/>
                    <a:pt x="130273" y="589010"/>
                  </a:cubicBezTo>
                  <a:cubicBezTo>
                    <a:pt x="125511" y="603298"/>
                    <a:pt x="127416" y="605203"/>
                    <a:pt x="137893" y="612823"/>
                  </a:cubicBezTo>
                  <a:cubicBezTo>
                    <a:pt x="154086" y="624253"/>
                    <a:pt x="171231" y="635683"/>
                    <a:pt x="192186" y="648065"/>
                  </a:cubicBezTo>
                  <a:cubicBezTo>
                    <a:pt x="198853" y="652828"/>
                    <a:pt x="207426" y="652828"/>
                    <a:pt x="213141" y="646160"/>
                  </a:cubicBezTo>
                  <a:cubicBezTo>
                    <a:pt x="213141" y="646160"/>
                    <a:pt x="213141" y="646160"/>
                    <a:pt x="213141" y="646160"/>
                  </a:cubicBezTo>
                  <a:cubicBezTo>
                    <a:pt x="220761" y="639493"/>
                    <a:pt x="227428" y="631873"/>
                    <a:pt x="235048" y="625205"/>
                  </a:cubicBezTo>
                  <a:lnTo>
                    <a:pt x="239811" y="620443"/>
                  </a:lnTo>
                  <a:cubicBezTo>
                    <a:pt x="249336" y="605203"/>
                    <a:pt x="256003" y="600440"/>
                    <a:pt x="268386" y="600440"/>
                  </a:cubicBezTo>
                  <a:close/>
                  <a:moveTo>
                    <a:pt x="685581" y="324215"/>
                  </a:moveTo>
                  <a:lnTo>
                    <a:pt x="685581" y="324215"/>
                  </a:lnTo>
                  <a:close/>
                  <a:moveTo>
                    <a:pt x="345538" y="494712"/>
                  </a:moveTo>
                  <a:cubicBezTo>
                    <a:pt x="337918" y="494712"/>
                    <a:pt x="330298" y="493760"/>
                    <a:pt x="322678" y="492808"/>
                  </a:cubicBezTo>
                  <a:lnTo>
                    <a:pt x="322678" y="492808"/>
                  </a:lnTo>
                  <a:cubicBezTo>
                    <a:pt x="282673" y="487093"/>
                    <a:pt x="246478" y="464233"/>
                    <a:pt x="224571" y="430895"/>
                  </a:cubicBezTo>
                  <a:cubicBezTo>
                    <a:pt x="202663" y="400415"/>
                    <a:pt x="195043" y="362315"/>
                    <a:pt x="201711" y="326120"/>
                  </a:cubicBezTo>
                  <a:cubicBezTo>
                    <a:pt x="215046" y="247063"/>
                    <a:pt x="289341" y="193722"/>
                    <a:pt x="368398" y="207058"/>
                  </a:cubicBezTo>
                  <a:cubicBezTo>
                    <a:pt x="447456" y="220393"/>
                    <a:pt x="500796" y="294688"/>
                    <a:pt x="487461" y="373745"/>
                  </a:cubicBezTo>
                  <a:cubicBezTo>
                    <a:pt x="476031" y="443278"/>
                    <a:pt x="416023" y="494712"/>
                    <a:pt x="345538" y="494712"/>
                  </a:cubicBezTo>
                  <a:lnTo>
                    <a:pt x="345538" y="494712"/>
                  </a:lnTo>
                  <a:close/>
                  <a:moveTo>
                    <a:pt x="324583" y="483283"/>
                  </a:moveTo>
                  <a:cubicBezTo>
                    <a:pt x="398878" y="494712"/>
                    <a:pt x="467458" y="444230"/>
                    <a:pt x="478888" y="370887"/>
                  </a:cubicBezTo>
                  <a:cubicBezTo>
                    <a:pt x="478888" y="370887"/>
                    <a:pt x="478888" y="370887"/>
                    <a:pt x="478888" y="370887"/>
                  </a:cubicBezTo>
                  <a:cubicBezTo>
                    <a:pt x="484603" y="335645"/>
                    <a:pt x="476031" y="298498"/>
                    <a:pt x="454123" y="269923"/>
                  </a:cubicBezTo>
                  <a:cubicBezTo>
                    <a:pt x="411261" y="208963"/>
                    <a:pt x="327441" y="194675"/>
                    <a:pt x="266481" y="237538"/>
                  </a:cubicBezTo>
                  <a:cubicBezTo>
                    <a:pt x="236001" y="258493"/>
                    <a:pt x="215998" y="291830"/>
                    <a:pt x="211236" y="328025"/>
                  </a:cubicBezTo>
                  <a:cubicBezTo>
                    <a:pt x="204568" y="362315"/>
                    <a:pt x="212188" y="397558"/>
                    <a:pt x="232191" y="426133"/>
                  </a:cubicBezTo>
                  <a:cubicBezTo>
                    <a:pt x="253146" y="456612"/>
                    <a:pt x="287436" y="477568"/>
                    <a:pt x="324583" y="483283"/>
                  </a:cubicBezTo>
                  <a:lnTo>
                    <a:pt x="324583" y="48328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4" name="Freeform 14"/>
            <p:cNvSpPr/>
            <p:nvPr/>
          </p:nvSpPr>
          <p:spPr>
            <a:xfrm>
              <a:off x="3804733" y="5040181"/>
              <a:ext cx="500062" cy="621029"/>
            </a:xfrm>
            <a:custGeom>
              <a:avLst/>
              <a:gdLst/>
              <a:ahLst/>
              <a:cxnLst/>
              <a:rect l="l" t="t" r="r" b="b"/>
              <a:pathLst>
                <a:path w="500062" h="621029">
                  <a:moveTo>
                    <a:pt x="500063" y="184785"/>
                  </a:moveTo>
                  <a:lnTo>
                    <a:pt x="486728" y="211455"/>
                  </a:lnTo>
                  <a:cubicBezTo>
                    <a:pt x="450532" y="280988"/>
                    <a:pt x="426720" y="398145"/>
                    <a:pt x="353378" y="466725"/>
                  </a:cubicBezTo>
                  <a:cubicBezTo>
                    <a:pt x="326707" y="491490"/>
                    <a:pt x="31433" y="621030"/>
                    <a:pt x="31433" y="621030"/>
                  </a:cubicBezTo>
                  <a:lnTo>
                    <a:pt x="0" y="534353"/>
                  </a:lnTo>
                  <a:cubicBezTo>
                    <a:pt x="0" y="534353"/>
                    <a:pt x="234315" y="386715"/>
                    <a:pt x="254318" y="365760"/>
                  </a:cubicBezTo>
                  <a:cubicBezTo>
                    <a:pt x="278130" y="339090"/>
                    <a:pt x="384810" y="0"/>
                    <a:pt x="384810" y="0"/>
                  </a:cubicBezTo>
                  <a:lnTo>
                    <a:pt x="500063" y="18478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 name="Freeform 15"/>
            <p:cNvSpPr/>
            <p:nvPr/>
          </p:nvSpPr>
          <p:spPr>
            <a:xfrm>
              <a:off x="3799596" y="5036370"/>
              <a:ext cx="509723" cy="628650"/>
            </a:xfrm>
            <a:custGeom>
              <a:avLst/>
              <a:gdLst/>
              <a:ahLst/>
              <a:cxnLst/>
              <a:rect l="l" t="t" r="r" b="b"/>
              <a:pathLst>
                <a:path w="509723" h="628650">
                  <a:moveTo>
                    <a:pt x="36569" y="628650"/>
                  </a:moveTo>
                  <a:cubicBezTo>
                    <a:pt x="35616" y="628650"/>
                    <a:pt x="35616" y="628650"/>
                    <a:pt x="34664" y="628650"/>
                  </a:cubicBezTo>
                  <a:cubicBezTo>
                    <a:pt x="33711" y="627698"/>
                    <a:pt x="32759" y="626745"/>
                    <a:pt x="31806" y="625793"/>
                  </a:cubicBezTo>
                  <a:lnTo>
                    <a:pt x="374" y="539115"/>
                  </a:lnTo>
                  <a:cubicBezTo>
                    <a:pt x="-579" y="537210"/>
                    <a:pt x="374" y="534353"/>
                    <a:pt x="2279" y="533400"/>
                  </a:cubicBezTo>
                  <a:cubicBezTo>
                    <a:pt x="83241" y="482918"/>
                    <a:pt x="239451" y="381953"/>
                    <a:pt x="254691" y="366713"/>
                  </a:cubicBezTo>
                  <a:cubicBezTo>
                    <a:pt x="274694" y="346710"/>
                    <a:pt x="355656" y="98107"/>
                    <a:pt x="385184" y="3810"/>
                  </a:cubicBezTo>
                  <a:cubicBezTo>
                    <a:pt x="386136" y="1905"/>
                    <a:pt x="387089" y="952"/>
                    <a:pt x="388994" y="0"/>
                  </a:cubicBezTo>
                  <a:cubicBezTo>
                    <a:pt x="390899" y="0"/>
                    <a:pt x="392804" y="952"/>
                    <a:pt x="393756" y="1905"/>
                  </a:cubicBezTo>
                  <a:lnTo>
                    <a:pt x="509009" y="186690"/>
                  </a:lnTo>
                  <a:cubicBezTo>
                    <a:pt x="509961" y="188595"/>
                    <a:pt x="509961" y="189548"/>
                    <a:pt x="509009" y="191452"/>
                  </a:cubicBezTo>
                  <a:cubicBezTo>
                    <a:pt x="509009" y="191452"/>
                    <a:pt x="504246" y="200977"/>
                    <a:pt x="495674" y="218123"/>
                  </a:cubicBezTo>
                  <a:cubicBezTo>
                    <a:pt x="484244" y="242888"/>
                    <a:pt x="472814" y="267653"/>
                    <a:pt x="464241" y="293370"/>
                  </a:cubicBezTo>
                  <a:cubicBezTo>
                    <a:pt x="440429" y="356235"/>
                    <a:pt x="412806" y="426720"/>
                    <a:pt x="361371" y="474345"/>
                  </a:cubicBezTo>
                  <a:cubicBezTo>
                    <a:pt x="333749" y="500063"/>
                    <a:pt x="50856" y="623888"/>
                    <a:pt x="38474" y="628650"/>
                  </a:cubicBezTo>
                  <a:cubicBezTo>
                    <a:pt x="37521" y="628650"/>
                    <a:pt x="36569" y="628650"/>
                    <a:pt x="36569" y="628650"/>
                  </a:cubicBezTo>
                  <a:close/>
                  <a:moveTo>
                    <a:pt x="10851" y="539115"/>
                  </a:moveTo>
                  <a:lnTo>
                    <a:pt x="39426" y="618173"/>
                  </a:lnTo>
                  <a:cubicBezTo>
                    <a:pt x="142296" y="573405"/>
                    <a:pt x="334701" y="485775"/>
                    <a:pt x="354704" y="466725"/>
                  </a:cubicBezTo>
                  <a:cubicBezTo>
                    <a:pt x="404234" y="420053"/>
                    <a:pt x="430904" y="350520"/>
                    <a:pt x="454716" y="288607"/>
                  </a:cubicBezTo>
                  <a:cubicBezTo>
                    <a:pt x="464241" y="262890"/>
                    <a:pt x="474719" y="237173"/>
                    <a:pt x="487101" y="212407"/>
                  </a:cubicBezTo>
                  <a:lnTo>
                    <a:pt x="499484" y="188595"/>
                  </a:lnTo>
                  <a:lnTo>
                    <a:pt x="390899" y="14288"/>
                  </a:lnTo>
                  <a:cubicBezTo>
                    <a:pt x="372801" y="71438"/>
                    <a:pt x="284219" y="347663"/>
                    <a:pt x="261359" y="371475"/>
                  </a:cubicBezTo>
                  <a:cubicBezTo>
                    <a:pt x="243261" y="391478"/>
                    <a:pt x="40379" y="519113"/>
                    <a:pt x="10851" y="53911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6" name="Freeform 16"/>
            <p:cNvSpPr/>
            <p:nvPr/>
          </p:nvSpPr>
          <p:spPr>
            <a:xfrm>
              <a:off x="3733286" y="5572628"/>
              <a:ext cx="102879" cy="207877"/>
            </a:xfrm>
            <a:custGeom>
              <a:avLst/>
              <a:gdLst/>
              <a:ahLst/>
              <a:cxnLst/>
              <a:rect l="l" t="t" r="r" b="b"/>
              <a:pathLst>
                <a:path w="102879" h="207877">
                  <a:moveTo>
                    <a:pt x="71447" y="0"/>
                  </a:moveTo>
                  <a:cubicBezTo>
                    <a:pt x="71447" y="0"/>
                    <a:pt x="-943" y="12383"/>
                    <a:pt x="9" y="22860"/>
                  </a:cubicBezTo>
                  <a:cubicBezTo>
                    <a:pt x="962" y="33338"/>
                    <a:pt x="58112" y="215265"/>
                    <a:pt x="79067" y="207645"/>
                  </a:cubicBezTo>
                  <a:cubicBezTo>
                    <a:pt x="100022" y="200025"/>
                    <a:pt x="102879" y="87630"/>
                    <a:pt x="102879" y="87630"/>
                  </a:cubicBezTo>
                  <a:lnTo>
                    <a:pt x="71447" y="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7" name="Freeform 17"/>
            <p:cNvSpPr/>
            <p:nvPr/>
          </p:nvSpPr>
          <p:spPr>
            <a:xfrm>
              <a:off x="3727579" y="5568818"/>
              <a:ext cx="112395" cy="216217"/>
            </a:xfrm>
            <a:custGeom>
              <a:avLst/>
              <a:gdLst/>
              <a:ahLst/>
              <a:cxnLst/>
              <a:rect l="l" t="t" r="r" b="b"/>
              <a:pathLst>
                <a:path w="112395" h="216217">
                  <a:moveTo>
                    <a:pt x="82868" y="216217"/>
                  </a:moveTo>
                  <a:cubicBezTo>
                    <a:pt x="80963" y="216217"/>
                    <a:pt x="78106" y="215265"/>
                    <a:pt x="76201" y="214313"/>
                  </a:cubicBezTo>
                  <a:cubicBezTo>
                    <a:pt x="48578" y="196215"/>
                    <a:pt x="1" y="36195"/>
                    <a:pt x="1" y="27622"/>
                  </a:cubicBezTo>
                  <a:cubicBezTo>
                    <a:pt x="1" y="23813"/>
                    <a:pt x="-952" y="12383"/>
                    <a:pt x="75248" y="0"/>
                  </a:cubicBezTo>
                  <a:cubicBezTo>
                    <a:pt x="77153" y="0"/>
                    <a:pt x="80011" y="953"/>
                    <a:pt x="80963" y="2858"/>
                  </a:cubicBezTo>
                  <a:lnTo>
                    <a:pt x="112396" y="89535"/>
                  </a:lnTo>
                  <a:cubicBezTo>
                    <a:pt x="112396" y="90488"/>
                    <a:pt x="112396" y="90488"/>
                    <a:pt x="112396" y="91440"/>
                  </a:cubicBezTo>
                  <a:cubicBezTo>
                    <a:pt x="111443" y="118110"/>
                    <a:pt x="107633" y="207645"/>
                    <a:pt x="84773" y="215265"/>
                  </a:cubicBezTo>
                  <a:cubicBezTo>
                    <a:pt x="84773" y="216217"/>
                    <a:pt x="83821" y="216217"/>
                    <a:pt x="82868" y="216217"/>
                  </a:cubicBezTo>
                  <a:close/>
                  <a:moveTo>
                    <a:pt x="10478" y="27622"/>
                  </a:moveTo>
                  <a:cubicBezTo>
                    <a:pt x="11431" y="35242"/>
                    <a:pt x="24766" y="77153"/>
                    <a:pt x="40958" y="120967"/>
                  </a:cubicBezTo>
                  <a:cubicBezTo>
                    <a:pt x="71438" y="204788"/>
                    <a:pt x="82868" y="206692"/>
                    <a:pt x="83821" y="206692"/>
                  </a:cubicBezTo>
                  <a:cubicBezTo>
                    <a:pt x="95251" y="202883"/>
                    <a:pt x="102871" y="144780"/>
                    <a:pt x="104776" y="92392"/>
                  </a:cubicBezTo>
                  <a:lnTo>
                    <a:pt x="74296" y="9525"/>
                  </a:lnTo>
                  <a:cubicBezTo>
                    <a:pt x="45721" y="14288"/>
                    <a:pt x="15241" y="21908"/>
                    <a:pt x="10478" y="27622"/>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8" name="Freeform 18"/>
            <p:cNvSpPr/>
            <p:nvPr/>
          </p:nvSpPr>
          <p:spPr>
            <a:xfrm>
              <a:off x="4178113" y="5120190"/>
              <a:ext cx="306749" cy="681990"/>
            </a:xfrm>
            <a:custGeom>
              <a:avLst/>
              <a:gdLst/>
              <a:ahLst/>
              <a:cxnLst/>
              <a:rect l="l" t="t" r="r" b="b"/>
              <a:pathLst>
                <a:path w="306749" h="681990">
                  <a:moveTo>
                    <a:pt x="212408" y="50483"/>
                  </a:moveTo>
                  <a:cubicBezTo>
                    <a:pt x="212408" y="50483"/>
                    <a:pt x="216217" y="60960"/>
                    <a:pt x="220980" y="79058"/>
                  </a:cubicBezTo>
                  <a:cubicBezTo>
                    <a:pt x="243840" y="153353"/>
                    <a:pt x="304800" y="349568"/>
                    <a:pt x="306705" y="379095"/>
                  </a:cubicBezTo>
                  <a:cubicBezTo>
                    <a:pt x="309563" y="416243"/>
                    <a:pt x="174308" y="681990"/>
                    <a:pt x="174308" y="681990"/>
                  </a:cubicBezTo>
                  <a:lnTo>
                    <a:pt x="82868" y="665798"/>
                  </a:lnTo>
                  <a:cubicBezTo>
                    <a:pt x="82868" y="665798"/>
                    <a:pt x="164783" y="380048"/>
                    <a:pt x="164783" y="351473"/>
                  </a:cubicBezTo>
                  <a:cubicBezTo>
                    <a:pt x="164783" y="316230"/>
                    <a:pt x="0" y="0"/>
                    <a:pt x="0" y="0"/>
                  </a:cubicBezTo>
                  <a:lnTo>
                    <a:pt x="212408" y="50483"/>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9" name="Freeform 19"/>
            <p:cNvSpPr/>
            <p:nvPr/>
          </p:nvSpPr>
          <p:spPr>
            <a:xfrm>
              <a:off x="4173588" y="5117333"/>
              <a:ext cx="316038" cy="690562"/>
            </a:xfrm>
            <a:custGeom>
              <a:avLst/>
              <a:gdLst/>
              <a:ahLst/>
              <a:cxnLst/>
              <a:rect l="l" t="t" r="r" b="b"/>
              <a:pathLst>
                <a:path w="316038" h="690562">
                  <a:moveTo>
                    <a:pt x="179784" y="690563"/>
                  </a:moveTo>
                  <a:lnTo>
                    <a:pt x="179784" y="690563"/>
                  </a:lnTo>
                  <a:lnTo>
                    <a:pt x="87392" y="674370"/>
                  </a:lnTo>
                  <a:cubicBezTo>
                    <a:pt x="86439" y="674370"/>
                    <a:pt x="84534" y="673418"/>
                    <a:pt x="84534" y="672465"/>
                  </a:cubicBezTo>
                  <a:cubicBezTo>
                    <a:pt x="83582" y="671513"/>
                    <a:pt x="83582" y="669607"/>
                    <a:pt x="83582" y="668655"/>
                  </a:cubicBezTo>
                  <a:cubicBezTo>
                    <a:pt x="112157" y="569595"/>
                    <a:pt x="165497" y="377190"/>
                    <a:pt x="165497" y="356235"/>
                  </a:cubicBezTo>
                  <a:cubicBezTo>
                    <a:pt x="165497" y="327660"/>
                    <a:pt x="47387" y="94297"/>
                    <a:pt x="714" y="6667"/>
                  </a:cubicBezTo>
                  <a:cubicBezTo>
                    <a:pt x="-238" y="4763"/>
                    <a:pt x="-238" y="2857"/>
                    <a:pt x="714" y="1905"/>
                  </a:cubicBezTo>
                  <a:cubicBezTo>
                    <a:pt x="1667" y="0"/>
                    <a:pt x="3572" y="0"/>
                    <a:pt x="5477" y="0"/>
                  </a:cubicBezTo>
                  <a:lnTo>
                    <a:pt x="217884" y="49530"/>
                  </a:lnTo>
                  <a:cubicBezTo>
                    <a:pt x="219789" y="49530"/>
                    <a:pt x="220742" y="51435"/>
                    <a:pt x="221694" y="52388"/>
                  </a:cubicBezTo>
                  <a:lnTo>
                    <a:pt x="230267" y="80963"/>
                  </a:lnTo>
                  <a:cubicBezTo>
                    <a:pt x="255032" y="161925"/>
                    <a:pt x="314087" y="352425"/>
                    <a:pt x="315992" y="382905"/>
                  </a:cubicBezTo>
                  <a:cubicBezTo>
                    <a:pt x="318849" y="421005"/>
                    <a:pt x="188357" y="678180"/>
                    <a:pt x="182642" y="688657"/>
                  </a:cubicBezTo>
                  <a:cubicBezTo>
                    <a:pt x="182642" y="689610"/>
                    <a:pt x="180737" y="690563"/>
                    <a:pt x="179784" y="690563"/>
                  </a:cubicBezTo>
                  <a:close/>
                  <a:moveTo>
                    <a:pt x="94059" y="665797"/>
                  </a:moveTo>
                  <a:lnTo>
                    <a:pt x="176927" y="680085"/>
                  </a:lnTo>
                  <a:cubicBezTo>
                    <a:pt x="215979" y="603885"/>
                    <a:pt x="309324" y="411480"/>
                    <a:pt x="307419" y="382905"/>
                  </a:cubicBezTo>
                  <a:cubicBezTo>
                    <a:pt x="305514" y="354330"/>
                    <a:pt x="241697" y="146685"/>
                    <a:pt x="221694" y="82867"/>
                  </a:cubicBezTo>
                  <a:lnTo>
                    <a:pt x="213122" y="57150"/>
                  </a:lnTo>
                  <a:lnTo>
                    <a:pt x="14049" y="11430"/>
                  </a:lnTo>
                  <a:cubicBezTo>
                    <a:pt x="41672" y="64770"/>
                    <a:pt x="174069" y="321945"/>
                    <a:pt x="174069" y="355282"/>
                  </a:cubicBezTo>
                  <a:cubicBezTo>
                    <a:pt x="175022" y="381952"/>
                    <a:pt x="105489" y="625793"/>
                    <a:pt x="94059" y="665797"/>
                  </a:cubicBezTo>
                  <a:lnTo>
                    <a:pt x="94059" y="66579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 name="Freeform 20"/>
            <p:cNvSpPr/>
            <p:nvPr/>
          </p:nvSpPr>
          <p:spPr>
            <a:xfrm>
              <a:off x="3934575" y="4389492"/>
              <a:ext cx="196664" cy="311598"/>
            </a:xfrm>
            <a:custGeom>
              <a:avLst/>
              <a:gdLst/>
              <a:ahLst/>
              <a:cxnLst/>
              <a:rect l="l" t="t" r="r" b="b"/>
              <a:pathLst>
                <a:path w="196664" h="311598">
                  <a:moveTo>
                    <a:pt x="122570" y="131"/>
                  </a:moveTo>
                  <a:cubicBezTo>
                    <a:pt x="103520" y="1084"/>
                    <a:pt x="84470" y="6799"/>
                    <a:pt x="67325" y="15371"/>
                  </a:cubicBezTo>
                  <a:cubicBezTo>
                    <a:pt x="36845" y="29659"/>
                    <a:pt x="8270" y="54424"/>
                    <a:pt x="1602" y="86809"/>
                  </a:cubicBezTo>
                  <a:cubicBezTo>
                    <a:pt x="-4113" y="113479"/>
                    <a:pt x="6365" y="140149"/>
                    <a:pt x="18747" y="163961"/>
                  </a:cubicBezTo>
                  <a:cubicBezTo>
                    <a:pt x="31130" y="187774"/>
                    <a:pt x="47322" y="210634"/>
                    <a:pt x="54942" y="236351"/>
                  </a:cubicBezTo>
                  <a:cubicBezTo>
                    <a:pt x="61610" y="262069"/>
                    <a:pt x="58752" y="294454"/>
                    <a:pt x="37797" y="311599"/>
                  </a:cubicBezTo>
                  <a:cubicBezTo>
                    <a:pt x="65420" y="301121"/>
                    <a:pt x="92090" y="285881"/>
                    <a:pt x="114950" y="266831"/>
                  </a:cubicBezTo>
                  <a:cubicBezTo>
                    <a:pt x="128285" y="255401"/>
                    <a:pt x="137810" y="240161"/>
                    <a:pt x="139715" y="222064"/>
                  </a:cubicBezTo>
                  <a:cubicBezTo>
                    <a:pt x="139715" y="207776"/>
                    <a:pt x="135905" y="193489"/>
                    <a:pt x="129237" y="181106"/>
                  </a:cubicBezTo>
                  <a:cubicBezTo>
                    <a:pt x="119712" y="162056"/>
                    <a:pt x="113045" y="141101"/>
                    <a:pt x="110187" y="120146"/>
                  </a:cubicBezTo>
                  <a:cubicBezTo>
                    <a:pt x="108282" y="99191"/>
                    <a:pt x="116855" y="75379"/>
                    <a:pt x="134952" y="64901"/>
                  </a:cubicBezTo>
                  <a:cubicBezTo>
                    <a:pt x="151145" y="55376"/>
                    <a:pt x="203532" y="56329"/>
                    <a:pt x="195912" y="25849"/>
                  </a:cubicBezTo>
                  <a:cubicBezTo>
                    <a:pt x="190197" y="2989"/>
                    <a:pt x="141620" y="-821"/>
                    <a:pt x="122570" y="131"/>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1" name="Freeform 21"/>
            <p:cNvSpPr/>
            <p:nvPr/>
          </p:nvSpPr>
          <p:spPr>
            <a:xfrm>
              <a:off x="3930755" y="4383779"/>
              <a:ext cx="207391" cy="322073"/>
            </a:xfrm>
            <a:custGeom>
              <a:avLst/>
              <a:gdLst/>
              <a:ahLst/>
              <a:cxnLst/>
              <a:rect l="l" t="t" r="r" b="b"/>
              <a:pathLst>
                <a:path w="207391" h="322073">
                  <a:moveTo>
                    <a:pt x="42570" y="322074"/>
                  </a:moveTo>
                  <a:cubicBezTo>
                    <a:pt x="39713" y="322074"/>
                    <a:pt x="37808" y="320169"/>
                    <a:pt x="37808" y="317311"/>
                  </a:cubicBezTo>
                  <a:cubicBezTo>
                    <a:pt x="37808" y="315406"/>
                    <a:pt x="38760" y="314454"/>
                    <a:pt x="39713" y="313501"/>
                  </a:cubicBezTo>
                  <a:cubicBezTo>
                    <a:pt x="60668" y="296356"/>
                    <a:pt x="60668" y="264924"/>
                    <a:pt x="54953" y="243016"/>
                  </a:cubicBezTo>
                  <a:cubicBezTo>
                    <a:pt x="49238" y="223966"/>
                    <a:pt x="40665" y="206821"/>
                    <a:pt x="30188" y="189676"/>
                  </a:cubicBezTo>
                  <a:cubicBezTo>
                    <a:pt x="26378" y="183961"/>
                    <a:pt x="23520" y="177294"/>
                    <a:pt x="19710" y="171579"/>
                  </a:cubicBezTo>
                  <a:cubicBezTo>
                    <a:pt x="2565" y="140146"/>
                    <a:pt x="-3150" y="113476"/>
                    <a:pt x="1613" y="90616"/>
                  </a:cubicBezTo>
                  <a:cubicBezTo>
                    <a:pt x="10185" y="50611"/>
                    <a:pt x="48285" y="26799"/>
                    <a:pt x="70193" y="16321"/>
                  </a:cubicBezTo>
                  <a:cubicBezTo>
                    <a:pt x="88290" y="6796"/>
                    <a:pt x="107340" y="2034"/>
                    <a:pt x="127343" y="129"/>
                  </a:cubicBezTo>
                  <a:lnTo>
                    <a:pt x="127343" y="129"/>
                  </a:lnTo>
                  <a:cubicBezTo>
                    <a:pt x="146393" y="-824"/>
                    <a:pt x="198780" y="2986"/>
                    <a:pt x="206400" y="29656"/>
                  </a:cubicBezTo>
                  <a:cubicBezTo>
                    <a:pt x="208305" y="35371"/>
                    <a:pt x="207353" y="42039"/>
                    <a:pt x="204495" y="47754"/>
                  </a:cubicBezTo>
                  <a:cubicBezTo>
                    <a:pt x="197828" y="59184"/>
                    <a:pt x="179730" y="63946"/>
                    <a:pt x="163538" y="67756"/>
                  </a:cubicBezTo>
                  <a:cubicBezTo>
                    <a:pt x="156870" y="68709"/>
                    <a:pt x="150203" y="70614"/>
                    <a:pt x="143535" y="73471"/>
                  </a:cubicBezTo>
                  <a:cubicBezTo>
                    <a:pt x="125438" y="83949"/>
                    <a:pt x="119723" y="107761"/>
                    <a:pt x="120675" y="124906"/>
                  </a:cubicBezTo>
                  <a:cubicBezTo>
                    <a:pt x="123533" y="144909"/>
                    <a:pt x="129248" y="163959"/>
                    <a:pt x="137820" y="181104"/>
                  </a:cubicBezTo>
                  <a:lnTo>
                    <a:pt x="138773" y="183961"/>
                  </a:lnTo>
                  <a:cubicBezTo>
                    <a:pt x="145440" y="197296"/>
                    <a:pt x="149250" y="212536"/>
                    <a:pt x="149250" y="227776"/>
                  </a:cubicBezTo>
                  <a:cubicBezTo>
                    <a:pt x="147345" y="246826"/>
                    <a:pt x="137820" y="263971"/>
                    <a:pt x="122580" y="276354"/>
                  </a:cubicBezTo>
                  <a:cubicBezTo>
                    <a:pt x="98768" y="295404"/>
                    <a:pt x="73050" y="311596"/>
                    <a:pt x="44475" y="322074"/>
                  </a:cubicBezTo>
                  <a:cubicBezTo>
                    <a:pt x="43523" y="322074"/>
                    <a:pt x="42570" y="322074"/>
                    <a:pt x="42570" y="322074"/>
                  </a:cubicBezTo>
                  <a:close/>
                  <a:moveTo>
                    <a:pt x="126390" y="10606"/>
                  </a:moveTo>
                  <a:cubicBezTo>
                    <a:pt x="107340" y="11559"/>
                    <a:pt x="89243" y="17274"/>
                    <a:pt x="73050" y="25846"/>
                  </a:cubicBezTo>
                  <a:cubicBezTo>
                    <a:pt x="53048" y="35371"/>
                    <a:pt x="17805" y="57279"/>
                    <a:pt x="10185" y="93474"/>
                  </a:cubicBezTo>
                  <a:cubicBezTo>
                    <a:pt x="6375" y="114429"/>
                    <a:pt x="11138" y="138241"/>
                    <a:pt x="27330" y="167769"/>
                  </a:cubicBezTo>
                  <a:cubicBezTo>
                    <a:pt x="30188" y="173484"/>
                    <a:pt x="33998" y="180151"/>
                    <a:pt x="37808" y="185866"/>
                  </a:cubicBezTo>
                  <a:cubicBezTo>
                    <a:pt x="49238" y="203011"/>
                    <a:pt x="57810" y="222061"/>
                    <a:pt x="63525" y="241111"/>
                  </a:cubicBezTo>
                  <a:cubicBezTo>
                    <a:pt x="70193" y="262066"/>
                    <a:pt x="68288" y="284926"/>
                    <a:pt x="58763" y="304929"/>
                  </a:cubicBezTo>
                  <a:cubicBezTo>
                    <a:pt x="79718" y="296356"/>
                    <a:pt x="98768" y="283974"/>
                    <a:pt x="115913" y="268734"/>
                  </a:cubicBezTo>
                  <a:cubicBezTo>
                    <a:pt x="128295" y="258256"/>
                    <a:pt x="136868" y="243969"/>
                    <a:pt x="139725" y="226824"/>
                  </a:cubicBezTo>
                  <a:cubicBezTo>
                    <a:pt x="139725" y="213489"/>
                    <a:pt x="136868" y="200154"/>
                    <a:pt x="130200" y="187771"/>
                  </a:cubicBezTo>
                  <a:lnTo>
                    <a:pt x="129248" y="184914"/>
                  </a:lnTo>
                  <a:cubicBezTo>
                    <a:pt x="119723" y="165864"/>
                    <a:pt x="114008" y="145861"/>
                    <a:pt x="111150" y="124906"/>
                  </a:cubicBezTo>
                  <a:cubicBezTo>
                    <a:pt x="108293" y="101094"/>
                    <a:pt x="118770" y="78234"/>
                    <a:pt x="138773" y="64899"/>
                  </a:cubicBezTo>
                  <a:cubicBezTo>
                    <a:pt x="146393" y="61089"/>
                    <a:pt x="154013" y="59184"/>
                    <a:pt x="161633" y="57279"/>
                  </a:cubicBezTo>
                  <a:cubicBezTo>
                    <a:pt x="174968" y="54421"/>
                    <a:pt x="191160" y="49659"/>
                    <a:pt x="195923" y="42039"/>
                  </a:cubicBezTo>
                  <a:cubicBezTo>
                    <a:pt x="197828" y="39181"/>
                    <a:pt x="197828" y="35371"/>
                    <a:pt x="196875" y="32514"/>
                  </a:cubicBezTo>
                  <a:cubicBezTo>
                    <a:pt x="191160" y="14416"/>
                    <a:pt x="146393" y="9654"/>
                    <a:pt x="126390" y="10606"/>
                  </a:cubicBezTo>
                  <a:lnTo>
                    <a:pt x="126390" y="1060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 name="Freeform 22"/>
            <p:cNvSpPr/>
            <p:nvPr/>
          </p:nvSpPr>
          <p:spPr>
            <a:xfrm>
              <a:off x="4073590" y="4378575"/>
              <a:ext cx="55046" cy="87392"/>
            </a:xfrm>
            <a:custGeom>
              <a:avLst/>
              <a:gdLst/>
              <a:ahLst/>
              <a:cxnLst/>
              <a:rect l="l" t="t" r="r" b="b"/>
              <a:pathLst>
                <a:path w="55046" h="87392">
                  <a:moveTo>
                    <a:pt x="7368" y="16763"/>
                  </a:moveTo>
                  <a:cubicBezTo>
                    <a:pt x="700" y="28193"/>
                    <a:pt x="-1205" y="40576"/>
                    <a:pt x="700" y="52958"/>
                  </a:cubicBezTo>
                  <a:cubicBezTo>
                    <a:pt x="1653" y="61531"/>
                    <a:pt x="4510" y="69151"/>
                    <a:pt x="9273" y="76771"/>
                  </a:cubicBezTo>
                  <a:cubicBezTo>
                    <a:pt x="15940" y="84391"/>
                    <a:pt x="26418" y="88201"/>
                    <a:pt x="36895" y="87248"/>
                  </a:cubicBezTo>
                  <a:cubicBezTo>
                    <a:pt x="41658" y="87248"/>
                    <a:pt x="46420" y="85343"/>
                    <a:pt x="49278" y="82486"/>
                  </a:cubicBezTo>
                  <a:cubicBezTo>
                    <a:pt x="52135" y="79628"/>
                    <a:pt x="53088" y="75818"/>
                    <a:pt x="54040" y="72008"/>
                  </a:cubicBezTo>
                  <a:cubicBezTo>
                    <a:pt x="59755" y="46291"/>
                    <a:pt x="40705" y="-34672"/>
                    <a:pt x="7368" y="16763"/>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 name="Freeform 23"/>
            <p:cNvSpPr/>
            <p:nvPr/>
          </p:nvSpPr>
          <p:spPr>
            <a:xfrm>
              <a:off x="4068948" y="4374145"/>
              <a:ext cx="65279" cy="97393"/>
            </a:xfrm>
            <a:custGeom>
              <a:avLst/>
              <a:gdLst/>
              <a:ahLst/>
              <a:cxnLst/>
              <a:rect l="l" t="t" r="r" b="b"/>
              <a:pathLst>
                <a:path w="65279" h="97393">
                  <a:moveTo>
                    <a:pt x="38679" y="97393"/>
                  </a:moveTo>
                  <a:cubicBezTo>
                    <a:pt x="27249" y="97393"/>
                    <a:pt x="16772" y="92631"/>
                    <a:pt x="10104" y="85011"/>
                  </a:cubicBezTo>
                  <a:cubicBezTo>
                    <a:pt x="4389" y="77391"/>
                    <a:pt x="579" y="68818"/>
                    <a:pt x="579" y="59293"/>
                  </a:cubicBezTo>
                  <a:cubicBezTo>
                    <a:pt x="-1326" y="45958"/>
                    <a:pt x="1532" y="31671"/>
                    <a:pt x="8199" y="19288"/>
                  </a:cubicBezTo>
                  <a:lnTo>
                    <a:pt x="8199" y="19288"/>
                  </a:lnTo>
                  <a:cubicBezTo>
                    <a:pt x="20582" y="-714"/>
                    <a:pt x="32012" y="-1667"/>
                    <a:pt x="39632" y="1191"/>
                  </a:cubicBezTo>
                  <a:cubicBezTo>
                    <a:pt x="59634" y="9763"/>
                    <a:pt x="68207" y="57388"/>
                    <a:pt x="64397" y="78343"/>
                  </a:cubicBezTo>
                  <a:cubicBezTo>
                    <a:pt x="63444" y="83106"/>
                    <a:pt x="61539" y="87868"/>
                    <a:pt x="58682" y="90726"/>
                  </a:cubicBezTo>
                  <a:cubicBezTo>
                    <a:pt x="54872" y="94536"/>
                    <a:pt x="49157" y="97393"/>
                    <a:pt x="43442" y="97393"/>
                  </a:cubicBezTo>
                  <a:lnTo>
                    <a:pt x="38679" y="97393"/>
                  </a:lnTo>
                  <a:close/>
                  <a:moveTo>
                    <a:pt x="15819" y="24051"/>
                  </a:moveTo>
                  <a:cubicBezTo>
                    <a:pt x="10104" y="34528"/>
                    <a:pt x="8199" y="45958"/>
                    <a:pt x="10104" y="57388"/>
                  </a:cubicBezTo>
                  <a:cubicBezTo>
                    <a:pt x="10104" y="65008"/>
                    <a:pt x="12962" y="72628"/>
                    <a:pt x="17724" y="78343"/>
                  </a:cubicBezTo>
                  <a:cubicBezTo>
                    <a:pt x="23439" y="85011"/>
                    <a:pt x="32012" y="88821"/>
                    <a:pt x="41537" y="87868"/>
                  </a:cubicBezTo>
                  <a:cubicBezTo>
                    <a:pt x="45347" y="87868"/>
                    <a:pt x="48204" y="86916"/>
                    <a:pt x="51062" y="84058"/>
                  </a:cubicBezTo>
                  <a:cubicBezTo>
                    <a:pt x="52967" y="81201"/>
                    <a:pt x="53919" y="78343"/>
                    <a:pt x="53919" y="75486"/>
                  </a:cubicBezTo>
                  <a:cubicBezTo>
                    <a:pt x="57729" y="57388"/>
                    <a:pt x="49157" y="14526"/>
                    <a:pt x="35822" y="9763"/>
                  </a:cubicBezTo>
                  <a:cubicBezTo>
                    <a:pt x="29154" y="7858"/>
                    <a:pt x="21534" y="16431"/>
                    <a:pt x="15819" y="24051"/>
                  </a:cubicBezTo>
                  <a:lnTo>
                    <a:pt x="15819" y="24051"/>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4" name="Freeform 24"/>
            <p:cNvSpPr/>
            <p:nvPr/>
          </p:nvSpPr>
          <p:spPr>
            <a:xfrm>
              <a:off x="4098149" y="4291763"/>
              <a:ext cx="233999" cy="290678"/>
            </a:xfrm>
            <a:custGeom>
              <a:avLst/>
              <a:gdLst/>
              <a:ahLst/>
              <a:cxnLst/>
              <a:rect l="l" t="t" r="r" b="b"/>
              <a:pathLst>
                <a:path w="233999" h="290678">
                  <a:moveTo>
                    <a:pt x="156164" y="277883"/>
                  </a:moveTo>
                  <a:cubicBezTo>
                    <a:pt x="148544" y="287408"/>
                    <a:pt x="137114" y="292170"/>
                    <a:pt x="117111" y="290265"/>
                  </a:cubicBezTo>
                  <a:cubicBezTo>
                    <a:pt x="100919" y="288360"/>
                    <a:pt x="85679" y="281693"/>
                    <a:pt x="72344" y="272168"/>
                  </a:cubicBezTo>
                  <a:cubicBezTo>
                    <a:pt x="19956" y="235020"/>
                    <a:pt x="-7666" y="171203"/>
                    <a:pt x="1859" y="107385"/>
                  </a:cubicBezTo>
                  <a:cubicBezTo>
                    <a:pt x="12336" y="44520"/>
                    <a:pt x="75201" y="-19297"/>
                    <a:pt x="143781" y="5468"/>
                  </a:cubicBezTo>
                  <a:cubicBezTo>
                    <a:pt x="166641" y="14040"/>
                    <a:pt x="185691" y="32138"/>
                    <a:pt x="193311" y="54998"/>
                  </a:cubicBezTo>
                  <a:cubicBezTo>
                    <a:pt x="202836" y="52140"/>
                    <a:pt x="213314" y="54045"/>
                    <a:pt x="219981" y="61665"/>
                  </a:cubicBezTo>
                  <a:cubicBezTo>
                    <a:pt x="237126" y="78810"/>
                    <a:pt x="237126" y="97860"/>
                    <a:pt x="227601" y="118815"/>
                  </a:cubicBezTo>
                  <a:cubicBezTo>
                    <a:pt x="212361" y="153105"/>
                    <a:pt x="193311" y="186443"/>
                    <a:pt x="179024" y="221685"/>
                  </a:cubicBezTo>
                  <a:cubicBezTo>
                    <a:pt x="170451" y="241688"/>
                    <a:pt x="167594" y="263595"/>
                    <a:pt x="156164" y="277883"/>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5" name="Freeform 25"/>
            <p:cNvSpPr/>
            <p:nvPr/>
          </p:nvSpPr>
          <p:spPr>
            <a:xfrm>
              <a:off x="4092151" y="4287509"/>
              <a:ext cx="243611" cy="299401"/>
            </a:xfrm>
            <a:custGeom>
              <a:avLst/>
              <a:gdLst/>
              <a:ahLst/>
              <a:cxnLst/>
              <a:rect l="l" t="t" r="r" b="b"/>
              <a:pathLst>
                <a:path w="243611" h="299401">
                  <a:moveTo>
                    <a:pt x="130729" y="299282"/>
                  </a:moveTo>
                  <a:cubicBezTo>
                    <a:pt x="127872" y="299282"/>
                    <a:pt x="125014" y="299282"/>
                    <a:pt x="122157" y="299282"/>
                  </a:cubicBezTo>
                  <a:cubicBezTo>
                    <a:pt x="105012" y="297377"/>
                    <a:pt x="88819" y="290709"/>
                    <a:pt x="74532" y="280232"/>
                  </a:cubicBezTo>
                  <a:cubicBezTo>
                    <a:pt x="20239" y="242132"/>
                    <a:pt x="-8336" y="176409"/>
                    <a:pt x="2142" y="110687"/>
                  </a:cubicBezTo>
                  <a:cubicBezTo>
                    <a:pt x="9762" y="70682"/>
                    <a:pt x="33574" y="35439"/>
                    <a:pt x="67864" y="14484"/>
                  </a:cubicBezTo>
                  <a:cubicBezTo>
                    <a:pt x="92629" y="-756"/>
                    <a:pt x="123109" y="-4566"/>
                    <a:pt x="149779" y="5912"/>
                  </a:cubicBezTo>
                  <a:cubicBezTo>
                    <a:pt x="172639" y="14484"/>
                    <a:pt x="191689" y="31629"/>
                    <a:pt x="201214" y="54489"/>
                  </a:cubicBezTo>
                  <a:cubicBezTo>
                    <a:pt x="211692" y="53537"/>
                    <a:pt x="221217" y="56394"/>
                    <a:pt x="227884" y="64014"/>
                  </a:cubicBezTo>
                  <a:cubicBezTo>
                    <a:pt x="250744" y="86874"/>
                    <a:pt x="244077" y="110687"/>
                    <a:pt x="236457" y="126879"/>
                  </a:cubicBezTo>
                  <a:cubicBezTo>
                    <a:pt x="229789" y="141167"/>
                    <a:pt x="223122" y="155454"/>
                    <a:pt x="216454" y="168789"/>
                  </a:cubicBezTo>
                  <a:cubicBezTo>
                    <a:pt x="206929" y="187839"/>
                    <a:pt x="197404" y="208794"/>
                    <a:pt x="188832" y="228797"/>
                  </a:cubicBezTo>
                  <a:cubicBezTo>
                    <a:pt x="185974" y="235464"/>
                    <a:pt x="184069" y="242132"/>
                    <a:pt x="182164" y="248799"/>
                  </a:cubicBezTo>
                  <a:cubicBezTo>
                    <a:pt x="179307" y="262134"/>
                    <a:pt x="173592" y="274517"/>
                    <a:pt x="165019" y="285947"/>
                  </a:cubicBezTo>
                  <a:lnTo>
                    <a:pt x="165019" y="285947"/>
                  </a:lnTo>
                  <a:cubicBezTo>
                    <a:pt x="156447" y="295472"/>
                    <a:pt x="143112" y="300234"/>
                    <a:pt x="130729" y="299282"/>
                  </a:cubicBezTo>
                  <a:close/>
                  <a:moveTo>
                    <a:pt x="118347" y="8769"/>
                  </a:moveTo>
                  <a:cubicBezTo>
                    <a:pt x="102154" y="8769"/>
                    <a:pt x="86914" y="13532"/>
                    <a:pt x="72627" y="21152"/>
                  </a:cubicBezTo>
                  <a:cubicBezTo>
                    <a:pt x="40242" y="41154"/>
                    <a:pt x="18334" y="74492"/>
                    <a:pt x="11667" y="111639"/>
                  </a:cubicBezTo>
                  <a:cubicBezTo>
                    <a:pt x="2142" y="173552"/>
                    <a:pt x="28812" y="235464"/>
                    <a:pt x="80247" y="271659"/>
                  </a:cubicBezTo>
                  <a:cubicBezTo>
                    <a:pt x="92629" y="281184"/>
                    <a:pt x="107869" y="286899"/>
                    <a:pt x="123109" y="288804"/>
                  </a:cubicBezTo>
                  <a:cubicBezTo>
                    <a:pt x="135492" y="291662"/>
                    <a:pt x="148827" y="287852"/>
                    <a:pt x="158352" y="278327"/>
                  </a:cubicBezTo>
                  <a:lnTo>
                    <a:pt x="158352" y="278327"/>
                  </a:lnTo>
                  <a:cubicBezTo>
                    <a:pt x="165019" y="267849"/>
                    <a:pt x="170734" y="256419"/>
                    <a:pt x="173592" y="244989"/>
                  </a:cubicBezTo>
                  <a:cubicBezTo>
                    <a:pt x="175497" y="238322"/>
                    <a:pt x="177402" y="230702"/>
                    <a:pt x="180259" y="224034"/>
                  </a:cubicBezTo>
                  <a:cubicBezTo>
                    <a:pt x="188832" y="203079"/>
                    <a:pt x="198357" y="183077"/>
                    <a:pt x="208834" y="163074"/>
                  </a:cubicBezTo>
                  <a:cubicBezTo>
                    <a:pt x="215502" y="149739"/>
                    <a:pt x="223122" y="135452"/>
                    <a:pt x="228837" y="121164"/>
                  </a:cubicBezTo>
                  <a:cubicBezTo>
                    <a:pt x="238362" y="99257"/>
                    <a:pt x="236457" y="84017"/>
                    <a:pt x="222169" y="69729"/>
                  </a:cubicBezTo>
                  <a:cubicBezTo>
                    <a:pt x="216454" y="64014"/>
                    <a:pt x="208834" y="61157"/>
                    <a:pt x="201214" y="64014"/>
                  </a:cubicBezTo>
                  <a:cubicBezTo>
                    <a:pt x="198357" y="64967"/>
                    <a:pt x="195499" y="64014"/>
                    <a:pt x="194547" y="61157"/>
                  </a:cubicBezTo>
                  <a:cubicBezTo>
                    <a:pt x="194547" y="61157"/>
                    <a:pt x="194547" y="61157"/>
                    <a:pt x="194547" y="61157"/>
                  </a:cubicBezTo>
                  <a:cubicBezTo>
                    <a:pt x="186927" y="39249"/>
                    <a:pt x="169782" y="22104"/>
                    <a:pt x="147874" y="14484"/>
                  </a:cubicBezTo>
                  <a:cubicBezTo>
                    <a:pt x="138349" y="9722"/>
                    <a:pt x="128824" y="8769"/>
                    <a:pt x="118347" y="8769"/>
                  </a:cubicBezTo>
                  <a:lnTo>
                    <a:pt x="118347" y="8769"/>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6" name="Freeform 26"/>
            <p:cNvSpPr/>
            <p:nvPr/>
          </p:nvSpPr>
          <p:spPr>
            <a:xfrm>
              <a:off x="4304795" y="4422961"/>
              <a:ext cx="38242" cy="56197"/>
            </a:xfrm>
            <a:custGeom>
              <a:avLst/>
              <a:gdLst/>
              <a:ahLst/>
              <a:cxnLst/>
              <a:rect l="l" t="t" r="r" b="b"/>
              <a:pathLst>
                <a:path w="38242" h="56197">
                  <a:moveTo>
                    <a:pt x="0" y="0"/>
                  </a:moveTo>
                  <a:cubicBezTo>
                    <a:pt x="0" y="0"/>
                    <a:pt x="40957" y="35243"/>
                    <a:pt x="38100" y="45720"/>
                  </a:cubicBezTo>
                  <a:cubicBezTo>
                    <a:pt x="35242" y="56197"/>
                    <a:pt x="13335" y="56197"/>
                    <a:pt x="13335" y="56197"/>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7" name="Freeform 27"/>
            <p:cNvSpPr/>
            <p:nvPr/>
          </p:nvSpPr>
          <p:spPr>
            <a:xfrm>
              <a:off x="4300359" y="4418525"/>
              <a:ext cx="46713" cy="65395"/>
            </a:xfrm>
            <a:custGeom>
              <a:avLst/>
              <a:gdLst/>
              <a:ahLst/>
              <a:cxnLst/>
              <a:rect l="l" t="t" r="r" b="b"/>
              <a:pathLst>
                <a:path w="46713" h="65395">
                  <a:moveTo>
                    <a:pt x="17771" y="65396"/>
                  </a:moveTo>
                  <a:lnTo>
                    <a:pt x="17771" y="65396"/>
                  </a:lnTo>
                  <a:cubicBezTo>
                    <a:pt x="14913" y="65396"/>
                    <a:pt x="13008" y="63491"/>
                    <a:pt x="13008" y="60633"/>
                  </a:cubicBezTo>
                  <a:cubicBezTo>
                    <a:pt x="13008" y="57776"/>
                    <a:pt x="14913" y="55871"/>
                    <a:pt x="17771" y="55871"/>
                  </a:cubicBezTo>
                  <a:cubicBezTo>
                    <a:pt x="17771" y="55871"/>
                    <a:pt x="17771" y="55871"/>
                    <a:pt x="17771" y="55871"/>
                  </a:cubicBezTo>
                  <a:cubicBezTo>
                    <a:pt x="22533" y="55871"/>
                    <a:pt x="35868" y="53966"/>
                    <a:pt x="37773" y="49203"/>
                  </a:cubicBezTo>
                  <a:cubicBezTo>
                    <a:pt x="39678" y="43488"/>
                    <a:pt x="21581" y="25391"/>
                    <a:pt x="1578" y="8246"/>
                  </a:cubicBezTo>
                  <a:cubicBezTo>
                    <a:pt x="-327" y="6341"/>
                    <a:pt x="-327" y="3483"/>
                    <a:pt x="626" y="1578"/>
                  </a:cubicBezTo>
                  <a:cubicBezTo>
                    <a:pt x="2531" y="-327"/>
                    <a:pt x="5388" y="-327"/>
                    <a:pt x="7293" y="626"/>
                  </a:cubicBezTo>
                  <a:cubicBezTo>
                    <a:pt x="23486" y="14913"/>
                    <a:pt x="50156" y="39678"/>
                    <a:pt x="46346" y="51108"/>
                  </a:cubicBezTo>
                  <a:cubicBezTo>
                    <a:pt x="43488" y="63491"/>
                    <a:pt x="21581" y="65396"/>
                    <a:pt x="17771" y="65396"/>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8" name="Freeform 28"/>
            <p:cNvSpPr/>
            <p:nvPr/>
          </p:nvSpPr>
          <p:spPr>
            <a:xfrm>
              <a:off x="4180970" y="4366763"/>
              <a:ext cx="155591" cy="292638"/>
            </a:xfrm>
            <a:custGeom>
              <a:avLst/>
              <a:gdLst/>
              <a:ahLst/>
              <a:cxnLst/>
              <a:rect l="l" t="t" r="r" b="b"/>
              <a:pathLst>
                <a:path w="155591" h="292638">
                  <a:moveTo>
                    <a:pt x="146685" y="292418"/>
                  </a:moveTo>
                  <a:cubicBezTo>
                    <a:pt x="100013" y="296228"/>
                    <a:pt x="20955" y="249555"/>
                    <a:pt x="20955" y="247650"/>
                  </a:cubicBezTo>
                  <a:cubicBezTo>
                    <a:pt x="12382" y="218122"/>
                    <a:pt x="5715" y="187643"/>
                    <a:pt x="0" y="156210"/>
                  </a:cubicBezTo>
                  <a:cubicBezTo>
                    <a:pt x="0" y="156210"/>
                    <a:pt x="31432" y="147638"/>
                    <a:pt x="39053" y="104775"/>
                  </a:cubicBezTo>
                  <a:cubicBezTo>
                    <a:pt x="46673" y="61913"/>
                    <a:pt x="85725" y="55245"/>
                    <a:pt x="100965" y="0"/>
                  </a:cubicBezTo>
                  <a:cubicBezTo>
                    <a:pt x="123825" y="9525"/>
                    <a:pt x="127635" y="42863"/>
                    <a:pt x="133350" y="62865"/>
                  </a:cubicBezTo>
                  <a:cubicBezTo>
                    <a:pt x="141922" y="91440"/>
                    <a:pt x="148590" y="120968"/>
                    <a:pt x="155258" y="149543"/>
                  </a:cubicBezTo>
                  <a:cubicBezTo>
                    <a:pt x="160020" y="167640"/>
                    <a:pt x="112395" y="181928"/>
                    <a:pt x="102870" y="179070"/>
                  </a:cubicBezTo>
                  <a:cubicBezTo>
                    <a:pt x="113348" y="207645"/>
                    <a:pt x="113348" y="207645"/>
                    <a:pt x="146685" y="292418"/>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9" name="Freeform 29"/>
            <p:cNvSpPr/>
            <p:nvPr/>
          </p:nvSpPr>
          <p:spPr>
            <a:xfrm>
              <a:off x="4175255" y="4362000"/>
              <a:ext cx="165968" cy="302656"/>
            </a:xfrm>
            <a:custGeom>
              <a:avLst/>
              <a:gdLst/>
              <a:ahLst/>
              <a:cxnLst/>
              <a:rect l="l" t="t" r="r" b="b"/>
              <a:pathLst>
                <a:path w="165968" h="302656">
                  <a:moveTo>
                    <a:pt x="146685" y="301943"/>
                  </a:moveTo>
                  <a:cubicBezTo>
                    <a:pt x="100013" y="301943"/>
                    <a:pt x="23813" y="260033"/>
                    <a:pt x="20955" y="253365"/>
                  </a:cubicBezTo>
                  <a:cubicBezTo>
                    <a:pt x="12382" y="222885"/>
                    <a:pt x="5715" y="192405"/>
                    <a:pt x="0" y="161925"/>
                  </a:cubicBezTo>
                  <a:cubicBezTo>
                    <a:pt x="0" y="159068"/>
                    <a:pt x="952" y="157163"/>
                    <a:pt x="3810" y="156210"/>
                  </a:cubicBezTo>
                  <a:cubicBezTo>
                    <a:pt x="4763" y="156210"/>
                    <a:pt x="32385" y="147638"/>
                    <a:pt x="39052" y="108585"/>
                  </a:cubicBezTo>
                  <a:cubicBezTo>
                    <a:pt x="42863" y="89535"/>
                    <a:pt x="53340" y="73343"/>
                    <a:pt x="67627" y="60007"/>
                  </a:cubicBezTo>
                  <a:cubicBezTo>
                    <a:pt x="83820" y="44768"/>
                    <a:pt x="96202" y="25718"/>
                    <a:pt x="101918" y="3810"/>
                  </a:cubicBezTo>
                  <a:cubicBezTo>
                    <a:pt x="102870" y="953"/>
                    <a:pt x="105727" y="0"/>
                    <a:pt x="107632" y="0"/>
                  </a:cubicBezTo>
                  <a:cubicBezTo>
                    <a:pt x="107632" y="0"/>
                    <a:pt x="107632" y="0"/>
                    <a:pt x="107632" y="0"/>
                  </a:cubicBezTo>
                  <a:cubicBezTo>
                    <a:pt x="128587" y="8573"/>
                    <a:pt x="135255" y="34290"/>
                    <a:pt x="140018" y="55245"/>
                  </a:cubicBezTo>
                  <a:cubicBezTo>
                    <a:pt x="140970" y="59055"/>
                    <a:pt x="141922" y="62865"/>
                    <a:pt x="142875" y="66675"/>
                  </a:cubicBezTo>
                  <a:cubicBezTo>
                    <a:pt x="151447" y="95250"/>
                    <a:pt x="158115" y="124778"/>
                    <a:pt x="165735" y="153353"/>
                  </a:cubicBezTo>
                  <a:cubicBezTo>
                    <a:pt x="166687" y="160020"/>
                    <a:pt x="164783" y="166688"/>
                    <a:pt x="159068" y="171450"/>
                  </a:cubicBezTo>
                  <a:cubicBezTo>
                    <a:pt x="146685" y="180975"/>
                    <a:pt x="131445" y="187643"/>
                    <a:pt x="115252" y="189547"/>
                  </a:cubicBezTo>
                  <a:cubicBezTo>
                    <a:pt x="123825" y="210503"/>
                    <a:pt x="125730" y="218122"/>
                    <a:pt x="156210" y="295275"/>
                  </a:cubicBezTo>
                  <a:cubicBezTo>
                    <a:pt x="157162" y="297180"/>
                    <a:pt x="156210" y="298133"/>
                    <a:pt x="155258" y="300038"/>
                  </a:cubicBezTo>
                  <a:cubicBezTo>
                    <a:pt x="154305" y="300990"/>
                    <a:pt x="153353" y="301943"/>
                    <a:pt x="151447" y="301943"/>
                  </a:cubicBezTo>
                  <a:cubicBezTo>
                    <a:pt x="150495" y="302895"/>
                    <a:pt x="148590" y="302895"/>
                    <a:pt x="146685" y="301943"/>
                  </a:cubicBezTo>
                  <a:close/>
                  <a:moveTo>
                    <a:pt x="30480" y="249555"/>
                  </a:moveTo>
                  <a:cubicBezTo>
                    <a:pt x="39052" y="255270"/>
                    <a:pt x="102870" y="291465"/>
                    <a:pt x="144780" y="292418"/>
                  </a:cubicBezTo>
                  <a:cubicBezTo>
                    <a:pt x="114300" y="214313"/>
                    <a:pt x="114300" y="213360"/>
                    <a:pt x="103822" y="186690"/>
                  </a:cubicBezTo>
                  <a:cubicBezTo>
                    <a:pt x="102870" y="184785"/>
                    <a:pt x="103822" y="182880"/>
                    <a:pt x="104775" y="181928"/>
                  </a:cubicBezTo>
                  <a:cubicBezTo>
                    <a:pt x="105727" y="180975"/>
                    <a:pt x="107632" y="180022"/>
                    <a:pt x="109538" y="180975"/>
                  </a:cubicBezTo>
                  <a:cubicBezTo>
                    <a:pt x="124777" y="180975"/>
                    <a:pt x="140018" y="175260"/>
                    <a:pt x="152400" y="165735"/>
                  </a:cubicBezTo>
                  <a:cubicBezTo>
                    <a:pt x="156210" y="162878"/>
                    <a:pt x="157162" y="160020"/>
                    <a:pt x="156210" y="157163"/>
                  </a:cubicBezTo>
                  <a:cubicBezTo>
                    <a:pt x="149543" y="128588"/>
                    <a:pt x="141922" y="99060"/>
                    <a:pt x="134303" y="70485"/>
                  </a:cubicBezTo>
                  <a:cubicBezTo>
                    <a:pt x="133350" y="66675"/>
                    <a:pt x="132397" y="62865"/>
                    <a:pt x="131445" y="59055"/>
                  </a:cubicBezTo>
                  <a:cubicBezTo>
                    <a:pt x="127635" y="42863"/>
                    <a:pt x="122872" y="22860"/>
                    <a:pt x="109538" y="13335"/>
                  </a:cubicBezTo>
                  <a:cubicBezTo>
                    <a:pt x="102870" y="34290"/>
                    <a:pt x="90488" y="53340"/>
                    <a:pt x="75247" y="68580"/>
                  </a:cubicBezTo>
                  <a:cubicBezTo>
                    <a:pt x="61913" y="80010"/>
                    <a:pt x="53340" y="95250"/>
                    <a:pt x="49530" y="112395"/>
                  </a:cubicBezTo>
                  <a:cubicBezTo>
                    <a:pt x="46672" y="135255"/>
                    <a:pt x="32385" y="156210"/>
                    <a:pt x="10477" y="165735"/>
                  </a:cubicBezTo>
                  <a:cubicBezTo>
                    <a:pt x="13335" y="179070"/>
                    <a:pt x="22860" y="224790"/>
                    <a:pt x="30480" y="24955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0" name="Freeform 30"/>
            <p:cNvSpPr/>
            <p:nvPr/>
          </p:nvSpPr>
          <p:spPr>
            <a:xfrm>
              <a:off x="4292413" y="4496303"/>
              <a:ext cx="37147" cy="8643"/>
            </a:xfrm>
            <a:custGeom>
              <a:avLst/>
              <a:gdLst/>
              <a:ahLst/>
              <a:cxnLst/>
              <a:rect l="l" t="t" r="r" b="b"/>
              <a:pathLst>
                <a:path w="37147" h="8643">
                  <a:moveTo>
                    <a:pt x="37148" y="0"/>
                  </a:moveTo>
                  <a:cubicBezTo>
                    <a:pt x="28575" y="10477"/>
                    <a:pt x="13335" y="11430"/>
                    <a:pt x="2857" y="2857"/>
                  </a:cubicBezTo>
                  <a:cubicBezTo>
                    <a:pt x="1905" y="1905"/>
                    <a:pt x="952" y="952"/>
                    <a:pt x="0" y="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31" name="Freeform 31"/>
            <p:cNvSpPr/>
            <p:nvPr/>
          </p:nvSpPr>
          <p:spPr>
            <a:xfrm>
              <a:off x="4288126" y="4492017"/>
              <a:ext cx="45720" cy="18573"/>
            </a:xfrm>
            <a:custGeom>
              <a:avLst/>
              <a:gdLst/>
              <a:ahLst/>
              <a:cxnLst/>
              <a:rect l="l" t="t" r="r" b="b"/>
              <a:pathLst>
                <a:path w="45720" h="18573">
                  <a:moveTo>
                    <a:pt x="22384" y="18574"/>
                  </a:moveTo>
                  <a:cubicBezTo>
                    <a:pt x="14764" y="18574"/>
                    <a:pt x="7144" y="14764"/>
                    <a:pt x="1429" y="9049"/>
                  </a:cubicBezTo>
                  <a:cubicBezTo>
                    <a:pt x="-476" y="7144"/>
                    <a:pt x="-476" y="4286"/>
                    <a:pt x="1429" y="2381"/>
                  </a:cubicBezTo>
                  <a:cubicBezTo>
                    <a:pt x="3334" y="476"/>
                    <a:pt x="6191" y="476"/>
                    <a:pt x="8096" y="2381"/>
                  </a:cubicBezTo>
                  <a:lnTo>
                    <a:pt x="8096" y="2381"/>
                  </a:lnTo>
                  <a:cubicBezTo>
                    <a:pt x="11906" y="7144"/>
                    <a:pt x="16669" y="9049"/>
                    <a:pt x="22384" y="9049"/>
                  </a:cubicBezTo>
                  <a:cubicBezTo>
                    <a:pt x="28099" y="8096"/>
                    <a:pt x="33814" y="6191"/>
                    <a:pt x="37624" y="1429"/>
                  </a:cubicBezTo>
                  <a:cubicBezTo>
                    <a:pt x="39529" y="-476"/>
                    <a:pt x="42386" y="-476"/>
                    <a:pt x="44291" y="1429"/>
                  </a:cubicBezTo>
                  <a:cubicBezTo>
                    <a:pt x="46196" y="3334"/>
                    <a:pt x="46196" y="6191"/>
                    <a:pt x="44291" y="8096"/>
                  </a:cubicBezTo>
                  <a:cubicBezTo>
                    <a:pt x="39529" y="14764"/>
                    <a:pt x="30956" y="18574"/>
                    <a:pt x="22384" y="18574"/>
                  </a:cubicBezTo>
                  <a:lnTo>
                    <a:pt x="22384" y="18574"/>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2" name="Freeform 32"/>
            <p:cNvSpPr/>
            <p:nvPr/>
          </p:nvSpPr>
          <p:spPr>
            <a:xfrm>
              <a:off x="4242882" y="4539166"/>
              <a:ext cx="55244" cy="45719"/>
            </a:xfrm>
            <a:custGeom>
              <a:avLst/>
              <a:gdLst/>
              <a:ahLst/>
              <a:cxnLst/>
              <a:rect l="l" t="t" r="r" b="b"/>
              <a:pathLst>
                <a:path w="55244" h="45719">
                  <a:moveTo>
                    <a:pt x="40957" y="7620"/>
                  </a:moveTo>
                  <a:cubicBezTo>
                    <a:pt x="26670" y="10477"/>
                    <a:pt x="12382" y="8573"/>
                    <a:pt x="0" y="0"/>
                  </a:cubicBezTo>
                  <a:cubicBezTo>
                    <a:pt x="0" y="0"/>
                    <a:pt x="14288" y="43815"/>
                    <a:pt x="55245" y="45720"/>
                  </a:cubicBezTo>
                  <a:lnTo>
                    <a:pt x="40957" y="762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3" name="Freeform 33"/>
            <p:cNvSpPr/>
            <p:nvPr/>
          </p:nvSpPr>
          <p:spPr>
            <a:xfrm>
              <a:off x="4237746" y="4534641"/>
              <a:ext cx="64548" cy="55430"/>
            </a:xfrm>
            <a:custGeom>
              <a:avLst/>
              <a:gdLst/>
              <a:ahLst/>
              <a:cxnLst/>
              <a:rect l="l" t="t" r="r" b="b"/>
              <a:pathLst>
                <a:path w="64548" h="55430">
                  <a:moveTo>
                    <a:pt x="60381" y="55007"/>
                  </a:moveTo>
                  <a:lnTo>
                    <a:pt x="60381" y="55007"/>
                  </a:lnTo>
                  <a:cubicBezTo>
                    <a:pt x="16566" y="53102"/>
                    <a:pt x="1326" y="8334"/>
                    <a:pt x="374" y="6429"/>
                  </a:cubicBezTo>
                  <a:cubicBezTo>
                    <a:pt x="-579" y="4524"/>
                    <a:pt x="374" y="1667"/>
                    <a:pt x="2279" y="714"/>
                  </a:cubicBezTo>
                  <a:cubicBezTo>
                    <a:pt x="4184" y="-238"/>
                    <a:pt x="6089" y="-238"/>
                    <a:pt x="7994" y="714"/>
                  </a:cubicBezTo>
                  <a:cubicBezTo>
                    <a:pt x="18471" y="7382"/>
                    <a:pt x="31806" y="10239"/>
                    <a:pt x="44189" y="7382"/>
                  </a:cubicBezTo>
                  <a:cubicBezTo>
                    <a:pt x="46094" y="6429"/>
                    <a:pt x="48951" y="8334"/>
                    <a:pt x="49904" y="10239"/>
                  </a:cubicBezTo>
                  <a:lnTo>
                    <a:pt x="64191" y="48339"/>
                  </a:lnTo>
                  <a:cubicBezTo>
                    <a:pt x="65144" y="51197"/>
                    <a:pt x="64191" y="54054"/>
                    <a:pt x="61334" y="55007"/>
                  </a:cubicBezTo>
                  <a:cubicBezTo>
                    <a:pt x="62286" y="55007"/>
                    <a:pt x="61334" y="55959"/>
                    <a:pt x="60381" y="55007"/>
                  </a:cubicBezTo>
                  <a:lnTo>
                    <a:pt x="60381" y="55007"/>
                  </a:lnTo>
                  <a:close/>
                  <a:moveTo>
                    <a:pt x="15614" y="16907"/>
                  </a:moveTo>
                  <a:cubicBezTo>
                    <a:pt x="23234" y="31194"/>
                    <a:pt x="36569" y="41672"/>
                    <a:pt x="52761" y="45482"/>
                  </a:cubicBezTo>
                  <a:lnTo>
                    <a:pt x="42284" y="17859"/>
                  </a:lnTo>
                  <a:cubicBezTo>
                    <a:pt x="33711" y="18812"/>
                    <a:pt x="24186" y="18812"/>
                    <a:pt x="15614" y="16907"/>
                  </a:cubicBezTo>
                  <a:lnTo>
                    <a:pt x="15614" y="1690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4" name="Freeform 34"/>
            <p:cNvSpPr/>
            <p:nvPr/>
          </p:nvSpPr>
          <p:spPr>
            <a:xfrm rot="20869825">
              <a:off x="4286598" y="4401124"/>
              <a:ext cx="7619" cy="20954"/>
            </a:xfrm>
            <a:custGeom>
              <a:avLst/>
              <a:gdLst/>
              <a:ahLst/>
              <a:cxnLst/>
              <a:rect l="l" t="t" r="r" b="b"/>
              <a:pathLst>
                <a:path w="7619" h="20954">
                  <a:moveTo>
                    <a:pt x="7620" y="10477"/>
                  </a:moveTo>
                  <a:cubicBezTo>
                    <a:pt x="7620" y="16264"/>
                    <a:pt x="5914" y="20954"/>
                    <a:pt x="3810" y="20954"/>
                  </a:cubicBezTo>
                  <a:cubicBezTo>
                    <a:pt x="1706" y="20954"/>
                    <a:pt x="0" y="16264"/>
                    <a:pt x="0" y="10477"/>
                  </a:cubicBezTo>
                  <a:cubicBezTo>
                    <a:pt x="0" y="4691"/>
                    <a:pt x="1706" y="0"/>
                    <a:pt x="3810" y="0"/>
                  </a:cubicBezTo>
                  <a:cubicBezTo>
                    <a:pt x="5914" y="0"/>
                    <a:pt x="7620" y="4691"/>
                    <a:pt x="7620" y="1047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5" name="Freeform 35"/>
            <p:cNvSpPr/>
            <p:nvPr/>
          </p:nvSpPr>
          <p:spPr>
            <a:xfrm>
              <a:off x="4196537" y="4425580"/>
              <a:ext cx="53965" cy="75485"/>
            </a:xfrm>
            <a:custGeom>
              <a:avLst/>
              <a:gdLst/>
              <a:ahLst/>
              <a:cxnLst/>
              <a:rect l="l" t="t" r="r" b="b"/>
              <a:pathLst>
                <a:path w="53965" h="75485">
                  <a:moveTo>
                    <a:pt x="53966" y="28813"/>
                  </a:moveTo>
                  <a:cubicBezTo>
                    <a:pt x="51108" y="22146"/>
                    <a:pt x="46346" y="15478"/>
                    <a:pt x="39678" y="11668"/>
                  </a:cubicBezTo>
                  <a:cubicBezTo>
                    <a:pt x="35868" y="7858"/>
                    <a:pt x="31106" y="4048"/>
                    <a:pt x="25391" y="2143"/>
                  </a:cubicBezTo>
                  <a:cubicBezTo>
                    <a:pt x="19676" y="-714"/>
                    <a:pt x="13961" y="-714"/>
                    <a:pt x="8246" y="2143"/>
                  </a:cubicBezTo>
                  <a:cubicBezTo>
                    <a:pt x="4436" y="5001"/>
                    <a:pt x="1578" y="8811"/>
                    <a:pt x="626" y="14526"/>
                  </a:cubicBezTo>
                  <a:cubicBezTo>
                    <a:pt x="-327" y="19288"/>
                    <a:pt x="-327" y="25003"/>
                    <a:pt x="1578" y="29766"/>
                  </a:cubicBezTo>
                  <a:cubicBezTo>
                    <a:pt x="7293" y="51673"/>
                    <a:pt x="24438" y="69771"/>
                    <a:pt x="46346" y="75486"/>
                  </a:cubicBezTo>
                  <a:lnTo>
                    <a:pt x="44441" y="74533"/>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36" name="Freeform 36"/>
            <p:cNvSpPr/>
            <p:nvPr/>
          </p:nvSpPr>
          <p:spPr>
            <a:xfrm>
              <a:off x="4191774" y="4421770"/>
              <a:ext cx="62785" cy="84058"/>
            </a:xfrm>
            <a:custGeom>
              <a:avLst/>
              <a:gdLst/>
              <a:ahLst/>
              <a:cxnLst/>
              <a:rect l="l" t="t" r="r" b="b"/>
              <a:pathLst>
                <a:path w="62785" h="84058">
                  <a:moveTo>
                    <a:pt x="50156" y="84058"/>
                  </a:moveTo>
                  <a:cubicBezTo>
                    <a:pt x="50156" y="84058"/>
                    <a:pt x="49203" y="84058"/>
                    <a:pt x="49203" y="84058"/>
                  </a:cubicBezTo>
                  <a:cubicBezTo>
                    <a:pt x="25391" y="77391"/>
                    <a:pt x="7293" y="58341"/>
                    <a:pt x="1578" y="34528"/>
                  </a:cubicBezTo>
                  <a:cubicBezTo>
                    <a:pt x="-327" y="28813"/>
                    <a:pt x="-327" y="23098"/>
                    <a:pt x="626" y="17383"/>
                  </a:cubicBezTo>
                  <a:cubicBezTo>
                    <a:pt x="1578" y="10716"/>
                    <a:pt x="5388" y="5001"/>
                    <a:pt x="11103" y="2143"/>
                  </a:cubicBezTo>
                  <a:cubicBezTo>
                    <a:pt x="17771" y="-714"/>
                    <a:pt x="25391" y="-714"/>
                    <a:pt x="32058" y="2143"/>
                  </a:cubicBezTo>
                  <a:cubicBezTo>
                    <a:pt x="37773" y="5001"/>
                    <a:pt x="42536" y="8811"/>
                    <a:pt x="47298" y="12621"/>
                  </a:cubicBezTo>
                  <a:cubicBezTo>
                    <a:pt x="53966" y="17383"/>
                    <a:pt x="59681" y="24051"/>
                    <a:pt x="62538" y="31671"/>
                  </a:cubicBezTo>
                  <a:cubicBezTo>
                    <a:pt x="63491" y="34528"/>
                    <a:pt x="61586" y="37386"/>
                    <a:pt x="58728" y="38338"/>
                  </a:cubicBezTo>
                  <a:cubicBezTo>
                    <a:pt x="55871" y="39291"/>
                    <a:pt x="53013" y="37386"/>
                    <a:pt x="52061" y="34528"/>
                  </a:cubicBezTo>
                  <a:cubicBezTo>
                    <a:pt x="49203" y="28813"/>
                    <a:pt x="45393" y="23098"/>
                    <a:pt x="39678" y="19288"/>
                  </a:cubicBezTo>
                  <a:cubicBezTo>
                    <a:pt x="35868" y="15478"/>
                    <a:pt x="31106" y="12621"/>
                    <a:pt x="26343" y="9763"/>
                  </a:cubicBezTo>
                  <a:cubicBezTo>
                    <a:pt x="22533" y="7858"/>
                    <a:pt x="17771" y="7858"/>
                    <a:pt x="13961" y="9763"/>
                  </a:cubicBezTo>
                  <a:cubicBezTo>
                    <a:pt x="11103" y="11668"/>
                    <a:pt x="8246" y="15478"/>
                    <a:pt x="8246" y="18336"/>
                  </a:cubicBezTo>
                  <a:cubicBezTo>
                    <a:pt x="7293" y="23098"/>
                    <a:pt x="7293" y="26908"/>
                    <a:pt x="9198" y="31671"/>
                  </a:cubicBezTo>
                  <a:cubicBezTo>
                    <a:pt x="13961" y="50721"/>
                    <a:pt x="27296" y="65961"/>
                    <a:pt x="46346" y="73581"/>
                  </a:cubicBezTo>
                  <a:cubicBezTo>
                    <a:pt x="47298" y="73581"/>
                    <a:pt x="48251" y="73581"/>
                    <a:pt x="50156" y="74533"/>
                  </a:cubicBezTo>
                  <a:lnTo>
                    <a:pt x="52061" y="75486"/>
                  </a:lnTo>
                  <a:cubicBezTo>
                    <a:pt x="53966" y="76438"/>
                    <a:pt x="54918" y="79296"/>
                    <a:pt x="53966" y="81201"/>
                  </a:cubicBezTo>
                  <a:cubicBezTo>
                    <a:pt x="53013" y="83106"/>
                    <a:pt x="52061" y="84058"/>
                    <a:pt x="50156" y="84058"/>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37" name="Freeform 37"/>
            <p:cNvSpPr/>
            <p:nvPr/>
          </p:nvSpPr>
          <p:spPr>
            <a:xfrm>
              <a:off x="4133345" y="4602507"/>
              <a:ext cx="291507" cy="457676"/>
            </a:xfrm>
            <a:custGeom>
              <a:avLst/>
              <a:gdLst/>
              <a:ahLst/>
              <a:cxnLst/>
              <a:rect l="l" t="t" r="r" b="b"/>
              <a:pathLst>
                <a:path w="291507" h="457676">
                  <a:moveTo>
                    <a:pt x="230505" y="38576"/>
                  </a:moveTo>
                  <a:cubicBezTo>
                    <a:pt x="230505" y="38576"/>
                    <a:pt x="95250" y="-30004"/>
                    <a:pt x="47625" y="15716"/>
                  </a:cubicBezTo>
                  <a:cubicBezTo>
                    <a:pt x="0" y="61436"/>
                    <a:pt x="1905" y="210026"/>
                    <a:pt x="0" y="457676"/>
                  </a:cubicBezTo>
                  <a:lnTo>
                    <a:pt x="291465" y="437674"/>
                  </a:lnTo>
                  <a:cubicBezTo>
                    <a:pt x="291465" y="437674"/>
                    <a:pt x="295275" y="73819"/>
                    <a:pt x="230505" y="38576"/>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38" name="Freeform 38"/>
            <p:cNvSpPr/>
            <p:nvPr/>
          </p:nvSpPr>
          <p:spPr>
            <a:xfrm>
              <a:off x="4206765" y="4621423"/>
              <a:ext cx="611710" cy="218976"/>
            </a:xfrm>
            <a:custGeom>
              <a:avLst/>
              <a:gdLst/>
              <a:ahLst/>
              <a:cxnLst/>
              <a:rect l="l" t="t" r="r" b="b"/>
              <a:pathLst>
                <a:path w="611710" h="218976">
                  <a:moveTo>
                    <a:pt x="272338" y="115863"/>
                  </a:moveTo>
                  <a:cubicBezTo>
                    <a:pt x="292340" y="116815"/>
                    <a:pt x="481888" y="139675"/>
                    <a:pt x="500938" y="120625"/>
                  </a:cubicBezTo>
                  <a:cubicBezTo>
                    <a:pt x="520940" y="101575"/>
                    <a:pt x="561898" y="74905"/>
                    <a:pt x="563803" y="81573"/>
                  </a:cubicBezTo>
                  <a:cubicBezTo>
                    <a:pt x="566660" y="88240"/>
                    <a:pt x="539038" y="122530"/>
                    <a:pt x="539038" y="122530"/>
                  </a:cubicBezTo>
                  <a:cubicBezTo>
                    <a:pt x="539038" y="122530"/>
                    <a:pt x="599998" y="103480"/>
                    <a:pt x="609523" y="113005"/>
                  </a:cubicBezTo>
                  <a:cubicBezTo>
                    <a:pt x="619048" y="122530"/>
                    <a:pt x="595235" y="165393"/>
                    <a:pt x="580948" y="177775"/>
                  </a:cubicBezTo>
                  <a:cubicBezTo>
                    <a:pt x="577138" y="181585"/>
                    <a:pt x="537133" y="189205"/>
                    <a:pt x="513320" y="195873"/>
                  </a:cubicBezTo>
                  <a:cubicBezTo>
                    <a:pt x="406640" y="226353"/>
                    <a:pt x="263765" y="226353"/>
                    <a:pt x="223760" y="197778"/>
                  </a:cubicBezTo>
                  <a:cubicBezTo>
                    <a:pt x="167563" y="160630"/>
                    <a:pt x="10400" y="85383"/>
                    <a:pt x="1828" y="72048"/>
                  </a:cubicBezTo>
                  <a:cubicBezTo>
                    <a:pt x="-7697" y="58713"/>
                    <a:pt x="19925" y="-27965"/>
                    <a:pt x="86600" y="9183"/>
                  </a:cubicBezTo>
                  <a:cubicBezTo>
                    <a:pt x="86600" y="9183"/>
                    <a:pt x="252335" y="114910"/>
                    <a:pt x="272338" y="115863"/>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39" name="Freeform 39"/>
            <p:cNvSpPr/>
            <p:nvPr/>
          </p:nvSpPr>
          <p:spPr>
            <a:xfrm>
              <a:off x="4202385" y="4616950"/>
              <a:ext cx="622475" cy="228920"/>
            </a:xfrm>
            <a:custGeom>
              <a:avLst/>
              <a:gdLst/>
              <a:ahLst/>
              <a:cxnLst/>
              <a:rect l="l" t="t" r="r" b="b"/>
              <a:pathLst>
                <a:path w="622475" h="228920">
                  <a:moveTo>
                    <a:pt x="345298" y="228921"/>
                  </a:moveTo>
                  <a:cubicBezTo>
                    <a:pt x="291958" y="228921"/>
                    <a:pt x="246238" y="221301"/>
                    <a:pt x="225283" y="207013"/>
                  </a:cubicBezTo>
                  <a:cubicBezTo>
                    <a:pt x="196708" y="187963"/>
                    <a:pt x="142415" y="158436"/>
                    <a:pt x="93838" y="132718"/>
                  </a:cubicBezTo>
                  <a:cubicBezTo>
                    <a:pt x="38593" y="104143"/>
                    <a:pt x="7160" y="86046"/>
                    <a:pt x="2398" y="79378"/>
                  </a:cubicBezTo>
                  <a:cubicBezTo>
                    <a:pt x="-4270" y="69853"/>
                    <a:pt x="3350" y="38421"/>
                    <a:pt x="20495" y="18418"/>
                  </a:cubicBezTo>
                  <a:cubicBezTo>
                    <a:pt x="31925" y="6036"/>
                    <a:pt x="55738" y="-11109"/>
                    <a:pt x="93838" y="9846"/>
                  </a:cubicBezTo>
                  <a:cubicBezTo>
                    <a:pt x="157655" y="50803"/>
                    <a:pt x="264336" y="115573"/>
                    <a:pt x="277670" y="116526"/>
                  </a:cubicBezTo>
                  <a:cubicBezTo>
                    <a:pt x="281480" y="116526"/>
                    <a:pt x="291005" y="117478"/>
                    <a:pt x="303388" y="118431"/>
                  </a:cubicBezTo>
                  <a:cubicBezTo>
                    <a:pt x="349108" y="123193"/>
                    <a:pt x="488173" y="136528"/>
                    <a:pt x="502461" y="122241"/>
                  </a:cubicBezTo>
                  <a:cubicBezTo>
                    <a:pt x="516748" y="107953"/>
                    <a:pt x="557705" y="78426"/>
                    <a:pt x="569136" y="81283"/>
                  </a:cubicBezTo>
                  <a:cubicBezTo>
                    <a:pt x="571040" y="81283"/>
                    <a:pt x="572945" y="83188"/>
                    <a:pt x="573898" y="85093"/>
                  </a:cubicBezTo>
                  <a:cubicBezTo>
                    <a:pt x="575803" y="89856"/>
                    <a:pt x="570088" y="101286"/>
                    <a:pt x="557705" y="118431"/>
                  </a:cubicBezTo>
                  <a:cubicBezTo>
                    <a:pt x="579613" y="112716"/>
                    <a:pt x="610093" y="106048"/>
                    <a:pt x="618665" y="113668"/>
                  </a:cubicBezTo>
                  <a:cubicBezTo>
                    <a:pt x="621523" y="116526"/>
                    <a:pt x="622476" y="120336"/>
                    <a:pt x="622476" y="124146"/>
                  </a:cubicBezTo>
                  <a:cubicBezTo>
                    <a:pt x="622476" y="141291"/>
                    <a:pt x="601520" y="174628"/>
                    <a:pt x="590090" y="185106"/>
                  </a:cubicBezTo>
                  <a:cubicBezTo>
                    <a:pt x="587233" y="187963"/>
                    <a:pt x="577708" y="189868"/>
                    <a:pt x="552943" y="196536"/>
                  </a:cubicBezTo>
                  <a:cubicBezTo>
                    <a:pt x="541513" y="199393"/>
                    <a:pt x="530083" y="202251"/>
                    <a:pt x="520558" y="205108"/>
                  </a:cubicBezTo>
                  <a:cubicBezTo>
                    <a:pt x="462455" y="221301"/>
                    <a:pt x="403400" y="228921"/>
                    <a:pt x="345298" y="228921"/>
                  </a:cubicBezTo>
                  <a:close/>
                  <a:moveTo>
                    <a:pt x="59548" y="8893"/>
                  </a:moveTo>
                  <a:cubicBezTo>
                    <a:pt x="47165" y="8893"/>
                    <a:pt x="34783" y="14608"/>
                    <a:pt x="27163" y="24133"/>
                  </a:cubicBezTo>
                  <a:cubicBezTo>
                    <a:pt x="10018" y="43183"/>
                    <a:pt x="7160" y="68901"/>
                    <a:pt x="10018" y="72711"/>
                  </a:cubicBezTo>
                  <a:cubicBezTo>
                    <a:pt x="13828" y="78426"/>
                    <a:pt x="58595" y="101286"/>
                    <a:pt x="98600" y="123193"/>
                  </a:cubicBezTo>
                  <a:cubicBezTo>
                    <a:pt x="147178" y="148911"/>
                    <a:pt x="202423" y="178438"/>
                    <a:pt x="230998" y="198441"/>
                  </a:cubicBezTo>
                  <a:cubicBezTo>
                    <a:pt x="267193" y="224158"/>
                    <a:pt x="406258" y="227016"/>
                    <a:pt x="516748" y="195583"/>
                  </a:cubicBezTo>
                  <a:cubicBezTo>
                    <a:pt x="526273" y="192726"/>
                    <a:pt x="538655" y="189868"/>
                    <a:pt x="550086" y="187011"/>
                  </a:cubicBezTo>
                  <a:cubicBezTo>
                    <a:pt x="561515" y="184153"/>
                    <a:pt x="572945" y="181296"/>
                    <a:pt x="583423" y="177486"/>
                  </a:cubicBezTo>
                  <a:cubicBezTo>
                    <a:pt x="594853" y="167961"/>
                    <a:pt x="611998" y="137481"/>
                    <a:pt x="611998" y="123193"/>
                  </a:cubicBezTo>
                  <a:cubicBezTo>
                    <a:pt x="611998" y="122241"/>
                    <a:pt x="611998" y="120336"/>
                    <a:pt x="611045" y="119383"/>
                  </a:cubicBezTo>
                  <a:cubicBezTo>
                    <a:pt x="607236" y="115573"/>
                    <a:pt x="576755" y="121288"/>
                    <a:pt x="545323" y="130813"/>
                  </a:cubicBezTo>
                  <a:cubicBezTo>
                    <a:pt x="543418" y="131766"/>
                    <a:pt x="541513" y="130813"/>
                    <a:pt x="539608" y="128908"/>
                  </a:cubicBezTo>
                  <a:cubicBezTo>
                    <a:pt x="538655" y="127003"/>
                    <a:pt x="538655" y="125098"/>
                    <a:pt x="539608" y="123193"/>
                  </a:cubicBezTo>
                  <a:cubicBezTo>
                    <a:pt x="548180" y="112716"/>
                    <a:pt x="555801" y="102238"/>
                    <a:pt x="562468" y="89856"/>
                  </a:cubicBezTo>
                  <a:cubicBezTo>
                    <a:pt x="542465" y="99381"/>
                    <a:pt x="524368" y="112716"/>
                    <a:pt x="508175" y="127003"/>
                  </a:cubicBezTo>
                  <a:cubicBezTo>
                    <a:pt x="491983" y="142243"/>
                    <a:pt x="399590" y="134623"/>
                    <a:pt x="300530" y="125098"/>
                  </a:cubicBezTo>
                  <a:cubicBezTo>
                    <a:pt x="288148" y="124146"/>
                    <a:pt x="278623" y="123193"/>
                    <a:pt x="274813" y="123193"/>
                  </a:cubicBezTo>
                  <a:cubicBezTo>
                    <a:pt x="253858" y="122241"/>
                    <a:pt x="103363" y="26038"/>
                    <a:pt x="86218" y="15561"/>
                  </a:cubicBezTo>
                  <a:cubicBezTo>
                    <a:pt x="79550" y="11751"/>
                    <a:pt x="69073" y="8893"/>
                    <a:pt x="59548" y="8893"/>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0" name="Freeform 40"/>
            <p:cNvSpPr/>
            <p:nvPr/>
          </p:nvSpPr>
          <p:spPr>
            <a:xfrm>
              <a:off x="3995232" y="5040181"/>
              <a:ext cx="518159" cy="458681"/>
            </a:xfrm>
            <a:custGeom>
              <a:avLst/>
              <a:gdLst/>
              <a:ahLst/>
              <a:cxnLst/>
              <a:rect l="l" t="t" r="r" b="b"/>
              <a:pathLst>
                <a:path w="518159" h="458681">
                  <a:moveTo>
                    <a:pt x="138113" y="20002"/>
                  </a:moveTo>
                  <a:lnTo>
                    <a:pt x="0" y="360997"/>
                  </a:lnTo>
                  <a:cubicBezTo>
                    <a:pt x="0" y="360997"/>
                    <a:pt x="355283" y="482917"/>
                    <a:pt x="518160" y="454342"/>
                  </a:cubicBezTo>
                  <a:lnTo>
                    <a:pt x="429578" y="0"/>
                  </a:lnTo>
                  <a:lnTo>
                    <a:pt x="138113" y="2000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1" name="Freeform 41"/>
            <p:cNvSpPr/>
            <p:nvPr/>
          </p:nvSpPr>
          <p:spPr>
            <a:xfrm>
              <a:off x="3989756" y="5034466"/>
              <a:ext cx="527446" cy="468872"/>
            </a:xfrm>
            <a:custGeom>
              <a:avLst/>
              <a:gdLst/>
              <a:ahLst/>
              <a:cxnLst/>
              <a:rect l="l" t="t" r="r" b="b"/>
              <a:pathLst>
                <a:path w="527446" h="468872">
                  <a:moveTo>
                    <a:pt x="465534" y="468630"/>
                  </a:moveTo>
                  <a:cubicBezTo>
                    <a:pt x="291227" y="468630"/>
                    <a:pt x="15954" y="375285"/>
                    <a:pt x="3572" y="370523"/>
                  </a:cubicBezTo>
                  <a:cubicBezTo>
                    <a:pt x="2619" y="370523"/>
                    <a:pt x="1667" y="369570"/>
                    <a:pt x="714" y="367665"/>
                  </a:cubicBezTo>
                  <a:cubicBezTo>
                    <a:pt x="-238" y="366712"/>
                    <a:pt x="-238" y="364807"/>
                    <a:pt x="714" y="363855"/>
                  </a:cubicBezTo>
                  <a:lnTo>
                    <a:pt x="138827" y="22860"/>
                  </a:lnTo>
                  <a:cubicBezTo>
                    <a:pt x="139779" y="20955"/>
                    <a:pt x="140732" y="20002"/>
                    <a:pt x="142637" y="20002"/>
                  </a:cubicBezTo>
                  <a:lnTo>
                    <a:pt x="434102" y="0"/>
                  </a:lnTo>
                  <a:cubicBezTo>
                    <a:pt x="436959" y="0"/>
                    <a:pt x="438864" y="1905"/>
                    <a:pt x="438864" y="3810"/>
                  </a:cubicBezTo>
                  <a:lnTo>
                    <a:pt x="527447" y="458153"/>
                  </a:lnTo>
                  <a:cubicBezTo>
                    <a:pt x="527447" y="459105"/>
                    <a:pt x="527447" y="461010"/>
                    <a:pt x="526494" y="461962"/>
                  </a:cubicBezTo>
                  <a:cubicBezTo>
                    <a:pt x="525542" y="462915"/>
                    <a:pt x="524589" y="463868"/>
                    <a:pt x="523637" y="463868"/>
                  </a:cubicBezTo>
                  <a:cubicBezTo>
                    <a:pt x="504587" y="467678"/>
                    <a:pt x="485537" y="469582"/>
                    <a:pt x="465534" y="468630"/>
                  </a:cubicBezTo>
                  <a:close/>
                  <a:moveTo>
                    <a:pt x="11192" y="363855"/>
                  </a:moveTo>
                  <a:cubicBezTo>
                    <a:pt x="54054" y="378143"/>
                    <a:pt x="365522" y="479107"/>
                    <a:pt x="516969" y="456248"/>
                  </a:cubicBezTo>
                  <a:lnTo>
                    <a:pt x="430292" y="11430"/>
                  </a:lnTo>
                  <a:lnTo>
                    <a:pt x="146447" y="30480"/>
                  </a:lnTo>
                  <a:lnTo>
                    <a:pt x="11192" y="36385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2" name="Freeform 42"/>
            <p:cNvSpPr/>
            <p:nvPr/>
          </p:nvSpPr>
          <p:spPr>
            <a:xfrm>
              <a:off x="4242671" y="5786940"/>
              <a:ext cx="201299" cy="103557"/>
            </a:xfrm>
            <a:custGeom>
              <a:avLst/>
              <a:gdLst/>
              <a:ahLst/>
              <a:cxnLst/>
              <a:rect l="l" t="t" r="r" b="b"/>
              <a:pathLst>
                <a:path w="201299" h="103557">
                  <a:moveTo>
                    <a:pt x="18309" y="0"/>
                  </a:moveTo>
                  <a:cubicBezTo>
                    <a:pt x="18309" y="0"/>
                    <a:pt x="-7409" y="68580"/>
                    <a:pt x="2116" y="73343"/>
                  </a:cubicBezTo>
                  <a:cubicBezTo>
                    <a:pt x="11641" y="78105"/>
                    <a:pt x="197379" y="119063"/>
                    <a:pt x="201189" y="97155"/>
                  </a:cubicBezTo>
                  <a:cubicBezTo>
                    <a:pt x="204999" y="74295"/>
                    <a:pt x="109749" y="16193"/>
                    <a:pt x="109749" y="16193"/>
                  </a:cubicBezTo>
                  <a:lnTo>
                    <a:pt x="18309" y="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3" name="Freeform 43"/>
            <p:cNvSpPr/>
            <p:nvPr/>
          </p:nvSpPr>
          <p:spPr>
            <a:xfrm>
              <a:off x="4238550" y="5782877"/>
              <a:ext cx="212116" cy="112648"/>
            </a:xfrm>
            <a:custGeom>
              <a:avLst/>
              <a:gdLst/>
              <a:ahLst/>
              <a:cxnLst/>
              <a:rect l="l" t="t" r="r" b="b"/>
              <a:pathLst>
                <a:path w="212116" h="112648">
                  <a:moveTo>
                    <a:pt x="181497" y="112648"/>
                  </a:moveTo>
                  <a:cubicBezTo>
                    <a:pt x="127205" y="112648"/>
                    <a:pt x="11000" y="85026"/>
                    <a:pt x="4332" y="82168"/>
                  </a:cubicBezTo>
                  <a:cubicBezTo>
                    <a:pt x="1475" y="80263"/>
                    <a:pt x="-9003" y="75501"/>
                    <a:pt x="18620" y="3111"/>
                  </a:cubicBezTo>
                  <a:cubicBezTo>
                    <a:pt x="19572" y="1206"/>
                    <a:pt x="21477" y="-699"/>
                    <a:pt x="24335" y="253"/>
                  </a:cubicBezTo>
                  <a:lnTo>
                    <a:pt x="115775" y="16446"/>
                  </a:lnTo>
                  <a:cubicBezTo>
                    <a:pt x="116727" y="16446"/>
                    <a:pt x="116727" y="16446"/>
                    <a:pt x="117680" y="17398"/>
                  </a:cubicBezTo>
                  <a:cubicBezTo>
                    <a:pt x="140540" y="31686"/>
                    <a:pt x="215787" y="79311"/>
                    <a:pt x="211977" y="103123"/>
                  </a:cubicBezTo>
                  <a:cubicBezTo>
                    <a:pt x="211025" y="105981"/>
                    <a:pt x="209120" y="108838"/>
                    <a:pt x="206262" y="110743"/>
                  </a:cubicBezTo>
                  <a:cubicBezTo>
                    <a:pt x="197690" y="111696"/>
                    <a:pt x="190070" y="112648"/>
                    <a:pt x="181497" y="112648"/>
                  </a:cubicBezTo>
                  <a:close/>
                  <a:moveTo>
                    <a:pt x="10047" y="72643"/>
                  </a:moveTo>
                  <a:cubicBezTo>
                    <a:pt x="41480" y="81216"/>
                    <a:pt x="73865" y="87883"/>
                    <a:pt x="106250" y="93598"/>
                  </a:cubicBezTo>
                  <a:cubicBezTo>
                    <a:pt x="193880" y="108838"/>
                    <a:pt x="201500" y="99313"/>
                    <a:pt x="202452" y="99313"/>
                  </a:cubicBezTo>
                  <a:cubicBezTo>
                    <a:pt x="204357" y="87883"/>
                    <a:pt x="158637" y="51688"/>
                    <a:pt x="113870" y="24066"/>
                  </a:cubicBezTo>
                  <a:lnTo>
                    <a:pt x="27192" y="8826"/>
                  </a:lnTo>
                  <a:cubicBezTo>
                    <a:pt x="15762" y="36448"/>
                    <a:pt x="7190" y="66928"/>
                    <a:pt x="10047" y="72643"/>
                  </a:cubicBezTo>
                  <a:close/>
                  <a:moveTo>
                    <a:pt x="10047" y="73596"/>
                  </a:moveTo>
                  <a:lnTo>
                    <a:pt x="10047" y="7359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4" name="Freeform 44"/>
            <p:cNvSpPr/>
            <p:nvPr/>
          </p:nvSpPr>
          <p:spPr>
            <a:xfrm>
              <a:off x="5858101" y="5364983"/>
              <a:ext cx="152621" cy="212112"/>
            </a:xfrm>
            <a:custGeom>
              <a:avLst/>
              <a:gdLst/>
              <a:ahLst/>
              <a:cxnLst/>
              <a:rect l="l" t="t" r="r" b="b"/>
              <a:pathLst>
                <a:path w="152621" h="212112">
                  <a:moveTo>
                    <a:pt x="40227" y="95250"/>
                  </a:moveTo>
                  <a:cubicBezTo>
                    <a:pt x="42132" y="101917"/>
                    <a:pt x="65944" y="140970"/>
                    <a:pt x="61182" y="148590"/>
                  </a:cubicBezTo>
                  <a:cubicBezTo>
                    <a:pt x="56419" y="156210"/>
                    <a:pt x="-17876" y="203835"/>
                    <a:pt x="4032" y="210502"/>
                  </a:cubicBezTo>
                  <a:cubicBezTo>
                    <a:pt x="25939" y="217170"/>
                    <a:pt x="152621" y="200977"/>
                    <a:pt x="152621" y="200977"/>
                  </a:cubicBezTo>
                  <a:lnTo>
                    <a:pt x="76421" y="0"/>
                  </a:lnTo>
                  <a:lnTo>
                    <a:pt x="40227" y="9525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5" name="Freeform 45"/>
            <p:cNvSpPr/>
            <p:nvPr/>
          </p:nvSpPr>
          <p:spPr>
            <a:xfrm>
              <a:off x="5853401" y="5361173"/>
              <a:ext cx="162798" cy="221932"/>
            </a:xfrm>
            <a:custGeom>
              <a:avLst/>
              <a:gdLst/>
              <a:ahLst/>
              <a:cxnLst/>
              <a:rect l="l" t="t" r="r" b="b"/>
              <a:pathLst>
                <a:path w="162798" h="221932">
                  <a:moveTo>
                    <a:pt x="28734" y="221933"/>
                  </a:moveTo>
                  <a:cubicBezTo>
                    <a:pt x="22066" y="221933"/>
                    <a:pt x="14446" y="221933"/>
                    <a:pt x="7779" y="220028"/>
                  </a:cubicBezTo>
                  <a:cubicBezTo>
                    <a:pt x="3969" y="219075"/>
                    <a:pt x="1111" y="216217"/>
                    <a:pt x="159" y="212408"/>
                  </a:cubicBezTo>
                  <a:cubicBezTo>
                    <a:pt x="-1746" y="201930"/>
                    <a:pt x="13494" y="188595"/>
                    <a:pt x="45879" y="163830"/>
                  </a:cubicBezTo>
                  <a:cubicBezTo>
                    <a:pt x="51594" y="160020"/>
                    <a:pt x="57309" y="155258"/>
                    <a:pt x="62071" y="150495"/>
                  </a:cubicBezTo>
                  <a:cubicBezTo>
                    <a:pt x="63024" y="145733"/>
                    <a:pt x="51594" y="121920"/>
                    <a:pt x="46831" y="113348"/>
                  </a:cubicBezTo>
                  <a:cubicBezTo>
                    <a:pt x="43974" y="107633"/>
                    <a:pt x="42069" y="103823"/>
                    <a:pt x="41116" y="100965"/>
                  </a:cubicBezTo>
                  <a:cubicBezTo>
                    <a:pt x="41116" y="100013"/>
                    <a:pt x="41116" y="99060"/>
                    <a:pt x="41116" y="98108"/>
                  </a:cubicBezTo>
                  <a:lnTo>
                    <a:pt x="76359" y="2858"/>
                  </a:lnTo>
                  <a:cubicBezTo>
                    <a:pt x="77311" y="953"/>
                    <a:pt x="79216" y="0"/>
                    <a:pt x="81121" y="0"/>
                  </a:cubicBezTo>
                  <a:lnTo>
                    <a:pt x="81121" y="0"/>
                  </a:lnTo>
                  <a:cubicBezTo>
                    <a:pt x="83026" y="0"/>
                    <a:pt x="84931" y="953"/>
                    <a:pt x="85884" y="2858"/>
                  </a:cubicBezTo>
                  <a:lnTo>
                    <a:pt x="162084" y="203835"/>
                  </a:lnTo>
                  <a:cubicBezTo>
                    <a:pt x="163036" y="204788"/>
                    <a:pt x="163036" y="206692"/>
                    <a:pt x="162084" y="207645"/>
                  </a:cubicBezTo>
                  <a:cubicBezTo>
                    <a:pt x="161131" y="208598"/>
                    <a:pt x="160179" y="209550"/>
                    <a:pt x="158274" y="209550"/>
                  </a:cubicBezTo>
                  <a:cubicBezTo>
                    <a:pt x="146844" y="211455"/>
                    <a:pt x="69691" y="221933"/>
                    <a:pt x="28734" y="221933"/>
                  </a:cubicBezTo>
                  <a:close/>
                  <a:moveTo>
                    <a:pt x="8731" y="210503"/>
                  </a:moveTo>
                  <a:lnTo>
                    <a:pt x="8731" y="210503"/>
                  </a:lnTo>
                  <a:cubicBezTo>
                    <a:pt x="25876" y="215265"/>
                    <a:pt x="110649" y="205740"/>
                    <a:pt x="149701" y="200978"/>
                  </a:cubicBezTo>
                  <a:lnTo>
                    <a:pt x="80169" y="18098"/>
                  </a:lnTo>
                  <a:lnTo>
                    <a:pt x="49689" y="99060"/>
                  </a:lnTo>
                  <a:cubicBezTo>
                    <a:pt x="50641" y="100965"/>
                    <a:pt x="52546" y="104775"/>
                    <a:pt x="54451" y="108585"/>
                  </a:cubicBezTo>
                  <a:cubicBezTo>
                    <a:pt x="67786" y="135255"/>
                    <a:pt x="73501" y="148590"/>
                    <a:pt x="69691" y="155258"/>
                  </a:cubicBezTo>
                  <a:cubicBezTo>
                    <a:pt x="63976" y="160973"/>
                    <a:pt x="58261" y="166688"/>
                    <a:pt x="50641" y="171450"/>
                  </a:cubicBezTo>
                  <a:cubicBezTo>
                    <a:pt x="40164" y="180023"/>
                    <a:pt x="9684" y="202883"/>
                    <a:pt x="8731" y="210503"/>
                  </a:cubicBezTo>
                  <a:lnTo>
                    <a:pt x="8731" y="21050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6" name="Freeform 46"/>
            <p:cNvSpPr/>
            <p:nvPr/>
          </p:nvSpPr>
          <p:spPr>
            <a:xfrm>
              <a:off x="5393215" y="5422133"/>
              <a:ext cx="185962" cy="165763"/>
            </a:xfrm>
            <a:custGeom>
              <a:avLst/>
              <a:gdLst/>
              <a:ahLst/>
              <a:cxnLst/>
              <a:rect l="l" t="t" r="r" b="b"/>
              <a:pathLst>
                <a:path w="185962" h="165763">
                  <a:moveTo>
                    <a:pt x="148878" y="0"/>
                  </a:moveTo>
                  <a:cubicBezTo>
                    <a:pt x="148878" y="0"/>
                    <a:pt x="192693" y="126682"/>
                    <a:pt x="185073" y="129540"/>
                  </a:cubicBezTo>
                  <a:cubicBezTo>
                    <a:pt x="177453" y="132397"/>
                    <a:pt x="-8285" y="175260"/>
                    <a:pt x="288" y="163830"/>
                  </a:cubicBezTo>
                  <a:cubicBezTo>
                    <a:pt x="8860" y="152400"/>
                    <a:pt x="94585" y="107632"/>
                    <a:pt x="95538" y="112395"/>
                  </a:cubicBezTo>
                  <a:cubicBezTo>
                    <a:pt x="96490" y="117157"/>
                    <a:pt x="84108" y="51435"/>
                    <a:pt x="84108" y="51435"/>
                  </a:cubicBezTo>
                  <a:lnTo>
                    <a:pt x="148878" y="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7" name="Freeform 47"/>
            <p:cNvSpPr/>
            <p:nvPr/>
          </p:nvSpPr>
          <p:spPr>
            <a:xfrm>
              <a:off x="5388264" y="5417371"/>
              <a:ext cx="196946" cy="174307"/>
            </a:xfrm>
            <a:custGeom>
              <a:avLst/>
              <a:gdLst/>
              <a:ahLst/>
              <a:cxnLst/>
              <a:rect l="l" t="t" r="r" b="b"/>
              <a:pathLst>
                <a:path w="196946" h="174307">
                  <a:moveTo>
                    <a:pt x="10954" y="174307"/>
                  </a:moveTo>
                  <a:cubicBezTo>
                    <a:pt x="6191" y="174307"/>
                    <a:pt x="2381" y="173355"/>
                    <a:pt x="1429" y="172402"/>
                  </a:cubicBezTo>
                  <a:cubicBezTo>
                    <a:pt x="-476" y="170497"/>
                    <a:pt x="-476" y="167640"/>
                    <a:pt x="1429" y="165735"/>
                  </a:cubicBezTo>
                  <a:cubicBezTo>
                    <a:pt x="7144" y="157163"/>
                    <a:pt x="72866" y="120015"/>
                    <a:pt x="95726" y="113347"/>
                  </a:cubicBezTo>
                  <a:cubicBezTo>
                    <a:pt x="94774" y="108585"/>
                    <a:pt x="92869" y="100013"/>
                    <a:pt x="90964" y="87630"/>
                  </a:cubicBezTo>
                  <a:lnTo>
                    <a:pt x="85249" y="57150"/>
                  </a:lnTo>
                  <a:cubicBezTo>
                    <a:pt x="85249" y="55245"/>
                    <a:pt x="85249" y="53340"/>
                    <a:pt x="87154" y="52388"/>
                  </a:cubicBezTo>
                  <a:lnTo>
                    <a:pt x="151924" y="952"/>
                  </a:lnTo>
                  <a:cubicBezTo>
                    <a:pt x="152876" y="0"/>
                    <a:pt x="154781" y="0"/>
                    <a:pt x="156686" y="0"/>
                  </a:cubicBezTo>
                  <a:cubicBezTo>
                    <a:pt x="158591" y="0"/>
                    <a:pt x="159544" y="1905"/>
                    <a:pt x="159544" y="2857"/>
                  </a:cubicBezTo>
                  <a:cubicBezTo>
                    <a:pt x="205264" y="133350"/>
                    <a:pt x="198596" y="136207"/>
                    <a:pt x="192881" y="138113"/>
                  </a:cubicBezTo>
                  <a:cubicBezTo>
                    <a:pt x="190024" y="138113"/>
                    <a:pt x="50006" y="174307"/>
                    <a:pt x="10954" y="174307"/>
                  </a:cubicBezTo>
                  <a:close/>
                  <a:moveTo>
                    <a:pt x="98584" y="120967"/>
                  </a:moveTo>
                  <a:cubicBezTo>
                    <a:pt x="70009" y="133350"/>
                    <a:pt x="42386" y="147638"/>
                    <a:pt x="16669" y="163830"/>
                  </a:cubicBezTo>
                  <a:cubicBezTo>
                    <a:pt x="51911" y="160020"/>
                    <a:pt x="167164" y="134302"/>
                    <a:pt x="186214" y="128588"/>
                  </a:cubicBezTo>
                  <a:cubicBezTo>
                    <a:pt x="185261" y="116205"/>
                    <a:pt x="169069" y="61913"/>
                    <a:pt x="150971" y="11430"/>
                  </a:cubicBezTo>
                  <a:lnTo>
                    <a:pt x="93821" y="56197"/>
                  </a:lnTo>
                  <a:cubicBezTo>
                    <a:pt x="95726" y="67627"/>
                    <a:pt x="104299" y="109538"/>
                    <a:pt x="105251" y="114300"/>
                  </a:cubicBezTo>
                  <a:lnTo>
                    <a:pt x="105251" y="114300"/>
                  </a:lnTo>
                  <a:lnTo>
                    <a:pt x="105251" y="114300"/>
                  </a:lnTo>
                  <a:cubicBezTo>
                    <a:pt x="105251" y="117157"/>
                    <a:pt x="104299" y="119063"/>
                    <a:pt x="101441" y="120015"/>
                  </a:cubicBezTo>
                  <a:cubicBezTo>
                    <a:pt x="100489" y="121920"/>
                    <a:pt x="99536" y="121920"/>
                    <a:pt x="98584" y="120967"/>
                  </a:cubicBezTo>
                  <a:lnTo>
                    <a:pt x="98584" y="120967"/>
                  </a:lnTo>
                  <a:close/>
                  <a:moveTo>
                    <a:pt x="96679" y="118110"/>
                  </a:moveTo>
                  <a:lnTo>
                    <a:pt x="96679" y="118110"/>
                  </a:lnTo>
                  <a:cubicBezTo>
                    <a:pt x="96679" y="119063"/>
                    <a:pt x="96679" y="120015"/>
                    <a:pt x="97631" y="120967"/>
                  </a:cubicBezTo>
                  <a:cubicBezTo>
                    <a:pt x="96679" y="119063"/>
                    <a:pt x="96679" y="118110"/>
                    <a:pt x="96679" y="118110"/>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8" name="Freeform 48"/>
            <p:cNvSpPr/>
            <p:nvPr/>
          </p:nvSpPr>
          <p:spPr>
            <a:xfrm>
              <a:off x="5341091" y="4617270"/>
              <a:ext cx="644866" cy="855344"/>
            </a:xfrm>
            <a:custGeom>
              <a:avLst/>
              <a:gdLst/>
              <a:ahLst/>
              <a:cxnLst/>
              <a:rect l="l" t="t" r="r" b="b"/>
              <a:pathLst>
                <a:path w="644866" h="855344">
                  <a:moveTo>
                    <a:pt x="131469" y="60008"/>
                  </a:moveTo>
                  <a:cubicBezTo>
                    <a:pt x="131469" y="60008"/>
                    <a:pt x="1929" y="327660"/>
                    <a:pt x="24" y="413385"/>
                  </a:cubicBezTo>
                  <a:cubicBezTo>
                    <a:pt x="-1881" y="499110"/>
                    <a:pt x="109562" y="855345"/>
                    <a:pt x="109562" y="855345"/>
                  </a:cubicBezTo>
                  <a:lnTo>
                    <a:pt x="222909" y="836295"/>
                  </a:lnTo>
                  <a:cubicBezTo>
                    <a:pt x="222909" y="836295"/>
                    <a:pt x="138137" y="479108"/>
                    <a:pt x="151472" y="441960"/>
                  </a:cubicBezTo>
                  <a:cubicBezTo>
                    <a:pt x="164807" y="404813"/>
                    <a:pt x="261962" y="164783"/>
                    <a:pt x="261962" y="164783"/>
                  </a:cubicBezTo>
                  <a:cubicBezTo>
                    <a:pt x="261962" y="164783"/>
                    <a:pt x="301014" y="370523"/>
                    <a:pt x="327684" y="446723"/>
                  </a:cubicBezTo>
                  <a:cubicBezTo>
                    <a:pt x="354354" y="522923"/>
                    <a:pt x="526757" y="847725"/>
                    <a:pt x="526757" y="847725"/>
                  </a:cubicBezTo>
                  <a:lnTo>
                    <a:pt x="644867" y="824865"/>
                  </a:lnTo>
                  <a:cubicBezTo>
                    <a:pt x="644867" y="824865"/>
                    <a:pt x="487704" y="461010"/>
                    <a:pt x="481989" y="398145"/>
                  </a:cubicBezTo>
                  <a:cubicBezTo>
                    <a:pt x="476274" y="335280"/>
                    <a:pt x="445794" y="0"/>
                    <a:pt x="445794" y="0"/>
                  </a:cubicBezTo>
                  <a:lnTo>
                    <a:pt x="131469" y="6000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49" name="Freeform 49"/>
            <p:cNvSpPr/>
            <p:nvPr/>
          </p:nvSpPr>
          <p:spPr>
            <a:xfrm>
              <a:off x="5336327" y="4611556"/>
              <a:ext cx="653202" cy="865822"/>
            </a:xfrm>
            <a:custGeom>
              <a:avLst/>
              <a:gdLst/>
              <a:ahLst/>
              <a:cxnLst/>
              <a:rect l="l" t="t" r="r" b="b"/>
              <a:pathLst>
                <a:path w="653202" h="865822">
                  <a:moveTo>
                    <a:pt x="114325" y="865822"/>
                  </a:moveTo>
                  <a:cubicBezTo>
                    <a:pt x="112420" y="865822"/>
                    <a:pt x="110515" y="864870"/>
                    <a:pt x="109563" y="862013"/>
                  </a:cubicBezTo>
                  <a:cubicBezTo>
                    <a:pt x="104800" y="847725"/>
                    <a:pt x="-1880" y="502920"/>
                    <a:pt x="25" y="418148"/>
                  </a:cubicBezTo>
                  <a:cubicBezTo>
                    <a:pt x="1930" y="333375"/>
                    <a:pt x="126708" y="74295"/>
                    <a:pt x="131470" y="62865"/>
                  </a:cubicBezTo>
                  <a:cubicBezTo>
                    <a:pt x="132423" y="61913"/>
                    <a:pt x="133375" y="60960"/>
                    <a:pt x="135280" y="60008"/>
                  </a:cubicBezTo>
                  <a:lnTo>
                    <a:pt x="448653" y="0"/>
                  </a:lnTo>
                  <a:cubicBezTo>
                    <a:pt x="449605" y="0"/>
                    <a:pt x="451510" y="0"/>
                    <a:pt x="452463" y="952"/>
                  </a:cubicBezTo>
                  <a:cubicBezTo>
                    <a:pt x="453415" y="1905"/>
                    <a:pt x="454368" y="2858"/>
                    <a:pt x="454368" y="4763"/>
                  </a:cubicBezTo>
                  <a:cubicBezTo>
                    <a:pt x="454368" y="4763"/>
                    <a:pt x="484848" y="340042"/>
                    <a:pt x="490563" y="402908"/>
                  </a:cubicBezTo>
                  <a:cubicBezTo>
                    <a:pt x="496278" y="463867"/>
                    <a:pt x="651535" y="823913"/>
                    <a:pt x="652488" y="827722"/>
                  </a:cubicBezTo>
                  <a:cubicBezTo>
                    <a:pt x="653440" y="828675"/>
                    <a:pt x="653440" y="830580"/>
                    <a:pt x="652488" y="831533"/>
                  </a:cubicBezTo>
                  <a:cubicBezTo>
                    <a:pt x="651535" y="832485"/>
                    <a:pt x="650583" y="833438"/>
                    <a:pt x="648678" y="834390"/>
                  </a:cubicBezTo>
                  <a:lnTo>
                    <a:pt x="530568" y="857250"/>
                  </a:lnTo>
                  <a:cubicBezTo>
                    <a:pt x="528663" y="857250"/>
                    <a:pt x="526758" y="856297"/>
                    <a:pt x="525805" y="854393"/>
                  </a:cubicBezTo>
                  <a:cubicBezTo>
                    <a:pt x="519138" y="841058"/>
                    <a:pt x="353403" y="528638"/>
                    <a:pt x="326733" y="452438"/>
                  </a:cubicBezTo>
                  <a:cubicBezTo>
                    <a:pt x="303873" y="389573"/>
                    <a:pt x="273393" y="236220"/>
                    <a:pt x="263868" y="186690"/>
                  </a:cubicBezTo>
                  <a:cubicBezTo>
                    <a:pt x="241960" y="240030"/>
                    <a:pt x="170523" y="417195"/>
                    <a:pt x="160045" y="448628"/>
                  </a:cubicBezTo>
                  <a:cubicBezTo>
                    <a:pt x="150520" y="478155"/>
                    <a:pt x="208623" y="741045"/>
                    <a:pt x="231483" y="840105"/>
                  </a:cubicBezTo>
                  <a:cubicBezTo>
                    <a:pt x="231483" y="841058"/>
                    <a:pt x="231483" y="842963"/>
                    <a:pt x="230530" y="843915"/>
                  </a:cubicBezTo>
                  <a:cubicBezTo>
                    <a:pt x="229578" y="844868"/>
                    <a:pt x="228625" y="845820"/>
                    <a:pt x="227673" y="845820"/>
                  </a:cubicBezTo>
                  <a:lnTo>
                    <a:pt x="114325" y="864870"/>
                  </a:lnTo>
                  <a:lnTo>
                    <a:pt x="114325" y="865822"/>
                  </a:lnTo>
                  <a:close/>
                  <a:moveTo>
                    <a:pt x="139090" y="70485"/>
                  </a:moveTo>
                  <a:cubicBezTo>
                    <a:pt x="126708" y="96202"/>
                    <a:pt x="10503" y="340042"/>
                    <a:pt x="9550" y="419100"/>
                  </a:cubicBezTo>
                  <a:cubicBezTo>
                    <a:pt x="7645" y="498158"/>
                    <a:pt x="104800" y="816293"/>
                    <a:pt x="117183" y="855345"/>
                  </a:cubicBezTo>
                  <a:lnTo>
                    <a:pt x="221005" y="838200"/>
                  </a:lnTo>
                  <a:cubicBezTo>
                    <a:pt x="208623" y="783908"/>
                    <a:pt x="138138" y="482917"/>
                    <a:pt x="150520" y="446723"/>
                  </a:cubicBezTo>
                  <a:cubicBezTo>
                    <a:pt x="162903" y="410528"/>
                    <a:pt x="257200" y="179070"/>
                    <a:pt x="261010" y="169545"/>
                  </a:cubicBezTo>
                  <a:cubicBezTo>
                    <a:pt x="261963" y="167640"/>
                    <a:pt x="263868" y="166688"/>
                    <a:pt x="265773" y="166688"/>
                  </a:cubicBezTo>
                  <a:cubicBezTo>
                    <a:pt x="267678" y="166688"/>
                    <a:pt x="269583" y="168592"/>
                    <a:pt x="269583" y="170498"/>
                  </a:cubicBezTo>
                  <a:cubicBezTo>
                    <a:pt x="269583" y="172402"/>
                    <a:pt x="308635" y="377190"/>
                    <a:pt x="335305" y="451485"/>
                  </a:cubicBezTo>
                  <a:cubicBezTo>
                    <a:pt x="361023" y="521970"/>
                    <a:pt x="514375" y="814388"/>
                    <a:pt x="532473" y="848678"/>
                  </a:cubicBezTo>
                  <a:lnTo>
                    <a:pt x="641058" y="827722"/>
                  </a:lnTo>
                  <a:cubicBezTo>
                    <a:pt x="621055" y="780097"/>
                    <a:pt x="485800" y="464820"/>
                    <a:pt x="480085" y="405765"/>
                  </a:cubicBezTo>
                  <a:cubicBezTo>
                    <a:pt x="474370" y="346710"/>
                    <a:pt x="447700" y="56198"/>
                    <a:pt x="443890" y="13335"/>
                  </a:cubicBezTo>
                  <a:lnTo>
                    <a:pt x="139090" y="7048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50" name="Freeform 50"/>
            <p:cNvSpPr/>
            <p:nvPr/>
          </p:nvSpPr>
          <p:spPr>
            <a:xfrm>
              <a:off x="5305872" y="4224841"/>
              <a:ext cx="170497" cy="234314"/>
            </a:xfrm>
            <a:custGeom>
              <a:avLst/>
              <a:gdLst/>
              <a:ahLst/>
              <a:cxnLst/>
              <a:rect l="l" t="t" r="r" b="b"/>
              <a:pathLst>
                <a:path w="170497" h="234314">
                  <a:moveTo>
                    <a:pt x="151448" y="0"/>
                  </a:moveTo>
                  <a:lnTo>
                    <a:pt x="0" y="79057"/>
                  </a:lnTo>
                  <a:lnTo>
                    <a:pt x="28575" y="234315"/>
                  </a:lnTo>
                  <a:lnTo>
                    <a:pt x="170498" y="200025"/>
                  </a:ln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51" name="Freeform 51"/>
            <p:cNvSpPr/>
            <p:nvPr/>
          </p:nvSpPr>
          <p:spPr>
            <a:xfrm>
              <a:off x="5431564" y="4194994"/>
              <a:ext cx="380085" cy="527051"/>
            </a:xfrm>
            <a:custGeom>
              <a:avLst/>
              <a:gdLst/>
              <a:ahLst/>
              <a:cxnLst/>
              <a:rect l="l" t="t" r="r" b="b"/>
              <a:pathLst>
                <a:path w="380085" h="527051">
                  <a:moveTo>
                    <a:pt x="25756" y="29847"/>
                  </a:moveTo>
                  <a:cubicBezTo>
                    <a:pt x="34328" y="17464"/>
                    <a:pt x="221018" y="-25398"/>
                    <a:pt x="277216" y="21274"/>
                  </a:cubicBezTo>
                  <a:cubicBezTo>
                    <a:pt x="333413" y="67947"/>
                    <a:pt x="371513" y="398464"/>
                    <a:pt x="380086" y="499429"/>
                  </a:cubicBezTo>
                  <a:lnTo>
                    <a:pt x="13373" y="527052"/>
                  </a:lnTo>
                  <a:cubicBezTo>
                    <a:pt x="13373" y="527052"/>
                    <a:pt x="-23774" y="98427"/>
                    <a:pt x="25756" y="29847"/>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52" name="Freeform 52"/>
            <p:cNvSpPr/>
            <p:nvPr/>
          </p:nvSpPr>
          <p:spPr>
            <a:xfrm>
              <a:off x="5424704" y="4312470"/>
              <a:ext cx="22138" cy="378142"/>
            </a:xfrm>
            <a:custGeom>
              <a:avLst/>
              <a:gdLst/>
              <a:ahLst/>
              <a:cxnLst/>
              <a:rect l="l" t="t" r="r" b="b"/>
              <a:pathLst>
                <a:path w="22138" h="378142">
                  <a:moveTo>
                    <a:pt x="17376" y="378143"/>
                  </a:moveTo>
                  <a:cubicBezTo>
                    <a:pt x="14518" y="378143"/>
                    <a:pt x="12613" y="376238"/>
                    <a:pt x="12613" y="373380"/>
                  </a:cubicBezTo>
                  <a:cubicBezTo>
                    <a:pt x="11661" y="360998"/>
                    <a:pt x="-10246" y="74295"/>
                    <a:pt x="5946" y="3810"/>
                  </a:cubicBezTo>
                  <a:cubicBezTo>
                    <a:pt x="6899" y="953"/>
                    <a:pt x="8804" y="0"/>
                    <a:pt x="11661" y="0"/>
                  </a:cubicBezTo>
                  <a:cubicBezTo>
                    <a:pt x="14518" y="953"/>
                    <a:pt x="15471" y="2858"/>
                    <a:pt x="15471" y="5715"/>
                  </a:cubicBezTo>
                  <a:cubicBezTo>
                    <a:pt x="15471" y="5715"/>
                    <a:pt x="15471" y="5715"/>
                    <a:pt x="15471" y="5715"/>
                  </a:cubicBezTo>
                  <a:cubicBezTo>
                    <a:pt x="-721" y="75248"/>
                    <a:pt x="22138" y="369570"/>
                    <a:pt x="22138" y="372428"/>
                  </a:cubicBezTo>
                  <a:cubicBezTo>
                    <a:pt x="22138" y="376238"/>
                    <a:pt x="20234" y="378143"/>
                    <a:pt x="17376" y="378143"/>
                  </a:cubicBezTo>
                  <a:cubicBezTo>
                    <a:pt x="18329" y="378143"/>
                    <a:pt x="18329" y="378143"/>
                    <a:pt x="17376" y="378143"/>
                  </a:cubicBezTo>
                  <a:lnTo>
                    <a:pt x="17376" y="37814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53" name="Freeform 53"/>
            <p:cNvSpPr/>
            <p:nvPr/>
          </p:nvSpPr>
          <p:spPr>
            <a:xfrm>
              <a:off x="5351981" y="3883800"/>
              <a:ext cx="286552" cy="276920"/>
            </a:xfrm>
            <a:custGeom>
              <a:avLst/>
              <a:gdLst/>
              <a:ahLst/>
              <a:cxnLst/>
              <a:rect l="l" t="t" r="r" b="b"/>
              <a:pathLst>
                <a:path w="286552" h="276920">
                  <a:moveTo>
                    <a:pt x="212019" y="270555"/>
                  </a:moveTo>
                  <a:cubicBezTo>
                    <a:pt x="232022" y="266745"/>
                    <a:pt x="251072" y="256268"/>
                    <a:pt x="266312" y="242933"/>
                  </a:cubicBezTo>
                  <a:cubicBezTo>
                    <a:pt x="273932" y="237218"/>
                    <a:pt x="278694" y="228645"/>
                    <a:pt x="280599" y="219120"/>
                  </a:cubicBezTo>
                  <a:cubicBezTo>
                    <a:pt x="282504" y="209595"/>
                    <a:pt x="278694" y="200070"/>
                    <a:pt x="270122" y="195308"/>
                  </a:cubicBezTo>
                  <a:cubicBezTo>
                    <a:pt x="279647" y="190545"/>
                    <a:pt x="285362" y="181020"/>
                    <a:pt x="286314" y="170543"/>
                  </a:cubicBezTo>
                  <a:cubicBezTo>
                    <a:pt x="287267" y="160065"/>
                    <a:pt x="285362" y="149588"/>
                    <a:pt x="280599" y="141015"/>
                  </a:cubicBezTo>
                  <a:cubicBezTo>
                    <a:pt x="275837" y="127680"/>
                    <a:pt x="265359" y="118155"/>
                    <a:pt x="252024" y="115298"/>
                  </a:cubicBezTo>
                  <a:cubicBezTo>
                    <a:pt x="257739" y="105773"/>
                    <a:pt x="263454" y="93390"/>
                    <a:pt x="259644" y="82913"/>
                  </a:cubicBezTo>
                  <a:cubicBezTo>
                    <a:pt x="257739" y="78150"/>
                    <a:pt x="253929" y="73388"/>
                    <a:pt x="249167" y="69578"/>
                  </a:cubicBezTo>
                  <a:cubicBezTo>
                    <a:pt x="240594" y="61958"/>
                    <a:pt x="232022" y="55290"/>
                    <a:pt x="222497" y="49575"/>
                  </a:cubicBezTo>
                  <a:cubicBezTo>
                    <a:pt x="217734" y="46718"/>
                    <a:pt x="211067" y="43860"/>
                    <a:pt x="205352" y="46718"/>
                  </a:cubicBezTo>
                  <a:cubicBezTo>
                    <a:pt x="200589" y="24810"/>
                    <a:pt x="184397" y="7665"/>
                    <a:pt x="163442" y="1950"/>
                  </a:cubicBezTo>
                  <a:cubicBezTo>
                    <a:pt x="152964" y="-907"/>
                    <a:pt x="141534" y="-907"/>
                    <a:pt x="132009" y="3855"/>
                  </a:cubicBezTo>
                  <a:cubicBezTo>
                    <a:pt x="122484" y="9570"/>
                    <a:pt x="112959" y="16238"/>
                    <a:pt x="104387" y="23858"/>
                  </a:cubicBezTo>
                  <a:cubicBezTo>
                    <a:pt x="87242" y="18143"/>
                    <a:pt x="67239" y="21000"/>
                    <a:pt x="51999" y="31478"/>
                  </a:cubicBezTo>
                  <a:cubicBezTo>
                    <a:pt x="41522" y="41003"/>
                    <a:pt x="36759" y="56243"/>
                    <a:pt x="39617" y="70530"/>
                  </a:cubicBezTo>
                  <a:cubicBezTo>
                    <a:pt x="28187" y="76245"/>
                    <a:pt x="17709" y="83865"/>
                    <a:pt x="10089" y="93390"/>
                  </a:cubicBezTo>
                  <a:cubicBezTo>
                    <a:pt x="1517" y="102915"/>
                    <a:pt x="-1341" y="116250"/>
                    <a:pt x="564" y="129585"/>
                  </a:cubicBezTo>
                  <a:cubicBezTo>
                    <a:pt x="3422" y="141968"/>
                    <a:pt x="14852" y="151493"/>
                    <a:pt x="28187" y="151493"/>
                  </a:cubicBezTo>
                  <a:cubicBezTo>
                    <a:pt x="16757" y="161970"/>
                    <a:pt x="14852" y="179115"/>
                    <a:pt x="23424" y="191498"/>
                  </a:cubicBezTo>
                  <a:cubicBezTo>
                    <a:pt x="32949" y="203880"/>
                    <a:pt x="48189" y="208643"/>
                    <a:pt x="63429" y="204833"/>
                  </a:cubicBezTo>
                  <a:cubicBezTo>
                    <a:pt x="65334" y="203880"/>
                    <a:pt x="67239" y="203880"/>
                    <a:pt x="69144" y="203880"/>
                  </a:cubicBezTo>
                  <a:cubicBezTo>
                    <a:pt x="72002" y="204833"/>
                    <a:pt x="73907" y="205785"/>
                    <a:pt x="75812" y="208643"/>
                  </a:cubicBezTo>
                  <a:cubicBezTo>
                    <a:pt x="81527" y="214358"/>
                    <a:pt x="90099" y="213405"/>
                    <a:pt x="96767" y="217215"/>
                  </a:cubicBezTo>
                  <a:cubicBezTo>
                    <a:pt x="106292" y="223883"/>
                    <a:pt x="113912" y="230550"/>
                    <a:pt x="122484" y="238170"/>
                  </a:cubicBezTo>
                  <a:cubicBezTo>
                    <a:pt x="131057" y="244838"/>
                    <a:pt x="139629" y="250553"/>
                    <a:pt x="148202" y="256268"/>
                  </a:cubicBezTo>
                  <a:cubicBezTo>
                    <a:pt x="157727" y="263888"/>
                    <a:pt x="167252" y="270555"/>
                    <a:pt x="177729" y="275318"/>
                  </a:cubicBezTo>
                  <a:cubicBezTo>
                    <a:pt x="187254" y="279128"/>
                    <a:pt x="193922" y="275318"/>
                    <a:pt x="203447" y="272460"/>
                  </a:cubicBezTo>
                  <a:lnTo>
                    <a:pt x="212019" y="27055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54" name="Freeform 54"/>
            <p:cNvSpPr/>
            <p:nvPr/>
          </p:nvSpPr>
          <p:spPr>
            <a:xfrm>
              <a:off x="5348749" y="3879038"/>
              <a:ext cx="295498" cy="286747"/>
            </a:xfrm>
            <a:custGeom>
              <a:avLst/>
              <a:gdLst/>
              <a:ahLst/>
              <a:cxnLst/>
              <a:rect l="l" t="t" r="r" b="b"/>
              <a:pathLst>
                <a:path w="295498" h="286747">
                  <a:moveTo>
                    <a:pt x="190486" y="286748"/>
                  </a:moveTo>
                  <a:cubicBezTo>
                    <a:pt x="187628" y="286748"/>
                    <a:pt x="183818" y="285795"/>
                    <a:pt x="180961" y="284843"/>
                  </a:cubicBezTo>
                  <a:cubicBezTo>
                    <a:pt x="173341" y="281033"/>
                    <a:pt x="165721" y="277223"/>
                    <a:pt x="160006" y="271508"/>
                  </a:cubicBezTo>
                  <a:cubicBezTo>
                    <a:pt x="157148" y="268650"/>
                    <a:pt x="153338" y="266745"/>
                    <a:pt x="150481" y="264840"/>
                  </a:cubicBezTo>
                  <a:cubicBezTo>
                    <a:pt x="140956" y="259125"/>
                    <a:pt x="132383" y="252458"/>
                    <a:pt x="123811" y="245790"/>
                  </a:cubicBezTo>
                  <a:cubicBezTo>
                    <a:pt x="120953" y="243885"/>
                    <a:pt x="118096" y="241028"/>
                    <a:pt x="115238" y="238170"/>
                  </a:cubicBezTo>
                  <a:cubicBezTo>
                    <a:pt x="110476" y="233408"/>
                    <a:pt x="104761" y="228645"/>
                    <a:pt x="99046" y="224835"/>
                  </a:cubicBezTo>
                  <a:cubicBezTo>
                    <a:pt x="96188" y="223883"/>
                    <a:pt x="94283" y="222930"/>
                    <a:pt x="91426" y="221978"/>
                  </a:cubicBezTo>
                  <a:cubicBezTo>
                    <a:pt x="86663" y="221025"/>
                    <a:pt x="81901" y="219120"/>
                    <a:pt x="77138" y="216263"/>
                  </a:cubicBezTo>
                  <a:lnTo>
                    <a:pt x="76186" y="215310"/>
                  </a:lnTo>
                  <a:cubicBezTo>
                    <a:pt x="75233" y="214358"/>
                    <a:pt x="74281" y="213405"/>
                    <a:pt x="73328" y="213405"/>
                  </a:cubicBezTo>
                  <a:cubicBezTo>
                    <a:pt x="72376" y="213405"/>
                    <a:pt x="71423" y="213405"/>
                    <a:pt x="70471" y="214358"/>
                  </a:cubicBezTo>
                  <a:cubicBezTo>
                    <a:pt x="53326" y="219120"/>
                    <a:pt x="35228" y="213405"/>
                    <a:pt x="24751" y="200070"/>
                  </a:cubicBezTo>
                  <a:cubicBezTo>
                    <a:pt x="16178" y="188640"/>
                    <a:pt x="16178" y="172448"/>
                    <a:pt x="23798" y="160065"/>
                  </a:cubicBezTo>
                  <a:cubicBezTo>
                    <a:pt x="12368" y="156255"/>
                    <a:pt x="3796" y="146730"/>
                    <a:pt x="938" y="135300"/>
                  </a:cubicBezTo>
                  <a:cubicBezTo>
                    <a:pt x="-1919" y="121013"/>
                    <a:pt x="1891" y="106725"/>
                    <a:pt x="10463" y="95295"/>
                  </a:cubicBezTo>
                  <a:cubicBezTo>
                    <a:pt x="18083" y="85770"/>
                    <a:pt x="28561" y="78150"/>
                    <a:pt x="39038" y="72435"/>
                  </a:cubicBezTo>
                  <a:cubicBezTo>
                    <a:pt x="37133" y="57195"/>
                    <a:pt x="41896" y="42908"/>
                    <a:pt x="53326" y="32430"/>
                  </a:cubicBezTo>
                  <a:cubicBezTo>
                    <a:pt x="68566" y="21000"/>
                    <a:pt x="88568" y="17190"/>
                    <a:pt x="107618" y="22905"/>
                  </a:cubicBezTo>
                  <a:cubicBezTo>
                    <a:pt x="116191" y="15285"/>
                    <a:pt x="124763" y="9570"/>
                    <a:pt x="134288" y="3855"/>
                  </a:cubicBezTo>
                  <a:cubicBezTo>
                    <a:pt x="145718" y="-907"/>
                    <a:pt x="157148" y="-907"/>
                    <a:pt x="168578" y="1950"/>
                  </a:cubicBezTo>
                  <a:cubicBezTo>
                    <a:pt x="189533" y="7665"/>
                    <a:pt x="206678" y="23858"/>
                    <a:pt x="213346" y="44813"/>
                  </a:cubicBezTo>
                  <a:cubicBezTo>
                    <a:pt x="219061" y="44813"/>
                    <a:pt x="224776" y="46718"/>
                    <a:pt x="229538" y="49575"/>
                  </a:cubicBezTo>
                  <a:cubicBezTo>
                    <a:pt x="239063" y="55290"/>
                    <a:pt x="248588" y="62910"/>
                    <a:pt x="257161" y="70530"/>
                  </a:cubicBezTo>
                  <a:cubicBezTo>
                    <a:pt x="261923" y="74340"/>
                    <a:pt x="266686" y="80055"/>
                    <a:pt x="268591" y="85770"/>
                  </a:cubicBezTo>
                  <a:cubicBezTo>
                    <a:pt x="271448" y="96248"/>
                    <a:pt x="269543" y="107678"/>
                    <a:pt x="263828" y="116250"/>
                  </a:cubicBezTo>
                  <a:cubicBezTo>
                    <a:pt x="275258" y="121013"/>
                    <a:pt x="284783" y="131490"/>
                    <a:pt x="289546" y="142920"/>
                  </a:cubicBezTo>
                  <a:cubicBezTo>
                    <a:pt x="294308" y="153398"/>
                    <a:pt x="296213" y="163875"/>
                    <a:pt x="295261" y="175305"/>
                  </a:cubicBezTo>
                  <a:cubicBezTo>
                    <a:pt x="294308" y="184830"/>
                    <a:pt x="289546" y="193403"/>
                    <a:pt x="282878" y="199118"/>
                  </a:cubicBezTo>
                  <a:cubicBezTo>
                    <a:pt x="288593" y="205785"/>
                    <a:pt x="291451" y="214358"/>
                    <a:pt x="289546" y="223883"/>
                  </a:cubicBezTo>
                  <a:cubicBezTo>
                    <a:pt x="286688" y="234360"/>
                    <a:pt x="281926" y="242933"/>
                    <a:pt x="273353" y="249600"/>
                  </a:cubicBezTo>
                  <a:cubicBezTo>
                    <a:pt x="257161" y="263888"/>
                    <a:pt x="238111" y="274365"/>
                    <a:pt x="216203" y="278175"/>
                  </a:cubicBezTo>
                  <a:lnTo>
                    <a:pt x="216203" y="278175"/>
                  </a:lnTo>
                  <a:lnTo>
                    <a:pt x="208583" y="280080"/>
                  </a:lnTo>
                  <a:cubicBezTo>
                    <a:pt x="206678" y="280080"/>
                    <a:pt x="204773" y="281033"/>
                    <a:pt x="202868" y="281985"/>
                  </a:cubicBezTo>
                  <a:cubicBezTo>
                    <a:pt x="199058" y="284843"/>
                    <a:pt x="195248" y="285795"/>
                    <a:pt x="190486" y="286748"/>
                  </a:cubicBezTo>
                  <a:close/>
                  <a:moveTo>
                    <a:pt x="72376" y="202928"/>
                  </a:moveTo>
                  <a:lnTo>
                    <a:pt x="74281" y="202928"/>
                  </a:lnTo>
                  <a:cubicBezTo>
                    <a:pt x="77138" y="203880"/>
                    <a:pt x="79996" y="204833"/>
                    <a:pt x="81901" y="207690"/>
                  </a:cubicBezTo>
                  <a:lnTo>
                    <a:pt x="82853" y="208643"/>
                  </a:lnTo>
                  <a:cubicBezTo>
                    <a:pt x="85711" y="210548"/>
                    <a:pt x="88568" y="212453"/>
                    <a:pt x="92378" y="212453"/>
                  </a:cubicBezTo>
                  <a:cubicBezTo>
                    <a:pt x="96188" y="213405"/>
                    <a:pt x="99046" y="214358"/>
                    <a:pt x="102856" y="216263"/>
                  </a:cubicBezTo>
                  <a:cubicBezTo>
                    <a:pt x="109523" y="220073"/>
                    <a:pt x="116191" y="224835"/>
                    <a:pt x="120953" y="230550"/>
                  </a:cubicBezTo>
                  <a:cubicBezTo>
                    <a:pt x="123811" y="233408"/>
                    <a:pt x="125716" y="235313"/>
                    <a:pt x="128573" y="237218"/>
                  </a:cubicBezTo>
                  <a:cubicBezTo>
                    <a:pt x="137146" y="243885"/>
                    <a:pt x="145718" y="249600"/>
                    <a:pt x="154291" y="255315"/>
                  </a:cubicBezTo>
                  <a:cubicBezTo>
                    <a:pt x="158101" y="257220"/>
                    <a:pt x="160958" y="260078"/>
                    <a:pt x="164768" y="262935"/>
                  </a:cubicBezTo>
                  <a:cubicBezTo>
                    <a:pt x="170483" y="267698"/>
                    <a:pt x="177151" y="271508"/>
                    <a:pt x="183818" y="274365"/>
                  </a:cubicBezTo>
                  <a:cubicBezTo>
                    <a:pt x="188581" y="276270"/>
                    <a:pt x="194296" y="276270"/>
                    <a:pt x="200011" y="273413"/>
                  </a:cubicBezTo>
                  <a:cubicBezTo>
                    <a:pt x="201916" y="272460"/>
                    <a:pt x="204773" y="272460"/>
                    <a:pt x="206678" y="271508"/>
                  </a:cubicBezTo>
                  <a:lnTo>
                    <a:pt x="214298" y="269603"/>
                  </a:lnTo>
                  <a:lnTo>
                    <a:pt x="214298" y="269603"/>
                  </a:lnTo>
                  <a:cubicBezTo>
                    <a:pt x="234301" y="265793"/>
                    <a:pt x="252398" y="256268"/>
                    <a:pt x="266686" y="242933"/>
                  </a:cubicBezTo>
                  <a:cubicBezTo>
                    <a:pt x="273353" y="237218"/>
                    <a:pt x="278116" y="230550"/>
                    <a:pt x="280021" y="221978"/>
                  </a:cubicBezTo>
                  <a:cubicBezTo>
                    <a:pt x="281926" y="214358"/>
                    <a:pt x="278116" y="207690"/>
                    <a:pt x="272401" y="203880"/>
                  </a:cubicBezTo>
                  <a:cubicBezTo>
                    <a:pt x="270496" y="202928"/>
                    <a:pt x="269543" y="201023"/>
                    <a:pt x="269543" y="200070"/>
                  </a:cubicBezTo>
                  <a:cubicBezTo>
                    <a:pt x="269543" y="198165"/>
                    <a:pt x="270496" y="196260"/>
                    <a:pt x="272401" y="195308"/>
                  </a:cubicBezTo>
                  <a:cubicBezTo>
                    <a:pt x="280021" y="190545"/>
                    <a:pt x="284783" y="182925"/>
                    <a:pt x="285736" y="174353"/>
                  </a:cubicBezTo>
                  <a:cubicBezTo>
                    <a:pt x="286688" y="164828"/>
                    <a:pt x="284783" y="155303"/>
                    <a:pt x="280973" y="146730"/>
                  </a:cubicBezTo>
                  <a:cubicBezTo>
                    <a:pt x="278116" y="140063"/>
                    <a:pt x="270496" y="125775"/>
                    <a:pt x="257161" y="123870"/>
                  </a:cubicBezTo>
                  <a:cubicBezTo>
                    <a:pt x="255256" y="123870"/>
                    <a:pt x="254303" y="122918"/>
                    <a:pt x="253351" y="121013"/>
                  </a:cubicBezTo>
                  <a:cubicBezTo>
                    <a:pt x="252398" y="120060"/>
                    <a:pt x="252398" y="118155"/>
                    <a:pt x="253351" y="116250"/>
                  </a:cubicBezTo>
                  <a:cubicBezTo>
                    <a:pt x="258113" y="106725"/>
                    <a:pt x="263828" y="97200"/>
                    <a:pt x="260971" y="87675"/>
                  </a:cubicBezTo>
                  <a:cubicBezTo>
                    <a:pt x="259066" y="82913"/>
                    <a:pt x="256208" y="79103"/>
                    <a:pt x="251446" y="76245"/>
                  </a:cubicBezTo>
                  <a:cubicBezTo>
                    <a:pt x="242873" y="68625"/>
                    <a:pt x="234301" y="62910"/>
                    <a:pt x="224776" y="57195"/>
                  </a:cubicBezTo>
                  <a:cubicBezTo>
                    <a:pt x="220966" y="55290"/>
                    <a:pt x="216203" y="52433"/>
                    <a:pt x="213346" y="54338"/>
                  </a:cubicBezTo>
                  <a:cubicBezTo>
                    <a:pt x="212393" y="55290"/>
                    <a:pt x="210488" y="55290"/>
                    <a:pt x="208583" y="54338"/>
                  </a:cubicBezTo>
                  <a:cubicBezTo>
                    <a:pt x="206678" y="53385"/>
                    <a:pt x="205726" y="52433"/>
                    <a:pt x="205726" y="50528"/>
                  </a:cubicBezTo>
                  <a:cubicBezTo>
                    <a:pt x="201916" y="30525"/>
                    <a:pt x="186676" y="14333"/>
                    <a:pt x="166673" y="9570"/>
                  </a:cubicBezTo>
                  <a:cubicBezTo>
                    <a:pt x="157148" y="6713"/>
                    <a:pt x="147623" y="7665"/>
                    <a:pt x="138098" y="11475"/>
                  </a:cubicBezTo>
                  <a:cubicBezTo>
                    <a:pt x="129526" y="17190"/>
                    <a:pt x="120953" y="22905"/>
                    <a:pt x="113333" y="29573"/>
                  </a:cubicBezTo>
                  <a:cubicBezTo>
                    <a:pt x="112381" y="31478"/>
                    <a:pt x="109523" y="32430"/>
                    <a:pt x="107618" y="31478"/>
                  </a:cubicBezTo>
                  <a:cubicBezTo>
                    <a:pt x="91426" y="25763"/>
                    <a:pt x="74281" y="28620"/>
                    <a:pt x="59993" y="38145"/>
                  </a:cubicBezTo>
                  <a:cubicBezTo>
                    <a:pt x="50468" y="46718"/>
                    <a:pt x="46658" y="60053"/>
                    <a:pt x="49516" y="72435"/>
                  </a:cubicBezTo>
                  <a:cubicBezTo>
                    <a:pt x="50468" y="74340"/>
                    <a:pt x="48563" y="77198"/>
                    <a:pt x="46658" y="78150"/>
                  </a:cubicBezTo>
                  <a:cubicBezTo>
                    <a:pt x="35228" y="82913"/>
                    <a:pt x="25703" y="90533"/>
                    <a:pt x="18083" y="100058"/>
                  </a:cubicBezTo>
                  <a:cubicBezTo>
                    <a:pt x="10463" y="108630"/>
                    <a:pt x="7606" y="120060"/>
                    <a:pt x="9511" y="131490"/>
                  </a:cubicBezTo>
                  <a:cubicBezTo>
                    <a:pt x="12368" y="141968"/>
                    <a:pt x="20941" y="149588"/>
                    <a:pt x="32371" y="150540"/>
                  </a:cubicBezTo>
                  <a:cubicBezTo>
                    <a:pt x="34276" y="150540"/>
                    <a:pt x="36181" y="151493"/>
                    <a:pt x="37133" y="153398"/>
                  </a:cubicBezTo>
                  <a:cubicBezTo>
                    <a:pt x="38086" y="155303"/>
                    <a:pt x="37133" y="157208"/>
                    <a:pt x="35228" y="159113"/>
                  </a:cubicBezTo>
                  <a:cubicBezTo>
                    <a:pt x="25703" y="167685"/>
                    <a:pt x="24751" y="181973"/>
                    <a:pt x="31418" y="192450"/>
                  </a:cubicBezTo>
                  <a:cubicBezTo>
                    <a:pt x="39991" y="202928"/>
                    <a:pt x="53326" y="206738"/>
                    <a:pt x="65708" y="203880"/>
                  </a:cubicBezTo>
                  <a:cubicBezTo>
                    <a:pt x="68566" y="203880"/>
                    <a:pt x="70471" y="202928"/>
                    <a:pt x="72376" y="202928"/>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55" name="Freeform 55"/>
            <p:cNvSpPr/>
            <p:nvPr/>
          </p:nvSpPr>
          <p:spPr>
            <a:xfrm>
              <a:off x="5410680" y="4095300"/>
              <a:ext cx="27590" cy="58974"/>
            </a:xfrm>
            <a:custGeom>
              <a:avLst/>
              <a:gdLst/>
              <a:ahLst/>
              <a:cxnLst/>
              <a:rect l="l" t="t" r="r" b="b"/>
              <a:pathLst>
                <a:path w="27590" h="58974">
                  <a:moveTo>
                    <a:pt x="12350" y="0"/>
                  </a:moveTo>
                  <a:cubicBezTo>
                    <a:pt x="12350" y="0"/>
                    <a:pt x="-5747" y="49530"/>
                    <a:pt x="1873" y="56198"/>
                  </a:cubicBezTo>
                  <a:cubicBezTo>
                    <a:pt x="9492" y="63818"/>
                    <a:pt x="27590" y="53340"/>
                    <a:pt x="27590" y="5334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56" name="Freeform 56"/>
            <p:cNvSpPr/>
            <p:nvPr/>
          </p:nvSpPr>
          <p:spPr>
            <a:xfrm>
              <a:off x="5405533" y="4090181"/>
              <a:ext cx="37116" cy="68937"/>
            </a:xfrm>
            <a:custGeom>
              <a:avLst/>
              <a:gdLst/>
              <a:ahLst/>
              <a:cxnLst/>
              <a:rect l="l" t="t" r="r" b="b"/>
              <a:pathLst>
                <a:path w="37116" h="68937">
                  <a:moveTo>
                    <a:pt x="14639" y="68937"/>
                  </a:moveTo>
                  <a:cubicBezTo>
                    <a:pt x="10829" y="68937"/>
                    <a:pt x="6067" y="67985"/>
                    <a:pt x="3209" y="65127"/>
                  </a:cubicBezTo>
                  <a:cubicBezTo>
                    <a:pt x="-5363" y="56555"/>
                    <a:pt x="5114" y="23217"/>
                    <a:pt x="12734" y="3215"/>
                  </a:cubicBezTo>
                  <a:cubicBezTo>
                    <a:pt x="13687" y="357"/>
                    <a:pt x="16545" y="-595"/>
                    <a:pt x="18450" y="357"/>
                  </a:cubicBezTo>
                  <a:cubicBezTo>
                    <a:pt x="21307" y="1310"/>
                    <a:pt x="22259" y="4167"/>
                    <a:pt x="21307" y="7025"/>
                  </a:cubicBezTo>
                  <a:cubicBezTo>
                    <a:pt x="12734" y="30837"/>
                    <a:pt x="7020" y="54650"/>
                    <a:pt x="9877" y="58460"/>
                  </a:cubicBezTo>
                  <a:cubicBezTo>
                    <a:pt x="12734" y="62270"/>
                    <a:pt x="25117" y="57507"/>
                    <a:pt x="29879" y="54650"/>
                  </a:cubicBezTo>
                  <a:cubicBezTo>
                    <a:pt x="31784" y="53697"/>
                    <a:pt x="34642" y="54650"/>
                    <a:pt x="36547" y="56555"/>
                  </a:cubicBezTo>
                  <a:cubicBezTo>
                    <a:pt x="37500" y="58460"/>
                    <a:pt x="37500" y="61317"/>
                    <a:pt x="34642" y="63222"/>
                  </a:cubicBezTo>
                  <a:cubicBezTo>
                    <a:pt x="34642" y="63222"/>
                    <a:pt x="34642" y="63222"/>
                    <a:pt x="34642" y="63222"/>
                  </a:cubicBezTo>
                  <a:cubicBezTo>
                    <a:pt x="28927" y="67032"/>
                    <a:pt x="22259" y="68937"/>
                    <a:pt x="14639" y="6893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57" name="Freeform 57"/>
            <p:cNvSpPr/>
            <p:nvPr/>
          </p:nvSpPr>
          <p:spPr>
            <a:xfrm>
              <a:off x="5403504" y="3992431"/>
              <a:ext cx="193894" cy="270514"/>
            </a:xfrm>
            <a:custGeom>
              <a:avLst/>
              <a:gdLst/>
              <a:ahLst/>
              <a:cxnLst/>
              <a:rect l="l" t="t" r="r" b="b"/>
              <a:pathLst>
                <a:path w="193894" h="270514">
                  <a:moveTo>
                    <a:pt x="6191" y="7620"/>
                  </a:moveTo>
                  <a:cubicBezTo>
                    <a:pt x="4286" y="9525"/>
                    <a:pt x="2381" y="12383"/>
                    <a:pt x="1429" y="16192"/>
                  </a:cubicBezTo>
                  <a:cubicBezTo>
                    <a:pt x="-476" y="27622"/>
                    <a:pt x="-476" y="38100"/>
                    <a:pt x="1429" y="49530"/>
                  </a:cubicBezTo>
                  <a:cubicBezTo>
                    <a:pt x="4286" y="71438"/>
                    <a:pt x="9049" y="93345"/>
                    <a:pt x="14764" y="114300"/>
                  </a:cubicBezTo>
                  <a:cubicBezTo>
                    <a:pt x="21431" y="142875"/>
                    <a:pt x="29051" y="170498"/>
                    <a:pt x="37624" y="198120"/>
                  </a:cubicBezTo>
                  <a:cubicBezTo>
                    <a:pt x="42386" y="216218"/>
                    <a:pt x="89059" y="205740"/>
                    <a:pt x="96679" y="198120"/>
                  </a:cubicBezTo>
                  <a:lnTo>
                    <a:pt x="106204" y="270510"/>
                  </a:lnTo>
                  <a:cubicBezTo>
                    <a:pt x="106204" y="270510"/>
                    <a:pt x="130016" y="271463"/>
                    <a:pt x="163354" y="245745"/>
                  </a:cubicBezTo>
                  <a:cubicBezTo>
                    <a:pt x="196691" y="219075"/>
                    <a:pt x="193834" y="209550"/>
                    <a:pt x="193834" y="209550"/>
                  </a:cubicBezTo>
                  <a:lnTo>
                    <a:pt x="171926" y="128588"/>
                  </a:lnTo>
                  <a:cubicBezTo>
                    <a:pt x="171926" y="128588"/>
                    <a:pt x="141446" y="136208"/>
                    <a:pt x="114776" y="103823"/>
                  </a:cubicBezTo>
                  <a:cubicBezTo>
                    <a:pt x="110966" y="99060"/>
                    <a:pt x="107156" y="89535"/>
                    <a:pt x="102394" y="85725"/>
                  </a:cubicBezTo>
                  <a:cubicBezTo>
                    <a:pt x="97631" y="81915"/>
                    <a:pt x="88106" y="80963"/>
                    <a:pt x="83344" y="74295"/>
                  </a:cubicBezTo>
                  <a:cubicBezTo>
                    <a:pt x="78581" y="67628"/>
                    <a:pt x="76676" y="59055"/>
                    <a:pt x="79534" y="50482"/>
                  </a:cubicBezTo>
                  <a:cubicBezTo>
                    <a:pt x="80486" y="48578"/>
                    <a:pt x="80486" y="46672"/>
                    <a:pt x="79534" y="45720"/>
                  </a:cubicBezTo>
                  <a:cubicBezTo>
                    <a:pt x="78581" y="44768"/>
                    <a:pt x="77629" y="44768"/>
                    <a:pt x="76676" y="44768"/>
                  </a:cubicBezTo>
                  <a:cubicBezTo>
                    <a:pt x="64294" y="41910"/>
                    <a:pt x="56674" y="29528"/>
                    <a:pt x="60484" y="17145"/>
                  </a:cubicBezTo>
                  <a:cubicBezTo>
                    <a:pt x="60484" y="17145"/>
                    <a:pt x="60484" y="16192"/>
                    <a:pt x="60484" y="16192"/>
                  </a:cubicBezTo>
                  <a:cubicBezTo>
                    <a:pt x="49054" y="19050"/>
                    <a:pt x="38576" y="8572"/>
                    <a:pt x="30004" y="0"/>
                  </a:cubicBezTo>
                  <a:cubicBezTo>
                    <a:pt x="32861" y="2858"/>
                    <a:pt x="11906" y="4763"/>
                    <a:pt x="11906" y="5715"/>
                  </a:cubicBezTo>
                  <a:cubicBezTo>
                    <a:pt x="9049" y="5715"/>
                    <a:pt x="8096" y="6667"/>
                    <a:pt x="6191" y="762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58" name="Freeform 58"/>
            <p:cNvSpPr/>
            <p:nvPr/>
          </p:nvSpPr>
          <p:spPr>
            <a:xfrm>
              <a:off x="5397890" y="3988144"/>
              <a:ext cx="203431" cy="279558"/>
            </a:xfrm>
            <a:custGeom>
              <a:avLst/>
              <a:gdLst/>
              <a:ahLst/>
              <a:cxnLst/>
              <a:rect l="l" t="t" r="r" b="b"/>
              <a:pathLst>
                <a:path w="203431" h="279558">
                  <a:moveTo>
                    <a:pt x="110865" y="279559"/>
                  </a:moveTo>
                  <a:lnTo>
                    <a:pt x="110865" y="279559"/>
                  </a:lnTo>
                  <a:cubicBezTo>
                    <a:pt x="108008" y="279559"/>
                    <a:pt x="106103" y="277654"/>
                    <a:pt x="105150" y="275749"/>
                  </a:cubicBezTo>
                  <a:lnTo>
                    <a:pt x="96578" y="210026"/>
                  </a:lnTo>
                  <a:cubicBezTo>
                    <a:pt x="82290" y="215741"/>
                    <a:pt x="67050" y="217646"/>
                    <a:pt x="51810" y="215741"/>
                  </a:cubicBezTo>
                  <a:cubicBezTo>
                    <a:pt x="45143" y="214789"/>
                    <a:pt x="39428" y="210026"/>
                    <a:pt x="37523" y="203359"/>
                  </a:cubicBezTo>
                  <a:cubicBezTo>
                    <a:pt x="28950" y="175736"/>
                    <a:pt x="22283" y="147161"/>
                    <a:pt x="14663" y="118586"/>
                  </a:cubicBezTo>
                  <a:lnTo>
                    <a:pt x="12758" y="112871"/>
                  </a:lnTo>
                  <a:cubicBezTo>
                    <a:pt x="7995" y="93821"/>
                    <a:pt x="3233" y="73819"/>
                    <a:pt x="1328" y="53816"/>
                  </a:cubicBezTo>
                  <a:cubicBezTo>
                    <a:pt x="-577" y="42386"/>
                    <a:pt x="-577" y="30004"/>
                    <a:pt x="2280" y="18574"/>
                  </a:cubicBezTo>
                  <a:cubicBezTo>
                    <a:pt x="3233" y="14764"/>
                    <a:pt x="5138" y="10954"/>
                    <a:pt x="7995" y="8096"/>
                  </a:cubicBezTo>
                  <a:lnTo>
                    <a:pt x="7995" y="8096"/>
                  </a:lnTo>
                  <a:cubicBezTo>
                    <a:pt x="9900" y="7144"/>
                    <a:pt x="11805" y="6191"/>
                    <a:pt x="12758" y="5239"/>
                  </a:cubicBezTo>
                  <a:lnTo>
                    <a:pt x="14663" y="5239"/>
                  </a:lnTo>
                  <a:cubicBezTo>
                    <a:pt x="19425" y="4286"/>
                    <a:pt x="24188" y="4286"/>
                    <a:pt x="28950" y="2381"/>
                  </a:cubicBezTo>
                  <a:cubicBezTo>
                    <a:pt x="28950" y="1429"/>
                    <a:pt x="29903" y="1429"/>
                    <a:pt x="29903" y="1429"/>
                  </a:cubicBezTo>
                  <a:cubicBezTo>
                    <a:pt x="31808" y="-476"/>
                    <a:pt x="34665" y="-476"/>
                    <a:pt x="36570" y="1429"/>
                  </a:cubicBezTo>
                  <a:cubicBezTo>
                    <a:pt x="36570" y="1429"/>
                    <a:pt x="36570" y="1429"/>
                    <a:pt x="36570" y="1429"/>
                  </a:cubicBezTo>
                  <a:lnTo>
                    <a:pt x="36570" y="1429"/>
                  </a:lnTo>
                  <a:cubicBezTo>
                    <a:pt x="43238" y="9049"/>
                    <a:pt x="52763" y="18574"/>
                    <a:pt x="62288" y="15716"/>
                  </a:cubicBezTo>
                  <a:cubicBezTo>
                    <a:pt x="64193" y="15716"/>
                    <a:pt x="66098" y="15716"/>
                    <a:pt x="67050" y="17621"/>
                  </a:cubicBezTo>
                  <a:cubicBezTo>
                    <a:pt x="68003" y="18574"/>
                    <a:pt x="68955" y="20479"/>
                    <a:pt x="68003" y="22384"/>
                  </a:cubicBezTo>
                  <a:cubicBezTo>
                    <a:pt x="67050" y="27146"/>
                    <a:pt x="67050" y="31909"/>
                    <a:pt x="69908" y="35719"/>
                  </a:cubicBezTo>
                  <a:cubicBezTo>
                    <a:pt x="71813" y="39529"/>
                    <a:pt x="75623" y="42386"/>
                    <a:pt x="80385" y="44291"/>
                  </a:cubicBezTo>
                  <a:cubicBezTo>
                    <a:pt x="82290" y="44291"/>
                    <a:pt x="84195" y="45244"/>
                    <a:pt x="86100" y="47149"/>
                  </a:cubicBezTo>
                  <a:cubicBezTo>
                    <a:pt x="88005" y="50006"/>
                    <a:pt x="88958" y="53816"/>
                    <a:pt x="87053" y="56674"/>
                  </a:cubicBezTo>
                  <a:cubicBezTo>
                    <a:pt x="85148" y="63341"/>
                    <a:pt x="86100" y="70009"/>
                    <a:pt x="90863" y="75724"/>
                  </a:cubicBezTo>
                  <a:cubicBezTo>
                    <a:pt x="92768" y="78581"/>
                    <a:pt x="96578" y="80486"/>
                    <a:pt x="100388" y="81439"/>
                  </a:cubicBezTo>
                  <a:cubicBezTo>
                    <a:pt x="104198" y="82391"/>
                    <a:pt x="107055" y="84296"/>
                    <a:pt x="109913" y="86201"/>
                  </a:cubicBezTo>
                  <a:cubicBezTo>
                    <a:pt x="113723" y="90011"/>
                    <a:pt x="116580" y="93821"/>
                    <a:pt x="118485" y="97631"/>
                  </a:cubicBezTo>
                  <a:cubicBezTo>
                    <a:pt x="119438" y="99536"/>
                    <a:pt x="121343" y="102394"/>
                    <a:pt x="123248" y="104299"/>
                  </a:cubicBezTo>
                  <a:cubicBezTo>
                    <a:pt x="147060" y="132874"/>
                    <a:pt x="174683" y="128111"/>
                    <a:pt x="175635" y="127159"/>
                  </a:cubicBezTo>
                  <a:cubicBezTo>
                    <a:pt x="178493" y="126206"/>
                    <a:pt x="180398" y="128111"/>
                    <a:pt x="181350" y="130969"/>
                  </a:cubicBezTo>
                  <a:lnTo>
                    <a:pt x="203258" y="211931"/>
                  </a:lnTo>
                  <a:cubicBezTo>
                    <a:pt x="204210" y="215741"/>
                    <a:pt x="202305" y="227171"/>
                    <a:pt x="169920" y="251936"/>
                  </a:cubicBezTo>
                  <a:cubicBezTo>
                    <a:pt x="138488" y="278606"/>
                    <a:pt x="114675" y="279559"/>
                    <a:pt x="110865" y="279559"/>
                  </a:cubicBezTo>
                  <a:close/>
                  <a:moveTo>
                    <a:pt x="101340" y="197644"/>
                  </a:moveTo>
                  <a:cubicBezTo>
                    <a:pt x="102293" y="197644"/>
                    <a:pt x="102293" y="197644"/>
                    <a:pt x="103245" y="197644"/>
                  </a:cubicBezTo>
                  <a:cubicBezTo>
                    <a:pt x="105150" y="198596"/>
                    <a:pt x="106103" y="199549"/>
                    <a:pt x="106103" y="201454"/>
                  </a:cubicBezTo>
                  <a:lnTo>
                    <a:pt x="114675" y="269081"/>
                  </a:lnTo>
                  <a:cubicBezTo>
                    <a:pt x="132773" y="265271"/>
                    <a:pt x="149918" y="257651"/>
                    <a:pt x="164205" y="245269"/>
                  </a:cubicBezTo>
                  <a:cubicBezTo>
                    <a:pt x="189923" y="225266"/>
                    <a:pt x="192780" y="216694"/>
                    <a:pt x="193733" y="214789"/>
                  </a:cubicBezTo>
                  <a:lnTo>
                    <a:pt x="172778" y="138589"/>
                  </a:lnTo>
                  <a:cubicBezTo>
                    <a:pt x="149918" y="139541"/>
                    <a:pt x="128963" y="130016"/>
                    <a:pt x="115628" y="111919"/>
                  </a:cubicBezTo>
                  <a:cubicBezTo>
                    <a:pt x="113723" y="109061"/>
                    <a:pt x="111818" y="106204"/>
                    <a:pt x="109913" y="103346"/>
                  </a:cubicBezTo>
                  <a:cubicBezTo>
                    <a:pt x="108008" y="99536"/>
                    <a:pt x="106103" y="96679"/>
                    <a:pt x="103245" y="93821"/>
                  </a:cubicBezTo>
                  <a:cubicBezTo>
                    <a:pt x="101340" y="91916"/>
                    <a:pt x="98483" y="90964"/>
                    <a:pt x="96578" y="90011"/>
                  </a:cubicBezTo>
                  <a:cubicBezTo>
                    <a:pt x="91815" y="88106"/>
                    <a:pt x="87053" y="85249"/>
                    <a:pt x="83243" y="81439"/>
                  </a:cubicBezTo>
                  <a:cubicBezTo>
                    <a:pt x="77528" y="73819"/>
                    <a:pt x="75623" y="63341"/>
                    <a:pt x="78480" y="53816"/>
                  </a:cubicBezTo>
                  <a:lnTo>
                    <a:pt x="78480" y="52864"/>
                  </a:lnTo>
                  <a:cubicBezTo>
                    <a:pt x="71813" y="50959"/>
                    <a:pt x="65145" y="47149"/>
                    <a:pt x="62288" y="40481"/>
                  </a:cubicBezTo>
                  <a:cubicBezTo>
                    <a:pt x="59430" y="35719"/>
                    <a:pt x="58478" y="30956"/>
                    <a:pt x="58478" y="26194"/>
                  </a:cubicBezTo>
                  <a:cubicBezTo>
                    <a:pt x="48953" y="24289"/>
                    <a:pt x="39428" y="19526"/>
                    <a:pt x="33713" y="10954"/>
                  </a:cubicBezTo>
                  <a:cubicBezTo>
                    <a:pt x="27998" y="12859"/>
                    <a:pt x="23235" y="13811"/>
                    <a:pt x="17520" y="13811"/>
                  </a:cubicBezTo>
                  <a:cubicBezTo>
                    <a:pt x="16568" y="13811"/>
                    <a:pt x="15615" y="14764"/>
                    <a:pt x="14663" y="14764"/>
                  </a:cubicBezTo>
                  <a:lnTo>
                    <a:pt x="14663" y="14764"/>
                  </a:lnTo>
                  <a:cubicBezTo>
                    <a:pt x="13710" y="15716"/>
                    <a:pt x="12758" y="16669"/>
                    <a:pt x="11805" y="20479"/>
                  </a:cubicBezTo>
                  <a:cubicBezTo>
                    <a:pt x="9900" y="30956"/>
                    <a:pt x="9900" y="41434"/>
                    <a:pt x="11805" y="51911"/>
                  </a:cubicBezTo>
                  <a:cubicBezTo>
                    <a:pt x="14663" y="71914"/>
                    <a:pt x="18473" y="90964"/>
                    <a:pt x="23235" y="110014"/>
                  </a:cubicBezTo>
                  <a:lnTo>
                    <a:pt x="25140" y="115729"/>
                  </a:lnTo>
                  <a:cubicBezTo>
                    <a:pt x="31808" y="143351"/>
                    <a:pt x="39428" y="171926"/>
                    <a:pt x="48000" y="199549"/>
                  </a:cubicBezTo>
                  <a:cubicBezTo>
                    <a:pt x="48953" y="202406"/>
                    <a:pt x="50858" y="203359"/>
                    <a:pt x="55620" y="205264"/>
                  </a:cubicBezTo>
                  <a:cubicBezTo>
                    <a:pt x="69908" y="207169"/>
                    <a:pt x="85148" y="205264"/>
                    <a:pt x="98483" y="197644"/>
                  </a:cubicBezTo>
                  <a:cubicBezTo>
                    <a:pt x="99435" y="197644"/>
                    <a:pt x="100388" y="197644"/>
                    <a:pt x="101340" y="197644"/>
                  </a:cubicBezTo>
                  <a:lnTo>
                    <a:pt x="101340" y="197644"/>
                  </a:lnTo>
                  <a:close/>
                  <a:moveTo>
                    <a:pt x="11805" y="11906"/>
                  </a:moveTo>
                  <a:lnTo>
                    <a:pt x="11805" y="1190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59" name="Freeform 59"/>
            <p:cNvSpPr/>
            <p:nvPr/>
          </p:nvSpPr>
          <p:spPr>
            <a:xfrm>
              <a:off x="5495076" y="4041961"/>
              <a:ext cx="48237" cy="79057"/>
            </a:xfrm>
            <a:custGeom>
              <a:avLst/>
              <a:gdLst/>
              <a:ahLst/>
              <a:cxnLst/>
              <a:rect l="l" t="t" r="r" b="b"/>
              <a:pathLst>
                <a:path w="48237" h="79057">
                  <a:moveTo>
                    <a:pt x="344" y="44767"/>
                  </a:moveTo>
                  <a:cubicBezTo>
                    <a:pt x="-609" y="37147"/>
                    <a:pt x="344" y="30480"/>
                    <a:pt x="4154" y="23813"/>
                  </a:cubicBezTo>
                  <a:cubicBezTo>
                    <a:pt x="6058" y="18097"/>
                    <a:pt x="7964" y="13335"/>
                    <a:pt x="11774" y="8572"/>
                  </a:cubicBezTo>
                  <a:cubicBezTo>
                    <a:pt x="14631" y="3810"/>
                    <a:pt x="20346" y="952"/>
                    <a:pt x="26061" y="0"/>
                  </a:cubicBezTo>
                  <a:cubicBezTo>
                    <a:pt x="30824" y="0"/>
                    <a:pt x="35586" y="1905"/>
                    <a:pt x="39396" y="5715"/>
                  </a:cubicBezTo>
                  <a:cubicBezTo>
                    <a:pt x="42254" y="9525"/>
                    <a:pt x="45111" y="14288"/>
                    <a:pt x="46064" y="19050"/>
                  </a:cubicBezTo>
                  <a:cubicBezTo>
                    <a:pt x="51779" y="40005"/>
                    <a:pt x="46064" y="63817"/>
                    <a:pt x="30824" y="79057"/>
                  </a:cubicBezTo>
                  <a:lnTo>
                    <a:pt x="31776" y="77152"/>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60" name="Freeform 60"/>
            <p:cNvSpPr/>
            <p:nvPr/>
          </p:nvSpPr>
          <p:spPr>
            <a:xfrm>
              <a:off x="5490314" y="4036246"/>
              <a:ext cx="57199" cy="89534"/>
            </a:xfrm>
            <a:custGeom>
              <a:avLst/>
              <a:gdLst/>
              <a:ahLst/>
              <a:cxnLst/>
              <a:rect l="l" t="t" r="r" b="b"/>
              <a:pathLst>
                <a:path w="57199" h="89534">
                  <a:moveTo>
                    <a:pt x="34633" y="89535"/>
                  </a:moveTo>
                  <a:cubicBezTo>
                    <a:pt x="33681" y="89535"/>
                    <a:pt x="32729" y="89535"/>
                    <a:pt x="31776" y="88582"/>
                  </a:cubicBezTo>
                  <a:cubicBezTo>
                    <a:pt x="29871" y="86678"/>
                    <a:pt x="28919" y="84773"/>
                    <a:pt x="30824" y="81915"/>
                  </a:cubicBezTo>
                  <a:lnTo>
                    <a:pt x="31776" y="80010"/>
                  </a:lnTo>
                  <a:lnTo>
                    <a:pt x="31776" y="80010"/>
                  </a:lnTo>
                  <a:cubicBezTo>
                    <a:pt x="46064" y="65723"/>
                    <a:pt x="50826" y="44767"/>
                    <a:pt x="45111" y="24765"/>
                  </a:cubicBezTo>
                  <a:cubicBezTo>
                    <a:pt x="44158" y="20955"/>
                    <a:pt x="42254" y="17145"/>
                    <a:pt x="39396" y="13335"/>
                  </a:cubicBezTo>
                  <a:cubicBezTo>
                    <a:pt x="36539" y="10478"/>
                    <a:pt x="33681" y="8572"/>
                    <a:pt x="29871" y="8572"/>
                  </a:cubicBezTo>
                  <a:cubicBezTo>
                    <a:pt x="26061" y="8572"/>
                    <a:pt x="22251" y="11430"/>
                    <a:pt x="19394" y="15240"/>
                  </a:cubicBezTo>
                  <a:cubicBezTo>
                    <a:pt x="16536" y="19050"/>
                    <a:pt x="14631" y="23813"/>
                    <a:pt x="12726" y="29528"/>
                  </a:cubicBezTo>
                  <a:cubicBezTo>
                    <a:pt x="9869" y="35242"/>
                    <a:pt x="8916" y="41910"/>
                    <a:pt x="9869" y="47625"/>
                  </a:cubicBezTo>
                  <a:cubicBezTo>
                    <a:pt x="10821" y="50482"/>
                    <a:pt x="8916" y="52388"/>
                    <a:pt x="6058" y="53340"/>
                  </a:cubicBezTo>
                  <a:cubicBezTo>
                    <a:pt x="3201" y="54292"/>
                    <a:pt x="1296" y="52388"/>
                    <a:pt x="344" y="49530"/>
                  </a:cubicBezTo>
                  <a:cubicBezTo>
                    <a:pt x="344" y="49530"/>
                    <a:pt x="344" y="49530"/>
                    <a:pt x="344" y="49530"/>
                  </a:cubicBezTo>
                  <a:cubicBezTo>
                    <a:pt x="-609" y="40957"/>
                    <a:pt x="344" y="33338"/>
                    <a:pt x="4154" y="25717"/>
                  </a:cubicBezTo>
                  <a:cubicBezTo>
                    <a:pt x="6058" y="20003"/>
                    <a:pt x="8916" y="14288"/>
                    <a:pt x="11774" y="9525"/>
                  </a:cubicBezTo>
                  <a:cubicBezTo>
                    <a:pt x="15583" y="3810"/>
                    <a:pt x="22251" y="0"/>
                    <a:pt x="29871" y="0"/>
                  </a:cubicBezTo>
                  <a:cubicBezTo>
                    <a:pt x="36539" y="0"/>
                    <a:pt x="42254" y="2857"/>
                    <a:pt x="47016" y="7620"/>
                  </a:cubicBezTo>
                  <a:cubicBezTo>
                    <a:pt x="50826" y="12382"/>
                    <a:pt x="53683" y="17145"/>
                    <a:pt x="54636" y="22860"/>
                  </a:cubicBezTo>
                  <a:cubicBezTo>
                    <a:pt x="61304" y="45720"/>
                    <a:pt x="54636" y="70485"/>
                    <a:pt x="38444" y="87630"/>
                  </a:cubicBezTo>
                  <a:cubicBezTo>
                    <a:pt x="37491" y="89535"/>
                    <a:pt x="36539" y="89535"/>
                    <a:pt x="34633" y="8953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1" name="Freeform 61"/>
            <p:cNvSpPr/>
            <p:nvPr/>
          </p:nvSpPr>
          <p:spPr>
            <a:xfrm>
              <a:off x="5499230" y="4158165"/>
              <a:ext cx="30480" cy="64770"/>
            </a:xfrm>
            <a:custGeom>
              <a:avLst/>
              <a:gdLst/>
              <a:ahLst/>
              <a:cxnLst/>
              <a:rect l="l" t="t" r="r" b="b"/>
              <a:pathLst>
                <a:path w="30480" h="64770">
                  <a:moveTo>
                    <a:pt x="0" y="32385"/>
                  </a:moveTo>
                  <a:cubicBezTo>
                    <a:pt x="12383" y="24765"/>
                    <a:pt x="22860" y="13335"/>
                    <a:pt x="29528" y="0"/>
                  </a:cubicBezTo>
                  <a:cubicBezTo>
                    <a:pt x="29528" y="0"/>
                    <a:pt x="38100" y="43815"/>
                    <a:pt x="3810" y="64770"/>
                  </a:cubicBezTo>
                  <a:lnTo>
                    <a:pt x="0" y="3238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2" name="Freeform 62"/>
            <p:cNvSpPr/>
            <p:nvPr/>
          </p:nvSpPr>
          <p:spPr>
            <a:xfrm>
              <a:off x="5495420" y="4154102"/>
              <a:ext cx="38985" cy="73595"/>
            </a:xfrm>
            <a:custGeom>
              <a:avLst/>
              <a:gdLst/>
              <a:ahLst/>
              <a:cxnLst/>
              <a:rect l="l" t="t" r="r" b="b"/>
              <a:pathLst>
                <a:path w="38985" h="73595">
                  <a:moveTo>
                    <a:pt x="8572" y="73596"/>
                  </a:moveTo>
                  <a:cubicBezTo>
                    <a:pt x="7620" y="73596"/>
                    <a:pt x="7620" y="73596"/>
                    <a:pt x="6667" y="73596"/>
                  </a:cubicBezTo>
                  <a:cubicBezTo>
                    <a:pt x="4763" y="72643"/>
                    <a:pt x="3810" y="71691"/>
                    <a:pt x="3810" y="69786"/>
                  </a:cubicBezTo>
                  <a:lnTo>
                    <a:pt x="0" y="37401"/>
                  </a:lnTo>
                  <a:cubicBezTo>
                    <a:pt x="0" y="35496"/>
                    <a:pt x="952" y="33591"/>
                    <a:pt x="1905" y="32638"/>
                  </a:cubicBezTo>
                  <a:cubicBezTo>
                    <a:pt x="13335" y="25018"/>
                    <a:pt x="22860" y="15493"/>
                    <a:pt x="29527" y="3111"/>
                  </a:cubicBezTo>
                  <a:cubicBezTo>
                    <a:pt x="30480" y="1206"/>
                    <a:pt x="32385" y="-699"/>
                    <a:pt x="34290" y="253"/>
                  </a:cubicBezTo>
                  <a:cubicBezTo>
                    <a:pt x="36195" y="253"/>
                    <a:pt x="38100" y="2158"/>
                    <a:pt x="38100" y="4063"/>
                  </a:cubicBezTo>
                  <a:cubicBezTo>
                    <a:pt x="38100" y="5968"/>
                    <a:pt x="46672" y="50736"/>
                    <a:pt x="10477" y="73596"/>
                  </a:cubicBezTo>
                  <a:cubicBezTo>
                    <a:pt x="10477" y="73596"/>
                    <a:pt x="9525" y="73596"/>
                    <a:pt x="8572" y="73596"/>
                  </a:cubicBezTo>
                  <a:close/>
                  <a:moveTo>
                    <a:pt x="9525" y="38353"/>
                  </a:moveTo>
                  <a:lnTo>
                    <a:pt x="12383" y="59308"/>
                  </a:lnTo>
                  <a:cubicBezTo>
                    <a:pt x="23813" y="48831"/>
                    <a:pt x="29527" y="34543"/>
                    <a:pt x="30480" y="19303"/>
                  </a:cubicBezTo>
                  <a:cubicBezTo>
                    <a:pt x="23813" y="26923"/>
                    <a:pt x="17145" y="33591"/>
                    <a:pt x="9525" y="38353"/>
                  </a:cubicBezTo>
                  <a:lnTo>
                    <a:pt x="9525" y="3835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3" name="Freeform 63"/>
            <p:cNvSpPr/>
            <p:nvPr/>
          </p:nvSpPr>
          <p:spPr>
            <a:xfrm rot="20690784">
              <a:off x="5421051" y="4064820"/>
              <a:ext cx="7619" cy="20954"/>
            </a:xfrm>
            <a:custGeom>
              <a:avLst/>
              <a:gdLst/>
              <a:ahLst/>
              <a:cxnLst/>
              <a:rect l="l" t="t" r="r" b="b"/>
              <a:pathLst>
                <a:path w="7619" h="20954">
                  <a:moveTo>
                    <a:pt x="7620" y="10477"/>
                  </a:moveTo>
                  <a:cubicBezTo>
                    <a:pt x="7620" y="16264"/>
                    <a:pt x="5914" y="20954"/>
                    <a:pt x="3810" y="20954"/>
                  </a:cubicBezTo>
                  <a:cubicBezTo>
                    <a:pt x="1706" y="20954"/>
                    <a:pt x="0" y="16264"/>
                    <a:pt x="0" y="10477"/>
                  </a:cubicBezTo>
                  <a:cubicBezTo>
                    <a:pt x="0" y="4691"/>
                    <a:pt x="1706" y="0"/>
                    <a:pt x="3810" y="0"/>
                  </a:cubicBezTo>
                  <a:cubicBezTo>
                    <a:pt x="5914" y="0"/>
                    <a:pt x="7620" y="4691"/>
                    <a:pt x="7620" y="1047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4" name="Freeform 64"/>
            <p:cNvSpPr/>
            <p:nvPr/>
          </p:nvSpPr>
          <p:spPr>
            <a:xfrm>
              <a:off x="5435413" y="4138742"/>
              <a:ext cx="43853" cy="31806"/>
            </a:xfrm>
            <a:custGeom>
              <a:avLst/>
              <a:gdLst/>
              <a:ahLst/>
              <a:cxnLst/>
              <a:rect l="l" t="t" r="r" b="b"/>
              <a:pathLst>
                <a:path w="43853" h="31806">
                  <a:moveTo>
                    <a:pt x="10478" y="31806"/>
                  </a:moveTo>
                  <a:cubicBezTo>
                    <a:pt x="8572" y="31806"/>
                    <a:pt x="5715" y="31806"/>
                    <a:pt x="3810" y="30854"/>
                  </a:cubicBezTo>
                  <a:cubicBezTo>
                    <a:pt x="953" y="29901"/>
                    <a:pt x="0" y="27044"/>
                    <a:pt x="0" y="24186"/>
                  </a:cubicBezTo>
                  <a:cubicBezTo>
                    <a:pt x="953" y="21329"/>
                    <a:pt x="3810" y="20376"/>
                    <a:pt x="6667" y="20376"/>
                  </a:cubicBezTo>
                  <a:cubicBezTo>
                    <a:pt x="7620" y="20376"/>
                    <a:pt x="22860" y="25139"/>
                    <a:pt x="34290" y="2279"/>
                  </a:cubicBezTo>
                  <a:cubicBezTo>
                    <a:pt x="35242" y="374"/>
                    <a:pt x="38100" y="-579"/>
                    <a:pt x="40958" y="374"/>
                  </a:cubicBezTo>
                  <a:cubicBezTo>
                    <a:pt x="43815" y="1326"/>
                    <a:pt x="44767" y="4184"/>
                    <a:pt x="42863" y="7041"/>
                  </a:cubicBezTo>
                  <a:cubicBezTo>
                    <a:pt x="42863" y="7041"/>
                    <a:pt x="42863" y="7041"/>
                    <a:pt x="42863" y="7041"/>
                  </a:cubicBezTo>
                  <a:cubicBezTo>
                    <a:pt x="38100" y="21329"/>
                    <a:pt x="25717" y="30854"/>
                    <a:pt x="10478" y="31806"/>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5" name="Freeform 65"/>
            <p:cNvSpPr/>
            <p:nvPr/>
          </p:nvSpPr>
          <p:spPr>
            <a:xfrm>
              <a:off x="5074335" y="4397243"/>
              <a:ext cx="458232" cy="268043"/>
            </a:xfrm>
            <a:custGeom>
              <a:avLst/>
              <a:gdLst/>
              <a:ahLst/>
              <a:cxnLst/>
              <a:rect l="l" t="t" r="r" b="b"/>
              <a:pathLst>
                <a:path w="458232" h="268043">
                  <a:moveTo>
                    <a:pt x="398225" y="0"/>
                  </a:moveTo>
                  <a:cubicBezTo>
                    <a:pt x="398225" y="0"/>
                    <a:pt x="145813" y="170498"/>
                    <a:pt x="109618" y="168592"/>
                  </a:cubicBezTo>
                  <a:cubicBezTo>
                    <a:pt x="73423" y="166688"/>
                    <a:pt x="21988" y="140017"/>
                    <a:pt x="20083" y="159067"/>
                  </a:cubicBezTo>
                  <a:cubicBezTo>
                    <a:pt x="19130" y="178117"/>
                    <a:pt x="71518" y="194310"/>
                    <a:pt x="71518" y="194310"/>
                  </a:cubicBezTo>
                  <a:cubicBezTo>
                    <a:pt x="71518" y="194310"/>
                    <a:pt x="-2777" y="202883"/>
                    <a:pt x="80" y="224790"/>
                  </a:cubicBezTo>
                  <a:cubicBezTo>
                    <a:pt x="2938" y="246698"/>
                    <a:pt x="28655" y="271463"/>
                    <a:pt x="60088" y="267653"/>
                  </a:cubicBezTo>
                  <a:cubicBezTo>
                    <a:pt x="91520" y="263842"/>
                    <a:pt x="113428" y="248602"/>
                    <a:pt x="141050" y="243840"/>
                  </a:cubicBezTo>
                  <a:cubicBezTo>
                    <a:pt x="168673" y="239077"/>
                    <a:pt x="458233" y="97155"/>
                    <a:pt x="458233" y="97155"/>
                  </a:cubicBezTo>
                  <a:lnTo>
                    <a:pt x="398225"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66" name="Freeform 66"/>
            <p:cNvSpPr/>
            <p:nvPr/>
          </p:nvSpPr>
          <p:spPr>
            <a:xfrm>
              <a:off x="5069578" y="4393433"/>
              <a:ext cx="465846" cy="277177"/>
            </a:xfrm>
            <a:custGeom>
              <a:avLst/>
              <a:gdLst/>
              <a:ahLst/>
              <a:cxnLst/>
              <a:rect l="l" t="t" r="r" b="b"/>
              <a:pathLst>
                <a:path w="465846" h="277177">
                  <a:moveTo>
                    <a:pt x="59129" y="277178"/>
                  </a:moveTo>
                  <a:cubicBezTo>
                    <a:pt x="45794" y="277178"/>
                    <a:pt x="31507" y="272415"/>
                    <a:pt x="21029" y="263843"/>
                  </a:cubicBezTo>
                  <a:cubicBezTo>
                    <a:pt x="9599" y="255270"/>
                    <a:pt x="2932" y="243840"/>
                    <a:pt x="74" y="229552"/>
                  </a:cubicBezTo>
                  <a:cubicBezTo>
                    <a:pt x="-1831" y="211455"/>
                    <a:pt x="33412" y="200977"/>
                    <a:pt x="57224" y="196215"/>
                  </a:cubicBezTo>
                  <a:cubicBezTo>
                    <a:pt x="40079" y="189548"/>
                    <a:pt x="19124" y="177165"/>
                    <a:pt x="20077" y="162877"/>
                  </a:cubicBezTo>
                  <a:cubicBezTo>
                    <a:pt x="20077" y="159068"/>
                    <a:pt x="21982" y="156210"/>
                    <a:pt x="24839" y="154305"/>
                  </a:cubicBezTo>
                  <a:cubicBezTo>
                    <a:pt x="33412" y="148590"/>
                    <a:pt x="49604" y="153352"/>
                    <a:pt x="70559" y="159068"/>
                  </a:cubicBezTo>
                  <a:cubicBezTo>
                    <a:pt x="84847" y="163830"/>
                    <a:pt x="100087" y="166688"/>
                    <a:pt x="114374" y="168593"/>
                  </a:cubicBezTo>
                  <a:lnTo>
                    <a:pt x="114374" y="168593"/>
                  </a:lnTo>
                  <a:cubicBezTo>
                    <a:pt x="141044" y="168593"/>
                    <a:pt x="299159" y="68580"/>
                    <a:pt x="399172" y="953"/>
                  </a:cubicBezTo>
                  <a:cubicBezTo>
                    <a:pt x="400124" y="0"/>
                    <a:pt x="402029" y="0"/>
                    <a:pt x="402982" y="0"/>
                  </a:cubicBezTo>
                  <a:cubicBezTo>
                    <a:pt x="403934" y="0"/>
                    <a:pt x="405839" y="953"/>
                    <a:pt x="405839" y="1905"/>
                  </a:cubicBezTo>
                  <a:lnTo>
                    <a:pt x="464894" y="99060"/>
                  </a:lnTo>
                  <a:cubicBezTo>
                    <a:pt x="465847" y="100013"/>
                    <a:pt x="465847" y="101918"/>
                    <a:pt x="465847" y="102870"/>
                  </a:cubicBezTo>
                  <a:cubicBezTo>
                    <a:pt x="465847" y="103823"/>
                    <a:pt x="464894" y="104775"/>
                    <a:pt x="462989" y="105727"/>
                  </a:cubicBezTo>
                  <a:cubicBezTo>
                    <a:pt x="451559" y="111443"/>
                    <a:pt x="173429" y="247650"/>
                    <a:pt x="144854" y="252413"/>
                  </a:cubicBezTo>
                  <a:cubicBezTo>
                    <a:pt x="132472" y="255270"/>
                    <a:pt x="121042" y="258127"/>
                    <a:pt x="109612" y="263843"/>
                  </a:cubicBezTo>
                  <a:cubicBezTo>
                    <a:pt x="95324" y="270510"/>
                    <a:pt x="79132" y="275273"/>
                    <a:pt x="63892" y="277178"/>
                  </a:cubicBezTo>
                  <a:cubicBezTo>
                    <a:pt x="63892" y="277178"/>
                    <a:pt x="61987" y="277178"/>
                    <a:pt x="59129" y="277178"/>
                  </a:cubicBezTo>
                  <a:close/>
                  <a:moveTo>
                    <a:pt x="35317" y="160973"/>
                  </a:moveTo>
                  <a:cubicBezTo>
                    <a:pt x="33412" y="160973"/>
                    <a:pt x="32459" y="160973"/>
                    <a:pt x="30554" y="161925"/>
                  </a:cubicBezTo>
                  <a:cubicBezTo>
                    <a:pt x="30554" y="161925"/>
                    <a:pt x="29602" y="161925"/>
                    <a:pt x="29602" y="163830"/>
                  </a:cubicBezTo>
                  <a:cubicBezTo>
                    <a:pt x="28649" y="174308"/>
                    <a:pt x="58177" y="187643"/>
                    <a:pt x="78179" y="193358"/>
                  </a:cubicBezTo>
                  <a:cubicBezTo>
                    <a:pt x="81037" y="193358"/>
                    <a:pt x="82942" y="196215"/>
                    <a:pt x="82942" y="198120"/>
                  </a:cubicBezTo>
                  <a:cubicBezTo>
                    <a:pt x="82942" y="200025"/>
                    <a:pt x="80084" y="202883"/>
                    <a:pt x="78179" y="202883"/>
                  </a:cubicBezTo>
                  <a:cubicBezTo>
                    <a:pt x="49604" y="206693"/>
                    <a:pt x="9599" y="217170"/>
                    <a:pt x="10552" y="227648"/>
                  </a:cubicBezTo>
                  <a:cubicBezTo>
                    <a:pt x="12457" y="239077"/>
                    <a:pt x="18172" y="248602"/>
                    <a:pt x="27697" y="255270"/>
                  </a:cubicBezTo>
                  <a:cubicBezTo>
                    <a:pt x="38174" y="263843"/>
                    <a:pt x="51509" y="267653"/>
                    <a:pt x="64844" y="266700"/>
                  </a:cubicBezTo>
                  <a:cubicBezTo>
                    <a:pt x="80084" y="264795"/>
                    <a:pt x="94372" y="260033"/>
                    <a:pt x="107707" y="254318"/>
                  </a:cubicBezTo>
                  <a:cubicBezTo>
                    <a:pt x="119137" y="249555"/>
                    <a:pt x="131519" y="245745"/>
                    <a:pt x="144854" y="242888"/>
                  </a:cubicBezTo>
                  <a:cubicBezTo>
                    <a:pt x="165809" y="239077"/>
                    <a:pt x="354404" y="148590"/>
                    <a:pt x="455369" y="99060"/>
                  </a:cubicBezTo>
                  <a:lnTo>
                    <a:pt x="402029" y="10478"/>
                  </a:lnTo>
                  <a:cubicBezTo>
                    <a:pt x="362024" y="37148"/>
                    <a:pt x="149617" y="179070"/>
                    <a:pt x="114374" y="177165"/>
                  </a:cubicBezTo>
                  <a:cubicBezTo>
                    <a:pt x="99134" y="175260"/>
                    <a:pt x="82942" y="172402"/>
                    <a:pt x="67702" y="167640"/>
                  </a:cubicBezTo>
                  <a:cubicBezTo>
                    <a:pt x="57224" y="164783"/>
                    <a:pt x="46747" y="162877"/>
                    <a:pt x="35317" y="160973"/>
                  </a:cubicBezTo>
                  <a:lnTo>
                    <a:pt x="35317" y="16097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7" name="Freeform 67"/>
            <p:cNvSpPr/>
            <p:nvPr/>
          </p:nvSpPr>
          <p:spPr>
            <a:xfrm>
              <a:off x="5464940" y="4301993"/>
              <a:ext cx="165734" cy="208597"/>
            </a:xfrm>
            <a:custGeom>
              <a:avLst/>
              <a:gdLst/>
              <a:ahLst/>
              <a:cxnLst/>
              <a:rect l="l" t="t" r="r" b="b"/>
              <a:pathLst>
                <a:path w="165734" h="208597">
                  <a:moveTo>
                    <a:pt x="106680" y="0"/>
                  </a:moveTo>
                  <a:lnTo>
                    <a:pt x="0" y="77152"/>
                  </a:lnTo>
                  <a:lnTo>
                    <a:pt x="79057" y="208598"/>
                  </a:lnTo>
                  <a:lnTo>
                    <a:pt x="165735" y="153352"/>
                  </a:lnTo>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68" name="Freeform 68"/>
            <p:cNvSpPr/>
            <p:nvPr/>
          </p:nvSpPr>
          <p:spPr>
            <a:xfrm>
              <a:off x="5461457" y="4297145"/>
              <a:ext cx="175971" cy="219160"/>
            </a:xfrm>
            <a:custGeom>
              <a:avLst/>
              <a:gdLst/>
              <a:ahLst/>
              <a:cxnLst/>
              <a:rect l="l" t="t" r="r" b="b"/>
              <a:pathLst>
                <a:path w="175971" h="219160">
                  <a:moveTo>
                    <a:pt x="82541" y="219161"/>
                  </a:moveTo>
                  <a:lnTo>
                    <a:pt x="81588" y="219161"/>
                  </a:lnTo>
                  <a:cubicBezTo>
                    <a:pt x="80636" y="219161"/>
                    <a:pt x="79683" y="218208"/>
                    <a:pt x="78731" y="217256"/>
                  </a:cubicBezTo>
                  <a:lnTo>
                    <a:pt x="626" y="84858"/>
                  </a:lnTo>
                  <a:cubicBezTo>
                    <a:pt x="-327" y="82953"/>
                    <a:pt x="-327" y="80096"/>
                    <a:pt x="1578" y="78191"/>
                  </a:cubicBezTo>
                  <a:lnTo>
                    <a:pt x="108258" y="1038"/>
                  </a:lnTo>
                  <a:cubicBezTo>
                    <a:pt x="110163" y="-867"/>
                    <a:pt x="113021" y="86"/>
                    <a:pt x="114926" y="1991"/>
                  </a:cubicBezTo>
                  <a:cubicBezTo>
                    <a:pt x="116831" y="3896"/>
                    <a:pt x="115878" y="6753"/>
                    <a:pt x="113973" y="8658"/>
                  </a:cubicBezTo>
                  <a:cubicBezTo>
                    <a:pt x="113973" y="8658"/>
                    <a:pt x="113973" y="8658"/>
                    <a:pt x="113973" y="8658"/>
                  </a:cubicBezTo>
                  <a:lnTo>
                    <a:pt x="12056" y="82953"/>
                  </a:lnTo>
                  <a:lnTo>
                    <a:pt x="85398" y="206778"/>
                  </a:lnTo>
                  <a:lnTo>
                    <a:pt x="168266" y="154391"/>
                  </a:lnTo>
                  <a:cubicBezTo>
                    <a:pt x="170171" y="152486"/>
                    <a:pt x="173028" y="153438"/>
                    <a:pt x="174933" y="155343"/>
                  </a:cubicBezTo>
                  <a:cubicBezTo>
                    <a:pt x="176838" y="157248"/>
                    <a:pt x="175886" y="160106"/>
                    <a:pt x="173981" y="162011"/>
                  </a:cubicBezTo>
                  <a:cubicBezTo>
                    <a:pt x="173981" y="162011"/>
                    <a:pt x="173028" y="162011"/>
                    <a:pt x="173028" y="162963"/>
                  </a:cubicBezTo>
                  <a:lnTo>
                    <a:pt x="86351" y="218208"/>
                  </a:lnTo>
                  <a:cubicBezTo>
                    <a:pt x="84446" y="218208"/>
                    <a:pt x="83493" y="219161"/>
                    <a:pt x="82541" y="219161"/>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69" name="Freeform 69"/>
            <p:cNvSpPr/>
            <p:nvPr/>
          </p:nvSpPr>
          <p:spPr>
            <a:xfrm>
              <a:off x="4683516" y="4451536"/>
              <a:ext cx="73787" cy="101917"/>
            </a:xfrm>
            <a:custGeom>
              <a:avLst/>
              <a:gdLst/>
              <a:ahLst/>
              <a:cxnLst/>
              <a:rect l="l" t="t" r="r" b="b"/>
              <a:pathLst>
                <a:path w="73787" h="101917">
                  <a:moveTo>
                    <a:pt x="17519" y="30480"/>
                  </a:moveTo>
                  <a:cubicBezTo>
                    <a:pt x="7994" y="35243"/>
                    <a:pt x="2279" y="44768"/>
                    <a:pt x="374" y="55245"/>
                  </a:cubicBezTo>
                  <a:cubicBezTo>
                    <a:pt x="-579" y="59055"/>
                    <a:pt x="374" y="61912"/>
                    <a:pt x="2279" y="64770"/>
                  </a:cubicBezTo>
                  <a:cubicBezTo>
                    <a:pt x="4184" y="67628"/>
                    <a:pt x="7994" y="68580"/>
                    <a:pt x="10851" y="66675"/>
                  </a:cubicBezTo>
                  <a:cubicBezTo>
                    <a:pt x="10851" y="66675"/>
                    <a:pt x="10851" y="66675"/>
                    <a:pt x="10851" y="66675"/>
                  </a:cubicBezTo>
                  <a:cubicBezTo>
                    <a:pt x="3231" y="73343"/>
                    <a:pt x="1326" y="84772"/>
                    <a:pt x="7994" y="93345"/>
                  </a:cubicBezTo>
                  <a:cubicBezTo>
                    <a:pt x="7994" y="93345"/>
                    <a:pt x="7994" y="93345"/>
                    <a:pt x="8946" y="94297"/>
                  </a:cubicBezTo>
                  <a:cubicBezTo>
                    <a:pt x="16566" y="101918"/>
                    <a:pt x="27044" y="103822"/>
                    <a:pt x="37521" y="100012"/>
                  </a:cubicBezTo>
                  <a:cubicBezTo>
                    <a:pt x="47046" y="96203"/>
                    <a:pt x="54666" y="89535"/>
                    <a:pt x="60381" y="80962"/>
                  </a:cubicBezTo>
                  <a:cubicBezTo>
                    <a:pt x="73716" y="60960"/>
                    <a:pt x="84194" y="14288"/>
                    <a:pt x="55619" y="1905"/>
                  </a:cubicBezTo>
                  <a:cubicBezTo>
                    <a:pt x="43236" y="-1905"/>
                    <a:pt x="28949" y="0"/>
                    <a:pt x="18471" y="7620"/>
                  </a:cubicBezTo>
                  <a:cubicBezTo>
                    <a:pt x="13709" y="11430"/>
                    <a:pt x="4184" y="15240"/>
                    <a:pt x="4184" y="22860"/>
                  </a:cubicBezTo>
                  <a:cubicBezTo>
                    <a:pt x="5136" y="28575"/>
                    <a:pt x="11804" y="37147"/>
                    <a:pt x="17519" y="3048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70" name="Freeform 70"/>
            <p:cNvSpPr/>
            <p:nvPr/>
          </p:nvSpPr>
          <p:spPr>
            <a:xfrm>
              <a:off x="4679723" y="4445854"/>
              <a:ext cx="84089" cy="111408"/>
            </a:xfrm>
            <a:custGeom>
              <a:avLst/>
              <a:gdLst/>
              <a:ahLst/>
              <a:cxnLst/>
              <a:rect l="l" t="t" r="r" b="b"/>
              <a:pathLst>
                <a:path w="84089" h="111408">
                  <a:moveTo>
                    <a:pt x="31790" y="111409"/>
                  </a:moveTo>
                  <a:cubicBezTo>
                    <a:pt x="23217" y="111409"/>
                    <a:pt x="15597" y="107599"/>
                    <a:pt x="9882" y="101884"/>
                  </a:cubicBezTo>
                  <a:cubicBezTo>
                    <a:pt x="5120" y="96169"/>
                    <a:pt x="3215" y="89501"/>
                    <a:pt x="4167" y="82834"/>
                  </a:cubicBezTo>
                  <a:cubicBezTo>
                    <a:pt x="4167" y="80929"/>
                    <a:pt x="5120" y="78071"/>
                    <a:pt x="6072" y="76166"/>
                  </a:cubicBezTo>
                  <a:cubicBezTo>
                    <a:pt x="5120" y="75214"/>
                    <a:pt x="4167" y="74261"/>
                    <a:pt x="3215" y="73309"/>
                  </a:cubicBezTo>
                  <a:cubicBezTo>
                    <a:pt x="357" y="69499"/>
                    <a:pt x="-595" y="64736"/>
                    <a:pt x="357" y="59974"/>
                  </a:cubicBezTo>
                  <a:cubicBezTo>
                    <a:pt x="1310" y="52354"/>
                    <a:pt x="4167" y="44734"/>
                    <a:pt x="9882" y="39019"/>
                  </a:cubicBezTo>
                  <a:cubicBezTo>
                    <a:pt x="7025" y="36161"/>
                    <a:pt x="5120" y="32351"/>
                    <a:pt x="5120" y="28541"/>
                  </a:cubicBezTo>
                  <a:cubicBezTo>
                    <a:pt x="4167" y="19016"/>
                    <a:pt x="13692" y="13301"/>
                    <a:pt x="19407" y="9491"/>
                  </a:cubicBezTo>
                  <a:lnTo>
                    <a:pt x="21312" y="8539"/>
                  </a:lnTo>
                  <a:cubicBezTo>
                    <a:pt x="33695" y="-34"/>
                    <a:pt x="48935" y="-1939"/>
                    <a:pt x="63222" y="1871"/>
                  </a:cubicBezTo>
                  <a:cubicBezTo>
                    <a:pt x="72747" y="5681"/>
                    <a:pt x="80367" y="14254"/>
                    <a:pt x="82272" y="24731"/>
                  </a:cubicBezTo>
                  <a:cubicBezTo>
                    <a:pt x="87035" y="46639"/>
                    <a:pt x="82272" y="69499"/>
                    <a:pt x="69890" y="88549"/>
                  </a:cubicBezTo>
                  <a:cubicBezTo>
                    <a:pt x="64175" y="98074"/>
                    <a:pt x="54650" y="105694"/>
                    <a:pt x="44172" y="109504"/>
                  </a:cubicBezTo>
                  <a:cubicBezTo>
                    <a:pt x="39410" y="110456"/>
                    <a:pt x="35600" y="111409"/>
                    <a:pt x="31790" y="111409"/>
                  </a:cubicBezTo>
                  <a:close/>
                  <a:moveTo>
                    <a:pt x="17502" y="77119"/>
                  </a:moveTo>
                  <a:cubicBezTo>
                    <a:pt x="15597" y="79024"/>
                    <a:pt x="13692" y="81881"/>
                    <a:pt x="13692" y="84739"/>
                  </a:cubicBezTo>
                  <a:cubicBezTo>
                    <a:pt x="12740" y="88549"/>
                    <a:pt x="14645" y="93311"/>
                    <a:pt x="16550" y="96169"/>
                  </a:cubicBezTo>
                  <a:cubicBezTo>
                    <a:pt x="22265" y="101884"/>
                    <a:pt x="31790" y="103789"/>
                    <a:pt x="39410" y="100931"/>
                  </a:cubicBezTo>
                  <a:cubicBezTo>
                    <a:pt x="47982" y="97121"/>
                    <a:pt x="54650" y="91406"/>
                    <a:pt x="59412" y="83786"/>
                  </a:cubicBezTo>
                  <a:cubicBezTo>
                    <a:pt x="69890" y="67594"/>
                    <a:pt x="73700" y="47591"/>
                    <a:pt x="69890" y="28541"/>
                  </a:cubicBezTo>
                  <a:cubicBezTo>
                    <a:pt x="67985" y="20921"/>
                    <a:pt x="63222" y="15206"/>
                    <a:pt x="56555" y="12349"/>
                  </a:cubicBezTo>
                  <a:cubicBezTo>
                    <a:pt x="45125" y="9491"/>
                    <a:pt x="33695" y="11396"/>
                    <a:pt x="24170" y="18064"/>
                  </a:cubicBezTo>
                  <a:lnTo>
                    <a:pt x="22265" y="19016"/>
                  </a:lnTo>
                  <a:cubicBezTo>
                    <a:pt x="18455" y="21874"/>
                    <a:pt x="12740" y="24731"/>
                    <a:pt x="12740" y="28541"/>
                  </a:cubicBezTo>
                  <a:cubicBezTo>
                    <a:pt x="12740" y="30446"/>
                    <a:pt x="13692" y="32351"/>
                    <a:pt x="15597" y="33304"/>
                  </a:cubicBezTo>
                  <a:lnTo>
                    <a:pt x="18455" y="31399"/>
                  </a:lnTo>
                  <a:cubicBezTo>
                    <a:pt x="20360" y="30446"/>
                    <a:pt x="23217" y="30446"/>
                    <a:pt x="24170" y="32351"/>
                  </a:cubicBezTo>
                  <a:cubicBezTo>
                    <a:pt x="26075" y="34256"/>
                    <a:pt x="26075" y="37114"/>
                    <a:pt x="24170" y="38066"/>
                  </a:cubicBezTo>
                  <a:cubicBezTo>
                    <a:pt x="23217" y="39971"/>
                    <a:pt x="21312" y="40924"/>
                    <a:pt x="19407" y="40924"/>
                  </a:cubicBezTo>
                  <a:cubicBezTo>
                    <a:pt x="13692" y="45686"/>
                    <a:pt x="9882" y="52354"/>
                    <a:pt x="8930" y="59974"/>
                  </a:cubicBezTo>
                  <a:cubicBezTo>
                    <a:pt x="8930" y="61879"/>
                    <a:pt x="8930" y="64736"/>
                    <a:pt x="9882" y="65689"/>
                  </a:cubicBezTo>
                  <a:cubicBezTo>
                    <a:pt x="9882" y="66641"/>
                    <a:pt x="10835" y="66641"/>
                    <a:pt x="11787" y="66641"/>
                  </a:cubicBezTo>
                  <a:lnTo>
                    <a:pt x="12740" y="66641"/>
                  </a:lnTo>
                  <a:cubicBezTo>
                    <a:pt x="14645" y="64736"/>
                    <a:pt x="17502" y="65689"/>
                    <a:pt x="19407" y="67594"/>
                  </a:cubicBezTo>
                  <a:cubicBezTo>
                    <a:pt x="21312" y="69499"/>
                    <a:pt x="20360" y="72356"/>
                    <a:pt x="18455" y="74261"/>
                  </a:cubicBezTo>
                  <a:lnTo>
                    <a:pt x="17502" y="77119"/>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71" name="Freeform 71"/>
            <p:cNvSpPr/>
            <p:nvPr/>
          </p:nvSpPr>
          <p:spPr>
            <a:xfrm>
              <a:off x="3697100" y="5887906"/>
              <a:ext cx="737235" cy="276225"/>
            </a:xfrm>
            <a:custGeom>
              <a:avLst/>
              <a:gdLst/>
              <a:ahLst/>
              <a:cxnLst/>
              <a:rect l="l" t="t" r="r" b="b"/>
              <a:pathLst>
                <a:path w="737235" h="276225">
                  <a:moveTo>
                    <a:pt x="0" y="0"/>
                  </a:moveTo>
                  <a:lnTo>
                    <a:pt x="737235" y="0"/>
                  </a:lnTo>
                  <a:lnTo>
                    <a:pt x="737235" y="276225"/>
                  </a:lnTo>
                  <a:lnTo>
                    <a:pt x="0" y="27622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72" name="Freeform 72"/>
            <p:cNvSpPr/>
            <p:nvPr/>
          </p:nvSpPr>
          <p:spPr>
            <a:xfrm>
              <a:off x="3692338" y="5884096"/>
              <a:ext cx="747712" cy="285750"/>
            </a:xfrm>
            <a:custGeom>
              <a:avLst/>
              <a:gdLst/>
              <a:ahLst/>
              <a:cxnLst/>
              <a:rect l="l" t="t" r="r" b="b"/>
              <a:pathLst>
                <a:path w="747712" h="285750">
                  <a:moveTo>
                    <a:pt x="742950" y="285750"/>
                  </a:moveTo>
                  <a:lnTo>
                    <a:pt x="4763" y="285750"/>
                  </a:lnTo>
                  <a:cubicBezTo>
                    <a:pt x="1905" y="285750"/>
                    <a:pt x="0" y="283845"/>
                    <a:pt x="0" y="280988"/>
                  </a:cubicBezTo>
                  <a:lnTo>
                    <a:pt x="0" y="4763"/>
                  </a:lnTo>
                  <a:cubicBezTo>
                    <a:pt x="0" y="1905"/>
                    <a:pt x="1905" y="0"/>
                    <a:pt x="4763" y="0"/>
                  </a:cubicBezTo>
                  <a:lnTo>
                    <a:pt x="742950" y="0"/>
                  </a:lnTo>
                  <a:cubicBezTo>
                    <a:pt x="745808" y="0"/>
                    <a:pt x="747713" y="1905"/>
                    <a:pt x="747713" y="4763"/>
                  </a:cubicBezTo>
                  <a:lnTo>
                    <a:pt x="747713" y="281940"/>
                  </a:lnTo>
                  <a:cubicBezTo>
                    <a:pt x="747713" y="282892"/>
                    <a:pt x="745808" y="284797"/>
                    <a:pt x="742950" y="285750"/>
                  </a:cubicBezTo>
                  <a:close/>
                  <a:moveTo>
                    <a:pt x="10478" y="275272"/>
                  </a:moveTo>
                  <a:lnTo>
                    <a:pt x="738188" y="275272"/>
                  </a:lnTo>
                  <a:lnTo>
                    <a:pt x="738188" y="8572"/>
                  </a:lnTo>
                  <a:lnTo>
                    <a:pt x="9525" y="8572"/>
                  </a:lnTo>
                  <a:lnTo>
                    <a:pt x="10478" y="27527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73" name="Freeform 73"/>
            <p:cNvSpPr/>
            <p:nvPr/>
          </p:nvSpPr>
          <p:spPr>
            <a:xfrm>
              <a:off x="4540063" y="5741221"/>
              <a:ext cx="737235" cy="422910"/>
            </a:xfrm>
            <a:custGeom>
              <a:avLst/>
              <a:gdLst/>
              <a:ahLst/>
              <a:cxnLst/>
              <a:rect l="l" t="t" r="r" b="b"/>
              <a:pathLst>
                <a:path w="737235" h="422910">
                  <a:moveTo>
                    <a:pt x="0" y="0"/>
                  </a:moveTo>
                  <a:lnTo>
                    <a:pt x="737235" y="0"/>
                  </a:lnTo>
                  <a:lnTo>
                    <a:pt x="737235" y="422910"/>
                  </a:lnTo>
                  <a:lnTo>
                    <a:pt x="0" y="42291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74" name="Freeform 74"/>
            <p:cNvSpPr/>
            <p:nvPr/>
          </p:nvSpPr>
          <p:spPr>
            <a:xfrm>
              <a:off x="4535300" y="5737410"/>
              <a:ext cx="746759" cy="432435"/>
            </a:xfrm>
            <a:custGeom>
              <a:avLst/>
              <a:gdLst/>
              <a:ahLst/>
              <a:cxnLst/>
              <a:rect l="l" t="t" r="r" b="b"/>
              <a:pathLst>
                <a:path w="746759" h="432435">
                  <a:moveTo>
                    <a:pt x="741997" y="432435"/>
                  </a:moveTo>
                  <a:lnTo>
                    <a:pt x="4763" y="432435"/>
                  </a:lnTo>
                  <a:cubicBezTo>
                    <a:pt x="1905" y="432435"/>
                    <a:pt x="0" y="430530"/>
                    <a:pt x="0" y="427673"/>
                  </a:cubicBezTo>
                  <a:lnTo>
                    <a:pt x="0" y="4763"/>
                  </a:lnTo>
                  <a:cubicBezTo>
                    <a:pt x="0" y="1905"/>
                    <a:pt x="1905" y="0"/>
                    <a:pt x="4763" y="0"/>
                  </a:cubicBezTo>
                  <a:lnTo>
                    <a:pt x="741997" y="0"/>
                  </a:lnTo>
                  <a:cubicBezTo>
                    <a:pt x="744855" y="0"/>
                    <a:pt x="746760" y="1905"/>
                    <a:pt x="746760" y="4763"/>
                  </a:cubicBezTo>
                  <a:lnTo>
                    <a:pt x="746760" y="428625"/>
                  </a:lnTo>
                  <a:cubicBezTo>
                    <a:pt x="746760" y="429578"/>
                    <a:pt x="744855" y="432435"/>
                    <a:pt x="741997" y="432435"/>
                  </a:cubicBezTo>
                  <a:close/>
                  <a:moveTo>
                    <a:pt x="9525" y="421958"/>
                  </a:moveTo>
                  <a:lnTo>
                    <a:pt x="737235" y="421958"/>
                  </a:lnTo>
                  <a:lnTo>
                    <a:pt x="737235" y="8573"/>
                  </a:lnTo>
                  <a:lnTo>
                    <a:pt x="9525" y="8573"/>
                  </a:lnTo>
                  <a:lnTo>
                    <a:pt x="9525" y="42195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75" name="Freeform 75"/>
            <p:cNvSpPr/>
            <p:nvPr/>
          </p:nvSpPr>
          <p:spPr>
            <a:xfrm>
              <a:off x="5383025" y="5565961"/>
              <a:ext cx="737235" cy="598170"/>
            </a:xfrm>
            <a:custGeom>
              <a:avLst/>
              <a:gdLst/>
              <a:ahLst/>
              <a:cxnLst/>
              <a:rect l="l" t="t" r="r" b="b"/>
              <a:pathLst>
                <a:path w="737235" h="598170">
                  <a:moveTo>
                    <a:pt x="0" y="0"/>
                  </a:moveTo>
                  <a:lnTo>
                    <a:pt x="737235" y="0"/>
                  </a:lnTo>
                  <a:lnTo>
                    <a:pt x="737235" y="598170"/>
                  </a:lnTo>
                  <a:lnTo>
                    <a:pt x="0" y="59817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76" name="Freeform 76"/>
            <p:cNvSpPr/>
            <p:nvPr/>
          </p:nvSpPr>
          <p:spPr>
            <a:xfrm>
              <a:off x="5377310" y="5562151"/>
              <a:ext cx="747007" cy="607695"/>
            </a:xfrm>
            <a:custGeom>
              <a:avLst/>
              <a:gdLst/>
              <a:ahLst/>
              <a:cxnLst/>
              <a:rect l="l" t="t" r="r" b="b"/>
              <a:pathLst>
                <a:path w="747007" h="607695">
                  <a:moveTo>
                    <a:pt x="742950" y="607695"/>
                  </a:moveTo>
                  <a:lnTo>
                    <a:pt x="4763" y="607695"/>
                  </a:lnTo>
                  <a:cubicBezTo>
                    <a:pt x="1905" y="607695"/>
                    <a:pt x="0" y="605790"/>
                    <a:pt x="0" y="602933"/>
                  </a:cubicBezTo>
                  <a:lnTo>
                    <a:pt x="0" y="4763"/>
                  </a:lnTo>
                  <a:cubicBezTo>
                    <a:pt x="0" y="1905"/>
                    <a:pt x="1905" y="0"/>
                    <a:pt x="4763" y="0"/>
                  </a:cubicBezTo>
                  <a:lnTo>
                    <a:pt x="741998" y="0"/>
                  </a:lnTo>
                  <a:cubicBezTo>
                    <a:pt x="744855" y="0"/>
                    <a:pt x="746760" y="1905"/>
                    <a:pt x="746760" y="4763"/>
                  </a:cubicBezTo>
                  <a:lnTo>
                    <a:pt x="746760" y="603885"/>
                  </a:lnTo>
                  <a:cubicBezTo>
                    <a:pt x="747713" y="604838"/>
                    <a:pt x="745808" y="606743"/>
                    <a:pt x="742950" y="607695"/>
                  </a:cubicBezTo>
                  <a:close/>
                  <a:moveTo>
                    <a:pt x="10478" y="597218"/>
                  </a:moveTo>
                  <a:lnTo>
                    <a:pt x="738188" y="597218"/>
                  </a:lnTo>
                  <a:lnTo>
                    <a:pt x="738188" y="8572"/>
                  </a:lnTo>
                  <a:lnTo>
                    <a:pt x="10478" y="8572"/>
                  </a:lnTo>
                  <a:lnTo>
                    <a:pt x="10478" y="597218"/>
                  </a:lnTo>
                  <a:close/>
                </a:path>
              </a:pathLst>
            </a:custGeom>
            <a:solidFill>
              <a:srgbClr val="231F20"/>
            </a:solidFill>
            <a:ln cap="flat">
              <a:prstDash val="solid"/>
            </a:ln>
          </p:spPr>
          <p:txBody>
            <a:bodyPr vert="horz" lIns="91440" tIns="45720" rIns="91440" bIns="45720" anchor="ctr">
              <a:spAutoFit/>
            </a:bodyPr>
            <a:lstStyle/>
            <a:p>
              <a:pPr marL="0" algn="l"/>
              <a:endParaRPr/>
            </a:p>
          </p:txBody>
        </p:sp>
      </p:grpSp>
      <p:sp>
        <p:nvSpPr>
          <p:cNvPr id="77" name="AutoShape 77"/>
          <p:cNvSpPr/>
          <p:nvPr/>
        </p:nvSpPr>
        <p:spPr>
          <a:xfrm>
            <a:off x="8486893" y="3594978"/>
            <a:ext cx="2540376" cy="36000"/>
          </a:xfrm>
          <a:prstGeom prst="rect">
            <a:avLst/>
          </a:prstGeom>
          <a:gradFill>
            <a:gsLst>
              <a:gs pos="0">
                <a:srgbClr val="FF9A2C">
                  <a:alpha val="0"/>
                </a:srgbClr>
              </a:gs>
              <a:gs pos="49000">
                <a:srgbClr val="FF9A2C">
                  <a:alpha val="50000"/>
                </a:srgbClr>
              </a:gs>
              <a:gs pos="100000">
                <a:srgbClr val="FF9A2C">
                  <a:alpha val="0"/>
                </a:srgbClr>
              </a:gs>
            </a:gsLst>
          </a:gradFill>
          <a:ln w="114300" cap="flat" cmpd="sng">
            <a:gradFill>
              <a:gsLst>
                <a:gs pos="0">
                  <a:srgbClr val="FF9A2C">
                    <a:alpha val="0"/>
                  </a:srgbClr>
                </a:gs>
                <a:gs pos="49000">
                  <a:srgbClr val="FF9A2C">
                    <a:alpha val="50000"/>
                  </a:srgbClr>
                </a:gs>
                <a:gs pos="100000">
                  <a:srgbClr val="FF9A2C">
                    <a:alpha val="0"/>
                  </a:srgbClr>
                </a:gs>
              </a:gsLst>
            </a:gradFill>
            <a:prstDash val="solid"/>
          </a:ln>
        </p:spPr>
        <p:txBody>
          <a:bodyPr vert="horz" lIns="91440" tIns="45720" rIns="91440" bIns="45720" anchor="ctr">
            <a:spAutoFit/>
          </a:bodyPr>
          <a:lstStyle/>
          <a:p>
            <a:pPr marL="0" algn="ctr"/>
            <a:endParaRPr/>
          </a:p>
        </p:txBody>
      </p:sp>
      <p:sp>
        <p:nvSpPr>
          <p:cNvPr id="78" name="AutoShape 78"/>
          <p:cNvSpPr/>
          <p:nvPr/>
        </p:nvSpPr>
        <p:spPr>
          <a:xfrm>
            <a:off x="1260593" y="3594978"/>
            <a:ext cx="2540376" cy="36000"/>
          </a:xfrm>
          <a:prstGeom prst="rect">
            <a:avLst/>
          </a:prstGeom>
          <a:gradFill>
            <a:gsLst>
              <a:gs pos="0">
                <a:srgbClr val="FF9A2C">
                  <a:alpha val="0"/>
                </a:srgbClr>
              </a:gs>
              <a:gs pos="49000">
                <a:srgbClr val="FF9A2C">
                  <a:alpha val="50000"/>
                </a:srgbClr>
              </a:gs>
              <a:gs pos="100000">
                <a:srgbClr val="FF9A2C">
                  <a:alpha val="0"/>
                </a:srgbClr>
              </a:gs>
            </a:gsLst>
          </a:gradFill>
          <a:ln w="114300" cap="flat" cmpd="sng">
            <a:gradFill>
              <a:gsLst>
                <a:gs pos="0">
                  <a:srgbClr val="FF9A2C">
                    <a:alpha val="0"/>
                  </a:srgbClr>
                </a:gs>
                <a:gs pos="49000">
                  <a:srgbClr val="FF9A2C">
                    <a:alpha val="50000"/>
                  </a:srgbClr>
                </a:gs>
                <a:gs pos="100000">
                  <a:srgbClr val="FF9A2C">
                    <a:alpha val="0"/>
                  </a:srgbClr>
                </a:gs>
              </a:gsLst>
            </a:gradFill>
            <a:prstDash val="solid"/>
          </a:ln>
        </p:spPr>
        <p:txBody>
          <a:bodyPr vert="horz" lIns="91440" tIns="45720" rIns="91440" bIns="45720" anchor="ctr">
            <a:spAutoFit/>
          </a:bodyPr>
          <a:lstStyle/>
          <a:p>
            <a:pPr marL="0" algn="ctr"/>
            <a:endParaRPr/>
          </a:p>
        </p:txBody>
      </p:sp>
      <p:sp>
        <p:nvSpPr>
          <p:cNvPr id="79" name="AutoShape 79"/>
          <p:cNvSpPr/>
          <p:nvPr/>
        </p:nvSpPr>
        <p:spPr>
          <a:xfrm rot="10800000">
            <a:off x="1412284" y="1477483"/>
            <a:ext cx="2236996" cy="2236996"/>
          </a:xfrm>
          <a:prstGeom prst="ellipse">
            <a:avLst/>
          </a:prstGeom>
          <a:gradFill>
            <a:gsLst>
              <a:gs pos="0">
                <a:srgbClr val="FF9A2C">
                  <a:alpha val="0"/>
                </a:srgbClr>
              </a:gs>
              <a:gs pos="100000">
                <a:srgbClr val="FF9A2C">
                  <a:alpha val="50000"/>
                </a:srgbClr>
              </a:gs>
            </a:gsLst>
            <a:lin ang="5400000"/>
          </a:gradFill>
          <a:ln w="180975" cap="flat" cmpd="sng">
            <a:gradFill>
              <a:gsLst>
                <a:gs pos="0">
                  <a:srgbClr val="FF9A2C">
                    <a:alpha val="0"/>
                  </a:srgbClr>
                </a:gs>
                <a:gs pos="100000">
                  <a:srgbClr val="FF9A2C">
                    <a:alpha val="50000"/>
                  </a:srgbClr>
                </a:gs>
              </a:gsLst>
              <a:lin ang="5400000"/>
            </a:gradFill>
            <a:prstDash val="solid"/>
          </a:ln>
        </p:spPr>
        <p:txBody>
          <a:bodyPr vert="horz" lIns="91440" tIns="45720" rIns="91440" bIns="45720" anchor="ctr">
            <a:spAutoFit/>
          </a:bodyPr>
          <a:lstStyle/>
          <a:p>
            <a:pPr marL="0" algn="ctr"/>
            <a:endParaRPr/>
          </a:p>
        </p:txBody>
      </p:sp>
      <p:sp>
        <p:nvSpPr>
          <p:cNvPr id="80" name="AutoShape 80"/>
          <p:cNvSpPr/>
          <p:nvPr/>
        </p:nvSpPr>
        <p:spPr>
          <a:xfrm rot="10800000">
            <a:off x="8638583" y="1477483"/>
            <a:ext cx="2236996" cy="2236996"/>
          </a:xfrm>
          <a:prstGeom prst="ellipse">
            <a:avLst/>
          </a:prstGeom>
          <a:gradFill>
            <a:gsLst>
              <a:gs pos="0">
                <a:srgbClr val="FF9A2C">
                  <a:alpha val="0"/>
                </a:srgbClr>
              </a:gs>
              <a:gs pos="100000">
                <a:srgbClr val="FF9A2C">
                  <a:alpha val="50000"/>
                </a:srgbClr>
              </a:gs>
            </a:gsLst>
            <a:lin ang="5400000"/>
          </a:gradFill>
          <a:ln w="180975" cap="flat" cmpd="sng">
            <a:gradFill>
              <a:gsLst>
                <a:gs pos="0">
                  <a:srgbClr val="FF9A2C">
                    <a:alpha val="0"/>
                  </a:srgbClr>
                </a:gs>
                <a:gs pos="100000">
                  <a:srgbClr val="FF9A2C">
                    <a:alpha val="50000"/>
                  </a:srgbClr>
                </a:gs>
              </a:gsLst>
              <a:lin ang="5400000"/>
            </a:gradFill>
            <a:prstDash val="solid"/>
          </a:ln>
        </p:spPr>
        <p:txBody>
          <a:bodyPr vert="horz" lIns="91440" tIns="45720" rIns="91440" bIns="45720" anchor="ctr">
            <a:spAutoFit/>
          </a:bodyPr>
          <a:lstStyle/>
          <a:p>
            <a:pPr marL="0" algn="ctr"/>
            <a:endParaRPr/>
          </a:p>
        </p:txBody>
      </p:sp>
      <p:grpSp>
        <p:nvGrpSpPr>
          <p:cNvPr id="81" name="Group 81"/>
          <p:cNvGrpSpPr/>
          <p:nvPr/>
        </p:nvGrpSpPr>
        <p:grpSpPr>
          <a:xfrm>
            <a:off x="8852572" y="1918983"/>
            <a:ext cx="1809028" cy="1582397"/>
            <a:chOff x="6716899" y="4742136"/>
            <a:chExt cx="2738253" cy="2395221"/>
          </a:xfrm>
        </p:grpSpPr>
        <p:sp>
          <p:nvSpPr>
            <p:cNvPr id="82" name="Freeform 82"/>
            <p:cNvSpPr/>
            <p:nvPr/>
          </p:nvSpPr>
          <p:spPr>
            <a:xfrm>
              <a:off x="6879198" y="6003883"/>
              <a:ext cx="2571750" cy="1128712"/>
            </a:xfrm>
            <a:custGeom>
              <a:avLst/>
              <a:gdLst/>
              <a:ahLst/>
              <a:cxnLst/>
              <a:rect l="l" t="t" r="r" b="b"/>
              <a:pathLst>
                <a:path w="2571750" h="1128712">
                  <a:moveTo>
                    <a:pt x="2571750" y="26670"/>
                  </a:moveTo>
                  <a:lnTo>
                    <a:pt x="2571750" y="100965"/>
                  </a:lnTo>
                  <a:lnTo>
                    <a:pt x="2223135" y="528638"/>
                  </a:lnTo>
                  <a:lnTo>
                    <a:pt x="2111693" y="390525"/>
                  </a:lnTo>
                  <a:lnTo>
                    <a:pt x="15240" y="1128713"/>
                  </a:lnTo>
                  <a:lnTo>
                    <a:pt x="0" y="1018222"/>
                  </a:lnTo>
                  <a:lnTo>
                    <a:pt x="1448753" y="423863"/>
                  </a:lnTo>
                  <a:cubicBezTo>
                    <a:pt x="1448753" y="423863"/>
                    <a:pt x="1967865" y="203835"/>
                    <a:pt x="1950720" y="203835"/>
                  </a:cubicBezTo>
                  <a:cubicBezTo>
                    <a:pt x="1933575" y="203835"/>
                    <a:pt x="1771650" y="67628"/>
                    <a:pt x="1771650" y="67628"/>
                  </a:cubicBezTo>
                  <a:lnTo>
                    <a:pt x="1787843" y="0"/>
                  </a:lnTo>
                  <a:lnTo>
                    <a:pt x="2345055" y="84772"/>
                  </a:lnTo>
                  <a:lnTo>
                    <a:pt x="2571750" y="26670"/>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83" name="Freeform 83"/>
            <p:cNvSpPr/>
            <p:nvPr/>
          </p:nvSpPr>
          <p:spPr>
            <a:xfrm>
              <a:off x="6874435" y="6000073"/>
              <a:ext cx="2580322" cy="1137284"/>
            </a:xfrm>
            <a:custGeom>
              <a:avLst/>
              <a:gdLst/>
              <a:ahLst/>
              <a:cxnLst/>
              <a:rect l="l" t="t" r="r" b="b"/>
              <a:pathLst>
                <a:path w="2580322" h="1137284">
                  <a:moveTo>
                    <a:pt x="20003" y="1137285"/>
                  </a:moveTo>
                  <a:cubicBezTo>
                    <a:pt x="19050" y="1137285"/>
                    <a:pt x="18097" y="1137285"/>
                    <a:pt x="17145" y="1136332"/>
                  </a:cubicBezTo>
                  <a:cubicBezTo>
                    <a:pt x="16193" y="1135380"/>
                    <a:pt x="15240" y="1134427"/>
                    <a:pt x="15240" y="1132523"/>
                  </a:cubicBezTo>
                  <a:lnTo>
                    <a:pt x="0" y="1022985"/>
                  </a:lnTo>
                  <a:cubicBezTo>
                    <a:pt x="0" y="1021080"/>
                    <a:pt x="953" y="1019175"/>
                    <a:pt x="2857" y="1018222"/>
                  </a:cubicBezTo>
                  <a:lnTo>
                    <a:pt x="1451610" y="423863"/>
                  </a:lnTo>
                  <a:cubicBezTo>
                    <a:pt x="1631633" y="347663"/>
                    <a:pt x="1897380" y="233363"/>
                    <a:pt x="1945005" y="209550"/>
                  </a:cubicBezTo>
                  <a:cubicBezTo>
                    <a:pt x="1909763" y="190500"/>
                    <a:pt x="1806893" y="104775"/>
                    <a:pt x="1773555" y="76200"/>
                  </a:cubicBezTo>
                  <a:cubicBezTo>
                    <a:pt x="1772603" y="75247"/>
                    <a:pt x="1771650" y="73342"/>
                    <a:pt x="1771650" y="71438"/>
                  </a:cubicBezTo>
                  <a:lnTo>
                    <a:pt x="1787843" y="3810"/>
                  </a:lnTo>
                  <a:cubicBezTo>
                    <a:pt x="1788795" y="952"/>
                    <a:pt x="1790700" y="0"/>
                    <a:pt x="1793558" y="0"/>
                  </a:cubicBezTo>
                  <a:lnTo>
                    <a:pt x="2349818" y="84772"/>
                  </a:lnTo>
                  <a:lnTo>
                    <a:pt x="2574608" y="26670"/>
                  </a:lnTo>
                  <a:cubicBezTo>
                    <a:pt x="2577465" y="25717"/>
                    <a:pt x="2580323" y="27622"/>
                    <a:pt x="2580323" y="30480"/>
                  </a:cubicBezTo>
                  <a:cubicBezTo>
                    <a:pt x="2580323" y="30480"/>
                    <a:pt x="2580323" y="31432"/>
                    <a:pt x="2580323" y="31432"/>
                  </a:cubicBezTo>
                  <a:lnTo>
                    <a:pt x="2580323" y="105727"/>
                  </a:lnTo>
                  <a:cubicBezTo>
                    <a:pt x="2580323" y="106680"/>
                    <a:pt x="2580323" y="107632"/>
                    <a:pt x="2579370" y="108585"/>
                  </a:cubicBezTo>
                  <a:lnTo>
                    <a:pt x="2230755" y="536257"/>
                  </a:lnTo>
                  <a:cubicBezTo>
                    <a:pt x="2229803" y="537210"/>
                    <a:pt x="2228850" y="538163"/>
                    <a:pt x="2226945" y="538163"/>
                  </a:cubicBezTo>
                  <a:cubicBezTo>
                    <a:pt x="2225040" y="538163"/>
                    <a:pt x="2224088" y="537210"/>
                    <a:pt x="2223135" y="536257"/>
                  </a:cubicBezTo>
                  <a:lnTo>
                    <a:pt x="2113598" y="401002"/>
                  </a:lnTo>
                  <a:lnTo>
                    <a:pt x="21907" y="1136332"/>
                  </a:lnTo>
                  <a:cubicBezTo>
                    <a:pt x="20955" y="1137285"/>
                    <a:pt x="20955" y="1137285"/>
                    <a:pt x="20003" y="1137285"/>
                  </a:cubicBezTo>
                  <a:close/>
                  <a:moveTo>
                    <a:pt x="10478" y="1024890"/>
                  </a:moveTo>
                  <a:lnTo>
                    <a:pt x="24765" y="1124902"/>
                  </a:lnTo>
                  <a:lnTo>
                    <a:pt x="2114550" y="389572"/>
                  </a:lnTo>
                  <a:cubicBezTo>
                    <a:pt x="2116455" y="388620"/>
                    <a:pt x="2118360" y="389572"/>
                    <a:pt x="2120265" y="391477"/>
                  </a:cubicBezTo>
                  <a:lnTo>
                    <a:pt x="2227898" y="524827"/>
                  </a:lnTo>
                  <a:lnTo>
                    <a:pt x="2571750" y="102870"/>
                  </a:lnTo>
                  <a:lnTo>
                    <a:pt x="2571750" y="36195"/>
                  </a:lnTo>
                  <a:lnTo>
                    <a:pt x="2351723" y="93345"/>
                  </a:lnTo>
                  <a:cubicBezTo>
                    <a:pt x="2350770" y="93345"/>
                    <a:pt x="2350770" y="93345"/>
                    <a:pt x="2349818" y="93345"/>
                  </a:cubicBezTo>
                  <a:lnTo>
                    <a:pt x="1796415" y="8572"/>
                  </a:lnTo>
                  <a:lnTo>
                    <a:pt x="1782128" y="69532"/>
                  </a:lnTo>
                  <a:cubicBezTo>
                    <a:pt x="1858328" y="133350"/>
                    <a:pt x="1944053" y="200977"/>
                    <a:pt x="1955483" y="202882"/>
                  </a:cubicBezTo>
                  <a:cubicBezTo>
                    <a:pt x="1958340" y="202882"/>
                    <a:pt x="1960245" y="204788"/>
                    <a:pt x="1960245" y="206692"/>
                  </a:cubicBezTo>
                  <a:cubicBezTo>
                    <a:pt x="1961198" y="212407"/>
                    <a:pt x="1962150" y="214313"/>
                    <a:pt x="1706880" y="324802"/>
                  </a:cubicBezTo>
                  <a:cubicBezTo>
                    <a:pt x="1582103" y="378142"/>
                    <a:pt x="1456373" y="431482"/>
                    <a:pt x="1455420" y="432435"/>
                  </a:cubicBezTo>
                  <a:lnTo>
                    <a:pt x="10478" y="102489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84" name="Freeform 84"/>
            <p:cNvSpPr/>
            <p:nvPr/>
          </p:nvSpPr>
          <p:spPr>
            <a:xfrm>
              <a:off x="7038265" y="5955306"/>
              <a:ext cx="152400" cy="114299"/>
            </a:xfrm>
            <a:custGeom>
              <a:avLst/>
              <a:gdLst/>
              <a:ahLst/>
              <a:cxnLst/>
              <a:rect l="l" t="t" r="r" b="b"/>
              <a:pathLst>
                <a:path w="152400" h="114299">
                  <a:moveTo>
                    <a:pt x="152400" y="34290"/>
                  </a:moveTo>
                  <a:lnTo>
                    <a:pt x="40957" y="0"/>
                  </a:lnTo>
                  <a:lnTo>
                    <a:pt x="0" y="76200"/>
                  </a:lnTo>
                  <a:lnTo>
                    <a:pt x="103822" y="11430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85" name="Freeform 85"/>
            <p:cNvSpPr/>
            <p:nvPr/>
          </p:nvSpPr>
          <p:spPr>
            <a:xfrm>
              <a:off x="7032788" y="5952074"/>
              <a:ext cx="163353" cy="122293"/>
            </a:xfrm>
            <a:custGeom>
              <a:avLst/>
              <a:gdLst/>
              <a:ahLst/>
              <a:cxnLst/>
              <a:rect l="l" t="t" r="r" b="b"/>
              <a:pathLst>
                <a:path w="163353" h="122293">
                  <a:moveTo>
                    <a:pt x="109299" y="122294"/>
                  </a:moveTo>
                  <a:lnTo>
                    <a:pt x="107394" y="122294"/>
                  </a:lnTo>
                  <a:lnTo>
                    <a:pt x="3572" y="85146"/>
                  </a:lnTo>
                  <a:cubicBezTo>
                    <a:pt x="2619" y="85146"/>
                    <a:pt x="714" y="83241"/>
                    <a:pt x="714" y="82289"/>
                  </a:cubicBezTo>
                  <a:cubicBezTo>
                    <a:pt x="-238" y="81336"/>
                    <a:pt x="-238" y="79431"/>
                    <a:pt x="714" y="78479"/>
                  </a:cubicBezTo>
                  <a:lnTo>
                    <a:pt x="42624" y="2279"/>
                  </a:lnTo>
                  <a:cubicBezTo>
                    <a:pt x="43577" y="374"/>
                    <a:pt x="46434" y="-579"/>
                    <a:pt x="48339" y="374"/>
                  </a:cubicBezTo>
                  <a:lnTo>
                    <a:pt x="159782" y="33711"/>
                  </a:lnTo>
                  <a:cubicBezTo>
                    <a:pt x="160734" y="34664"/>
                    <a:pt x="162639" y="35616"/>
                    <a:pt x="162639" y="36569"/>
                  </a:cubicBezTo>
                  <a:cubicBezTo>
                    <a:pt x="163592" y="37521"/>
                    <a:pt x="163592" y="39426"/>
                    <a:pt x="162639" y="40379"/>
                  </a:cubicBezTo>
                  <a:lnTo>
                    <a:pt x="114062" y="120389"/>
                  </a:lnTo>
                  <a:cubicBezTo>
                    <a:pt x="113109" y="121341"/>
                    <a:pt x="111204" y="122294"/>
                    <a:pt x="109299" y="122294"/>
                  </a:cubicBezTo>
                  <a:close/>
                  <a:moveTo>
                    <a:pt x="12144" y="77526"/>
                  </a:moveTo>
                  <a:lnTo>
                    <a:pt x="107394" y="111816"/>
                  </a:lnTo>
                  <a:lnTo>
                    <a:pt x="150257" y="40379"/>
                  </a:lnTo>
                  <a:lnTo>
                    <a:pt x="49292" y="8946"/>
                  </a:lnTo>
                  <a:lnTo>
                    <a:pt x="12144" y="7752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86" name="Freeform 86"/>
            <p:cNvSpPr/>
            <p:nvPr/>
          </p:nvSpPr>
          <p:spPr>
            <a:xfrm>
              <a:off x="6815380" y="6004836"/>
              <a:ext cx="2635567" cy="1017269"/>
            </a:xfrm>
            <a:custGeom>
              <a:avLst/>
              <a:gdLst/>
              <a:ahLst/>
              <a:cxnLst/>
              <a:rect l="l" t="t" r="r" b="b"/>
              <a:pathLst>
                <a:path w="2635567" h="1017269">
                  <a:moveTo>
                    <a:pt x="0" y="481965"/>
                  </a:moveTo>
                  <a:lnTo>
                    <a:pt x="1984058" y="110490"/>
                  </a:lnTo>
                  <a:lnTo>
                    <a:pt x="1851660" y="0"/>
                  </a:lnTo>
                  <a:lnTo>
                    <a:pt x="2635568" y="26670"/>
                  </a:lnTo>
                  <a:lnTo>
                    <a:pt x="2280285" y="420052"/>
                  </a:lnTo>
                  <a:lnTo>
                    <a:pt x="2174558" y="305752"/>
                  </a:lnTo>
                  <a:lnTo>
                    <a:pt x="63818" y="101727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87" name="Freeform 87"/>
            <p:cNvSpPr/>
            <p:nvPr/>
          </p:nvSpPr>
          <p:spPr>
            <a:xfrm>
              <a:off x="6810618" y="5998168"/>
              <a:ext cx="2644534" cy="1028700"/>
            </a:xfrm>
            <a:custGeom>
              <a:avLst/>
              <a:gdLst/>
              <a:ahLst/>
              <a:cxnLst/>
              <a:rect l="l" t="t" r="r" b="b"/>
              <a:pathLst>
                <a:path w="2644534" h="1028700">
                  <a:moveTo>
                    <a:pt x="68580" y="1028700"/>
                  </a:moveTo>
                  <a:cubicBezTo>
                    <a:pt x="67627" y="1028700"/>
                    <a:pt x="66675" y="1028700"/>
                    <a:pt x="65723" y="1027748"/>
                  </a:cubicBezTo>
                  <a:cubicBezTo>
                    <a:pt x="64770" y="1026795"/>
                    <a:pt x="63818" y="1025843"/>
                    <a:pt x="63818" y="1023938"/>
                  </a:cubicBezTo>
                  <a:lnTo>
                    <a:pt x="0" y="488633"/>
                  </a:lnTo>
                  <a:cubicBezTo>
                    <a:pt x="0" y="485775"/>
                    <a:pt x="952" y="483870"/>
                    <a:pt x="3810" y="482918"/>
                  </a:cubicBezTo>
                  <a:lnTo>
                    <a:pt x="1977390" y="112395"/>
                  </a:lnTo>
                  <a:lnTo>
                    <a:pt x="1853565" y="8573"/>
                  </a:lnTo>
                  <a:cubicBezTo>
                    <a:pt x="1851660" y="7620"/>
                    <a:pt x="1851660" y="4763"/>
                    <a:pt x="1851660" y="2858"/>
                  </a:cubicBezTo>
                  <a:cubicBezTo>
                    <a:pt x="1852613" y="953"/>
                    <a:pt x="1854518" y="0"/>
                    <a:pt x="1856423" y="0"/>
                  </a:cubicBezTo>
                  <a:lnTo>
                    <a:pt x="2639378" y="26670"/>
                  </a:lnTo>
                  <a:cubicBezTo>
                    <a:pt x="2641283" y="26670"/>
                    <a:pt x="2643188" y="27623"/>
                    <a:pt x="2644140" y="29528"/>
                  </a:cubicBezTo>
                  <a:cubicBezTo>
                    <a:pt x="2645093" y="31433"/>
                    <a:pt x="2644140" y="33338"/>
                    <a:pt x="2643188" y="34290"/>
                  </a:cubicBezTo>
                  <a:lnTo>
                    <a:pt x="2288858" y="429578"/>
                  </a:lnTo>
                  <a:cubicBezTo>
                    <a:pt x="2287905" y="430530"/>
                    <a:pt x="2286953" y="431483"/>
                    <a:pt x="2285048" y="431483"/>
                  </a:cubicBezTo>
                  <a:cubicBezTo>
                    <a:pt x="2284095" y="431483"/>
                    <a:pt x="2282190" y="430530"/>
                    <a:pt x="2281238" y="429578"/>
                  </a:cubicBezTo>
                  <a:lnTo>
                    <a:pt x="2177415" y="318135"/>
                  </a:lnTo>
                  <a:lnTo>
                    <a:pt x="70485" y="1028700"/>
                  </a:lnTo>
                  <a:cubicBezTo>
                    <a:pt x="69533" y="1028700"/>
                    <a:pt x="69533" y="1028700"/>
                    <a:pt x="68580" y="1028700"/>
                  </a:cubicBezTo>
                  <a:close/>
                  <a:moveTo>
                    <a:pt x="10477" y="492443"/>
                  </a:moveTo>
                  <a:lnTo>
                    <a:pt x="73343" y="1017270"/>
                  </a:lnTo>
                  <a:lnTo>
                    <a:pt x="2178368" y="307658"/>
                  </a:lnTo>
                  <a:cubicBezTo>
                    <a:pt x="2180273" y="306705"/>
                    <a:pt x="2182178" y="307658"/>
                    <a:pt x="2183130" y="308610"/>
                  </a:cubicBezTo>
                  <a:lnTo>
                    <a:pt x="2286000" y="419100"/>
                  </a:lnTo>
                  <a:lnTo>
                    <a:pt x="2629853" y="37148"/>
                  </a:lnTo>
                  <a:lnTo>
                    <a:pt x="1870710" y="11430"/>
                  </a:lnTo>
                  <a:lnTo>
                    <a:pt x="1991678" y="112395"/>
                  </a:lnTo>
                  <a:cubicBezTo>
                    <a:pt x="1992630" y="113348"/>
                    <a:pt x="1993583" y="115253"/>
                    <a:pt x="1993583" y="117158"/>
                  </a:cubicBezTo>
                  <a:cubicBezTo>
                    <a:pt x="1993583" y="119063"/>
                    <a:pt x="1991678" y="120015"/>
                    <a:pt x="1989773" y="120968"/>
                  </a:cubicBezTo>
                  <a:lnTo>
                    <a:pt x="10477" y="49244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88" name="Freeform 88"/>
            <p:cNvSpPr/>
            <p:nvPr/>
          </p:nvSpPr>
          <p:spPr>
            <a:xfrm rot="21015193">
              <a:off x="7172502" y="6525044"/>
              <a:ext cx="784887" cy="160025"/>
            </a:xfrm>
            <a:custGeom>
              <a:avLst/>
              <a:gdLst/>
              <a:ahLst/>
              <a:cxnLst/>
              <a:rect l="l" t="t" r="r" b="b"/>
              <a:pathLst>
                <a:path w="784887" h="160025">
                  <a:moveTo>
                    <a:pt x="784887" y="80013"/>
                  </a:moveTo>
                  <a:cubicBezTo>
                    <a:pt x="784887" y="124203"/>
                    <a:pt x="609184" y="160026"/>
                    <a:pt x="392444" y="160026"/>
                  </a:cubicBezTo>
                  <a:cubicBezTo>
                    <a:pt x="175703" y="160026"/>
                    <a:pt x="0" y="124203"/>
                    <a:pt x="0" y="80013"/>
                  </a:cubicBezTo>
                  <a:cubicBezTo>
                    <a:pt x="0" y="35823"/>
                    <a:pt x="175703" y="0"/>
                    <a:pt x="392444" y="0"/>
                  </a:cubicBezTo>
                  <a:cubicBezTo>
                    <a:pt x="609184" y="0"/>
                    <a:pt x="784887" y="35823"/>
                    <a:pt x="784887" y="80013"/>
                  </a:cubicBezTo>
                  <a:close/>
                </a:path>
              </a:pathLst>
            </a:custGeom>
            <a:solidFill>
              <a:srgbClr val="E6E7E8"/>
            </a:solidFill>
            <a:ln cap="flat">
              <a:prstDash val="solid"/>
            </a:ln>
          </p:spPr>
          <p:txBody>
            <a:bodyPr vert="horz" lIns="91440" tIns="45720" rIns="91440" bIns="45720" anchor="ctr">
              <a:spAutoFit/>
            </a:bodyPr>
            <a:lstStyle/>
            <a:p>
              <a:pPr marL="0" algn="l"/>
              <a:endParaRPr/>
            </a:p>
          </p:txBody>
        </p:sp>
        <p:sp>
          <p:nvSpPr>
            <p:cNvPr id="89" name="Freeform 89"/>
            <p:cNvSpPr/>
            <p:nvPr/>
          </p:nvSpPr>
          <p:spPr>
            <a:xfrm>
              <a:off x="7769785" y="6321066"/>
              <a:ext cx="182879" cy="118109"/>
            </a:xfrm>
            <a:custGeom>
              <a:avLst/>
              <a:gdLst/>
              <a:ahLst/>
              <a:cxnLst/>
              <a:rect l="l" t="t" r="r" b="b"/>
              <a:pathLst>
                <a:path w="182879" h="118109">
                  <a:moveTo>
                    <a:pt x="55245" y="0"/>
                  </a:moveTo>
                  <a:lnTo>
                    <a:pt x="0" y="86677"/>
                  </a:lnTo>
                  <a:lnTo>
                    <a:pt x="107633" y="118110"/>
                  </a:lnTo>
                  <a:lnTo>
                    <a:pt x="182880" y="27622"/>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90" name="Freeform 90"/>
            <p:cNvSpPr/>
            <p:nvPr/>
          </p:nvSpPr>
          <p:spPr>
            <a:xfrm>
              <a:off x="7765618" y="6317834"/>
              <a:ext cx="193156" cy="126103"/>
            </a:xfrm>
            <a:custGeom>
              <a:avLst/>
              <a:gdLst/>
              <a:ahLst/>
              <a:cxnLst/>
              <a:rect l="l" t="t" r="r" b="b"/>
              <a:pathLst>
                <a:path w="193156" h="126103">
                  <a:moveTo>
                    <a:pt x="111800" y="126104"/>
                  </a:moveTo>
                  <a:cubicBezTo>
                    <a:pt x="111800" y="126104"/>
                    <a:pt x="110847" y="126104"/>
                    <a:pt x="110847" y="126104"/>
                  </a:cubicBezTo>
                  <a:lnTo>
                    <a:pt x="3215" y="95624"/>
                  </a:lnTo>
                  <a:cubicBezTo>
                    <a:pt x="357" y="94671"/>
                    <a:pt x="-595" y="91814"/>
                    <a:pt x="357" y="89909"/>
                  </a:cubicBezTo>
                  <a:cubicBezTo>
                    <a:pt x="357" y="89909"/>
                    <a:pt x="357" y="88956"/>
                    <a:pt x="1310" y="88956"/>
                  </a:cubicBezTo>
                  <a:lnTo>
                    <a:pt x="56555" y="2279"/>
                  </a:lnTo>
                  <a:cubicBezTo>
                    <a:pt x="57507" y="374"/>
                    <a:pt x="59412" y="-579"/>
                    <a:pt x="61317" y="374"/>
                  </a:cubicBezTo>
                  <a:lnTo>
                    <a:pt x="188952" y="27996"/>
                  </a:lnTo>
                  <a:cubicBezTo>
                    <a:pt x="190857" y="27996"/>
                    <a:pt x="191810" y="29901"/>
                    <a:pt x="192762" y="30854"/>
                  </a:cubicBezTo>
                  <a:cubicBezTo>
                    <a:pt x="193715" y="32759"/>
                    <a:pt x="192762" y="34664"/>
                    <a:pt x="191810" y="35616"/>
                  </a:cubicBezTo>
                  <a:lnTo>
                    <a:pt x="116562" y="126104"/>
                  </a:lnTo>
                  <a:cubicBezTo>
                    <a:pt x="114657" y="125151"/>
                    <a:pt x="112752" y="126104"/>
                    <a:pt x="111800" y="126104"/>
                  </a:cubicBezTo>
                  <a:close/>
                  <a:moveTo>
                    <a:pt x="11787" y="87051"/>
                  </a:moveTo>
                  <a:lnTo>
                    <a:pt x="109895" y="115626"/>
                  </a:lnTo>
                  <a:lnTo>
                    <a:pt x="178475" y="33711"/>
                  </a:lnTo>
                  <a:lnTo>
                    <a:pt x="62270" y="8946"/>
                  </a:lnTo>
                  <a:lnTo>
                    <a:pt x="11787" y="87051"/>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1" name="Freeform 91"/>
            <p:cNvSpPr/>
            <p:nvPr/>
          </p:nvSpPr>
          <p:spPr>
            <a:xfrm>
              <a:off x="7720142" y="6407743"/>
              <a:ext cx="233410" cy="144014"/>
            </a:xfrm>
            <a:custGeom>
              <a:avLst/>
              <a:gdLst/>
              <a:ahLst/>
              <a:cxnLst/>
              <a:rect l="l" t="t" r="r" b="b"/>
              <a:pathLst>
                <a:path w="233410" h="144014">
                  <a:moveTo>
                    <a:pt x="49643" y="0"/>
                  </a:moveTo>
                  <a:cubicBezTo>
                    <a:pt x="49643" y="0"/>
                    <a:pt x="-2745" y="60960"/>
                    <a:pt x="113" y="67628"/>
                  </a:cubicBezTo>
                  <a:cubicBezTo>
                    <a:pt x="2970" y="75248"/>
                    <a:pt x="222045" y="158115"/>
                    <a:pt x="232523" y="141923"/>
                  </a:cubicBezTo>
                  <a:cubicBezTo>
                    <a:pt x="243000" y="125730"/>
                    <a:pt x="157275" y="30480"/>
                    <a:pt x="157275" y="30480"/>
                  </a:cubicBezTo>
                  <a:lnTo>
                    <a:pt x="49643" y="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2" name="Freeform 92"/>
            <p:cNvSpPr/>
            <p:nvPr/>
          </p:nvSpPr>
          <p:spPr>
            <a:xfrm>
              <a:off x="7715131" y="6403933"/>
              <a:ext cx="242559" cy="153352"/>
            </a:xfrm>
            <a:custGeom>
              <a:avLst/>
              <a:gdLst/>
              <a:ahLst/>
              <a:cxnLst/>
              <a:rect l="l" t="t" r="r" b="b"/>
              <a:pathLst>
                <a:path w="242559" h="153352">
                  <a:moveTo>
                    <a:pt x="229914" y="153353"/>
                  </a:moveTo>
                  <a:cubicBezTo>
                    <a:pt x="228009" y="153353"/>
                    <a:pt x="225152" y="153353"/>
                    <a:pt x="223247" y="153353"/>
                  </a:cubicBezTo>
                  <a:cubicBezTo>
                    <a:pt x="181337" y="148590"/>
                    <a:pt x="4172" y="85725"/>
                    <a:pt x="362" y="74295"/>
                  </a:cubicBezTo>
                  <a:cubicBezTo>
                    <a:pt x="-591" y="71438"/>
                    <a:pt x="-3448" y="64770"/>
                    <a:pt x="50844" y="1905"/>
                  </a:cubicBezTo>
                  <a:cubicBezTo>
                    <a:pt x="51797" y="0"/>
                    <a:pt x="53702" y="0"/>
                    <a:pt x="55607" y="0"/>
                  </a:cubicBezTo>
                  <a:lnTo>
                    <a:pt x="163239" y="30480"/>
                  </a:lnTo>
                  <a:cubicBezTo>
                    <a:pt x="164192" y="30480"/>
                    <a:pt x="165144" y="31433"/>
                    <a:pt x="165144" y="32385"/>
                  </a:cubicBezTo>
                  <a:cubicBezTo>
                    <a:pt x="191814" y="60960"/>
                    <a:pt x="251822" y="132397"/>
                    <a:pt x="241344" y="149542"/>
                  </a:cubicBezTo>
                  <a:cubicBezTo>
                    <a:pt x="239439" y="151447"/>
                    <a:pt x="235629" y="153353"/>
                    <a:pt x="229914" y="153353"/>
                  </a:cubicBezTo>
                  <a:close/>
                  <a:moveTo>
                    <a:pt x="9887" y="70485"/>
                  </a:moveTo>
                  <a:cubicBezTo>
                    <a:pt x="32747" y="85725"/>
                    <a:pt x="218484" y="150495"/>
                    <a:pt x="233724" y="143828"/>
                  </a:cubicBezTo>
                  <a:cubicBezTo>
                    <a:pt x="236582" y="136208"/>
                    <a:pt x="203244" y="88583"/>
                    <a:pt x="159429" y="40005"/>
                  </a:cubicBezTo>
                  <a:lnTo>
                    <a:pt x="56559" y="10478"/>
                  </a:lnTo>
                  <a:cubicBezTo>
                    <a:pt x="39414" y="28575"/>
                    <a:pt x="24174" y="48578"/>
                    <a:pt x="9887" y="7048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3" name="Freeform 93"/>
            <p:cNvSpPr/>
            <p:nvPr/>
          </p:nvSpPr>
          <p:spPr>
            <a:xfrm>
              <a:off x="7114465" y="5651458"/>
              <a:ext cx="1006960" cy="743902"/>
            </a:xfrm>
            <a:custGeom>
              <a:avLst/>
              <a:gdLst/>
              <a:ahLst/>
              <a:cxnLst/>
              <a:rect l="l" t="t" r="r" b="b"/>
              <a:pathLst>
                <a:path w="1006960" h="743902">
                  <a:moveTo>
                    <a:pt x="757237" y="124777"/>
                  </a:moveTo>
                  <a:cubicBezTo>
                    <a:pt x="757237" y="124777"/>
                    <a:pt x="1000125" y="357188"/>
                    <a:pt x="1006792" y="411480"/>
                  </a:cubicBezTo>
                  <a:cubicBezTo>
                    <a:pt x="1013460" y="466725"/>
                    <a:pt x="820103" y="743903"/>
                    <a:pt x="820103" y="743903"/>
                  </a:cubicBezTo>
                  <a:lnTo>
                    <a:pt x="675323" y="681990"/>
                  </a:lnTo>
                  <a:cubicBezTo>
                    <a:pt x="675323" y="681990"/>
                    <a:pt x="838200" y="476250"/>
                    <a:pt x="804862" y="414338"/>
                  </a:cubicBezTo>
                  <a:cubicBezTo>
                    <a:pt x="771525" y="353378"/>
                    <a:pt x="590550" y="242888"/>
                    <a:pt x="590550" y="242888"/>
                  </a:cubicBezTo>
                  <a:cubicBezTo>
                    <a:pt x="590550" y="242888"/>
                    <a:pt x="474345" y="500063"/>
                    <a:pt x="397193" y="540068"/>
                  </a:cubicBezTo>
                  <a:cubicBezTo>
                    <a:pt x="320040" y="580072"/>
                    <a:pt x="0" y="433388"/>
                    <a:pt x="0" y="433388"/>
                  </a:cubicBezTo>
                  <a:lnTo>
                    <a:pt x="65722" y="300990"/>
                  </a:lnTo>
                  <a:cubicBezTo>
                    <a:pt x="65722" y="300990"/>
                    <a:pt x="278130" y="379095"/>
                    <a:pt x="317183" y="344805"/>
                  </a:cubicBezTo>
                  <a:cubicBezTo>
                    <a:pt x="357187" y="311467"/>
                    <a:pt x="421005" y="0"/>
                    <a:pt x="421005" y="0"/>
                  </a:cubicBezTo>
                  <a:lnTo>
                    <a:pt x="757237" y="12477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4" name="Freeform 94"/>
            <p:cNvSpPr/>
            <p:nvPr/>
          </p:nvSpPr>
          <p:spPr>
            <a:xfrm>
              <a:off x="7108036" y="5648353"/>
              <a:ext cx="1016306" cy="751770"/>
            </a:xfrm>
            <a:custGeom>
              <a:avLst/>
              <a:gdLst/>
              <a:ahLst/>
              <a:cxnLst/>
              <a:rect l="l" t="t" r="r" b="b"/>
              <a:pathLst>
                <a:path w="1016306" h="751770">
                  <a:moveTo>
                    <a:pt x="826532" y="751770"/>
                  </a:moveTo>
                  <a:cubicBezTo>
                    <a:pt x="825579" y="751770"/>
                    <a:pt x="825579" y="751770"/>
                    <a:pt x="824627" y="751770"/>
                  </a:cubicBezTo>
                  <a:lnTo>
                    <a:pt x="679847" y="689858"/>
                  </a:lnTo>
                  <a:cubicBezTo>
                    <a:pt x="678894" y="688905"/>
                    <a:pt x="677942" y="687953"/>
                    <a:pt x="676989" y="687000"/>
                  </a:cubicBezTo>
                  <a:cubicBezTo>
                    <a:pt x="676989" y="685095"/>
                    <a:pt x="676989" y="684143"/>
                    <a:pt x="677942" y="683190"/>
                  </a:cubicBezTo>
                  <a:cubicBezTo>
                    <a:pt x="722709" y="626993"/>
                    <a:pt x="832247" y="468878"/>
                    <a:pt x="806529" y="421253"/>
                  </a:cubicBezTo>
                  <a:cubicBezTo>
                    <a:pt x="777002" y="366960"/>
                    <a:pt x="626507" y="271710"/>
                    <a:pt x="597932" y="254565"/>
                  </a:cubicBezTo>
                  <a:cubicBezTo>
                    <a:pt x="580787" y="291713"/>
                    <a:pt x="476964" y="511740"/>
                    <a:pt x="404574" y="548888"/>
                  </a:cubicBezTo>
                  <a:cubicBezTo>
                    <a:pt x="326469" y="589845"/>
                    <a:pt x="16907" y="447923"/>
                    <a:pt x="3572" y="442208"/>
                  </a:cubicBezTo>
                  <a:cubicBezTo>
                    <a:pt x="2619" y="441255"/>
                    <a:pt x="1667" y="440303"/>
                    <a:pt x="714" y="439350"/>
                  </a:cubicBezTo>
                  <a:cubicBezTo>
                    <a:pt x="-238" y="438398"/>
                    <a:pt x="-238" y="436493"/>
                    <a:pt x="714" y="435540"/>
                  </a:cubicBezTo>
                  <a:lnTo>
                    <a:pt x="66437" y="303143"/>
                  </a:lnTo>
                  <a:cubicBezTo>
                    <a:pt x="67389" y="301238"/>
                    <a:pt x="70247" y="300285"/>
                    <a:pt x="72152" y="301238"/>
                  </a:cubicBezTo>
                  <a:cubicBezTo>
                    <a:pt x="130254" y="322193"/>
                    <a:pt x="288369" y="372675"/>
                    <a:pt x="318849" y="346005"/>
                  </a:cubicBezTo>
                  <a:cubicBezTo>
                    <a:pt x="349329" y="319335"/>
                    <a:pt x="403622" y="90735"/>
                    <a:pt x="420767" y="4058"/>
                  </a:cubicBezTo>
                  <a:cubicBezTo>
                    <a:pt x="421719" y="1200"/>
                    <a:pt x="423624" y="-705"/>
                    <a:pt x="426482" y="248"/>
                  </a:cubicBezTo>
                  <a:cubicBezTo>
                    <a:pt x="426482" y="248"/>
                    <a:pt x="426482" y="248"/>
                    <a:pt x="427434" y="248"/>
                  </a:cubicBezTo>
                  <a:lnTo>
                    <a:pt x="762714" y="124073"/>
                  </a:lnTo>
                  <a:cubicBezTo>
                    <a:pt x="763667" y="124073"/>
                    <a:pt x="763667" y="125025"/>
                    <a:pt x="764619" y="125025"/>
                  </a:cubicBezTo>
                  <a:cubicBezTo>
                    <a:pt x="774144" y="134550"/>
                    <a:pt x="1008459" y="358388"/>
                    <a:pt x="1016079" y="414585"/>
                  </a:cubicBezTo>
                  <a:cubicBezTo>
                    <a:pt x="1023699" y="470783"/>
                    <a:pt x="837009" y="738435"/>
                    <a:pt x="829389" y="749865"/>
                  </a:cubicBezTo>
                  <a:cubicBezTo>
                    <a:pt x="829389" y="750818"/>
                    <a:pt x="827484" y="751770"/>
                    <a:pt x="826532" y="751770"/>
                  </a:cubicBezTo>
                  <a:close/>
                  <a:moveTo>
                    <a:pt x="689372" y="683190"/>
                  </a:moveTo>
                  <a:lnTo>
                    <a:pt x="824627" y="741293"/>
                  </a:lnTo>
                  <a:cubicBezTo>
                    <a:pt x="879872" y="662235"/>
                    <a:pt x="1013222" y="458400"/>
                    <a:pt x="1008459" y="415538"/>
                  </a:cubicBezTo>
                  <a:cubicBezTo>
                    <a:pt x="1003697" y="372675"/>
                    <a:pt x="844629" y="212655"/>
                    <a:pt x="760809" y="131693"/>
                  </a:cubicBezTo>
                  <a:lnTo>
                    <a:pt x="431244" y="10725"/>
                  </a:lnTo>
                  <a:cubicBezTo>
                    <a:pt x="421719" y="53588"/>
                    <a:pt x="365522" y="320288"/>
                    <a:pt x="326469" y="352673"/>
                  </a:cubicBezTo>
                  <a:cubicBezTo>
                    <a:pt x="288369" y="385058"/>
                    <a:pt x="109299" y="324098"/>
                    <a:pt x="74057" y="310763"/>
                  </a:cubicBezTo>
                  <a:lnTo>
                    <a:pt x="12144" y="434588"/>
                  </a:lnTo>
                  <a:cubicBezTo>
                    <a:pt x="51197" y="451733"/>
                    <a:pt x="331232" y="575558"/>
                    <a:pt x="400764" y="539363"/>
                  </a:cubicBezTo>
                  <a:cubicBezTo>
                    <a:pt x="475059" y="500310"/>
                    <a:pt x="590312" y="246945"/>
                    <a:pt x="592217" y="244088"/>
                  </a:cubicBezTo>
                  <a:cubicBezTo>
                    <a:pt x="593169" y="243135"/>
                    <a:pt x="594122" y="242183"/>
                    <a:pt x="595074" y="241230"/>
                  </a:cubicBezTo>
                  <a:cubicBezTo>
                    <a:pt x="596027" y="240278"/>
                    <a:pt x="597932" y="240278"/>
                    <a:pt x="598884" y="241230"/>
                  </a:cubicBezTo>
                  <a:cubicBezTo>
                    <a:pt x="606504" y="245993"/>
                    <a:pt x="781764" y="352673"/>
                    <a:pt x="815102" y="415538"/>
                  </a:cubicBezTo>
                  <a:cubicBezTo>
                    <a:pt x="847487" y="473640"/>
                    <a:pt x="714137" y="650805"/>
                    <a:pt x="689372" y="683190"/>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5" name="Freeform 95"/>
            <p:cNvSpPr/>
            <p:nvPr/>
          </p:nvSpPr>
          <p:spPr>
            <a:xfrm>
              <a:off x="8372315" y="5056899"/>
              <a:ext cx="156145" cy="130691"/>
            </a:xfrm>
            <a:custGeom>
              <a:avLst/>
              <a:gdLst/>
              <a:ahLst/>
              <a:cxnLst/>
              <a:rect l="l" t="t" r="r" b="b"/>
              <a:pathLst>
                <a:path w="156145" h="130691">
                  <a:moveTo>
                    <a:pt x="34693" y="130692"/>
                  </a:moveTo>
                  <a:cubicBezTo>
                    <a:pt x="51838" y="118309"/>
                    <a:pt x="69935" y="108784"/>
                    <a:pt x="89938" y="100212"/>
                  </a:cubicBezTo>
                  <a:cubicBezTo>
                    <a:pt x="111845" y="92592"/>
                    <a:pt x="140420" y="87829"/>
                    <a:pt x="133753" y="78304"/>
                  </a:cubicBezTo>
                  <a:cubicBezTo>
                    <a:pt x="127085" y="68779"/>
                    <a:pt x="74698" y="82114"/>
                    <a:pt x="74698" y="82114"/>
                  </a:cubicBezTo>
                  <a:cubicBezTo>
                    <a:pt x="74698" y="82114"/>
                    <a:pt x="105178" y="34489"/>
                    <a:pt x="123275" y="24964"/>
                  </a:cubicBezTo>
                  <a:cubicBezTo>
                    <a:pt x="140420" y="15439"/>
                    <a:pt x="165185" y="16392"/>
                    <a:pt x="152803" y="7819"/>
                  </a:cubicBezTo>
                  <a:cubicBezTo>
                    <a:pt x="140420" y="-753"/>
                    <a:pt x="103273" y="-2658"/>
                    <a:pt x="90890" y="4009"/>
                  </a:cubicBezTo>
                  <a:cubicBezTo>
                    <a:pt x="78508" y="10677"/>
                    <a:pt x="4213" y="91639"/>
                    <a:pt x="403" y="96402"/>
                  </a:cubicBezTo>
                  <a:cubicBezTo>
                    <a:pt x="-4360" y="101164"/>
                    <a:pt x="34693" y="130692"/>
                    <a:pt x="34693" y="130692"/>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96" name="Freeform 96"/>
            <p:cNvSpPr/>
            <p:nvPr/>
          </p:nvSpPr>
          <p:spPr>
            <a:xfrm>
              <a:off x="8367002" y="5052396"/>
              <a:ext cx="165885" cy="139956"/>
            </a:xfrm>
            <a:custGeom>
              <a:avLst/>
              <a:gdLst/>
              <a:ahLst/>
              <a:cxnLst/>
              <a:rect l="l" t="t" r="r" b="b"/>
              <a:pathLst>
                <a:path w="165885" h="139956">
                  <a:moveTo>
                    <a:pt x="40005" y="139957"/>
                  </a:moveTo>
                  <a:cubicBezTo>
                    <a:pt x="39053" y="139957"/>
                    <a:pt x="38100" y="139957"/>
                    <a:pt x="37148" y="139004"/>
                  </a:cubicBezTo>
                  <a:cubicBezTo>
                    <a:pt x="13335" y="120907"/>
                    <a:pt x="953" y="108524"/>
                    <a:pt x="0" y="102809"/>
                  </a:cubicBezTo>
                  <a:cubicBezTo>
                    <a:pt x="0" y="100904"/>
                    <a:pt x="0" y="98999"/>
                    <a:pt x="953" y="98047"/>
                  </a:cubicBezTo>
                  <a:cubicBezTo>
                    <a:pt x="1905" y="97094"/>
                    <a:pt x="78105" y="12322"/>
                    <a:pt x="93345" y="4702"/>
                  </a:cubicBezTo>
                  <a:cubicBezTo>
                    <a:pt x="108585" y="-2918"/>
                    <a:pt x="146685" y="-1013"/>
                    <a:pt x="160973" y="8512"/>
                  </a:cubicBezTo>
                  <a:cubicBezTo>
                    <a:pt x="162878" y="9464"/>
                    <a:pt x="166688" y="13274"/>
                    <a:pt x="165735" y="18037"/>
                  </a:cubicBezTo>
                  <a:cubicBezTo>
                    <a:pt x="164783" y="22799"/>
                    <a:pt x="159067" y="24704"/>
                    <a:pt x="149542" y="27562"/>
                  </a:cubicBezTo>
                  <a:cubicBezTo>
                    <a:pt x="142875" y="29467"/>
                    <a:pt x="136208" y="31372"/>
                    <a:pt x="130492" y="34229"/>
                  </a:cubicBezTo>
                  <a:cubicBezTo>
                    <a:pt x="120015" y="39944"/>
                    <a:pt x="101917" y="62804"/>
                    <a:pt x="91440" y="78997"/>
                  </a:cubicBezTo>
                  <a:cubicBezTo>
                    <a:pt x="112395" y="74234"/>
                    <a:pt x="138113" y="70424"/>
                    <a:pt x="143828" y="79949"/>
                  </a:cubicBezTo>
                  <a:cubicBezTo>
                    <a:pt x="145733" y="81854"/>
                    <a:pt x="146685" y="85664"/>
                    <a:pt x="145733" y="88522"/>
                  </a:cubicBezTo>
                  <a:cubicBezTo>
                    <a:pt x="142875" y="96142"/>
                    <a:pt x="132398" y="98999"/>
                    <a:pt x="112395" y="104714"/>
                  </a:cubicBezTo>
                  <a:cubicBezTo>
                    <a:pt x="107633" y="105667"/>
                    <a:pt x="102870" y="107572"/>
                    <a:pt x="97155" y="109477"/>
                  </a:cubicBezTo>
                  <a:cubicBezTo>
                    <a:pt x="78105" y="117097"/>
                    <a:pt x="60008" y="126622"/>
                    <a:pt x="43815" y="138052"/>
                  </a:cubicBezTo>
                  <a:cubicBezTo>
                    <a:pt x="41910" y="139004"/>
                    <a:pt x="40958" y="139957"/>
                    <a:pt x="40005" y="139957"/>
                  </a:cubicBezTo>
                  <a:close/>
                  <a:moveTo>
                    <a:pt x="10478" y="102809"/>
                  </a:moveTo>
                  <a:cubicBezTo>
                    <a:pt x="20003" y="112334"/>
                    <a:pt x="29528" y="120907"/>
                    <a:pt x="40005" y="128527"/>
                  </a:cubicBezTo>
                  <a:cubicBezTo>
                    <a:pt x="56198" y="117097"/>
                    <a:pt x="74295" y="107572"/>
                    <a:pt x="93345" y="99952"/>
                  </a:cubicBezTo>
                  <a:cubicBezTo>
                    <a:pt x="98108" y="98047"/>
                    <a:pt x="102870" y="97094"/>
                    <a:pt x="108585" y="95189"/>
                  </a:cubicBezTo>
                  <a:cubicBezTo>
                    <a:pt x="118110" y="92332"/>
                    <a:pt x="133350" y="87569"/>
                    <a:pt x="135255" y="84712"/>
                  </a:cubicBezTo>
                  <a:cubicBezTo>
                    <a:pt x="131445" y="81854"/>
                    <a:pt x="106680" y="84712"/>
                    <a:pt x="80963" y="91379"/>
                  </a:cubicBezTo>
                  <a:cubicBezTo>
                    <a:pt x="78105" y="92332"/>
                    <a:pt x="76200" y="90427"/>
                    <a:pt x="75248" y="87569"/>
                  </a:cubicBezTo>
                  <a:cubicBezTo>
                    <a:pt x="75248" y="86617"/>
                    <a:pt x="75248" y="84712"/>
                    <a:pt x="76200" y="83759"/>
                  </a:cubicBezTo>
                  <a:cubicBezTo>
                    <a:pt x="77153" y="81854"/>
                    <a:pt x="107633" y="35182"/>
                    <a:pt x="125730" y="25657"/>
                  </a:cubicBezTo>
                  <a:cubicBezTo>
                    <a:pt x="132398" y="21847"/>
                    <a:pt x="140017" y="19942"/>
                    <a:pt x="147638" y="18037"/>
                  </a:cubicBezTo>
                  <a:lnTo>
                    <a:pt x="154305" y="16132"/>
                  </a:lnTo>
                  <a:cubicBezTo>
                    <a:pt x="136208" y="8512"/>
                    <a:pt x="116205" y="7559"/>
                    <a:pt x="98108" y="13274"/>
                  </a:cubicBezTo>
                  <a:cubicBezTo>
                    <a:pt x="87630" y="18989"/>
                    <a:pt x="22860" y="89474"/>
                    <a:pt x="10478" y="102809"/>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97" name="Freeform 97"/>
            <p:cNvSpPr/>
            <p:nvPr/>
          </p:nvSpPr>
          <p:spPr>
            <a:xfrm>
              <a:off x="7919327" y="5146633"/>
              <a:ext cx="512445" cy="284797"/>
            </a:xfrm>
            <a:custGeom>
              <a:avLst/>
              <a:gdLst/>
              <a:ahLst/>
              <a:cxnLst/>
              <a:rect l="l" t="t" r="r" b="b"/>
              <a:pathLst>
                <a:path w="512445" h="284797">
                  <a:moveTo>
                    <a:pt x="0" y="72390"/>
                  </a:moveTo>
                  <a:cubicBezTo>
                    <a:pt x="0" y="72390"/>
                    <a:pt x="302895" y="136208"/>
                    <a:pt x="331470" y="128588"/>
                  </a:cubicBezTo>
                  <a:lnTo>
                    <a:pt x="445770" y="0"/>
                  </a:lnTo>
                  <a:lnTo>
                    <a:pt x="512445" y="43815"/>
                  </a:lnTo>
                  <a:cubicBezTo>
                    <a:pt x="512445" y="43815"/>
                    <a:pt x="477203" y="149543"/>
                    <a:pt x="429578" y="210502"/>
                  </a:cubicBezTo>
                  <a:cubicBezTo>
                    <a:pt x="381000" y="271463"/>
                    <a:pt x="64770" y="284798"/>
                    <a:pt x="64770" y="284798"/>
                  </a:cubicBezTo>
                  <a:lnTo>
                    <a:pt x="0" y="72390"/>
                  </a:ln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98" name="Freeform 98"/>
            <p:cNvSpPr/>
            <p:nvPr/>
          </p:nvSpPr>
          <p:spPr>
            <a:xfrm>
              <a:off x="7754979" y="4889039"/>
              <a:ext cx="350272" cy="261508"/>
            </a:xfrm>
            <a:custGeom>
              <a:avLst/>
              <a:gdLst/>
              <a:ahLst/>
              <a:cxnLst/>
              <a:rect l="l" t="t" r="r" b="b"/>
              <a:pathLst>
                <a:path w="350272" h="261508">
                  <a:moveTo>
                    <a:pt x="168159" y="260452"/>
                  </a:moveTo>
                  <a:cubicBezTo>
                    <a:pt x="150061" y="258547"/>
                    <a:pt x="131964" y="252832"/>
                    <a:pt x="115771" y="244259"/>
                  </a:cubicBezTo>
                  <a:cubicBezTo>
                    <a:pt x="88149" y="227114"/>
                    <a:pt x="69099" y="198539"/>
                    <a:pt x="63384" y="167107"/>
                  </a:cubicBezTo>
                  <a:cubicBezTo>
                    <a:pt x="24331" y="162344"/>
                    <a:pt x="-4244" y="126149"/>
                    <a:pt x="519" y="86144"/>
                  </a:cubicBezTo>
                  <a:cubicBezTo>
                    <a:pt x="519" y="86144"/>
                    <a:pt x="519" y="85192"/>
                    <a:pt x="519" y="85192"/>
                  </a:cubicBezTo>
                  <a:cubicBezTo>
                    <a:pt x="23379" y="90907"/>
                    <a:pt x="49096" y="85192"/>
                    <a:pt x="67194" y="69952"/>
                  </a:cubicBezTo>
                  <a:cubicBezTo>
                    <a:pt x="43381" y="71857"/>
                    <a:pt x="23379" y="54712"/>
                    <a:pt x="20521" y="30899"/>
                  </a:cubicBezTo>
                  <a:cubicBezTo>
                    <a:pt x="20521" y="28042"/>
                    <a:pt x="20521" y="26137"/>
                    <a:pt x="21474" y="23279"/>
                  </a:cubicBezTo>
                  <a:cubicBezTo>
                    <a:pt x="25284" y="16612"/>
                    <a:pt x="34809" y="17564"/>
                    <a:pt x="42429" y="19469"/>
                  </a:cubicBezTo>
                  <a:cubicBezTo>
                    <a:pt x="78624" y="27089"/>
                    <a:pt x="116724" y="20422"/>
                    <a:pt x="152919" y="12802"/>
                  </a:cubicBezTo>
                  <a:cubicBezTo>
                    <a:pt x="189114" y="5182"/>
                    <a:pt x="227214" y="-3391"/>
                    <a:pt x="263409" y="1372"/>
                  </a:cubicBezTo>
                  <a:cubicBezTo>
                    <a:pt x="316749" y="8992"/>
                    <a:pt x="357706" y="47092"/>
                    <a:pt x="349134" y="102337"/>
                  </a:cubicBezTo>
                  <a:cubicBezTo>
                    <a:pt x="347229" y="121387"/>
                    <a:pt x="342466" y="140437"/>
                    <a:pt x="334846" y="158534"/>
                  </a:cubicBezTo>
                  <a:cubicBezTo>
                    <a:pt x="331036" y="164249"/>
                    <a:pt x="326274" y="169964"/>
                    <a:pt x="320559" y="173774"/>
                  </a:cubicBezTo>
                  <a:cubicBezTo>
                    <a:pt x="291031" y="198539"/>
                    <a:pt x="270076" y="234734"/>
                    <a:pt x="233881" y="250927"/>
                  </a:cubicBezTo>
                  <a:cubicBezTo>
                    <a:pt x="214831" y="260452"/>
                    <a:pt x="191019" y="263309"/>
                    <a:pt x="168159" y="260452"/>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99" name="Freeform 99"/>
            <p:cNvSpPr/>
            <p:nvPr/>
          </p:nvSpPr>
          <p:spPr>
            <a:xfrm>
              <a:off x="7750940" y="4884605"/>
              <a:ext cx="360534" cy="270744"/>
            </a:xfrm>
            <a:custGeom>
              <a:avLst/>
              <a:gdLst/>
              <a:ahLst/>
              <a:cxnLst/>
              <a:rect l="l" t="t" r="r" b="b"/>
              <a:pathLst>
                <a:path w="360534" h="270744">
                  <a:moveTo>
                    <a:pt x="188390" y="270600"/>
                  </a:moveTo>
                  <a:cubicBezTo>
                    <a:pt x="182675" y="270600"/>
                    <a:pt x="177913" y="270600"/>
                    <a:pt x="172198" y="269648"/>
                  </a:cubicBezTo>
                  <a:lnTo>
                    <a:pt x="172198" y="269648"/>
                  </a:lnTo>
                  <a:cubicBezTo>
                    <a:pt x="153148" y="267743"/>
                    <a:pt x="135050" y="262028"/>
                    <a:pt x="117905" y="252503"/>
                  </a:cubicBezTo>
                  <a:cubicBezTo>
                    <a:pt x="90283" y="235358"/>
                    <a:pt x="70280" y="206783"/>
                    <a:pt x="63613" y="175350"/>
                  </a:cubicBezTo>
                  <a:cubicBezTo>
                    <a:pt x="22655" y="167730"/>
                    <a:pt x="-4967" y="129630"/>
                    <a:pt x="748" y="88673"/>
                  </a:cubicBezTo>
                  <a:cubicBezTo>
                    <a:pt x="748" y="87720"/>
                    <a:pt x="1700" y="85815"/>
                    <a:pt x="2653" y="85815"/>
                  </a:cubicBezTo>
                  <a:cubicBezTo>
                    <a:pt x="3605" y="84863"/>
                    <a:pt x="5510" y="84863"/>
                    <a:pt x="6463" y="84863"/>
                  </a:cubicBezTo>
                  <a:cubicBezTo>
                    <a:pt x="23608" y="89625"/>
                    <a:pt x="41705" y="86768"/>
                    <a:pt x="57898" y="78195"/>
                  </a:cubicBezTo>
                  <a:cubicBezTo>
                    <a:pt x="50278" y="76290"/>
                    <a:pt x="43610" y="72480"/>
                    <a:pt x="37895" y="67718"/>
                  </a:cubicBezTo>
                  <a:cubicBezTo>
                    <a:pt x="28370" y="60098"/>
                    <a:pt x="21703" y="47715"/>
                    <a:pt x="20750" y="35333"/>
                  </a:cubicBezTo>
                  <a:cubicBezTo>
                    <a:pt x="20750" y="32475"/>
                    <a:pt x="20750" y="28665"/>
                    <a:pt x="22655" y="25808"/>
                  </a:cubicBezTo>
                  <a:cubicBezTo>
                    <a:pt x="28370" y="15330"/>
                    <a:pt x="42658" y="18188"/>
                    <a:pt x="48373" y="19140"/>
                  </a:cubicBezTo>
                  <a:cubicBezTo>
                    <a:pt x="83615" y="26760"/>
                    <a:pt x="119810" y="20093"/>
                    <a:pt x="156958" y="12473"/>
                  </a:cubicBezTo>
                  <a:lnTo>
                    <a:pt x="161720" y="11520"/>
                  </a:lnTo>
                  <a:cubicBezTo>
                    <a:pt x="196963" y="3900"/>
                    <a:pt x="233158" y="-3720"/>
                    <a:pt x="269353" y="1995"/>
                  </a:cubicBezTo>
                  <a:cubicBezTo>
                    <a:pt x="298880" y="4853"/>
                    <a:pt x="325550" y="20093"/>
                    <a:pt x="343648" y="42953"/>
                  </a:cubicBezTo>
                  <a:cubicBezTo>
                    <a:pt x="357935" y="62003"/>
                    <a:pt x="363650" y="85815"/>
                    <a:pt x="358888" y="108675"/>
                  </a:cubicBezTo>
                  <a:cubicBezTo>
                    <a:pt x="356983" y="128678"/>
                    <a:pt x="352220" y="147728"/>
                    <a:pt x="344600" y="165825"/>
                  </a:cubicBezTo>
                  <a:cubicBezTo>
                    <a:pt x="340790" y="172493"/>
                    <a:pt x="336028" y="177255"/>
                    <a:pt x="330313" y="182018"/>
                  </a:cubicBezTo>
                  <a:lnTo>
                    <a:pt x="329360" y="182970"/>
                  </a:lnTo>
                  <a:cubicBezTo>
                    <a:pt x="318883" y="191543"/>
                    <a:pt x="309358" y="202020"/>
                    <a:pt x="300785" y="211545"/>
                  </a:cubicBezTo>
                  <a:cubicBezTo>
                    <a:pt x="283640" y="229643"/>
                    <a:pt x="266495" y="248693"/>
                    <a:pt x="242683" y="260123"/>
                  </a:cubicBezTo>
                  <a:cubicBezTo>
                    <a:pt x="225538" y="267743"/>
                    <a:pt x="207440" y="271553"/>
                    <a:pt x="188390" y="270600"/>
                  </a:cubicBezTo>
                  <a:close/>
                  <a:moveTo>
                    <a:pt x="173150" y="260123"/>
                  </a:moveTo>
                  <a:cubicBezTo>
                    <a:pt x="195058" y="262980"/>
                    <a:pt x="217918" y="259170"/>
                    <a:pt x="238873" y="251550"/>
                  </a:cubicBezTo>
                  <a:cubicBezTo>
                    <a:pt x="260780" y="242025"/>
                    <a:pt x="277925" y="223928"/>
                    <a:pt x="294118" y="205830"/>
                  </a:cubicBezTo>
                  <a:cubicBezTo>
                    <a:pt x="303643" y="195353"/>
                    <a:pt x="314120" y="184875"/>
                    <a:pt x="324598" y="175350"/>
                  </a:cubicBezTo>
                  <a:lnTo>
                    <a:pt x="325550" y="174398"/>
                  </a:lnTo>
                  <a:cubicBezTo>
                    <a:pt x="330313" y="170588"/>
                    <a:pt x="334123" y="166778"/>
                    <a:pt x="336980" y="162015"/>
                  </a:cubicBezTo>
                  <a:cubicBezTo>
                    <a:pt x="343648" y="144870"/>
                    <a:pt x="348410" y="125820"/>
                    <a:pt x="350315" y="107723"/>
                  </a:cubicBezTo>
                  <a:cubicBezTo>
                    <a:pt x="354125" y="86768"/>
                    <a:pt x="349363" y="65813"/>
                    <a:pt x="336980" y="48668"/>
                  </a:cubicBezTo>
                  <a:cubicBezTo>
                    <a:pt x="319835" y="27713"/>
                    <a:pt x="295070" y="14378"/>
                    <a:pt x="268400" y="11520"/>
                  </a:cubicBezTo>
                  <a:cubicBezTo>
                    <a:pt x="234110" y="6758"/>
                    <a:pt x="197915" y="14378"/>
                    <a:pt x="163625" y="21045"/>
                  </a:cubicBezTo>
                  <a:lnTo>
                    <a:pt x="158863" y="21998"/>
                  </a:lnTo>
                  <a:cubicBezTo>
                    <a:pt x="119810" y="30570"/>
                    <a:pt x="82663" y="37238"/>
                    <a:pt x="45515" y="28665"/>
                  </a:cubicBezTo>
                  <a:cubicBezTo>
                    <a:pt x="36943" y="26760"/>
                    <a:pt x="31228" y="26760"/>
                    <a:pt x="30275" y="29618"/>
                  </a:cubicBezTo>
                  <a:cubicBezTo>
                    <a:pt x="30275" y="31523"/>
                    <a:pt x="30275" y="32475"/>
                    <a:pt x="30275" y="34380"/>
                  </a:cubicBezTo>
                  <a:cubicBezTo>
                    <a:pt x="32180" y="55335"/>
                    <a:pt x="50278" y="70575"/>
                    <a:pt x="71233" y="68670"/>
                  </a:cubicBezTo>
                  <a:cubicBezTo>
                    <a:pt x="73138" y="68670"/>
                    <a:pt x="75043" y="69623"/>
                    <a:pt x="75995" y="71528"/>
                  </a:cubicBezTo>
                  <a:cubicBezTo>
                    <a:pt x="76948" y="73433"/>
                    <a:pt x="75995" y="75338"/>
                    <a:pt x="75043" y="77243"/>
                  </a:cubicBezTo>
                  <a:cubicBezTo>
                    <a:pt x="56945" y="92483"/>
                    <a:pt x="33133" y="99150"/>
                    <a:pt x="9320" y="94388"/>
                  </a:cubicBezTo>
                  <a:cubicBezTo>
                    <a:pt x="7415" y="110580"/>
                    <a:pt x="12178" y="126773"/>
                    <a:pt x="22655" y="140108"/>
                  </a:cubicBezTo>
                  <a:cubicBezTo>
                    <a:pt x="33133" y="154395"/>
                    <a:pt x="49325" y="163920"/>
                    <a:pt x="67423" y="165825"/>
                  </a:cubicBezTo>
                  <a:cubicBezTo>
                    <a:pt x="69328" y="165825"/>
                    <a:pt x="71233" y="167730"/>
                    <a:pt x="72185" y="169635"/>
                  </a:cubicBezTo>
                  <a:cubicBezTo>
                    <a:pt x="77900" y="200115"/>
                    <a:pt x="95998" y="226785"/>
                    <a:pt x="121715" y="243930"/>
                  </a:cubicBezTo>
                  <a:cubicBezTo>
                    <a:pt x="137908" y="253455"/>
                    <a:pt x="155053" y="259170"/>
                    <a:pt x="173150" y="260123"/>
                  </a:cubicBezTo>
                  <a:lnTo>
                    <a:pt x="173150" y="26012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0" name="Freeform 100"/>
            <p:cNvSpPr/>
            <p:nvPr/>
          </p:nvSpPr>
          <p:spPr>
            <a:xfrm>
              <a:off x="8089825" y="5068528"/>
              <a:ext cx="30819" cy="66407"/>
            </a:xfrm>
            <a:custGeom>
              <a:avLst/>
              <a:gdLst/>
              <a:ahLst/>
              <a:cxnLst/>
              <a:rect l="l" t="t" r="r" b="b"/>
              <a:pathLst>
                <a:path w="30819" h="66407">
                  <a:moveTo>
                    <a:pt x="8572" y="0"/>
                  </a:moveTo>
                  <a:cubicBezTo>
                    <a:pt x="8572" y="0"/>
                    <a:pt x="37147" y="52388"/>
                    <a:pt x="29527" y="61913"/>
                  </a:cubicBezTo>
                  <a:cubicBezTo>
                    <a:pt x="21907" y="71438"/>
                    <a:pt x="0" y="62865"/>
                    <a:pt x="0" y="62865"/>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01" name="Freeform 101"/>
            <p:cNvSpPr/>
            <p:nvPr/>
          </p:nvSpPr>
          <p:spPr>
            <a:xfrm>
              <a:off x="8084705" y="5063392"/>
              <a:ext cx="38643" cy="76756"/>
            </a:xfrm>
            <a:custGeom>
              <a:avLst/>
              <a:gdLst/>
              <a:ahLst/>
              <a:cxnLst/>
              <a:rect l="l" t="t" r="r" b="b"/>
              <a:pathLst>
                <a:path w="38643" h="76756">
                  <a:moveTo>
                    <a:pt x="22265" y="76574"/>
                  </a:moveTo>
                  <a:cubicBezTo>
                    <a:pt x="15597" y="76574"/>
                    <a:pt x="8930" y="74669"/>
                    <a:pt x="3215" y="72764"/>
                  </a:cubicBezTo>
                  <a:cubicBezTo>
                    <a:pt x="357" y="71811"/>
                    <a:pt x="-595" y="68954"/>
                    <a:pt x="357" y="66096"/>
                  </a:cubicBezTo>
                  <a:cubicBezTo>
                    <a:pt x="357" y="66096"/>
                    <a:pt x="357" y="66096"/>
                    <a:pt x="357" y="66096"/>
                  </a:cubicBezTo>
                  <a:cubicBezTo>
                    <a:pt x="1310" y="63239"/>
                    <a:pt x="4167" y="62286"/>
                    <a:pt x="6072" y="63239"/>
                  </a:cubicBezTo>
                  <a:cubicBezTo>
                    <a:pt x="6072" y="63239"/>
                    <a:pt x="6072" y="63239"/>
                    <a:pt x="6072" y="63239"/>
                  </a:cubicBezTo>
                  <a:cubicBezTo>
                    <a:pt x="11787" y="66096"/>
                    <a:pt x="26075" y="68954"/>
                    <a:pt x="29885" y="64191"/>
                  </a:cubicBezTo>
                  <a:cubicBezTo>
                    <a:pt x="33695" y="59429"/>
                    <a:pt x="22265" y="32759"/>
                    <a:pt x="8930" y="7041"/>
                  </a:cubicBezTo>
                  <a:cubicBezTo>
                    <a:pt x="7025" y="5136"/>
                    <a:pt x="7977" y="2279"/>
                    <a:pt x="9882" y="374"/>
                  </a:cubicBezTo>
                  <a:cubicBezTo>
                    <a:pt x="9882" y="374"/>
                    <a:pt x="9882" y="374"/>
                    <a:pt x="9882" y="374"/>
                  </a:cubicBezTo>
                  <a:cubicBezTo>
                    <a:pt x="11787" y="-579"/>
                    <a:pt x="15597" y="374"/>
                    <a:pt x="16550" y="2279"/>
                  </a:cubicBezTo>
                  <a:cubicBezTo>
                    <a:pt x="25122" y="18471"/>
                    <a:pt x="45125" y="58476"/>
                    <a:pt x="36552" y="69906"/>
                  </a:cubicBezTo>
                  <a:cubicBezTo>
                    <a:pt x="34647" y="74669"/>
                    <a:pt x="28932" y="77526"/>
                    <a:pt x="22265" y="76574"/>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2" name="Freeform 102"/>
            <p:cNvSpPr/>
            <p:nvPr/>
          </p:nvSpPr>
          <p:spPr>
            <a:xfrm>
              <a:off x="7919327" y="4979946"/>
              <a:ext cx="190146" cy="299433"/>
            </a:xfrm>
            <a:custGeom>
              <a:avLst/>
              <a:gdLst/>
              <a:ahLst/>
              <a:cxnLst/>
              <a:rect l="l" t="t" r="r" b="b"/>
              <a:pathLst>
                <a:path w="190146" h="299433">
                  <a:moveTo>
                    <a:pt x="178117" y="21907"/>
                  </a:moveTo>
                  <a:cubicBezTo>
                    <a:pt x="197167" y="40957"/>
                    <a:pt x="188595" y="76200"/>
                    <a:pt x="185738" y="100013"/>
                  </a:cubicBezTo>
                  <a:cubicBezTo>
                    <a:pt x="182880" y="133350"/>
                    <a:pt x="179070" y="165735"/>
                    <a:pt x="174308" y="199073"/>
                  </a:cubicBezTo>
                  <a:cubicBezTo>
                    <a:pt x="171450" y="220027"/>
                    <a:pt x="117158" y="215265"/>
                    <a:pt x="108585" y="208598"/>
                  </a:cubicBezTo>
                  <a:lnTo>
                    <a:pt x="107633" y="278130"/>
                  </a:lnTo>
                  <a:cubicBezTo>
                    <a:pt x="107633" y="278130"/>
                    <a:pt x="91440" y="315278"/>
                    <a:pt x="49530" y="291465"/>
                  </a:cubicBezTo>
                  <a:cubicBezTo>
                    <a:pt x="7620" y="267653"/>
                    <a:pt x="0" y="239077"/>
                    <a:pt x="0" y="239077"/>
                  </a:cubicBezTo>
                  <a:lnTo>
                    <a:pt x="11430" y="143827"/>
                  </a:lnTo>
                  <a:cubicBezTo>
                    <a:pt x="11430" y="143827"/>
                    <a:pt x="47625" y="146685"/>
                    <a:pt x="72390" y="106680"/>
                  </a:cubicBezTo>
                  <a:cubicBezTo>
                    <a:pt x="97155" y="65723"/>
                    <a:pt x="101917" y="0"/>
                    <a:pt x="101917" y="0"/>
                  </a:cubicBezTo>
                  <a:cubicBezTo>
                    <a:pt x="101917" y="0"/>
                    <a:pt x="159067" y="3810"/>
                    <a:pt x="178117" y="2190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03" name="Freeform 103"/>
            <p:cNvSpPr/>
            <p:nvPr/>
          </p:nvSpPr>
          <p:spPr>
            <a:xfrm>
              <a:off x="7913612" y="4975183"/>
              <a:ext cx="198638" cy="308610"/>
            </a:xfrm>
            <a:custGeom>
              <a:avLst/>
              <a:gdLst/>
              <a:ahLst/>
              <a:cxnLst/>
              <a:rect l="l" t="t" r="r" b="b"/>
              <a:pathLst>
                <a:path w="198638" h="308610">
                  <a:moveTo>
                    <a:pt x="80963" y="308610"/>
                  </a:moveTo>
                  <a:cubicBezTo>
                    <a:pt x="70485" y="308610"/>
                    <a:pt x="60960" y="305753"/>
                    <a:pt x="52388" y="300038"/>
                  </a:cubicBezTo>
                  <a:cubicBezTo>
                    <a:pt x="9525" y="275273"/>
                    <a:pt x="952" y="245745"/>
                    <a:pt x="0" y="244793"/>
                  </a:cubicBezTo>
                  <a:cubicBezTo>
                    <a:pt x="0" y="243840"/>
                    <a:pt x="0" y="243840"/>
                    <a:pt x="0" y="242888"/>
                  </a:cubicBezTo>
                  <a:lnTo>
                    <a:pt x="11430" y="147638"/>
                  </a:lnTo>
                  <a:cubicBezTo>
                    <a:pt x="11430" y="144780"/>
                    <a:pt x="14288" y="142875"/>
                    <a:pt x="16193" y="143827"/>
                  </a:cubicBezTo>
                  <a:cubicBezTo>
                    <a:pt x="16193" y="143827"/>
                    <a:pt x="16193" y="143827"/>
                    <a:pt x="16193" y="143827"/>
                  </a:cubicBezTo>
                  <a:cubicBezTo>
                    <a:pt x="17145" y="143827"/>
                    <a:pt x="49530" y="146685"/>
                    <a:pt x="72390" y="108585"/>
                  </a:cubicBezTo>
                  <a:cubicBezTo>
                    <a:pt x="96202" y="69532"/>
                    <a:pt x="100965" y="4763"/>
                    <a:pt x="100965" y="4763"/>
                  </a:cubicBezTo>
                  <a:cubicBezTo>
                    <a:pt x="100965" y="1905"/>
                    <a:pt x="103823" y="0"/>
                    <a:pt x="105727" y="0"/>
                  </a:cubicBezTo>
                  <a:cubicBezTo>
                    <a:pt x="108585" y="0"/>
                    <a:pt x="164782" y="4763"/>
                    <a:pt x="184785" y="23813"/>
                  </a:cubicBezTo>
                  <a:lnTo>
                    <a:pt x="184785" y="23813"/>
                  </a:lnTo>
                  <a:cubicBezTo>
                    <a:pt x="202882" y="40957"/>
                    <a:pt x="199073" y="69532"/>
                    <a:pt x="196215" y="93345"/>
                  </a:cubicBezTo>
                  <a:cubicBezTo>
                    <a:pt x="195263" y="98107"/>
                    <a:pt x="195263" y="101918"/>
                    <a:pt x="194310" y="105727"/>
                  </a:cubicBezTo>
                  <a:cubicBezTo>
                    <a:pt x="191452" y="138113"/>
                    <a:pt x="187643" y="171450"/>
                    <a:pt x="182880" y="204788"/>
                  </a:cubicBezTo>
                  <a:cubicBezTo>
                    <a:pt x="181927" y="212408"/>
                    <a:pt x="176213" y="218123"/>
                    <a:pt x="168593" y="220027"/>
                  </a:cubicBezTo>
                  <a:cubicBezTo>
                    <a:pt x="151448" y="224790"/>
                    <a:pt x="133350" y="225743"/>
                    <a:pt x="116205" y="220980"/>
                  </a:cubicBezTo>
                  <a:lnTo>
                    <a:pt x="115252" y="282893"/>
                  </a:lnTo>
                  <a:cubicBezTo>
                    <a:pt x="115252" y="283845"/>
                    <a:pt x="115252" y="283845"/>
                    <a:pt x="115252" y="284798"/>
                  </a:cubicBezTo>
                  <a:cubicBezTo>
                    <a:pt x="110490" y="295275"/>
                    <a:pt x="101918" y="302895"/>
                    <a:pt x="91440" y="306705"/>
                  </a:cubicBezTo>
                  <a:cubicBezTo>
                    <a:pt x="89535" y="308610"/>
                    <a:pt x="85725" y="308610"/>
                    <a:pt x="80963" y="308610"/>
                  </a:cubicBezTo>
                  <a:close/>
                  <a:moveTo>
                    <a:pt x="10477" y="242888"/>
                  </a:moveTo>
                  <a:cubicBezTo>
                    <a:pt x="12383" y="247650"/>
                    <a:pt x="21908" y="271463"/>
                    <a:pt x="58102" y="292418"/>
                  </a:cubicBezTo>
                  <a:cubicBezTo>
                    <a:pt x="67627" y="299085"/>
                    <a:pt x="79057" y="300990"/>
                    <a:pt x="90488" y="298133"/>
                  </a:cubicBezTo>
                  <a:cubicBezTo>
                    <a:pt x="98107" y="295275"/>
                    <a:pt x="104775" y="289560"/>
                    <a:pt x="108585" y="281940"/>
                  </a:cubicBezTo>
                  <a:lnTo>
                    <a:pt x="109538" y="213360"/>
                  </a:lnTo>
                  <a:cubicBezTo>
                    <a:pt x="109538" y="211455"/>
                    <a:pt x="110490" y="209550"/>
                    <a:pt x="112395" y="208598"/>
                  </a:cubicBezTo>
                  <a:cubicBezTo>
                    <a:pt x="114300" y="207645"/>
                    <a:pt x="116205" y="207645"/>
                    <a:pt x="117157" y="209550"/>
                  </a:cubicBezTo>
                  <a:cubicBezTo>
                    <a:pt x="133350" y="215265"/>
                    <a:pt x="151448" y="216218"/>
                    <a:pt x="167640" y="210502"/>
                  </a:cubicBezTo>
                  <a:cubicBezTo>
                    <a:pt x="172402" y="208598"/>
                    <a:pt x="175260" y="205740"/>
                    <a:pt x="175260" y="202883"/>
                  </a:cubicBezTo>
                  <a:cubicBezTo>
                    <a:pt x="180023" y="170498"/>
                    <a:pt x="183832" y="137160"/>
                    <a:pt x="186690" y="104775"/>
                  </a:cubicBezTo>
                  <a:cubicBezTo>
                    <a:pt x="186690" y="100965"/>
                    <a:pt x="187643" y="96202"/>
                    <a:pt x="188595" y="91440"/>
                  </a:cubicBezTo>
                  <a:cubicBezTo>
                    <a:pt x="191452" y="70485"/>
                    <a:pt x="195263" y="44768"/>
                    <a:pt x="180023" y="30480"/>
                  </a:cubicBezTo>
                  <a:lnTo>
                    <a:pt x="180023" y="30480"/>
                  </a:lnTo>
                  <a:cubicBezTo>
                    <a:pt x="165735" y="16193"/>
                    <a:pt x="125730" y="11430"/>
                    <a:pt x="111443" y="9525"/>
                  </a:cubicBezTo>
                  <a:cubicBezTo>
                    <a:pt x="109538" y="25718"/>
                    <a:pt x="102870" y="78105"/>
                    <a:pt x="81915" y="113348"/>
                  </a:cubicBezTo>
                  <a:cubicBezTo>
                    <a:pt x="69532" y="136208"/>
                    <a:pt x="46673" y="151448"/>
                    <a:pt x="20955" y="153352"/>
                  </a:cubicBezTo>
                  <a:lnTo>
                    <a:pt x="10477" y="24288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4" name="Freeform 104"/>
            <p:cNvSpPr/>
            <p:nvPr/>
          </p:nvSpPr>
          <p:spPr>
            <a:xfrm>
              <a:off x="8056488" y="5139965"/>
              <a:ext cx="39052" cy="17505"/>
            </a:xfrm>
            <a:custGeom>
              <a:avLst/>
              <a:gdLst/>
              <a:ahLst/>
              <a:cxnLst/>
              <a:rect l="l" t="t" r="r" b="b"/>
              <a:pathLst>
                <a:path w="39052" h="17505">
                  <a:moveTo>
                    <a:pt x="39052" y="14288"/>
                  </a:moveTo>
                  <a:cubicBezTo>
                    <a:pt x="39052" y="14288"/>
                    <a:pt x="12382" y="27623"/>
                    <a:pt x="0" y="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05" name="Freeform 105"/>
            <p:cNvSpPr/>
            <p:nvPr/>
          </p:nvSpPr>
          <p:spPr>
            <a:xfrm>
              <a:off x="8052320" y="5134846"/>
              <a:ext cx="48355" cy="27027"/>
            </a:xfrm>
            <a:custGeom>
              <a:avLst/>
              <a:gdLst/>
              <a:ahLst/>
              <a:cxnLst/>
              <a:rect l="l" t="t" r="r" b="b"/>
              <a:pathLst>
                <a:path w="48355" h="27027">
                  <a:moveTo>
                    <a:pt x="27980" y="27027"/>
                  </a:moveTo>
                  <a:cubicBezTo>
                    <a:pt x="24170" y="27027"/>
                    <a:pt x="20360" y="26075"/>
                    <a:pt x="17502" y="25122"/>
                  </a:cubicBezTo>
                  <a:cubicBezTo>
                    <a:pt x="8930" y="21312"/>
                    <a:pt x="3215" y="14645"/>
                    <a:pt x="357" y="7025"/>
                  </a:cubicBezTo>
                  <a:cubicBezTo>
                    <a:pt x="-595" y="4167"/>
                    <a:pt x="357" y="2262"/>
                    <a:pt x="3215" y="357"/>
                  </a:cubicBezTo>
                  <a:cubicBezTo>
                    <a:pt x="3215" y="357"/>
                    <a:pt x="3215" y="357"/>
                    <a:pt x="3215" y="357"/>
                  </a:cubicBezTo>
                  <a:cubicBezTo>
                    <a:pt x="6072" y="-595"/>
                    <a:pt x="7977" y="357"/>
                    <a:pt x="9882" y="3215"/>
                  </a:cubicBezTo>
                  <a:cubicBezTo>
                    <a:pt x="9882" y="3215"/>
                    <a:pt x="9882" y="3215"/>
                    <a:pt x="9882" y="3215"/>
                  </a:cubicBezTo>
                  <a:cubicBezTo>
                    <a:pt x="11787" y="8930"/>
                    <a:pt x="16550" y="13692"/>
                    <a:pt x="22265" y="15597"/>
                  </a:cubicBezTo>
                  <a:cubicBezTo>
                    <a:pt x="28932" y="17502"/>
                    <a:pt x="35600" y="16550"/>
                    <a:pt x="41315" y="13692"/>
                  </a:cubicBezTo>
                  <a:cubicBezTo>
                    <a:pt x="43220" y="12740"/>
                    <a:pt x="47030" y="13692"/>
                    <a:pt x="47982" y="15597"/>
                  </a:cubicBezTo>
                  <a:cubicBezTo>
                    <a:pt x="48935" y="17502"/>
                    <a:pt x="47982" y="21312"/>
                    <a:pt x="46077" y="22265"/>
                  </a:cubicBezTo>
                  <a:cubicBezTo>
                    <a:pt x="39410" y="26075"/>
                    <a:pt x="33695" y="27027"/>
                    <a:pt x="27980" y="2702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6" name="Freeform 106"/>
            <p:cNvSpPr/>
            <p:nvPr/>
          </p:nvSpPr>
          <p:spPr>
            <a:xfrm>
              <a:off x="7977886" y="5036913"/>
              <a:ext cx="55741" cy="91622"/>
            </a:xfrm>
            <a:custGeom>
              <a:avLst/>
              <a:gdLst/>
              <a:ahLst/>
              <a:cxnLst/>
              <a:rect l="l" t="t" r="r" b="b"/>
              <a:pathLst>
                <a:path w="55741" h="91622">
                  <a:moveTo>
                    <a:pt x="55741" y="46855"/>
                  </a:moveTo>
                  <a:cubicBezTo>
                    <a:pt x="55741" y="38283"/>
                    <a:pt x="52884" y="30663"/>
                    <a:pt x="48121" y="23043"/>
                  </a:cubicBezTo>
                  <a:cubicBezTo>
                    <a:pt x="45264" y="17327"/>
                    <a:pt x="41454" y="11613"/>
                    <a:pt x="37644" y="6850"/>
                  </a:cubicBezTo>
                  <a:cubicBezTo>
                    <a:pt x="32881" y="2088"/>
                    <a:pt x="27166" y="-770"/>
                    <a:pt x="20499" y="183"/>
                  </a:cubicBezTo>
                  <a:cubicBezTo>
                    <a:pt x="14784" y="1135"/>
                    <a:pt x="10021" y="4945"/>
                    <a:pt x="6211" y="9708"/>
                  </a:cubicBezTo>
                  <a:cubicBezTo>
                    <a:pt x="3354" y="14470"/>
                    <a:pt x="1449" y="20185"/>
                    <a:pt x="496" y="25900"/>
                  </a:cubicBezTo>
                  <a:cubicBezTo>
                    <a:pt x="-2361" y="50665"/>
                    <a:pt x="7164" y="76383"/>
                    <a:pt x="28119" y="91622"/>
                  </a:cubicBezTo>
                  <a:lnTo>
                    <a:pt x="26214" y="89718"/>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07" name="Freeform 107"/>
            <p:cNvSpPr/>
            <p:nvPr/>
          </p:nvSpPr>
          <p:spPr>
            <a:xfrm>
              <a:off x="7973847" y="5032187"/>
              <a:ext cx="64543" cy="101110"/>
            </a:xfrm>
            <a:custGeom>
              <a:avLst/>
              <a:gdLst/>
              <a:ahLst/>
              <a:cxnLst/>
              <a:rect l="l" t="t" r="r" b="b"/>
              <a:pathLst>
                <a:path w="64543" h="101110">
                  <a:moveTo>
                    <a:pt x="32158" y="101111"/>
                  </a:moveTo>
                  <a:cubicBezTo>
                    <a:pt x="31206" y="101111"/>
                    <a:pt x="30253" y="101111"/>
                    <a:pt x="29301" y="100158"/>
                  </a:cubicBezTo>
                  <a:cubicBezTo>
                    <a:pt x="8346" y="83966"/>
                    <a:pt x="-3084" y="57296"/>
                    <a:pt x="726" y="29673"/>
                  </a:cubicBezTo>
                  <a:cubicBezTo>
                    <a:pt x="1678" y="23006"/>
                    <a:pt x="3583" y="17291"/>
                    <a:pt x="7393" y="11576"/>
                  </a:cubicBezTo>
                  <a:cubicBezTo>
                    <a:pt x="11203" y="5861"/>
                    <a:pt x="17871" y="1098"/>
                    <a:pt x="24538" y="146"/>
                  </a:cubicBezTo>
                  <a:cubicBezTo>
                    <a:pt x="32158" y="-807"/>
                    <a:pt x="40731" y="3003"/>
                    <a:pt x="45493" y="8718"/>
                  </a:cubicBezTo>
                  <a:cubicBezTo>
                    <a:pt x="50256" y="13481"/>
                    <a:pt x="54066" y="19196"/>
                    <a:pt x="56923" y="25863"/>
                  </a:cubicBezTo>
                  <a:cubicBezTo>
                    <a:pt x="61686" y="33483"/>
                    <a:pt x="64543" y="43008"/>
                    <a:pt x="64543" y="51581"/>
                  </a:cubicBezTo>
                  <a:cubicBezTo>
                    <a:pt x="64543" y="54438"/>
                    <a:pt x="61686" y="56343"/>
                    <a:pt x="59781" y="56343"/>
                  </a:cubicBezTo>
                  <a:cubicBezTo>
                    <a:pt x="56923" y="56343"/>
                    <a:pt x="55018" y="53486"/>
                    <a:pt x="55018" y="51581"/>
                  </a:cubicBezTo>
                  <a:cubicBezTo>
                    <a:pt x="55018" y="51581"/>
                    <a:pt x="55018" y="51581"/>
                    <a:pt x="55018" y="51581"/>
                  </a:cubicBezTo>
                  <a:cubicBezTo>
                    <a:pt x="55018" y="43961"/>
                    <a:pt x="52161" y="37293"/>
                    <a:pt x="48351" y="30626"/>
                  </a:cubicBezTo>
                  <a:cubicBezTo>
                    <a:pt x="45493" y="24911"/>
                    <a:pt x="42636" y="20148"/>
                    <a:pt x="38826" y="15386"/>
                  </a:cubicBezTo>
                  <a:cubicBezTo>
                    <a:pt x="35016" y="11576"/>
                    <a:pt x="30253" y="9671"/>
                    <a:pt x="25491" y="9671"/>
                  </a:cubicBezTo>
                  <a:cubicBezTo>
                    <a:pt x="20728" y="10623"/>
                    <a:pt x="17871" y="12528"/>
                    <a:pt x="15013" y="16338"/>
                  </a:cubicBezTo>
                  <a:cubicBezTo>
                    <a:pt x="12156" y="20148"/>
                    <a:pt x="10251" y="24911"/>
                    <a:pt x="10251" y="30626"/>
                  </a:cubicBezTo>
                  <a:cubicBezTo>
                    <a:pt x="7393" y="52533"/>
                    <a:pt x="15966" y="74441"/>
                    <a:pt x="32158" y="88728"/>
                  </a:cubicBezTo>
                  <a:cubicBezTo>
                    <a:pt x="33111" y="88728"/>
                    <a:pt x="34063" y="89681"/>
                    <a:pt x="35016" y="90633"/>
                  </a:cubicBezTo>
                  <a:lnTo>
                    <a:pt x="36921" y="92538"/>
                  </a:lnTo>
                  <a:cubicBezTo>
                    <a:pt x="38826" y="94443"/>
                    <a:pt x="38826" y="97301"/>
                    <a:pt x="36921" y="99206"/>
                  </a:cubicBezTo>
                  <a:cubicBezTo>
                    <a:pt x="35016" y="101111"/>
                    <a:pt x="34063" y="101111"/>
                    <a:pt x="32158" y="101111"/>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8" name="Freeform 108"/>
            <p:cNvSpPr/>
            <p:nvPr/>
          </p:nvSpPr>
          <p:spPr>
            <a:xfrm>
              <a:off x="7988819" y="5157110"/>
              <a:ext cx="39093" cy="68580"/>
            </a:xfrm>
            <a:custGeom>
              <a:avLst/>
              <a:gdLst/>
              <a:ahLst/>
              <a:cxnLst/>
              <a:rect l="l" t="t" r="r" b="b"/>
              <a:pathLst>
                <a:path w="39093" h="68580">
                  <a:moveTo>
                    <a:pt x="39094" y="31433"/>
                  </a:moveTo>
                  <a:cubicBezTo>
                    <a:pt x="23854" y="24765"/>
                    <a:pt x="9566" y="14288"/>
                    <a:pt x="41" y="0"/>
                  </a:cubicBezTo>
                  <a:cubicBezTo>
                    <a:pt x="41" y="0"/>
                    <a:pt x="-2816" y="50483"/>
                    <a:pt x="39094" y="68580"/>
                  </a:cubicBezTo>
                  <a:lnTo>
                    <a:pt x="39094" y="3143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09" name="Freeform 109"/>
            <p:cNvSpPr/>
            <p:nvPr/>
          </p:nvSpPr>
          <p:spPr>
            <a:xfrm>
              <a:off x="7984085" y="5152095"/>
              <a:ext cx="49542" cy="78358"/>
            </a:xfrm>
            <a:custGeom>
              <a:avLst/>
              <a:gdLst/>
              <a:ahLst/>
              <a:cxnLst/>
              <a:rect l="l" t="t" r="r" b="b"/>
              <a:pathLst>
                <a:path w="49542" h="78358">
                  <a:moveTo>
                    <a:pt x="43827" y="78358"/>
                  </a:moveTo>
                  <a:cubicBezTo>
                    <a:pt x="42875" y="78358"/>
                    <a:pt x="42875" y="78358"/>
                    <a:pt x="41922" y="78358"/>
                  </a:cubicBezTo>
                  <a:cubicBezTo>
                    <a:pt x="-1893" y="59308"/>
                    <a:pt x="12" y="6921"/>
                    <a:pt x="12" y="5016"/>
                  </a:cubicBezTo>
                  <a:cubicBezTo>
                    <a:pt x="12" y="3111"/>
                    <a:pt x="1917" y="1206"/>
                    <a:pt x="3822" y="253"/>
                  </a:cubicBezTo>
                  <a:cubicBezTo>
                    <a:pt x="5727" y="-699"/>
                    <a:pt x="8585" y="1206"/>
                    <a:pt x="9537" y="3111"/>
                  </a:cubicBezTo>
                  <a:cubicBezTo>
                    <a:pt x="19062" y="16446"/>
                    <a:pt x="31445" y="25971"/>
                    <a:pt x="45732" y="31686"/>
                  </a:cubicBezTo>
                  <a:cubicBezTo>
                    <a:pt x="47637" y="32638"/>
                    <a:pt x="48590" y="34543"/>
                    <a:pt x="48590" y="36448"/>
                  </a:cubicBezTo>
                  <a:lnTo>
                    <a:pt x="49542" y="73596"/>
                  </a:lnTo>
                  <a:cubicBezTo>
                    <a:pt x="49542" y="75501"/>
                    <a:pt x="48590" y="76453"/>
                    <a:pt x="47637" y="77406"/>
                  </a:cubicBezTo>
                  <a:cubicBezTo>
                    <a:pt x="45732" y="78358"/>
                    <a:pt x="44780" y="78358"/>
                    <a:pt x="43827" y="78358"/>
                  </a:cubicBezTo>
                  <a:close/>
                  <a:moveTo>
                    <a:pt x="10490" y="20256"/>
                  </a:moveTo>
                  <a:cubicBezTo>
                    <a:pt x="13347" y="38353"/>
                    <a:pt x="22872" y="55498"/>
                    <a:pt x="39065" y="65023"/>
                  </a:cubicBezTo>
                  <a:lnTo>
                    <a:pt x="39065" y="39306"/>
                  </a:lnTo>
                  <a:cubicBezTo>
                    <a:pt x="28587" y="34543"/>
                    <a:pt x="19062" y="27876"/>
                    <a:pt x="10490" y="20256"/>
                  </a:cubicBezTo>
                  <a:lnTo>
                    <a:pt x="10490" y="2025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10" name="Freeform 110"/>
            <p:cNvSpPr/>
            <p:nvPr/>
          </p:nvSpPr>
          <p:spPr>
            <a:xfrm rot="17071858">
              <a:off x="8070328" y="5039059"/>
              <a:ext cx="22859" cy="9524"/>
            </a:xfrm>
            <a:custGeom>
              <a:avLst/>
              <a:gdLst/>
              <a:ahLst/>
              <a:cxnLst/>
              <a:rect l="l" t="t" r="r" b="b"/>
              <a:pathLst>
                <a:path w="22859" h="9524">
                  <a:moveTo>
                    <a:pt x="22860" y="4762"/>
                  </a:moveTo>
                  <a:cubicBezTo>
                    <a:pt x="22860" y="7393"/>
                    <a:pt x="17742" y="9525"/>
                    <a:pt x="11430" y="9525"/>
                  </a:cubicBezTo>
                  <a:cubicBezTo>
                    <a:pt x="5117" y="9525"/>
                    <a:pt x="0" y="7393"/>
                    <a:pt x="0" y="4762"/>
                  </a:cubicBezTo>
                  <a:cubicBezTo>
                    <a:pt x="0" y="2132"/>
                    <a:pt x="5117" y="0"/>
                    <a:pt x="11430" y="0"/>
                  </a:cubicBezTo>
                  <a:cubicBezTo>
                    <a:pt x="17742" y="0"/>
                    <a:pt x="22860" y="2132"/>
                    <a:pt x="22860" y="4762"/>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11" name="Freeform 111"/>
            <p:cNvSpPr/>
            <p:nvPr/>
          </p:nvSpPr>
          <p:spPr>
            <a:xfrm>
              <a:off x="7535470" y="5215937"/>
              <a:ext cx="498164" cy="557489"/>
            </a:xfrm>
            <a:custGeom>
              <a:avLst/>
              <a:gdLst/>
              <a:ahLst/>
              <a:cxnLst/>
              <a:rect l="l" t="t" r="r" b="b"/>
              <a:pathLst>
                <a:path w="498164" h="557489">
                  <a:moveTo>
                    <a:pt x="406718" y="10706"/>
                  </a:moveTo>
                  <a:cubicBezTo>
                    <a:pt x="406718" y="10706"/>
                    <a:pt x="499110" y="88811"/>
                    <a:pt x="498157" y="169773"/>
                  </a:cubicBezTo>
                  <a:cubicBezTo>
                    <a:pt x="497205" y="250736"/>
                    <a:pt x="350520" y="553631"/>
                    <a:pt x="346710" y="557441"/>
                  </a:cubicBezTo>
                  <a:cubicBezTo>
                    <a:pt x="342900" y="560298"/>
                    <a:pt x="0" y="437426"/>
                    <a:pt x="0" y="437426"/>
                  </a:cubicBezTo>
                  <a:cubicBezTo>
                    <a:pt x="0" y="437426"/>
                    <a:pt x="52388" y="306933"/>
                    <a:pt x="115252" y="222161"/>
                  </a:cubicBezTo>
                  <a:cubicBezTo>
                    <a:pt x="181927" y="133578"/>
                    <a:pt x="321945" y="-45492"/>
                    <a:pt x="406718" y="10706"/>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112" name="Freeform 112"/>
            <p:cNvSpPr/>
            <p:nvPr/>
          </p:nvSpPr>
          <p:spPr>
            <a:xfrm>
              <a:off x="8267601" y="4747063"/>
              <a:ext cx="714220" cy="843578"/>
            </a:xfrm>
            <a:custGeom>
              <a:avLst/>
              <a:gdLst/>
              <a:ahLst/>
              <a:cxnLst/>
              <a:rect l="l" t="t" r="r" b="b"/>
              <a:pathLst>
                <a:path w="714220" h="843578">
                  <a:moveTo>
                    <a:pt x="185127" y="809145"/>
                  </a:moveTo>
                  <a:cubicBezTo>
                    <a:pt x="142264" y="803430"/>
                    <a:pt x="115594" y="780570"/>
                    <a:pt x="112737" y="737708"/>
                  </a:cubicBezTo>
                  <a:cubicBezTo>
                    <a:pt x="107022" y="661508"/>
                    <a:pt x="75589" y="595785"/>
                    <a:pt x="43204" y="529110"/>
                  </a:cubicBezTo>
                  <a:cubicBezTo>
                    <a:pt x="-78716" y="279555"/>
                    <a:pt x="65112" y="-23340"/>
                    <a:pt x="377532" y="1425"/>
                  </a:cubicBezTo>
                  <a:cubicBezTo>
                    <a:pt x="588987" y="18570"/>
                    <a:pt x="729957" y="170018"/>
                    <a:pt x="712812" y="375758"/>
                  </a:cubicBezTo>
                  <a:cubicBezTo>
                    <a:pt x="704239" y="475770"/>
                    <a:pt x="657567" y="568163"/>
                    <a:pt x="581367" y="632933"/>
                  </a:cubicBezTo>
                  <a:cubicBezTo>
                    <a:pt x="528979" y="678653"/>
                    <a:pt x="483259" y="727230"/>
                    <a:pt x="455637" y="792000"/>
                  </a:cubicBezTo>
                  <a:cubicBezTo>
                    <a:pt x="437539" y="833910"/>
                    <a:pt x="404202" y="851055"/>
                    <a:pt x="357529" y="840578"/>
                  </a:cubicBezTo>
                  <a:cubicBezTo>
                    <a:pt x="329907" y="833910"/>
                    <a:pt x="301332" y="830100"/>
                    <a:pt x="272757" y="825338"/>
                  </a:cubicBezTo>
                  <a:cubicBezTo>
                    <a:pt x="244182" y="819623"/>
                    <a:pt x="214654" y="812955"/>
                    <a:pt x="185127" y="809145"/>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13" name="Freeform 113"/>
            <p:cNvSpPr/>
            <p:nvPr/>
          </p:nvSpPr>
          <p:spPr>
            <a:xfrm>
              <a:off x="8262529" y="4742136"/>
              <a:ext cx="724217" cy="853124"/>
            </a:xfrm>
            <a:custGeom>
              <a:avLst/>
              <a:gdLst/>
              <a:ahLst/>
              <a:cxnLst/>
              <a:rect l="l" t="t" r="r" b="b"/>
              <a:pathLst>
                <a:path w="724217" h="853124">
                  <a:moveTo>
                    <a:pt x="388319" y="853124"/>
                  </a:moveTo>
                  <a:cubicBezTo>
                    <a:pt x="379746" y="853124"/>
                    <a:pt x="370221" y="852172"/>
                    <a:pt x="361649" y="850267"/>
                  </a:cubicBezTo>
                  <a:cubicBezTo>
                    <a:pt x="342599" y="845504"/>
                    <a:pt x="322596" y="842647"/>
                    <a:pt x="303546" y="839789"/>
                  </a:cubicBezTo>
                  <a:cubicBezTo>
                    <a:pt x="294974" y="837884"/>
                    <a:pt x="286401" y="836932"/>
                    <a:pt x="277829" y="835027"/>
                  </a:cubicBezTo>
                  <a:lnTo>
                    <a:pt x="250206" y="830264"/>
                  </a:lnTo>
                  <a:cubicBezTo>
                    <a:pt x="230204" y="826454"/>
                    <a:pt x="210201" y="822644"/>
                    <a:pt x="189246" y="819787"/>
                  </a:cubicBezTo>
                  <a:lnTo>
                    <a:pt x="189246" y="819787"/>
                  </a:lnTo>
                  <a:cubicBezTo>
                    <a:pt x="142574" y="813119"/>
                    <a:pt x="115904" y="786449"/>
                    <a:pt x="113046" y="743587"/>
                  </a:cubicBezTo>
                  <a:cubicBezTo>
                    <a:pt x="107331" y="666434"/>
                    <a:pt x="74946" y="600712"/>
                    <a:pt x="43514" y="536894"/>
                  </a:cubicBezTo>
                  <a:cubicBezTo>
                    <a:pt x="-20304" y="405449"/>
                    <a:pt x="-13636" y="254954"/>
                    <a:pt x="61611" y="144464"/>
                  </a:cubicBezTo>
                  <a:cubicBezTo>
                    <a:pt x="131144" y="40642"/>
                    <a:pt x="245444" y="-9841"/>
                    <a:pt x="382604" y="1589"/>
                  </a:cubicBezTo>
                  <a:cubicBezTo>
                    <a:pt x="491189" y="10162"/>
                    <a:pt x="584534" y="54929"/>
                    <a:pt x="646446" y="127319"/>
                  </a:cubicBezTo>
                  <a:cubicBezTo>
                    <a:pt x="704549" y="195899"/>
                    <a:pt x="731219" y="283529"/>
                    <a:pt x="722646" y="381637"/>
                  </a:cubicBezTo>
                  <a:cubicBezTo>
                    <a:pt x="714074" y="482602"/>
                    <a:pt x="666449" y="575947"/>
                    <a:pt x="589296" y="641669"/>
                  </a:cubicBezTo>
                  <a:cubicBezTo>
                    <a:pt x="544529" y="681674"/>
                    <a:pt x="494046" y="731204"/>
                    <a:pt x="464519" y="798832"/>
                  </a:cubicBezTo>
                  <a:cubicBezTo>
                    <a:pt x="449279" y="834074"/>
                    <a:pt x="423561" y="853124"/>
                    <a:pt x="388319" y="853124"/>
                  </a:cubicBezTo>
                  <a:close/>
                  <a:moveTo>
                    <a:pt x="190199" y="809309"/>
                  </a:moveTo>
                  <a:cubicBezTo>
                    <a:pt x="210201" y="812167"/>
                    <a:pt x="231156" y="815977"/>
                    <a:pt x="251159" y="819787"/>
                  </a:cubicBezTo>
                  <a:lnTo>
                    <a:pt x="278781" y="824549"/>
                  </a:lnTo>
                  <a:cubicBezTo>
                    <a:pt x="287354" y="826454"/>
                    <a:pt x="295926" y="827407"/>
                    <a:pt x="304499" y="829312"/>
                  </a:cubicBezTo>
                  <a:cubicBezTo>
                    <a:pt x="323549" y="832169"/>
                    <a:pt x="343551" y="835979"/>
                    <a:pt x="363554" y="839789"/>
                  </a:cubicBezTo>
                  <a:cubicBezTo>
                    <a:pt x="407369" y="849314"/>
                    <a:pt x="438801" y="835027"/>
                    <a:pt x="455946" y="795022"/>
                  </a:cubicBezTo>
                  <a:cubicBezTo>
                    <a:pt x="486426" y="725489"/>
                    <a:pt x="537861" y="675007"/>
                    <a:pt x="583581" y="634049"/>
                  </a:cubicBezTo>
                  <a:cubicBezTo>
                    <a:pt x="658829" y="570232"/>
                    <a:pt x="705501" y="478792"/>
                    <a:pt x="713121" y="379732"/>
                  </a:cubicBezTo>
                  <a:cubicBezTo>
                    <a:pt x="720741" y="284482"/>
                    <a:pt x="695976" y="198757"/>
                    <a:pt x="638826" y="133034"/>
                  </a:cubicBezTo>
                  <a:cubicBezTo>
                    <a:pt x="578819" y="62549"/>
                    <a:pt x="487379" y="19687"/>
                    <a:pt x="381651" y="11114"/>
                  </a:cubicBezTo>
                  <a:cubicBezTo>
                    <a:pt x="248301" y="637"/>
                    <a:pt x="136859" y="50167"/>
                    <a:pt x="69231" y="148274"/>
                  </a:cubicBezTo>
                  <a:cubicBezTo>
                    <a:pt x="-4111" y="255907"/>
                    <a:pt x="-10779" y="402592"/>
                    <a:pt x="52086" y="531179"/>
                  </a:cubicBezTo>
                  <a:cubicBezTo>
                    <a:pt x="83519" y="595949"/>
                    <a:pt x="116856" y="663577"/>
                    <a:pt x="122571" y="741682"/>
                  </a:cubicBezTo>
                  <a:cubicBezTo>
                    <a:pt x="124476" y="780734"/>
                    <a:pt x="148289" y="803594"/>
                    <a:pt x="190199" y="809309"/>
                  </a:cubicBezTo>
                  <a:lnTo>
                    <a:pt x="190199" y="809309"/>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14" name="Freeform 114"/>
            <p:cNvSpPr/>
            <p:nvPr/>
          </p:nvSpPr>
          <p:spPr>
            <a:xfrm>
              <a:off x="8381626" y="5550829"/>
              <a:ext cx="305081" cy="126995"/>
            </a:xfrm>
            <a:custGeom>
              <a:avLst/>
              <a:gdLst/>
              <a:ahLst/>
              <a:cxnLst/>
              <a:rect l="l" t="t" r="r" b="b"/>
              <a:pathLst>
                <a:path w="305081" h="126995">
                  <a:moveTo>
                    <a:pt x="258744" y="126347"/>
                  </a:moveTo>
                  <a:lnTo>
                    <a:pt x="31097" y="86342"/>
                  </a:lnTo>
                  <a:cubicBezTo>
                    <a:pt x="11094" y="82532"/>
                    <a:pt x="-3193" y="63482"/>
                    <a:pt x="617" y="42527"/>
                  </a:cubicBezTo>
                  <a:lnTo>
                    <a:pt x="2522" y="31097"/>
                  </a:lnTo>
                  <a:cubicBezTo>
                    <a:pt x="6332" y="11094"/>
                    <a:pt x="25382" y="-3193"/>
                    <a:pt x="46337" y="617"/>
                  </a:cubicBezTo>
                  <a:lnTo>
                    <a:pt x="273984" y="40622"/>
                  </a:lnTo>
                  <a:cubicBezTo>
                    <a:pt x="293987" y="44432"/>
                    <a:pt x="308274" y="63482"/>
                    <a:pt x="304464" y="84437"/>
                  </a:cubicBezTo>
                  <a:lnTo>
                    <a:pt x="302559" y="95867"/>
                  </a:lnTo>
                  <a:cubicBezTo>
                    <a:pt x="297797" y="116822"/>
                    <a:pt x="278747" y="130157"/>
                    <a:pt x="258744" y="12634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15" name="Freeform 115"/>
            <p:cNvSpPr/>
            <p:nvPr/>
          </p:nvSpPr>
          <p:spPr>
            <a:xfrm>
              <a:off x="8377732" y="5547052"/>
              <a:ext cx="313703" cy="135838"/>
            </a:xfrm>
            <a:custGeom>
              <a:avLst/>
              <a:gdLst/>
              <a:ahLst/>
              <a:cxnLst/>
              <a:rect l="l" t="t" r="r" b="b"/>
              <a:pathLst>
                <a:path w="313703" h="135838">
                  <a:moveTo>
                    <a:pt x="269305" y="135839"/>
                  </a:moveTo>
                  <a:cubicBezTo>
                    <a:pt x="266448" y="135839"/>
                    <a:pt x="264543" y="135839"/>
                    <a:pt x="261685" y="134886"/>
                  </a:cubicBezTo>
                  <a:lnTo>
                    <a:pt x="34990" y="94881"/>
                  </a:lnTo>
                  <a:cubicBezTo>
                    <a:pt x="23560" y="92976"/>
                    <a:pt x="14035" y="86308"/>
                    <a:pt x="7368" y="77736"/>
                  </a:cubicBezTo>
                  <a:cubicBezTo>
                    <a:pt x="700" y="68211"/>
                    <a:pt x="-1205" y="56781"/>
                    <a:pt x="700" y="46304"/>
                  </a:cubicBezTo>
                  <a:lnTo>
                    <a:pt x="2605" y="34873"/>
                  </a:lnTo>
                  <a:cubicBezTo>
                    <a:pt x="6415" y="12014"/>
                    <a:pt x="28323" y="-3227"/>
                    <a:pt x="51183" y="583"/>
                  </a:cubicBezTo>
                  <a:lnTo>
                    <a:pt x="278830" y="40589"/>
                  </a:lnTo>
                  <a:cubicBezTo>
                    <a:pt x="301690" y="44398"/>
                    <a:pt x="316930" y="66306"/>
                    <a:pt x="313120" y="89166"/>
                  </a:cubicBezTo>
                  <a:lnTo>
                    <a:pt x="311215" y="100596"/>
                  </a:lnTo>
                  <a:cubicBezTo>
                    <a:pt x="307405" y="120598"/>
                    <a:pt x="289308" y="135839"/>
                    <a:pt x="269305" y="135839"/>
                  </a:cubicBezTo>
                  <a:close/>
                  <a:moveTo>
                    <a:pt x="43563" y="9156"/>
                  </a:moveTo>
                  <a:cubicBezTo>
                    <a:pt x="27370" y="9156"/>
                    <a:pt x="14035" y="20586"/>
                    <a:pt x="11178" y="35826"/>
                  </a:cubicBezTo>
                  <a:lnTo>
                    <a:pt x="9273" y="47256"/>
                  </a:lnTo>
                  <a:cubicBezTo>
                    <a:pt x="6415" y="65354"/>
                    <a:pt x="17845" y="81546"/>
                    <a:pt x="34990" y="85356"/>
                  </a:cubicBezTo>
                  <a:cubicBezTo>
                    <a:pt x="34990" y="85356"/>
                    <a:pt x="34990" y="85356"/>
                    <a:pt x="34990" y="85356"/>
                  </a:cubicBezTo>
                  <a:lnTo>
                    <a:pt x="34990" y="85356"/>
                  </a:lnTo>
                  <a:lnTo>
                    <a:pt x="261685" y="126314"/>
                  </a:lnTo>
                  <a:cubicBezTo>
                    <a:pt x="279783" y="129171"/>
                    <a:pt x="295975" y="117741"/>
                    <a:pt x="299785" y="99643"/>
                  </a:cubicBezTo>
                  <a:cubicBezTo>
                    <a:pt x="299785" y="99643"/>
                    <a:pt x="299785" y="99643"/>
                    <a:pt x="299785" y="99643"/>
                  </a:cubicBezTo>
                  <a:lnTo>
                    <a:pt x="301690" y="88214"/>
                  </a:lnTo>
                  <a:cubicBezTo>
                    <a:pt x="304548" y="70116"/>
                    <a:pt x="293118" y="53923"/>
                    <a:pt x="275020" y="50114"/>
                  </a:cubicBezTo>
                  <a:lnTo>
                    <a:pt x="47373" y="10108"/>
                  </a:lnTo>
                  <a:cubicBezTo>
                    <a:pt x="47373" y="9156"/>
                    <a:pt x="45468" y="9156"/>
                    <a:pt x="43563" y="9156"/>
                  </a:cubicBezTo>
                  <a:lnTo>
                    <a:pt x="43563" y="9156"/>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16" name="Freeform 116"/>
            <p:cNvSpPr/>
            <p:nvPr/>
          </p:nvSpPr>
          <p:spPr>
            <a:xfrm>
              <a:off x="8366386" y="5636554"/>
              <a:ext cx="305081" cy="126995"/>
            </a:xfrm>
            <a:custGeom>
              <a:avLst/>
              <a:gdLst/>
              <a:ahLst/>
              <a:cxnLst/>
              <a:rect l="l" t="t" r="r" b="b"/>
              <a:pathLst>
                <a:path w="305081" h="126995">
                  <a:moveTo>
                    <a:pt x="258744" y="126347"/>
                  </a:moveTo>
                  <a:lnTo>
                    <a:pt x="31097" y="86342"/>
                  </a:lnTo>
                  <a:cubicBezTo>
                    <a:pt x="11094" y="82532"/>
                    <a:pt x="-3193" y="63482"/>
                    <a:pt x="617" y="42527"/>
                  </a:cubicBezTo>
                  <a:lnTo>
                    <a:pt x="2522" y="31097"/>
                  </a:lnTo>
                  <a:cubicBezTo>
                    <a:pt x="6332" y="11094"/>
                    <a:pt x="25382" y="-3193"/>
                    <a:pt x="46337" y="617"/>
                  </a:cubicBezTo>
                  <a:lnTo>
                    <a:pt x="273984" y="40622"/>
                  </a:lnTo>
                  <a:cubicBezTo>
                    <a:pt x="293987" y="44432"/>
                    <a:pt x="308274" y="63482"/>
                    <a:pt x="304464" y="84437"/>
                  </a:cubicBezTo>
                  <a:lnTo>
                    <a:pt x="302559" y="95867"/>
                  </a:lnTo>
                  <a:cubicBezTo>
                    <a:pt x="298749" y="116822"/>
                    <a:pt x="278747" y="130157"/>
                    <a:pt x="258744" y="12634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17" name="Freeform 117"/>
            <p:cNvSpPr/>
            <p:nvPr/>
          </p:nvSpPr>
          <p:spPr>
            <a:xfrm>
              <a:off x="8361540" y="5632777"/>
              <a:ext cx="313703" cy="135838"/>
            </a:xfrm>
            <a:custGeom>
              <a:avLst/>
              <a:gdLst/>
              <a:ahLst/>
              <a:cxnLst/>
              <a:rect l="l" t="t" r="r" b="b"/>
              <a:pathLst>
                <a:path w="313703" h="135838">
                  <a:moveTo>
                    <a:pt x="270258" y="135839"/>
                  </a:moveTo>
                  <a:cubicBezTo>
                    <a:pt x="267400" y="135839"/>
                    <a:pt x="265495" y="135839"/>
                    <a:pt x="262638" y="134886"/>
                  </a:cubicBezTo>
                  <a:lnTo>
                    <a:pt x="34990" y="94881"/>
                  </a:lnTo>
                  <a:cubicBezTo>
                    <a:pt x="23560" y="92976"/>
                    <a:pt x="14035" y="86308"/>
                    <a:pt x="7368" y="77736"/>
                  </a:cubicBezTo>
                  <a:cubicBezTo>
                    <a:pt x="700" y="68211"/>
                    <a:pt x="-1205" y="56781"/>
                    <a:pt x="700" y="46304"/>
                  </a:cubicBezTo>
                  <a:lnTo>
                    <a:pt x="2605" y="34873"/>
                  </a:lnTo>
                  <a:cubicBezTo>
                    <a:pt x="6415" y="12014"/>
                    <a:pt x="28323" y="-3227"/>
                    <a:pt x="51183" y="583"/>
                  </a:cubicBezTo>
                  <a:cubicBezTo>
                    <a:pt x="51183" y="583"/>
                    <a:pt x="51183" y="583"/>
                    <a:pt x="51183" y="583"/>
                  </a:cubicBezTo>
                  <a:lnTo>
                    <a:pt x="278830" y="40589"/>
                  </a:lnTo>
                  <a:cubicBezTo>
                    <a:pt x="301690" y="44398"/>
                    <a:pt x="316930" y="66306"/>
                    <a:pt x="313120" y="89166"/>
                  </a:cubicBezTo>
                  <a:lnTo>
                    <a:pt x="311215" y="100596"/>
                  </a:lnTo>
                  <a:cubicBezTo>
                    <a:pt x="307405" y="121551"/>
                    <a:pt x="290260" y="135839"/>
                    <a:pt x="270258" y="135839"/>
                  </a:cubicBezTo>
                  <a:close/>
                  <a:moveTo>
                    <a:pt x="44515" y="9156"/>
                  </a:moveTo>
                  <a:cubicBezTo>
                    <a:pt x="28323" y="9156"/>
                    <a:pt x="14988" y="20586"/>
                    <a:pt x="12130" y="35826"/>
                  </a:cubicBezTo>
                  <a:lnTo>
                    <a:pt x="10225" y="47256"/>
                  </a:lnTo>
                  <a:cubicBezTo>
                    <a:pt x="7368" y="65354"/>
                    <a:pt x="18798" y="81546"/>
                    <a:pt x="36895" y="85356"/>
                  </a:cubicBezTo>
                  <a:lnTo>
                    <a:pt x="36895" y="85356"/>
                  </a:lnTo>
                  <a:lnTo>
                    <a:pt x="264543" y="125361"/>
                  </a:lnTo>
                  <a:cubicBezTo>
                    <a:pt x="282640" y="128218"/>
                    <a:pt x="298833" y="116789"/>
                    <a:pt x="302643" y="98691"/>
                  </a:cubicBezTo>
                  <a:lnTo>
                    <a:pt x="304548" y="87261"/>
                  </a:lnTo>
                  <a:cubicBezTo>
                    <a:pt x="307405" y="69164"/>
                    <a:pt x="295975" y="52971"/>
                    <a:pt x="277878" y="49161"/>
                  </a:cubicBezTo>
                  <a:cubicBezTo>
                    <a:pt x="277878" y="49161"/>
                    <a:pt x="277878" y="49161"/>
                    <a:pt x="277878" y="49161"/>
                  </a:cubicBezTo>
                  <a:lnTo>
                    <a:pt x="50230" y="9156"/>
                  </a:lnTo>
                  <a:cubicBezTo>
                    <a:pt x="48325" y="9156"/>
                    <a:pt x="46420" y="9156"/>
                    <a:pt x="44515" y="9156"/>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18" name="Freeform 118"/>
            <p:cNvSpPr/>
            <p:nvPr/>
          </p:nvSpPr>
          <p:spPr>
            <a:xfrm>
              <a:off x="8394160" y="5722896"/>
              <a:ext cx="233827" cy="82601"/>
            </a:xfrm>
            <a:custGeom>
              <a:avLst/>
              <a:gdLst/>
              <a:ahLst/>
              <a:cxnLst/>
              <a:rect l="l" t="t" r="r" b="b"/>
              <a:pathLst>
                <a:path w="233827" h="82601">
                  <a:moveTo>
                    <a:pt x="465" y="0"/>
                  </a:moveTo>
                  <a:cubicBezTo>
                    <a:pt x="-5250" y="32385"/>
                    <a:pt x="42375" y="67627"/>
                    <a:pt x="107145" y="79058"/>
                  </a:cubicBezTo>
                  <a:cubicBezTo>
                    <a:pt x="171915" y="90488"/>
                    <a:pt x="228112" y="73342"/>
                    <a:pt x="233827" y="40958"/>
                  </a:cubicBezTo>
                  <a:lnTo>
                    <a:pt x="465"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19" name="Freeform 119"/>
            <p:cNvSpPr/>
            <p:nvPr/>
          </p:nvSpPr>
          <p:spPr>
            <a:xfrm>
              <a:off x="8388415" y="5716933"/>
              <a:ext cx="243382" cy="92640"/>
            </a:xfrm>
            <a:custGeom>
              <a:avLst/>
              <a:gdLst/>
              <a:ahLst/>
              <a:cxnLst/>
              <a:rect l="l" t="t" r="r" b="b"/>
              <a:pathLst>
                <a:path w="243382" h="92640">
                  <a:moveTo>
                    <a:pt x="151942" y="92640"/>
                  </a:moveTo>
                  <a:cubicBezTo>
                    <a:pt x="138607" y="92640"/>
                    <a:pt x="124320" y="91688"/>
                    <a:pt x="110985" y="88830"/>
                  </a:cubicBezTo>
                  <a:cubicBezTo>
                    <a:pt x="81457" y="84068"/>
                    <a:pt x="53835" y="73590"/>
                    <a:pt x="29070" y="56445"/>
                  </a:cubicBezTo>
                  <a:cubicBezTo>
                    <a:pt x="7162" y="40253"/>
                    <a:pt x="-2363" y="22155"/>
                    <a:pt x="495" y="4058"/>
                  </a:cubicBezTo>
                  <a:cubicBezTo>
                    <a:pt x="1447" y="1200"/>
                    <a:pt x="3352" y="-705"/>
                    <a:pt x="6210" y="248"/>
                  </a:cubicBezTo>
                  <a:lnTo>
                    <a:pt x="239572" y="41205"/>
                  </a:lnTo>
                  <a:cubicBezTo>
                    <a:pt x="240525" y="41205"/>
                    <a:pt x="241477" y="42158"/>
                    <a:pt x="242430" y="43110"/>
                  </a:cubicBezTo>
                  <a:cubicBezTo>
                    <a:pt x="243382" y="44063"/>
                    <a:pt x="243382" y="45015"/>
                    <a:pt x="243382" y="46920"/>
                  </a:cubicBezTo>
                  <a:cubicBezTo>
                    <a:pt x="239572" y="75495"/>
                    <a:pt x="201472" y="92640"/>
                    <a:pt x="151942" y="92640"/>
                  </a:cubicBezTo>
                  <a:close/>
                  <a:moveTo>
                    <a:pt x="10020" y="11678"/>
                  </a:moveTo>
                  <a:cubicBezTo>
                    <a:pt x="10020" y="24060"/>
                    <a:pt x="18592" y="37395"/>
                    <a:pt x="35737" y="49778"/>
                  </a:cubicBezTo>
                  <a:cubicBezTo>
                    <a:pt x="58597" y="65970"/>
                    <a:pt x="85267" y="76448"/>
                    <a:pt x="112890" y="80258"/>
                  </a:cubicBezTo>
                  <a:cubicBezTo>
                    <a:pt x="170040" y="90735"/>
                    <a:pt x="223380" y="77400"/>
                    <a:pt x="232905" y="51683"/>
                  </a:cubicBezTo>
                  <a:lnTo>
                    <a:pt x="10020" y="1167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0" name="Freeform 120"/>
            <p:cNvSpPr/>
            <p:nvPr/>
          </p:nvSpPr>
          <p:spPr>
            <a:xfrm>
              <a:off x="8413521" y="5066407"/>
              <a:ext cx="419147" cy="471703"/>
            </a:xfrm>
            <a:custGeom>
              <a:avLst/>
              <a:gdLst/>
              <a:ahLst/>
              <a:cxnLst/>
              <a:rect l="l" t="t" r="r" b="b"/>
              <a:pathLst>
                <a:path w="419147" h="471703">
                  <a:moveTo>
                    <a:pt x="187797" y="471703"/>
                  </a:moveTo>
                  <a:cubicBezTo>
                    <a:pt x="196369" y="379311"/>
                    <a:pt x="203989" y="285013"/>
                    <a:pt x="243042" y="199288"/>
                  </a:cubicBezTo>
                  <a:cubicBezTo>
                    <a:pt x="260187" y="162141"/>
                    <a:pt x="285904" y="114516"/>
                    <a:pt x="318289" y="88798"/>
                  </a:cubicBezTo>
                  <a:cubicBezTo>
                    <a:pt x="346864" y="65938"/>
                    <a:pt x="398299" y="77368"/>
                    <a:pt x="413539" y="110706"/>
                  </a:cubicBezTo>
                  <a:cubicBezTo>
                    <a:pt x="423064" y="133566"/>
                    <a:pt x="420207" y="160236"/>
                    <a:pt x="406872" y="180238"/>
                  </a:cubicBezTo>
                  <a:cubicBezTo>
                    <a:pt x="392584" y="200241"/>
                    <a:pt x="373534" y="216433"/>
                    <a:pt x="350674" y="225958"/>
                  </a:cubicBezTo>
                  <a:cubicBezTo>
                    <a:pt x="255424" y="271678"/>
                    <a:pt x="142077" y="257391"/>
                    <a:pt x="61114" y="189763"/>
                  </a:cubicBezTo>
                  <a:cubicBezTo>
                    <a:pt x="35397" y="167856"/>
                    <a:pt x="15394" y="140233"/>
                    <a:pt x="4917" y="107848"/>
                  </a:cubicBezTo>
                  <a:cubicBezTo>
                    <a:pt x="-5561" y="75463"/>
                    <a:pt x="1107" y="40221"/>
                    <a:pt x="21109" y="12598"/>
                  </a:cubicBezTo>
                  <a:cubicBezTo>
                    <a:pt x="44922" y="-15977"/>
                    <a:pt x="74449" y="9741"/>
                    <a:pt x="88737" y="33553"/>
                  </a:cubicBezTo>
                  <a:cubicBezTo>
                    <a:pt x="120169" y="84036"/>
                    <a:pt x="114454" y="156426"/>
                    <a:pt x="111597" y="212623"/>
                  </a:cubicBezTo>
                  <a:cubicBezTo>
                    <a:pt x="105882" y="292633"/>
                    <a:pt x="89689" y="371691"/>
                    <a:pt x="63019" y="447891"/>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21" name="Freeform 121"/>
            <p:cNvSpPr/>
            <p:nvPr/>
          </p:nvSpPr>
          <p:spPr>
            <a:xfrm>
              <a:off x="8409741" y="5060805"/>
              <a:ext cx="424505" cy="482068"/>
            </a:xfrm>
            <a:custGeom>
              <a:avLst/>
              <a:gdLst/>
              <a:ahLst/>
              <a:cxnLst/>
              <a:rect l="l" t="t" r="r" b="b"/>
              <a:pathLst>
                <a:path w="424505" h="482068">
                  <a:moveTo>
                    <a:pt x="191577" y="482068"/>
                  </a:moveTo>
                  <a:lnTo>
                    <a:pt x="191577" y="482068"/>
                  </a:lnTo>
                  <a:cubicBezTo>
                    <a:pt x="188719" y="482068"/>
                    <a:pt x="186815" y="479211"/>
                    <a:pt x="186815" y="477306"/>
                  </a:cubicBezTo>
                  <a:lnTo>
                    <a:pt x="187767" y="468733"/>
                  </a:lnTo>
                  <a:cubicBezTo>
                    <a:pt x="194435" y="400153"/>
                    <a:pt x="200149" y="329668"/>
                    <a:pt x="220152" y="262993"/>
                  </a:cubicBezTo>
                  <a:cubicBezTo>
                    <a:pt x="185862" y="261088"/>
                    <a:pt x="151572" y="251563"/>
                    <a:pt x="120139" y="237276"/>
                  </a:cubicBezTo>
                  <a:cubicBezTo>
                    <a:pt x="113472" y="311571"/>
                    <a:pt x="97279" y="384913"/>
                    <a:pt x="72514" y="455398"/>
                  </a:cubicBezTo>
                  <a:cubicBezTo>
                    <a:pt x="71562" y="458256"/>
                    <a:pt x="68704" y="459208"/>
                    <a:pt x="66799" y="458256"/>
                  </a:cubicBezTo>
                  <a:cubicBezTo>
                    <a:pt x="63942" y="457303"/>
                    <a:pt x="62989" y="454446"/>
                    <a:pt x="63942" y="452541"/>
                  </a:cubicBezTo>
                  <a:cubicBezTo>
                    <a:pt x="88707" y="381103"/>
                    <a:pt x="104899" y="307761"/>
                    <a:pt x="110614" y="232513"/>
                  </a:cubicBezTo>
                  <a:cubicBezTo>
                    <a:pt x="93469" y="222988"/>
                    <a:pt x="77277" y="212511"/>
                    <a:pt x="62037" y="199176"/>
                  </a:cubicBezTo>
                  <a:cubicBezTo>
                    <a:pt x="35367" y="177268"/>
                    <a:pt x="15364" y="147741"/>
                    <a:pt x="4887" y="114403"/>
                  </a:cubicBezTo>
                  <a:cubicBezTo>
                    <a:pt x="-5590" y="80113"/>
                    <a:pt x="1077" y="42966"/>
                    <a:pt x="22032" y="14391"/>
                  </a:cubicBezTo>
                  <a:cubicBezTo>
                    <a:pt x="28699" y="4866"/>
                    <a:pt x="39177" y="-849"/>
                    <a:pt x="50607" y="103"/>
                  </a:cubicBezTo>
                  <a:cubicBezTo>
                    <a:pt x="74419" y="2008"/>
                    <a:pt x="92517" y="27726"/>
                    <a:pt x="97279" y="36298"/>
                  </a:cubicBezTo>
                  <a:cubicBezTo>
                    <a:pt x="128712" y="85828"/>
                    <a:pt x="123949" y="155361"/>
                    <a:pt x="121092" y="211558"/>
                  </a:cubicBezTo>
                  <a:lnTo>
                    <a:pt x="121092" y="219178"/>
                  </a:lnTo>
                  <a:cubicBezTo>
                    <a:pt x="121092" y="222036"/>
                    <a:pt x="121092" y="224893"/>
                    <a:pt x="121092" y="227751"/>
                  </a:cubicBezTo>
                  <a:cubicBezTo>
                    <a:pt x="153477" y="243943"/>
                    <a:pt x="187767" y="252516"/>
                    <a:pt x="223010" y="254421"/>
                  </a:cubicBezTo>
                  <a:cubicBezTo>
                    <a:pt x="228724" y="237276"/>
                    <a:pt x="234440" y="221083"/>
                    <a:pt x="242060" y="203938"/>
                  </a:cubicBezTo>
                  <a:cubicBezTo>
                    <a:pt x="266824" y="149646"/>
                    <a:pt x="292542" y="112498"/>
                    <a:pt x="318260" y="91543"/>
                  </a:cubicBezTo>
                  <a:cubicBezTo>
                    <a:pt x="334452" y="80113"/>
                    <a:pt x="355407" y="75351"/>
                    <a:pt x="374457" y="81066"/>
                  </a:cubicBezTo>
                  <a:cubicBezTo>
                    <a:pt x="393507" y="85828"/>
                    <a:pt x="409699" y="98211"/>
                    <a:pt x="418272" y="115356"/>
                  </a:cubicBezTo>
                  <a:cubicBezTo>
                    <a:pt x="428749" y="140121"/>
                    <a:pt x="425892" y="167743"/>
                    <a:pt x="410652" y="189651"/>
                  </a:cubicBezTo>
                  <a:cubicBezTo>
                    <a:pt x="396365" y="210606"/>
                    <a:pt x="376362" y="226798"/>
                    <a:pt x="352549" y="237276"/>
                  </a:cubicBezTo>
                  <a:cubicBezTo>
                    <a:pt x="313497" y="257278"/>
                    <a:pt x="269682" y="265851"/>
                    <a:pt x="225867" y="264898"/>
                  </a:cubicBezTo>
                  <a:cubicBezTo>
                    <a:pt x="205865" y="331573"/>
                    <a:pt x="199197" y="402058"/>
                    <a:pt x="192529" y="470638"/>
                  </a:cubicBezTo>
                  <a:lnTo>
                    <a:pt x="191577" y="479211"/>
                  </a:lnTo>
                  <a:cubicBezTo>
                    <a:pt x="195387" y="480163"/>
                    <a:pt x="193482" y="482068"/>
                    <a:pt x="191577" y="482068"/>
                  </a:cubicBezTo>
                  <a:close/>
                  <a:moveTo>
                    <a:pt x="232535" y="253468"/>
                  </a:moveTo>
                  <a:cubicBezTo>
                    <a:pt x="273492" y="254421"/>
                    <a:pt x="314449" y="245848"/>
                    <a:pt x="351597" y="226798"/>
                  </a:cubicBezTo>
                  <a:cubicBezTo>
                    <a:pt x="373504" y="217273"/>
                    <a:pt x="391602" y="202033"/>
                    <a:pt x="405890" y="182983"/>
                  </a:cubicBezTo>
                  <a:cubicBezTo>
                    <a:pt x="419224" y="163933"/>
                    <a:pt x="421129" y="139168"/>
                    <a:pt x="412557" y="118213"/>
                  </a:cubicBezTo>
                  <a:cubicBezTo>
                    <a:pt x="394460" y="88686"/>
                    <a:pt x="356360" y="79161"/>
                    <a:pt x="326832" y="96306"/>
                  </a:cubicBezTo>
                  <a:cubicBezTo>
                    <a:pt x="325879" y="97258"/>
                    <a:pt x="324927" y="97258"/>
                    <a:pt x="323974" y="98211"/>
                  </a:cubicBezTo>
                  <a:cubicBezTo>
                    <a:pt x="299210" y="117261"/>
                    <a:pt x="274444" y="154408"/>
                    <a:pt x="250632" y="206796"/>
                  </a:cubicBezTo>
                  <a:cubicBezTo>
                    <a:pt x="243965" y="222036"/>
                    <a:pt x="238249" y="237276"/>
                    <a:pt x="232535" y="253468"/>
                  </a:cubicBezTo>
                  <a:close/>
                  <a:moveTo>
                    <a:pt x="48702" y="9628"/>
                  </a:moveTo>
                  <a:cubicBezTo>
                    <a:pt x="41082" y="9628"/>
                    <a:pt x="33462" y="14391"/>
                    <a:pt x="29652" y="20106"/>
                  </a:cubicBezTo>
                  <a:cubicBezTo>
                    <a:pt x="10602" y="45823"/>
                    <a:pt x="3935" y="80113"/>
                    <a:pt x="14412" y="111546"/>
                  </a:cubicBezTo>
                  <a:cubicBezTo>
                    <a:pt x="24889" y="142978"/>
                    <a:pt x="42987" y="170601"/>
                    <a:pt x="68704" y="191556"/>
                  </a:cubicBezTo>
                  <a:cubicBezTo>
                    <a:pt x="82039" y="202986"/>
                    <a:pt x="96327" y="213463"/>
                    <a:pt x="111567" y="222036"/>
                  </a:cubicBezTo>
                  <a:cubicBezTo>
                    <a:pt x="111567" y="221083"/>
                    <a:pt x="111567" y="219178"/>
                    <a:pt x="111567" y="218226"/>
                  </a:cubicBezTo>
                  <a:lnTo>
                    <a:pt x="112519" y="210606"/>
                  </a:lnTo>
                  <a:cubicBezTo>
                    <a:pt x="115377" y="156313"/>
                    <a:pt x="120139" y="88686"/>
                    <a:pt x="90612" y="41061"/>
                  </a:cubicBezTo>
                  <a:cubicBezTo>
                    <a:pt x="81087" y="26773"/>
                    <a:pt x="65847" y="10581"/>
                    <a:pt x="51560" y="9628"/>
                  </a:cubicBezTo>
                  <a:lnTo>
                    <a:pt x="48702" y="9628"/>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22" name="Freeform 122"/>
            <p:cNvSpPr/>
            <p:nvPr/>
          </p:nvSpPr>
          <p:spPr>
            <a:xfrm>
              <a:off x="8385100" y="5329495"/>
              <a:ext cx="181245" cy="140035"/>
            </a:xfrm>
            <a:custGeom>
              <a:avLst/>
              <a:gdLst/>
              <a:ahLst/>
              <a:cxnLst/>
              <a:rect l="l" t="t" r="r" b="b"/>
              <a:pathLst>
                <a:path w="181245" h="140035">
                  <a:moveTo>
                    <a:pt x="0" y="92410"/>
                  </a:moveTo>
                  <a:lnTo>
                    <a:pt x="51435" y="49548"/>
                  </a:lnTo>
                  <a:cubicBezTo>
                    <a:pt x="67627" y="36213"/>
                    <a:pt x="83820" y="-935"/>
                    <a:pt x="98107" y="18"/>
                  </a:cubicBezTo>
                  <a:cubicBezTo>
                    <a:pt x="112395" y="18"/>
                    <a:pt x="86677" y="43833"/>
                    <a:pt x="86677" y="43833"/>
                  </a:cubicBezTo>
                  <a:cubicBezTo>
                    <a:pt x="86677" y="43833"/>
                    <a:pt x="140970" y="1923"/>
                    <a:pt x="158115" y="970"/>
                  </a:cubicBezTo>
                  <a:cubicBezTo>
                    <a:pt x="175260" y="18"/>
                    <a:pt x="184785" y="28593"/>
                    <a:pt x="180022" y="37165"/>
                  </a:cubicBezTo>
                  <a:cubicBezTo>
                    <a:pt x="176213" y="45738"/>
                    <a:pt x="129540" y="67646"/>
                    <a:pt x="112395" y="84790"/>
                  </a:cubicBezTo>
                  <a:cubicBezTo>
                    <a:pt x="88582" y="104793"/>
                    <a:pt x="64770" y="122890"/>
                    <a:pt x="39052" y="140035"/>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23" name="Freeform 123"/>
            <p:cNvSpPr/>
            <p:nvPr/>
          </p:nvSpPr>
          <p:spPr>
            <a:xfrm>
              <a:off x="8381290" y="5323798"/>
              <a:ext cx="188928" cy="150495"/>
            </a:xfrm>
            <a:custGeom>
              <a:avLst/>
              <a:gdLst/>
              <a:ahLst/>
              <a:cxnLst/>
              <a:rect l="l" t="t" r="r" b="b"/>
              <a:pathLst>
                <a:path w="188928" h="150495">
                  <a:moveTo>
                    <a:pt x="42863" y="150495"/>
                  </a:moveTo>
                  <a:cubicBezTo>
                    <a:pt x="40958" y="150495"/>
                    <a:pt x="40005" y="149543"/>
                    <a:pt x="39053" y="148590"/>
                  </a:cubicBezTo>
                  <a:cubicBezTo>
                    <a:pt x="37148" y="146685"/>
                    <a:pt x="38100" y="143827"/>
                    <a:pt x="40005" y="141923"/>
                  </a:cubicBezTo>
                  <a:cubicBezTo>
                    <a:pt x="64770" y="124777"/>
                    <a:pt x="89535" y="106680"/>
                    <a:pt x="112395" y="86677"/>
                  </a:cubicBezTo>
                  <a:cubicBezTo>
                    <a:pt x="124778" y="76200"/>
                    <a:pt x="138113" y="66675"/>
                    <a:pt x="152400" y="58102"/>
                  </a:cubicBezTo>
                  <a:cubicBezTo>
                    <a:pt x="161925" y="53340"/>
                    <a:pt x="170498" y="46673"/>
                    <a:pt x="179070" y="40005"/>
                  </a:cubicBezTo>
                  <a:cubicBezTo>
                    <a:pt x="180023" y="32385"/>
                    <a:pt x="178117" y="24765"/>
                    <a:pt x="173355" y="18098"/>
                  </a:cubicBezTo>
                  <a:cubicBezTo>
                    <a:pt x="171450" y="13335"/>
                    <a:pt x="166688" y="10478"/>
                    <a:pt x="160973" y="10478"/>
                  </a:cubicBezTo>
                  <a:cubicBezTo>
                    <a:pt x="149542" y="11430"/>
                    <a:pt x="112395" y="37148"/>
                    <a:pt x="92392" y="52388"/>
                  </a:cubicBezTo>
                  <a:cubicBezTo>
                    <a:pt x="90488" y="54293"/>
                    <a:pt x="87630" y="54293"/>
                    <a:pt x="86678" y="52388"/>
                  </a:cubicBezTo>
                  <a:cubicBezTo>
                    <a:pt x="84773" y="50483"/>
                    <a:pt x="84773" y="48577"/>
                    <a:pt x="85725" y="46673"/>
                  </a:cubicBezTo>
                  <a:cubicBezTo>
                    <a:pt x="95250" y="30480"/>
                    <a:pt x="102870" y="13335"/>
                    <a:pt x="100965" y="9525"/>
                  </a:cubicBezTo>
                  <a:cubicBezTo>
                    <a:pt x="95250" y="9525"/>
                    <a:pt x="85725" y="23813"/>
                    <a:pt x="78105" y="34290"/>
                  </a:cubicBezTo>
                  <a:cubicBezTo>
                    <a:pt x="72390" y="42863"/>
                    <a:pt x="65723" y="51435"/>
                    <a:pt x="58103" y="59055"/>
                  </a:cubicBezTo>
                  <a:lnTo>
                    <a:pt x="6667" y="101918"/>
                  </a:lnTo>
                  <a:lnTo>
                    <a:pt x="0" y="94298"/>
                  </a:lnTo>
                  <a:lnTo>
                    <a:pt x="51435" y="51435"/>
                  </a:lnTo>
                  <a:cubicBezTo>
                    <a:pt x="58103" y="44768"/>
                    <a:pt x="64770" y="37148"/>
                    <a:pt x="69533" y="28575"/>
                  </a:cubicBezTo>
                  <a:cubicBezTo>
                    <a:pt x="80010" y="14288"/>
                    <a:pt x="89535" y="0"/>
                    <a:pt x="100965" y="0"/>
                  </a:cubicBezTo>
                  <a:lnTo>
                    <a:pt x="100965" y="0"/>
                  </a:lnTo>
                  <a:cubicBezTo>
                    <a:pt x="103823" y="0"/>
                    <a:pt x="107633" y="1905"/>
                    <a:pt x="108585" y="4763"/>
                  </a:cubicBezTo>
                  <a:cubicBezTo>
                    <a:pt x="111442" y="10478"/>
                    <a:pt x="108585" y="21908"/>
                    <a:pt x="103823" y="32385"/>
                  </a:cubicBezTo>
                  <a:cubicBezTo>
                    <a:pt x="121920" y="20003"/>
                    <a:pt x="148590" y="1905"/>
                    <a:pt x="160973" y="953"/>
                  </a:cubicBezTo>
                  <a:cubicBezTo>
                    <a:pt x="169545" y="953"/>
                    <a:pt x="177165" y="5715"/>
                    <a:pt x="181928" y="12383"/>
                  </a:cubicBezTo>
                  <a:cubicBezTo>
                    <a:pt x="188595" y="20955"/>
                    <a:pt x="190500" y="33338"/>
                    <a:pt x="187642" y="43815"/>
                  </a:cubicBezTo>
                  <a:cubicBezTo>
                    <a:pt x="184785" y="49530"/>
                    <a:pt x="175260" y="55245"/>
                    <a:pt x="157163" y="66675"/>
                  </a:cubicBezTo>
                  <a:cubicBezTo>
                    <a:pt x="143828" y="74295"/>
                    <a:pt x="130492" y="82868"/>
                    <a:pt x="118110" y="93345"/>
                  </a:cubicBezTo>
                  <a:cubicBezTo>
                    <a:pt x="94298" y="113348"/>
                    <a:pt x="69533" y="132398"/>
                    <a:pt x="43815" y="149543"/>
                  </a:cubicBezTo>
                  <a:cubicBezTo>
                    <a:pt x="44767" y="150495"/>
                    <a:pt x="43815" y="150495"/>
                    <a:pt x="42863" y="15049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4" name="Freeform 124"/>
            <p:cNvSpPr/>
            <p:nvPr/>
          </p:nvSpPr>
          <p:spPr>
            <a:xfrm>
              <a:off x="7848829" y="5275683"/>
              <a:ext cx="610565" cy="389018"/>
            </a:xfrm>
            <a:custGeom>
              <a:avLst/>
              <a:gdLst/>
              <a:ahLst/>
              <a:cxnLst/>
              <a:rect l="l" t="t" r="r" b="b"/>
              <a:pathLst>
                <a:path w="610565" h="389018">
                  <a:moveTo>
                    <a:pt x="133363" y="18588"/>
                  </a:moveTo>
                  <a:cubicBezTo>
                    <a:pt x="136221" y="22398"/>
                    <a:pt x="272428" y="239568"/>
                    <a:pt x="272428" y="239568"/>
                  </a:cubicBezTo>
                  <a:lnTo>
                    <a:pt x="543891" y="109075"/>
                  </a:lnTo>
                  <a:lnTo>
                    <a:pt x="610566" y="185275"/>
                  </a:lnTo>
                  <a:cubicBezTo>
                    <a:pt x="610566" y="185275"/>
                    <a:pt x="381966" y="357678"/>
                    <a:pt x="292431" y="387205"/>
                  </a:cubicBezTo>
                  <a:cubicBezTo>
                    <a:pt x="203848" y="415780"/>
                    <a:pt x="-1892" y="97645"/>
                    <a:pt x="13" y="62403"/>
                  </a:cubicBezTo>
                  <a:cubicBezTo>
                    <a:pt x="2871" y="28113"/>
                    <a:pt x="93358" y="-29990"/>
                    <a:pt x="133363" y="18588"/>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125" name="Freeform 125"/>
            <p:cNvSpPr/>
            <p:nvPr/>
          </p:nvSpPr>
          <p:spPr>
            <a:xfrm>
              <a:off x="7993053" y="5315552"/>
              <a:ext cx="280025" cy="205413"/>
            </a:xfrm>
            <a:custGeom>
              <a:avLst/>
              <a:gdLst/>
              <a:ahLst/>
              <a:cxnLst/>
              <a:rect l="l" t="t" r="r" b="b"/>
              <a:pathLst>
                <a:path w="280025" h="205413">
                  <a:moveTo>
                    <a:pt x="128205" y="205413"/>
                  </a:moveTo>
                  <a:cubicBezTo>
                    <a:pt x="126300" y="205413"/>
                    <a:pt x="125347" y="204461"/>
                    <a:pt x="124395" y="203508"/>
                  </a:cubicBezTo>
                  <a:lnTo>
                    <a:pt x="570" y="7293"/>
                  </a:lnTo>
                  <a:cubicBezTo>
                    <a:pt x="-383" y="5388"/>
                    <a:pt x="-383" y="1578"/>
                    <a:pt x="2475" y="626"/>
                  </a:cubicBezTo>
                  <a:cubicBezTo>
                    <a:pt x="4380" y="-327"/>
                    <a:pt x="7237" y="-327"/>
                    <a:pt x="9142" y="1578"/>
                  </a:cubicBezTo>
                  <a:cubicBezTo>
                    <a:pt x="11047" y="3483"/>
                    <a:pt x="112965" y="167313"/>
                    <a:pt x="130110" y="194936"/>
                  </a:cubicBezTo>
                  <a:lnTo>
                    <a:pt x="272985" y="119688"/>
                  </a:lnTo>
                  <a:cubicBezTo>
                    <a:pt x="274890" y="118736"/>
                    <a:pt x="278700" y="119688"/>
                    <a:pt x="279652" y="121593"/>
                  </a:cubicBezTo>
                  <a:cubicBezTo>
                    <a:pt x="280605" y="123498"/>
                    <a:pt x="279652" y="127308"/>
                    <a:pt x="277747" y="128261"/>
                  </a:cubicBezTo>
                  <a:lnTo>
                    <a:pt x="277747" y="128261"/>
                  </a:lnTo>
                  <a:lnTo>
                    <a:pt x="130110" y="205413"/>
                  </a:lnTo>
                  <a:cubicBezTo>
                    <a:pt x="129157" y="205413"/>
                    <a:pt x="129157" y="205413"/>
                    <a:pt x="128205" y="205413"/>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6" name="Freeform 126"/>
            <p:cNvSpPr/>
            <p:nvPr/>
          </p:nvSpPr>
          <p:spPr>
            <a:xfrm>
              <a:off x="7949722" y="5512307"/>
              <a:ext cx="390696" cy="152485"/>
            </a:xfrm>
            <a:custGeom>
              <a:avLst/>
              <a:gdLst/>
              <a:ahLst/>
              <a:cxnLst/>
              <a:rect l="l" t="t" r="r" b="b"/>
              <a:pathLst>
                <a:path w="390696" h="152485">
                  <a:moveTo>
                    <a:pt x="184871" y="152486"/>
                  </a:moveTo>
                  <a:cubicBezTo>
                    <a:pt x="127721" y="152486"/>
                    <a:pt x="65808" y="103908"/>
                    <a:pt x="1038" y="7706"/>
                  </a:cubicBezTo>
                  <a:cubicBezTo>
                    <a:pt x="-867" y="5801"/>
                    <a:pt x="86" y="2943"/>
                    <a:pt x="1991" y="1038"/>
                  </a:cubicBezTo>
                  <a:cubicBezTo>
                    <a:pt x="3896" y="-867"/>
                    <a:pt x="6753" y="86"/>
                    <a:pt x="8658" y="1991"/>
                  </a:cubicBezTo>
                  <a:cubicBezTo>
                    <a:pt x="79143" y="105813"/>
                    <a:pt x="144866" y="152486"/>
                    <a:pt x="203921" y="140103"/>
                  </a:cubicBezTo>
                  <a:cubicBezTo>
                    <a:pt x="262976" y="127721"/>
                    <a:pt x="382038" y="34376"/>
                    <a:pt x="382991" y="33423"/>
                  </a:cubicBezTo>
                  <a:cubicBezTo>
                    <a:pt x="384896" y="31518"/>
                    <a:pt x="387753" y="32471"/>
                    <a:pt x="389658" y="34376"/>
                  </a:cubicBezTo>
                  <a:cubicBezTo>
                    <a:pt x="391563" y="36281"/>
                    <a:pt x="390611" y="39138"/>
                    <a:pt x="388706" y="41043"/>
                  </a:cubicBezTo>
                  <a:cubicBezTo>
                    <a:pt x="383943" y="44853"/>
                    <a:pt x="267738" y="136293"/>
                    <a:pt x="205826" y="149628"/>
                  </a:cubicBezTo>
                  <a:cubicBezTo>
                    <a:pt x="199158" y="152486"/>
                    <a:pt x="192491" y="152486"/>
                    <a:pt x="184871" y="152486"/>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7" name="Freeform 127"/>
            <p:cNvSpPr/>
            <p:nvPr/>
          </p:nvSpPr>
          <p:spPr>
            <a:xfrm>
              <a:off x="7689775" y="5247598"/>
              <a:ext cx="361950" cy="189584"/>
            </a:xfrm>
            <a:custGeom>
              <a:avLst/>
              <a:gdLst/>
              <a:ahLst/>
              <a:cxnLst/>
              <a:rect l="l" t="t" r="r" b="b"/>
              <a:pathLst>
                <a:path w="361950" h="189584">
                  <a:moveTo>
                    <a:pt x="340995" y="0"/>
                  </a:moveTo>
                  <a:lnTo>
                    <a:pt x="334328" y="19050"/>
                  </a:lnTo>
                  <a:lnTo>
                    <a:pt x="350520" y="40005"/>
                  </a:lnTo>
                  <a:cubicBezTo>
                    <a:pt x="350520" y="40005"/>
                    <a:pt x="319088" y="201930"/>
                    <a:pt x="77152" y="72390"/>
                  </a:cubicBezTo>
                  <a:lnTo>
                    <a:pt x="0" y="100013"/>
                  </a:lnTo>
                  <a:lnTo>
                    <a:pt x="45720" y="162877"/>
                  </a:lnTo>
                  <a:cubicBezTo>
                    <a:pt x="45720" y="162877"/>
                    <a:pt x="335280" y="274320"/>
                    <a:pt x="358140" y="41910"/>
                  </a:cubicBezTo>
                  <a:lnTo>
                    <a:pt x="361950" y="16193"/>
                  </a:lnTo>
                  <a:lnTo>
                    <a:pt x="340995" y="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8" name="Freeform 128"/>
            <p:cNvSpPr/>
            <p:nvPr/>
          </p:nvSpPr>
          <p:spPr>
            <a:xfrm>
              <a:off x="7685965" y="5243788"/>
              <a:ext cx="371475" cy="199144"/>
            </a:xfrm>
            <a:custGeom>
              <a:avLst/>
              <a:gdLst/>
              <a:ahLst/>
              <a:cxnLst/>
              <a:rect l="l" t="t" r="r" b="b"/>
              <a:pathLst>
                <a:path w="371475" h="199144">
                  <a:moveTo>
                    <a:pt x="192405" y="199072"/>
                  </a:moveTo>
                  <a:cubicBezTo>
                    <a:pt x="142875" y="198120"/>
                    <a:pt x="94298" y="188595"/>
                    <a:pt x="48578" y="171450"/>
                  </a:cubicBezTo>
                  <a:cubicBezTo>
                    <a:pt x="47625" y="171450"/>
                    <a:pt x="46673" y="170497"/>
                    <a:pt x="46673" y="169545"/>
                  </a:cubicBezTo>
                  <a:lnTo>
                    <a:pt x="953" y="106680"/>
                  </a:lnTo>
                  <a:cubicBezTo>
                    <a:pt x="0" y="105727"/>
                    <a:pt x="0" y="103822"/>
                    <a:pt x="0" y="102870"/>
                  </a:cubicBezTo>
                  <a:cubicBezTo>
                    <a:pt x="953" y="100965"/>
                    <a:pt x="1905" y="100013"/>
                    <a:pt x="2858" y="100013"/>
                  </a:cubicBezTo>
                  <a:lnTo>
                    <a:pt x="80010" y="72390"/>
                  </a:lnTo>
                  <a:cubicBezTo>
                    <a:pt x="80963" y="71438"/>
                    <a:pt x="82868" y="71438"/>
                    <a:pt x="83820" y="72390"/>
                  </a:cubicBezTo>
                  <a:cubicBezTo>
                    <a:pt x="174308" y="120968"/>
                    <a:pt x="245745" y="133350"/>
                    <a:pt x="294323" y="111443"/>
                  </a:cubicBezTo>
                  <a:cubicBezTo>
                    <a:pt x="320992" y="98107"/>
                    <a:pt x="340995" y="74295"/>
                    <a:pt x="348615" y="45720"/>
                  </a:cubicBezTo>
                  <a:lnTo>
                    <a:pt x="334328" y="26670"/>
                  </a:lnTo>
                  <a:cubicBezTo>
                    <a:pt x="333375" y="25718"/>
                    <a:pt x="333375" y="23813"/>
                    <a:pt x="333375" y="21907"/>
                  </a:cubicBezTo>
                  <a:lnTo>
                    <a:pt x="340042" y="2857"/>
                  </a:lnTo>
                  <a:cubicBezTo>
                    <a:pt x="340995" y="952"/>
                    <a:pt x="341948" y="0"/>
                    <a:pt x="342900" y="0"/>
                  </a:cubicBezTo>
                  <a:cubicBezTo>
                    <a:pt x="344805" y="0"/>
                    <a:pt x="345758" y="0"/>
                    <a:pt x="347663" y="952"/>
                  </a:cubicBezTo>
                  <a:lnTo>
                    <a:pt x="369570" y="17145"/>
                  </a:lnTo>
                  <a:cubicBezTo>
                    <a:pt x="370523" y="18097"/>
                    <a:pt x="371475" y="20002"/>
                    <a:pt x="371475" y="21907"/>
                  </a:cubicBezTo>
                  <a:lnTo>
                    <a:pt x="367665" y="47625"/>
                  </a:lnTo>
                  <a:cubicBezTo>
                    <a:pt x="361950" y="106680"/>
                    <a:pt x="339090" y="149543"/>
                    <a:pt x="298133" y="174308"/>
                  </a:cubicBezTo>
                  <a:cubicBezTo>
                    <a:pt x="265748" y="191453"/>
                    <a:pt x="229553" y="200025"/>
                    <a:pt x="192405" y="199072"/>
                  </a:cubicBezTo>
                  <a:close/>
                  <a:moveTo>
                    <a:pt x="53340" y="162878"/>
                  </a:moveTo>
                  <a:cubicBezTo>
                    <a:pt x="68580" y="168593"/>
                    <a:pt x="207645" y="217170"/>
                    <a:pt x="293370" y="164783"/>
                  </a:cubicBezTo>
                  <a:cubicBezTo>
                    <a:pt x="329565" y="142875"/>
                    <a:pt x="351473" y="104775"/>
                    <a:pt x="357188" y="51435"/>
                  </a:cubicBezTo>
                  <a:cubicBezTo>
                    <a:pt x="347663" y="80963"/>
                    <a:pt x="326708" y="105727"/>
                    <a:pt x="299085" y="119062"/>
                  </a:cubicBezTo>
                  <a:cubicBezTo>
                    <a:pt x="247650" y="143828"/>
                    <a:pt x="174308" y="131445"/>
                    <a:pt x="81915" y="81915"/>
                  </a:cubicBezTo>
                  <a:lnTo>
                    <a:pt x="12383" y="106680"/>
                  </a:lnTo>
                  <a:lnTo>
                    <a:pt x="53340" y="162878"/>
                  </a:lnTo>
                  <a:close/>
                  <a:moveTo>
                    <a:pt x="342900" y="21907"/>
                  </a:moveTo>
                  <a:lnTo>
                    <a:pt x="357188" y="40957"/>
                  </a:lnTo>
                  <a:lnTo>
                    <a:pt x="357188" y="41910"/>
                  </a:lnTo>
                  <a:lnTo>
                    <a:pt x="360045" y="22860"/>
                  </a:lnTo>
                  <a:lnTo>
                    <a:pt x="345758" y="12382"/>
                  </a:lnTo>
                  <a:lnTo>
                    <a:pt x="342900" y="2190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29" name="Freeform 129"/>
            <p:cNvSpPr/>
            <p:nvPr/>
          </p:nvSpPr>
          <p:spPr>
            <a:xfrm>
              <a:off x="6893992" y="5923704"/>
              <a:ext cx="185230" cy="161247"/>
            </a:xfrm>
            <a:custGeom>
              <a:avLst/>
              <a:gdLst/>
              <a:ahLst/>
              <a:cxnLst/>
              <a:rect l="l" t="t" r="r" b="b"/>
              <a:pathLst>
                <a:path w="185230" h="161247">
                  <a:moveTo>
                    <a:pt x="185230" y="31602"/>
                  </a:moveTo>
                  <a:cubicBezTo>
                    <a:pt x="185230" y="31602"/>
                    <a:pt x="96648" y="-2688"/>
                    <a:pt x="90933" y="169"/>
                  </a:cubicBezTo>
                  <a:cubicBezTo>
                    <a:pt x="86170" y="3027"/>
                    <a:pt x="-16700" y="158284"/>
                    <a:pt x="2350" y="161142"/>
                  </a:cubicBezTo>
                  <a:cubicBezTo>
                    <a:pt x="21400" y="163999"/>
                    <a:pt x="143320" y="107802"/>
                    <a:pt x="143320" y="107802"/>
                  </a:cubicBezTo>
                  <a:lnTo>
                    <a:pt x="185230" y="3160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30" name="Freeform 130"/>
            <p:cNvSpPr/>
            <p:nvPr/>
          </p:nvSpPr>
          <p:spPr>
            <a:xfrm>
              <a:off x="6889432" y="5919462"/>
              <a:ext cx="194314" cy="170146"/>
            </a:xfrm>
            <a:custGeom>
              <a:avLst/>
              <a:gdLst/>
              <a:ahLst/>
              <a:cxnLst/>
              <a:rect l="l" t="t" r="r" b="b"/>
              <a:pathLst>
                <a:path w="194314" h="170146">
                  <a:moveTo>
                    <a:pt x="8815" y="170146"/>
                  </a:moveTo>
                  <a:lnTo>
                    <a:pt x="6910" y="170146"/>
                  </a:lnTo>
                  <a:cubicBezTo>
                    <a:pt x="4053" y="170146"/>
                    <a:pt x="1195" y="167289"/>
                    <a:pt x="243" y="164431"/>
                  </a:cubicBezTo>
                  <a:cubicBezTo>
                    <a:pt x="-5472" y="139666"/>
                    <a:pt x="91683" y="1554"/>
                    <a:pt x="92635" y="601"/>
                  </a:cubicBezTo>
                  <a:cubicBezTo>
                    <a:pt x="93588" y="-351"/>
                    <a:pt x="100255" y="-4161"/>
                    <a:pt x="190743" y="31081"/>
                  </a:cubicBezTo>
                  <a:cubicBezTo>
                    <a:pt x="191695" y="32034"/>
                    <a:pt x="192648" y="32986"/>
                    <a:pt x="193600" y="33939"/>
                  </a:cubicBezTo>
                  <a:cubicBezTo>
                    <a:pt x="194553" y="34891"/>
                    <a:pt x="194553" y="36796"/>
                    <a:pt x="193600" y="37749"/>
                  </a:cubicBezTo>
                  <a:lnTo>
                    <a:pt x="151690" y="113949"/>
                  </a:lnTo>
                  <a:cubicBezTo>
                    <a:pt x="150738" y="114901"/>
                    <a:pt x="150738" y="115854"/>
                    <a:pt x="149785" y="115854"/>
                  </a:cubicBezTo>
                  <a:cubicBezTo>
                    <a:pt x="138355" y="122521"/>
                    <a:pt x="32628" y="170146"/>
                    <a:pt x="8815" y="170146"/>
                  </a:cubicBezTo>
                  <a:close/>
                  <a:moveTo>
                    <a:pt x="98350" y="9174"/>
                  </a:moveTo>
                  <a:cubicBezTo>
                    <a:pt x="93588" y="14889"/>
                    <a:pt x="71680" y="47274"/>
                    <a:pt x="49773" y="82516"/>
                  </a:cubicBezTo>
                  <a:cubicBezTo>
                    <a:pt x="14530" y="139666"/>
                    <a:pt x="9768" y="156811"/>
                    <a:pt x="9768" y="160621"/>
                  </a:cubicBezTo>
                  <a:cubicBezTo>
                    <a:pt x="26913" y="159669"/>
                    <a:pt x="100255" y="129189"/>
                    <a:pt x="145023" y="108234"/>
                  </a:cubicBezTo>
                  <a:lnTo>
                    <a:pt x="183123" y="37749"/>
                  </a:lnTo>
                  <a:cubicBezTo>
                    <a:pt x="155500" y="27271"/>
                    <a:pt x="126925" y="17746"/>
                    <a:pt x="98350" y="9174"/>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31" name="Freeform 131"/>
            <p:cNvSpPr/>
            <p:nvPr/>
          </p:nvSpPr>
          <p:spPr>
            <a:xfrm>
              <a:off x="7311633" y="4861836"/>
              <a:ext cx="329564" cy="288481"/>
            </a:xfrm>
            <a:custGeom>
              <a:avLst/>
              <a:gdLst/>
              <a:ahLst/>
              <a:cxnLst/>
              <a:rect l="l" t="t" r="r" b="b"/>
              <a:pathLst>
                <a:path w="329564" h="288481">
                  <a:moveTo>
                    <a:pt x="329565" y="122873"/>
                  </a:moveTo>
                  <a:cubicBezTo>
                    <a:pt x="329565" y="122873"/>
                    <a:pt x="160020" y="100013"/>
                    <a:pt x="115252" y="0"/>
                  </a:cubicBezTo>
                  <a:lnTo>
                    <a:pt x="0" y="151448"/>
                  </a:lnTo>
                  <a:cubicBezTo>
                    <a:pt x="0" y="151448"/>
                    <a:pt x="83820" y="306705"/>
                    <a:pt x="232410" y="286703"/>
                  </a:cubicBezTo>
                  <a:lnTo>
                    <a:pt x="329565" y="122873"/>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32" name="Freeform 132"/>
            <p:cNvSpPr/>
            <p:nvPr/>
          </p:nvSpPr>
          <p:spPr>
            <a:xfrm>
              <a:off x="7306156" y="4858025"/>
              <a:ext cx="339566" cy="297180"/>
            </a:xfrm>
            <a:custGeom>
              <a:avLst/>
              <a:gdLst/>
              <a:ahLst/>
              <a:cxnLst/>
              <a:rect l="l" t="t" r="r" b="b"/>
              <a:pathLst>
                <a:path w="339566" h="297180">
                  <a:moveTo>
                    <a:pt x="211217" y="297180"/>
                  </a:moveTo>
                  <a:cubicBezTo>
                    <a:pt x="77867" y="297180"/>
                    <a:pt x="1667" y="159068"/>
                    <a:pt x="714" y="157163"/>
                  </a:cubicBezTo>
                  <a:cubicBezTo>
                    <a:pt x="-238" y="155258"/>
                    <a:pt x="-238" y="153353"/>
                    <a:pt x="714" y="152400"/>
                  </a:cubicBezTo>
                  <a:lnTo>
                    <a:pt x="115967" y="1905"/>
                  </a:lnTo>
                  <a:cubicBezTo>
                    <a:pt x="116919" y="953"/>
                    <a:pt x="118824" y="0"/>
                    <a:pt x="120729" y="0"/>
                  </a:cubicBezTo>
                  <a:cubicBezTo>
                    <a:pt x="122634" y="0"/>
                    <a:pt x="123587" y="953"/>
                    <a:pt x="124539" y="2858"/>
                  </a:cubicBezTo>
                  <a:cubicBezTo>
                    <a:pt x="168354" y="98108"/>
                    <a:pt x="334089" y="121920"/>
                    <a:pt x="335042" y="122873"/>
                  </a:cubicBezTo>
                  <a:cubicBezTo>
                    <a:pt x="336947" y="122873"/>
                    <a:pt x="337899" y="123825"/>
                    <a:pt x="338852" y="125730"/>
                  </a:cubicBezTo>
                  <a:cubicBezTo>
                    <a:pt x="339804" y="127635"/>
                    <a:pt x="339804" y="128588"/>
                    <a:pt x="338852" y="130493"/>
                  </a:cubicBezTo>
                  <a:lnTo>
                    <a:pt x="241697" y="293370"/>
                  </a:lnTo>
                  <a:cubicBezTo>
                    <a:pt x="240744" y="294323"/>
                    <a:pt x="239792" y="295275"/>
                    <a:pt x="237887" y="295275"/>
                  </a:cubicBezTo>
                  <a:cubicBezTo>
                    <a:pt x="229314" y="296228"/>
                    <a:pt x="220742" y="297180"/>
                    <a:pt x="211217" y="297180"/>
                  </a:cubicBezTo>
                  <a:close/>
                  <a:moveTo>
                    <a:pt x="11192" y="155258"/>
                  </a:moveTo>
                  <a:cubicBezTo>
                    <a:pt x="22622" y="175260"/>
                    <a:pt x="103584" y="301943"/>
                    <a:pt x="234077" y="285750"/>
                  </a:cubicBezTo>
                  <a:lnTo>
                    <a:pt x="327422" y="130493"/>
                  </a:lnTo>
                  <a:cubicBezTo>
                    <a:pt x="295037" y="124777"/>
                    <a:pt x="164544" y="98108"/>
                    <a:pt x="119777" y="13335"/>
                  </a:cubicBezTo>
                  <a:lnTo>
                    <a:pt x="11192" y="155258"/>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33" name="Freeform 133"/>
            <p:cNvSpPr/>
            <p:nvPr/>
          </p:nvSpPr>
          <p:spPr>
            <a:xfrm>
              <a:off x="6722988" y="5529325"/>
              <a:ext cx="315277" cy="260245"/>
            </a:xfrm>
            <a:custGeom>
              <a:avLst/>
              <a:gdLst/>
              <a:ahLst/>
              <a:cxnLst/>
              <a:rect l="l" t="t" r="r" b="b"/>
              <a:pathLst>
                <a:path w="315277" h="260245">
                  <a:moveTo>
                    <a:pt x="314325" y="35455"/>
                  </a:moveTo>
                  <a:cubicBezTo>
                    <a:pt x="314325" y="35455"/>
                    <a:pt x="153353" y="-53127"/>
                    <a:pt x="0" y="49743"/>
                  </a:cubicBezTo>
                  <a:lnTo>
                    <a:pt x="62865" y="260245"/>
                  </a:lnTo>
                  <a:cubicBezTo>
                    <a:pt x="62865" y="260245"/>
                    <a:pt x="204788" y="153565"/>
                    <a:pt x="315278" y="182140"/>
                  </a:cubicBezTo>
                  <a:lnTo>
                    <a:pt x="315278" y="3545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34" name="Freeform 134"/>
            <p:cNvSpPr/>
            <p:nvPr/>
          </p:nvSpPr>
          <p:spPr>
            <a:xfrm>
              <a:off x="6716899" y="5525271"/>
              <a:ext cx="325176" cy="270014"/>
            </a:xfrm>
            <a:custGeom>
              <a:avLst/>
              <a:gdLst/>
              <a:ahLst/>
              <a:cxnLst/>
              <a:rect l="l" t="t" r="r" b="b"/>
              <a:pathLst>
                <a:path w="325176" h="270014">
                  <a:moveTo>
                    <a:pt x="68001" y="270015"/>
                  </a:moveTo>
                  <a:cubicBezTo>
                    <a:pt x="67049" y="270015"/>
                    <a:pt x="67049" y="270015"/>
                    <a:pt x="66096" y="270015"/>
                  </a:cubicBezTo>
                  <a:cubicBezTo>
                    <a:pt x="64191" y="269062"/>
                    <a:pt x="63239" y="268110"/>
                    <a:pt x="63239" y="267157"/>
                  </a:cubicBezTo>
                  <a:lnTo>
                    <a:pt x="374" y="55702"/>
                  </a:lnTo>
                  <a:cubicBezTo>
                    <a:pt x="-579" y="53797"/>
                    <a:pt x="374" y="51892"/>
                    <a:pt x="2279" y="49987"/>
                  </a:cubicBezTo>
                  <a:cubicBezTo>
                    <a:pt x="156584" y="-52883"/>
                    <a:pt x="320414" y="34747"/>
                    <a:pt x="322319" y="35700"/>
                  </a:cubicBezTo>
                  <a:cubicBezTo>
                    <a:pt x="324224" y="36652"/>
                    <a:pt x="325176" y="38557"/>
                    <a:pt x="325176" y="39510"/>
                  </a:cubicBezTo>
                  <a:lnTo>
                    <a:pt x="325176" y="186195"/>
                  </a:lnTo>
                  <a:cubicBezTo>
                    <a:pt x="325176" y="188100"/>
                    <a:pt x="324224" y="189052"/>
                    <a:pt x="323271" y="190005"/>
                  </a:cubicBezTo>
                  <a:cubicBezTo>
                    <a:pt x="322319" y="190957"/>
                    <a:pt x="320414" y="190957"/>
                    <a:pt x="319461" y="190957"/>
                  </a:cubicBezTo>
                  <a:cubicBezTo>
                    <a:pt x="212781" y="163335"/>
                    <a:pt x="72764" y="267157"/>
                    <a:pt x="71811" y="268110"/>
                  </a:cubicBezTo>
                  <a:cubicBezTo>
                    <a:pt x="69906" y="269062"/>
                    <a:pt x="68954" y="270015"/>
                    <a:pt x="68001" y="270015"/>
                  </a:cubicBezTo>
                  <a:close/>
                  <a:moveTo>
                    <a:pt x="10851" y="55702"/>
                  </a:moveTo>
                  <a:lnTo>
                    <a:pt x="70859" y="256680"/>
                  </a:lnTo>
                  <a:cubicBezTo>
                    <a:pt x="98481" y="237630"/>
                    <a:pt x="216591" y="159525"/>
                    <a:pt x="315651" y="180480"/>
                  </a:cubicBezTo>
                  <a:lnTo>
                    <a:pt x="315651" y="43320"/>
                  </a:lnTo>
                  <a:cubicBezTo>
                    <a:pt x="294696" y="32842"/>
                    <a:pt x="149916" y="-33833"/>
                    <a:pt x="10851" y="55702"/>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35" name="Freeform 135"/>
            <p:cNvSpPr/>
            <p:nvPr/>
          </p:nvSpPr>
          <p:spPr>
            <a:xfrm>
              <a:off x="6997413" y="5079698"/>
              <a:ext cx="142769" cy="193617"/>
            </a:xfrm>
            <a:custGeom>
              <a:avLst/>
              <a:gdLst/>
              <a:ahLst/>
              <a:cxnLst/>
              <a:rect l="l" t="t" r="r" b="b"/>
              <a:pathLst>
                <a:path w="142769" h="193617">
                  <a:moveTo>
                    <a:pt x="12277" y="21215"/>
                  </a:moveTo>
                  <a:cubicBezTo>
                    <a:pt x="12277" y="21215"/>
                    <a:pt x="11324" y="4070"/>
                    <a:pt x="60854" y="260"/>
                  </a:cubicBezTo>
                  <a:cubicBezTo>
                    <a:pt x="90382" y="-1645"/>
                    <a:pt x="119909" y="6927"/>
                    <a:pt x="142769" y="25977"/>
                  </a:cubicBezTo>
                  <a:lnTo>
                    <a:pt x="12277" y="193617"/>
                  </a:lnTo>
                  <a:cubicBezTo>
                    <a:pt x="12277" y="193617"/>
                    <a:pt x="-15346" y="58362"/>
                    <a:pt x="12277" y="21215"/>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36" name="Freeform 136"/>
            <p:cNvSpPr/>
            <p:nvPr/>
          </p:nvSpPr>
          <p:spPr>
            <a:xfrm>
              <a:off x="6992436" y="5074956"/>
              <a:ext cx="151229" cy="203121"/>
            </a:xfrm>
            <a:custGeom>
              <a:avLst/>
              <a:gdLst/>
              <a:ahLst/>
              <a:cxnLst/>
              <a:rect l="l" t="t" r="r" b="b"/>
              <a:pathLst>
                <a:path w="151229" h="203121">
                  <a:moveTo>
                    <a:pt x="17254" y="203122"/>
                  </a:moveTo>
                  <a:lnTo>
                    <a:pt x="16301" y="203122"/>
                  </a:lnTo>
                  <a:cubicBezTo>
                    <a:pt x="14396" y="203122"/>
                    <a:pt x="13444" y="201217"/>
                    <a:pt x="12491" y="199312"/>
                  </a:cubicBezTo>
                  <a:cubicBezTo>
                    <a:pt x="11539" y="193597"/>
                    <a:pt x="-15131" y="64057"/>
                    <a:pt x="12491" y="24052"/>
                  </a:cubicBezTo>
                  <a:cubicBezTo>
                    <a:pt x="13444" y="18337"/>
                    <a:pt x="20111" y="3097"/>
                    <a:pt x="64879" y="239"/>
                  </a:cubicBezTo>
                  <a:cubicBezTo>
                    <a:pt x="95359" y="-1666"/>
                    <a:pt x="125839" y="7859"/>
                    <a:pt x="149651" y="26909"/>
                  </a:cubicBezTo>
                  <a:cubicBezTo>
                    <a:pt x="151556" y="28814"/>
                    <a:pt x="151556" y="31672"/>
                    <a:pt x="150604" y="33577"/>
                  </a:cubicBezTo>
                  <a:lnTo>
                    <a:pt x="21064" y="201217"/>
                  </a:lnTo>
                  <a:cubicBezTo>
                    <a:pt x="20111" y="202169"/>
                    <a:pt x="19159" y="203122"/>
                    <a:pt x="17254" y="203122"/>
                  </a:cubicBezTo>
                  <a:close/>
                  <a:moveTo>
                    <a:pt x="74404" y="9764"/>
                  </a:moveTo>
                  <a:cubicBezTo>
                    <a:pt x="71546" y="9764"/>
                    <a:pt x="68689" y="9764"/>
                    <a:pt x="66784" y="9764"/>
                  </a:cubicBezTo>
                  <a:cubicBezTo>
                    <a:pt x="31541" y="12622"/>
                    <a:pt x="23921" y="22147"/>
                    <a:pt x="22969" y="25957"/>
                  </a:cubicBezTo>
                  <a:cubicBezTo>
                    <a:pt x="22969" y="26909"/>
                    <a:pt x="22969" y="27862"/>
                    <a:pt x="22016" y="28814"/>
                  </a:cubicBezTo>
                  <a:cubicBezTo>
                    <a:pt x="109" y="57389"/>
                    <a:pt x="15349" y="154544"/>
                    <a:pt x="21064" y="186929"/>
                  </a:cubicBezTo>
                  <a:lnTo>
                    <a:pt x="141079" y="31672"/>
                  </a:lnTo>
                  <a:cubicBezTo>
                    <a:pt x="121076" y="17384"/>
                    <a:pt x="98216" y="9764"/>
                    <a:pt x="74404" y="9764"/>
                  </a:cubicBezTo>
                  <a:lnTo>
                    <a:pt x="74404" y="9764"/>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37" name="Freeform 137"/>
            <p:cNvSpPr/>
            <p:nvPr/>
          </p:nvSpPr>
          <p:spPr>
            <a:xfrm>
              <a:off x="6930632" y="5100913"/>
              <a:ext cx="172410" cy="251459"/>
            </a:xfrm>
            <a:custGeom>
              <a:avLst/>
              <a:gdLst/>
              <a:ahLst/>
              <a:cxnLst/>
              <a:rect l="l" t="t" r="r" b="b"/>
              <a:pathLst>
                <a:path w="172410" h="251459">
                  <a:moveTo>
                    <a:pt x="79058" y="0"/>
                  </a:moveTo>
                  <a:lnTo>
                    <a:pt x="0" y="161925"/>
                  </a:lnTo>
                  <a:cubicBezTo>
                    <a:pt x="22860" y="200025"/>
                    <a:pt x="56197" y="231458"/>
                    <a:pt x="95250" y="251460"/>
                  </a:cubicBezTo>
                  <a:lnTo>
                    <a:pt x="172403" y="106680"/>
                  </a:lnTo>
                  <a:cubicBezTo>
                    <a:pt x="173355" y="105727"/>
                    <a:pt x="90488" y="70485"/>
                    <a:pt x="79058" y="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38" name="Freeform 138"/>
            <p:cNvSpPr/>
            <p:nvPr/>
          </p:nvSpPr>
          <p:spPr>
            <a:xfrm>
              <a:off x="6926108" y="5095198"/>
              <a:ext cx="183356" cy="261937"/>
            </a:xfrm>
            <a:custGeom>
              <a:avLst/>
              <a:gdLst/>
              <a:ahLst/>
              <a:cxnLst/>
              <a:rect l="l" t="t" r="r" b="b"/>
              <a:pathLst>
                <a:path w="183356" h="261937">
                  <a:moveTo>
                    <a:pt x="100727" y="261938"/>
                  </a:moveTo>
                  <a:cubicBezTo>
                    <a:pt x="99774" y="261938"/>
                    <a:pt x="98822" y="261938"/>
                    <a:pt x="98822" y="260985"/>
                  </a:cubicBezTo>
                  <a:cubicBezTo>
                    <a:pt x="57864" y="240030"/>
                    <a:pt x="23574" y="208598"/>
                    <a:pt x="714" y="169545"/>
                  </a:cubicBezTo>
                  <a:cubicBezTo>
                    <a:pt x="-238" y="168593"/>
                    <a:pt x="-238" y="166688"/>
                    <a:pt x="714" y="164783"/>
                  </a:cubicBezTo>
                  <a:lnTo>
                    <a:pt x="79772" y="2858"/>
                  </a:lnTo>
                  <a:cubicBezTo>
                    <a:pt x="80724" y="953"/>
                    <a:pt x="82629" y="0"/>
                    <a:pt x="84534" y="0"/>
                  </a:cubicBezTo>
                  <a:cubicBezTo>
                    <a:pt x="86439" y="0"/>
                    <a:pt x="88344" y="1905"/>
                    <a:pt x="88344" y="3810"/>
                  </a:cubicBezTo>
                  <a:cubicBezTo>
                    <a:pt x="98822" y="70485"/>
                    <a:pt x="178832" y="106680"/>
                    <a:pt x="179784" y="106680"/>
                  </a:cubicBezTo>
                  <a:cubicBezTo>
                    <a:pt x="180737" y="107633"/>
                    <a:pt x="181689" y="108585"/>
                    <a:pt x="182642" y="109538"/>
                  </a:cubicBezTo>
                  <a:cubicBezTo>
                    <a:pt x="183594" y="110490"/>
                    <a:pt x="183594" y="112395"/>
                    <a:pt x="182642" y="113348"/>
                  </a:cubicBezTo>
                  <a:lnTo>
                    <a:pt x="105489" y="259080"/>
                  </a:lnTo>
                  <a:cubicBezTo>
                    <a:pt x="104537" y="260985"/>
                    <a:pt x="102632" y="261938"/>
                    <a:pt x="100727" y="261938"/>
                  </a:cubicBezTo>
                  <a:close/>
                  <a:moveTo>
                    <a:pt x="10239" y="166688"/>
                  </a:moveTo>
                  <a:cubicBezTo>
                    <a:pt x="32147" y="201930"/>
                    <a:pt x="62627" y="230505"/>
                    <a:pt x="97869" y="250508"/>
                  </a:cubicBezTo>
                  <a:lnTo>
                    <a:pt x="170259" y="114300"/>
                  </a:lnTo>
                  <a:cubicBezTo>
                    <a:pt x="153114" y="105728"/>
                    <a:pt x="96917" y="74295"/>
                    <a:pt x="81677" y="20003"/>
                  </a:cubicBezTo>
                  <a:lnTo>
                    <a:pt x="10239" y="166688"/>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39" name="Freeform 139"/>
            <p:cNvSpPr/>
            <p:nvPr/>
          </p:nvSpPr>
          <p:spPr>
            <a:xfrm>
              <a:off x="8246035" y="5863866"/>
              <a:ext cx="229552" cy="200508"/>
            </a:xfrm>
            <a:custGeom>
              <a:avLst/>
              <a:gdLst/>
              <a:ahLst/>
              <a:cxnLst/>
              <a:rect l="l" t="t" r="r" b="b"/>
              <a:pathLst>
                <a:path w="229552" h="200508">
                  <a:moveTo>
                    <a:pt x="160020" y="0"/>
                  </a:moveTo>
                  <a:cubicBezTo>
                    <a:pt x="160020" y="0"/>
                    <a:pt x="148590" y="28575"/>
                    <a:pt x="105728" y="53340"/>
                  </a:cubicBezTo>
                  <a:cubicBezTo>
                    <a:pt x="62865" y="77152"/>
                    <a:pt x="0" y="53340"/>
                    <a:pt x="0" y="53340"/>
                  </a:cubicBezTo>
                  <a:lnTo>
                    <a:pt x="16192" y="191452"/>
                  </a:lnTo>
                  <a:cubicBezTo>
                    <a:pt x="16192" y="191452"/>
                    <a:pt x="71438" y="217170"/>
                    <a:pt x="148590" y="181927"/>
                  </a:cubicBezTo>
                  <a:cubicBezTo>
                    <a:pt x="225742" y="146685"/>
                    <a:pt x="229553" y="110490"/>
                    <a:pt x="229553" y="110490"/>
                  </a:cubicBezTo>
                  <a:lnTo>
                    <a:pt x="160020"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40" name="Freeform 140"/>
            <p:cNvSpPr/>
            <p:nvPr/>
          </p:nvSpPr>
          <p:spPr>
            <a:xfrm>
              <a:off x="8241273" y="5858150"/>
              <a:ext cx="240029" cy="210502"/>
            </a:xfrm>
            <a:custGeom>
              <a:avLst/>
              <a:gdLst/>
              <a:ahLst/>
              <a:cxnLst/>
              <a:rect l="l" t="t" r="r" b="b"/>
              <a:pathLst>
                <a:path w="240029" h="210502">
                  <a:moveTo>
                    <a:pt x="72390" y="210503"/>
                  </a:moveTo>
                  <a:cubicBezTo>
                    <a:pt x="54292" y="210503"/>
                    <a:pt x="36195" y="207645"/>
                    <a:pt x="19050" y="200978"/>
                  </a:cubicBezTo>
                  <a:cubicBezTo>
                    <a:pt x="17145" y="200025"/>
                    <a:pt x="16192" y="199073"/>
                    <a:pt x="16192" y="197167"/>
                  </a:cubicBezTo>
                  <a:lnTo>
                    <a:pt x="0" y="59055"/>
                  </a:lnTo>
                  <a:cubicBezTo>
                    <a:pt x="0" y="57150"/>
                    <a:pt x="953" y="56198"/>
                    <a:pt x="1905" y="54293"/>
                  </a:cubicBezTo>
                  <a:cubicBezTo>
                    <a:pt x="2858" y="53340"/>
                    <a:pt x="4763" y="53340"/>
                    <a:pt x="6667" y="53340"/>
                  </a:cubicBezTo>
                  <a:cubicBezTo>
                    <a:pt x="7620" y="53340"/>
                    <a:pt x="68580" y="76200"/>
                    <a:pt x="108585" y="53340"/>
                  </a:cubicBezTo>
                  <a:cubicBezTo>
                    <a:pt x="148590" y="30480"/>
                    <a:pt x="160972" y="2858"/>
                    <a:pt x="160972" y="2858"/>
                  </a:cubicBezTo>
                  <a:cubicBezTo>
                    <a:pt x="161925" y="953"/>
                    <a:pt x="162878" y="0"/>
                    <a:pt x="164783" y="0"/>
                  </a:cubicBezTo>
                  <a:cubicBezTo>
                    <a:pt x="166688" y="0"/>
                    <a:pt x="168592" y="953"/>
                    <a:pt x="169545" y="1905"/>
                  </a:cubicBezTo>
                  <a:lnTo>
                    <a:pt x="239078" y="112395"/>
                  </a:lnTo>
                  <a:cubicBezTo>
                    <a:pt x="240030" y="113348"/>
                    <a:pt x="240030" y="114300"/>
                    <a:pt x="240030" y="115253"/>
                  </a:cubicBezTo>
                  <a:cubicBezTo>
                    <a:pt x="240030" y="117158"/>
                    <a:pt x="235267" y="155258"/>
                    <a:pt x="156210" y="190500"/>
                  </a:cubicBezTo>
                  <a:cubicBezTo>
                    <a:pt x="129540" y="202883"/>
                    <a:pt x="100965" y="209550"/>
                    <a:pt x="72390" y="210503"/>
                  </a:cubicBezTo>
                  <a:close/>
                  <a:moveTo>
                    <a:pt x="25717" y="193358"/>
                  </a:moveTo>
                  <a:cubicBezTo>
                    <a:pt x="37147" y="197167"/>
                    <a:pt x="86678" y="212408"/>
                    <a:pt x="151447" y="182880"/>
                  </a:cubicBezTo>
                  <a:cubicBezTo>
                    <a:pt x="216217" y="153353"/>
                    <a:pt x="227647" y="123825"/>
                    <a:pt x="228600" y="117158"/>
                  </a:cubicBezTo>
                  <a:lnTo>
                    <a:pt x="164783" y="15240"/>
                  </a:lnTo>
                  <a:cubicBezTo>
                    <a:pt x="151447" y="35243"/>
                    <a:pt x="133350" y="51435"/>
                    <a:pt x="112395" y="62865"/>
                  </a:cubicBezTo>
                  <a:cubicBezTo>
                    <a:pt x="76200" y="82868"/>
                    <a:pt x="28575" y="71438"/>
                    <a:pt x="10478" y="65723"/>
                  </a:cubicBezTo>
                  <a:lnTo>
                    <a:pt x="25717" y="193358"/>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41" name="Freeform 141"/>
            <p:cNvSpPr/>
            <p:nvPr/>
          </p:nvSpPr>
          <p:spPr>
            <a:xfrm>
              <a:off x="8881352" y="5476198"/>
              <a:ext cx="204787" cy="108585"/>
            </a:xfrm>
            <a:custGeom>
              <a:avLst/>
              <a:gdLst/>
              <a:ahLst/>
              <a:cxnLst/>
              <a:rect l="l" t="t" r="r" b="b"/>
              <a:pathLst>
                <a:path w="204787" h="108585">
                  <a:moveTo>
                    <a:pt x="70485" y="0"/>
                  </a:moveTo>
                  <a:cubicBezTo>
                    <a:pt x="35242" y="26670"/>
                    <a:pt x="10478" y="63818"/>
                    <a:pt x="0" y="106680"/>
                  </a:cubicBezTo>
                  <a:lnTo>
                    <a:pt x="204788" y="108585"/>
                  </a:lnTo>
                  <a:cubicBezTo>
                    <a:pt x="204788" y="107633"/>
                    <a:pt x="100013" y="0"/>
                    <a:pt x="70485" y="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42" name="Freeform 142"/>
            <p:cNvSpPr/>
            <p:nvPr/>
          </p:nvSpPr>
          <p:spPr>
            <a:xfrm>
              <a:off x="8876590" y="5471435"/>
              <a:ext cx="214788" cy="117157"/>
            </a:xfrm>
            <a:custGeom>
              <a:avLst/>
              <a:gdLst/>
              <a:ahLst/>
              <a:cxnLst/>
              <a:rect l="l" t="t" r="r" b="b"/>
              <a:pathLst>
                <a:path w="214788" h="117157">
                  <a:moveTo>
                    <a:pt x="209550" y="117158"/>
                  </a:moveTo>
                  <a:lnTo>
                    <a:pt x="209550" y="117158"/>
                  </a:lnTo>
                  <a:lnTo>
                    <a:pt x="4763" y="115252"/>
                  </a:lnTo>
                  <a:cubicBezTo>
                    <a:pt x="2858" y="115252"/>
                    <a:pt x="1905" y="114300"/>
                    <a:pt x="953" y="113348"/>
                  </a:cubicBezTo>
                  <a:cubicBezTo>
                    <a:pt x="0" y="112395"/>
                    <a:pt x="0" y="110490"/>
                    <a:pt x="0" y="109538"/>
                  </a:cubicBezTo>
                  <a:cubicBezTo>
                    <a:pt x="10478" y="65723"/>
                    <a:pt x="36195" y="27623"/>
                    <a:pt x="72390" y="952"/>
                  </a:cubicBezTo>
                  <a:cubicBezTo>
                    <a:pt x="73342" y="0"/>
                    <a:pt x="74295" y="0"/>
                    <a:pt x="75248" y="0"/>
                  </a:cubicBezTo>
                  <a:cubicBezTo>
                    <a:pt x="105728" y="952"/>
                    <a:pt x="201930" y="98108"/>
                    <a:pt x="213360" y="109538"/>
                  </a:cubicBezTo>
                  <a:cubicBezTo>
                    <a:pt x="215265" y="111443"/>
                    <a:pt x="215265" y="114300"/>
                    <a:pt x="213360" y="116205"/>
                  </a:cubicBezTo>
                  <a:cubicBezTo>
                    <a:pt x="212408" y="117158"/>
                    <a:pt x="211455" y="117158"/>
                    <a:pt x="209550" y="117158"/>
                  </a:cubicBezTo>
                  <a:lnTo>
                    <a:pt x="209550" y="117158"/>
                  </a:lnTo>
                  <a:close/>
                  <a:moveTo>
                    <a:pt x="11430" y="105727"/>
                  </a:moveTo>
                  <a:lnTo>
                    <a:pt x="198120" y="107633"/>
                  </a:lnTo>
                  <a:cubicBezTo>
                    <a:pt x="157163" y="66675"/>
                    <a:pt x="97155" y="12383"/>
                    <a:pt x="77153" y="9525"/>
                  </a:cubicBezTo>
                  <a:cubicBezTo>
                    <a:pt x="45720" y="33338"/>
                    <a:pt x="21908" y="67627"/>
                    <a:pt x="11430" y="105727"/>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43" name="Freeform 143"/>
            <p:cNvSpPr/>
            <p:nvPr/>
          </p:nvSpPr>
          <p:spPr>
            <a:xfrm>
              <a:off x="8951838" y="5445718"/>
              <a:ext cx="259279" cy="228600"/>
            </a:xfrm>
            <a:custGeom>
              <a:avLst/>
              <a:gdLst/>
              <a:ahLst/>
              <a:cxnLst/>
              <a:rect l="l" t="t" r="r" b="b"/>
              <a:pathLst>
                <a:path w="259279" h="228600">
                  <a:moveTo>
                    <a:pt x="250507" y="164782"/>
                  </a:moveTo>
                  <a:cubicBezTo>
                    <a:pt x="250507" y="164782"/>
                    <a:pt x="298132" y="74295"/>
                    <a:pt x="171450" y="0"/>
                  </a:cubicBezTo>
                  <a:lnTo>
                    <a:pt x="0" y="29527"/>
                  </a:lnTo>
                  <a:cubicBezTo>
                    <a:pt x="0" y="29527"/>
                    <a:pt x="160020" y="76200"/>
                    <a:pt x="63817" y="228600"/>
                  </a:cubicBezTo>
                  <a:lnTo>
                    <a:pt x="250507" y="164782"/>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44" name="Freeform 144"/>
            <p:cNvSpPr/>
            <p:nvPr/>
          </p:nvSpPr>
          <p:spPr>
            <a:xfrm>
              <a:off x="8946123" y="5440956"/>
              <a:ext cx="269676" cy="239077"/>
            </a:xfrm>
            <a:custGeom>
              <a:avLst/>
              <a:gdLst/>
              <a:ahLst/>
              <a:cxnLst/>
              <a:rect l="l" t="t" r="r" b="b"/>
              <a:pathLst>
                <a:path w="269676" h="239077">
                  <a:moveTo>
                    <a:pt x="69533" y="239077"/>
                  </a:moveTo>
                  <a:cubicBezTo>
                    <a:pt x="67628" y="239077"/>
                    <a:pt x="66675" y="238125"/>
                    <a:pt x="65722" y="237173"/>
                  </a:cubicBezTo>
                  <a:cubicBezTo>
                    <a:pt x="64770" y="235267"/>
                    <a:pt x="64770" y="233363"/>
                    <a:pt x="65722" y="231457"/>
                  </a:cubicBezTo>
                  <a:cubicBezTo>
                    <a:pt x="94297" y="185738"/>
                    <a:pt x="102870" y="145732"/>
                    <a:pt x="90488" y="111442"/>
                  </a:cubicBezTo>
                  <a:cubicBezTo>
                    <a:pt x="70485" y="59055"/>
                    <a:pt x="5715" y="39052"/>
                    <a:pt x="4763" y="39052"/>
                  </a:cubicBezTo>
                  <a:cubicBezTo>
                    <a:pt x="1905" y="39052"/>
                    <a:pt x="0" y="36195"/>
                    <a:pt x="0" y="34290"/>
                  </a:cubicBezTo>
                  <a:cubicBezTo>
                    <a:pt x="0" y="32385"/>
                    <a:pt x="2858" y="29527"/>
                    <a:pt x="4763" y="29527"/>
                  </a:cubicBezTo>
                  <a:lnTo>
                    <a:pt x="176213" y="0"/>
                  </a:lnTo>
                  <a:cubicBezTo>
                    <a:pt x="177165" y="0"/>
                    <a:pt x="178117" y="0"/>
                    <a:pt x="179070" y="952"/>
                  </a:cubicBezTo>
                  <a:cubicBezTo>
                    <a:pt x="246697" y="40005"/>
                    <a:pt x="264795" y="83820"/>
                    <a:pt x="268605" y="114300"/>
                  </a:cubicBezTo>
                  <a:cubicBezTo>
                    <a:pt x="271463" y="134302"/>
                    <a:pt x="268605" y="153352"/>
                    <a:pt x="260032" y="171450"/>
                  </a:cubicBezTo>
                  <a:cubicBezTo>
                    <a:pt x="259080" y="172402"/>
                    <a:pt x="258128" y="173355"/>
                    <a:pt x="257175" y="173355"/>
                  </a:cubicBezTo>
                  <a:lnTo>
                    <a:pt x="70485" y="238125"/>
                  </a:lnTo>
                  <a:cubicBezTo>
                    <a:pt x="71438" y="239077"/>
                    <a:pt x="70485" y="239077"/>
                    <a:pt x="69533" y="239077"/>
                  </a:cubicBezTo>
                  <a:close/>
                  <a:moveTo>
                    <a:pt x="23813" y="36195"/>
                  </a:moveTo>
                  <a:cubicBezTo>
                    <a:pt x="45720" y="45720"/>
                    <a:pt x="83820" y="67627"/>
                    <a:pt x="99060" y="108585"/>
                  </a:cubicBezTo>
                  <a:cubicBezTo>
                    <a:pt x="111442" y="142875"/>
                    <a:pt x="105728" y="181927"/>
                    <a:pt x="80963" y="225742"/>
                  </a:cubicBezTo>
                  <a:lnTo>
                    <a:pt x="252413" y="165735"/>
                  </a:lnTo>
                  <a:cubicBezTo>
                    <a:pt x="258128" y="153352"/>
                    <a:pt x="287655" y="76200"/>
                    <a:pt x="176213" y="10477"/>
                  </a:cubicBezTo>
                  <a:lnTo>
                    <a:pt x="23813" y="36195"/>
                  </a:lnTo>
                  <a:close/>
                  <a:moveTo>
                    <a:pt x="256222" y="168592"/>
                  </a:moveTo>
                  <a:lnTo>
                    <a:pt x="256222" y="168592"/>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45" name="Freeform 145"/>
            <p:cNvSpPr/>
            <p:nvPr/>
          </p:nvSpPr>
          <p:spPr>
            <a:xfrm>
              <a:off x="7270675" y="5423810"/>
              <a:ext cx="192405" cy="139105"/>
            </a:xfrm>
            <a:custGeom>
              <a:avLst/>
              <a:gdLst/>
              <a:ahLst/>
              <a:cxnLst/>
              <a:rect l="l" t="t" r="r" b="b"/>
              <a:pathLst>
                <a:path w="192405" h="139105">
                  <a:moveTo>
                    <a:pt x="192405" y="51435"/>
                  </a:moveTo>
                  <a:cubicBezTo>
                    <a:pt x="164783" y="32385"/>
                    <a:pt x="131445" y="22860"/>
                    <a:pt x="97155" y="24765"/>
                  </a:cubicBezTo>
                  <a:cubicBezTo>
                    <a:pt x="42863" y="29527"/>
                    <a:pt x="25718" y="0"/>
                    <a:pt x="25718" y="0"/>
                  </a:cubicBezTo>
                  <a:lnTo>
                    <a:pt x="0" y="101918"/>
                  </a:lnTo>
                  <a:cubicBezTo>
                    <a:pt x="0" y="101918"/>
                    <a:pt x="28575" y="138113"/>
                    <a:pt x="55245" y="139065"/>
                  </a:cubicBezTo>
                  <a:cubicBezTo>
                    <a:pt x="80963" y="140018"/>
                    <a:pt x="101918" y="123825"/>
                    <a:pt x="142875" y="139065"/>
                  </a:cubicBezTo>
                  <a:lnTo>
                    <a:pt x="192405" y="5143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46" name="Freeform 146"/>
            <p:cNvSpPr/>
            <p:nvPr/>
          </p:nvSpPr>
          <p:spPr>
            <a:xfrm>
              <a:off x="7266865" y="5420000"/>
              <a:ext cx="202015" cy="148590"/>
            </a:xfrm>
            <a:custGeom>
              <a:avLst/>
              <a:gdLst/>
              <a:ahLst/>
              <a:cxnLst/>
              <a:rect l="l" t="t" r="r" b="b"/>
              <a:pathLst>
                <a:path w="202015" h="148590">
                  <a:moveTo>
                    <a:pt x="60960" y="148590"/>
                  </a:moveTo>
                  <a:lnTo>
                    <a:pt x="59055" y="148590"/>
                  </a:lnTo>
                  <a:cubicBezTo>
                    <a:pt x="31432" y="147638"/>
                    <a:pt x="1905" y="111443"/>
                    <a:pt x="952" y="109538"/>
                  </a:cubicBezTo>
                  <a:cubicBezTo>
                    <a:pt x="0" y="108585"/>
                    <a:pt x="0" y="106680"/>
                    <a:pt x="0" y="105728"/>
                  </a:cubicBezTo>
                  <a:lnTo>
                    <a:pt x="25718" y="3810"/>
                  </a:lnTo>
                  <a:cubicBezTo>
                    <a:pt x="25718" y="1905"/>
                    <a:pt x="27622" y="0"/>
                    <a:pt x="29527" y="0"/>
                  </a:cubicBezTo>
                  <a:cubicBezTo>
                    <a:pt x="31432" y="0"/>
                    <a:pt x="33338" y="953"/>
                    <a:pt x="34290" y="1905"/>
                  </a:cubicBezTo>
                  <a:cubicBezTo>
                    <a:pt x="35243" y="2858"/>
                    <a:pt x="51435" y="28575"/>
                    <a:pt x="100965" y="23813"/>
                  </a:cubicBezTo>
                  <a:cubicBezTo>
                    <a:pt x="136208" y="20955"/>
                    <a:pt x="170497" y="31433"/>
                    <a:pt x="200025" y="51435"/>
                  </a:cubicBezTo>
                  <a:cubicBezTo>
                    <a:pt x="201930" y="53340"/>
                    <a:pt x="202883" y="55245"/>
                    <a:pt x="200978" y="58103"/>
                  </a:cubicBezTo>
                  <a:lnTo>
                    <a:pt x="151447" y="145733"/>
                  </a:lnTo>
                  <a:cubicBezTo>
                    <a:pt x="150495" y="147638"/>
                    <a:pt x="147637" y="148590"/>
                    <a:pt x="145733" y="147638"/>
                  </a:cubicBezTo>
                  <a:cubicBezTo>
                    <a:pt x="126682" y="140018"/>
                    <a:pt x="104775" y="139065"/>
                    <a:pt x="85725" y="144780"/>
                  </a:cubicBezTo>
                  <a:cubicBezTo>
                    <a:pt x="77153" y="146685"/>
                    <a:pt x="68580" y="147638"/>
                    <a:pt x="60960" y="148590"/>
                  </a:cubicBezTo>
                  <a:close/>
                  <a:moveTo>
                    <a:pt x="9525" y="105728"/>
                  </a:moveTo>
                  <a:cubicBezTo>
                    <a:pt x="15240" y="112395"/>
                    <a:pt x="39052" y="138113"/>
                    <a:pt x="59055" y="139065"/>
                  </a:cubicBezTo>
                  <a:cubicBezTo>
                    <a:pt x="66675" y="139065"/>
                    <a:pt x="75247" y="138113"/>
                    <a:pt x="82868" y="136208"/>
                  </a:cubicBezTo>
                  <a:cubicBezTo>
                    <a:pt x="102870" y="130493"/>
                    <a:pt x="124778" y="131445"/>
                    <a:pt x="144780" y="138113"/>
                  </a:cubicBezTo>
                  <a:lnTo>
                    <a:pt x="190500" y="57150"/>
                  </a:lnTo>
                  <a:cubicBezTo>
                    <a:pt x="163830" y="40005"/>
                    <a:pt x="133350" y="32385"/>
                    <a:pt x="101918" y="34290"/>
                  </a:cubicBezTo>
                  <a:cubicBezTo>
                    <a:pt x="62865" y="37148"/>
                    <a:pt x="41910" y="24765"/>
                    <a:pt x="32385" y="15240"/>
                  </a:cubicBezTo>
                  <a:lnTo>
                    <a:pt x="9525" y="105728"/>
                  </a:lnTo>
                  <a:close/>
                </a:path>
              </a:pathLst>
            </a:custGeom>
            <a:solidFill>
              <a:srgbClr val="D1D3D4"/>
            </a:solidFill>
            <a:ln cap="flat">
              <a:prstDash val="solid"/>
            </a:ln>
          </p:spPr>
          <p:txBody>
            <a:bodyPr vert="horz" lIns="91440" tIns="45720" rIns="91440" bIns="45720" anchor="ctr">
              <a:spAutoFit/>
            </a:bodyPr>
            <a:lstStyle/>
            <a:p>
              <a:pPr marL="0" algn="l"/>
              <a:endParaRPr/>
            </a:p>
          </p:txBody>
        </p:sp>
      </p:grpSp>
      <p:grpSp>
        <p:nvGrpSpPr>
          <p:cNvPr id="147" name="Group 147"/>
          <p:cNvGrpSpPr/>
          <p:nvPr/>
        </p:nvGrpSpPr>
        <p:grpSpPr>
          <a:xfrm>
            <a:off x="1596248" y="2025574"/>
            <a:ext cx="1869066" cy="1525543"/>
            <a:chOff x="4321950" y="5030105"/>
            <a:chExt cx="2872993" cy="2345054"/>
          </a:xfrm>
        </p:grpSpPr>
        <p:sp>
          <p:nvSpPr>
            <p:cNvPr id="148" name="Freeform 148"/>
            <p:cNvSpPr/>
            <p:nvPr/>
          </p:nvSpPr>
          <p:spPr>
            <a:xfrm>
              <a:off x="4341958" y="7069407"/>
              <a:ext cx="2852985" cy="10725"/>
            </a:xfrm>
            <a:custGeom>
              <a:avLst/>
              <a:gdLst/>
              <a:ahLst/>
              <a:cxnLst/>
              <a:rect l="l" t="t" r="r" b="b"/>
              <a:pathLst>
                <a:path w="2852985" h="10725">
                  <a:moveTo>
                    <a:pt x="2848223" y="10477"/>
                  </a:moveTo>
                  <a:lnTo>
                    <a:pt x="6915" y="10477"/>
                  </a:lnTo>
                  <a:cubicBezTo>
                    <a:pt x="4058" y="11430"/>
                    <a:pt x="1200" y="9525"/>
                    <a:pt x="248" y="6667"/>
                  </a:cubicBezTo>
                  <a:cubicBezTo>
                    <a:pt x="-705" y="3810"/>
                    <a:pt x="1200" y="952"/>
                    <a:pt x="4058" y="0"/>
                  </a:cubicBezTo>
                  <a:cubicBezTo>
                    <a:pt x="5010" y="0"/>
                    <a:pt x="5963" y="0"/>
                    <a:pt x="6915" y="0"/>
                  </a:cubicBezTo>
                  <a:lnTo>
                    <a:pt x="2849176" y="0"/>
                  </a:lnTo>
                  <a:cubicBezTo>
                    <a:pt x="2852033" y="952"/>
                    <a:pt x="2852985" y="3810"/>
                    <a:pt x="2852985" y="6667"/>
                  </a:cubicBezTo>
                  <a:cubicBezTo>
                    <a:pt x="2852033" y="8572"/>
                    <a:pt x="2851080" y="9525"/>
                    <a:pt x="2848223" y="10477"/>
                  </a:cubicBezTo>
                  <a:lnTo>
                    <a:pt x="2848223" y="10477"/>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49" name="Freeform 149"/>
            <p:cNvSpPr/>
            <p:nvPr/>
          </p:nvSpPr>
          <p:spPr>
            <a:xfrm>
              <a:off x="4514609" y="5104400"/>
              <a:ext cx="2510790" cy="1466850"/>
            </a:xfrm>
            <a:custGeom>
              <a:avLst/>
              <a:gdLst/>
              <a:ahLst/>
              <a:cxnLst/>
              <a:rect l="l" t="t" r="r" b="b"/>
              <a:pathLst>
                <a:path w="2510790" h="1466850">
                  <a:moveTo>
                    <a:pt x="0" y="0"/>
                  </a:moveTo>
                  <a:lnTo>
                    <a:pt x="2510790" y="0"/>
                  </a:lnTo>
                  <a:lnTo>
                    <a:pt x="2510790" y="1466850"/>
                  </a:lnTo>
                  <a:lnTo>
                    <a:pt x="0" y="146685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0" name="Freeform 150"/>
            <p:cNvSpPr/>
            <p:nvPr/>
          </p:nvSpPr>
          <p:spPr>
            <a:xfrm>
              <a:off x="4509846" y="5099637"/>
              <a:ext cx="2520314" cy="1476375"/>
            </a:xfrm>
            <a:custGeom>
              <a:avLst/>
              <a:gdLst/>
              <a:ahLst/>
              <a:cxnLst/>
              <a:rect l="l" t="t" r="r" b="b"/>
              <a:pathLst>
                <a:path w="2520314" h="1476375">
                  <a:moveTo>
                    <a:pt x="2515553" y="1476375"/>
                  </a:moveTo>
                  <a:lnTo>
                    <a:pt x="4763" y="1476375"/>
                  </a:lnTo>
                  <a:cubicBezTo>
                    <a:pt x="1905" y="1476375"/>
                    <a:pt x="0" y="1474470"/>
                    <a:pt x="0" y="1471613"/>
                  </a:cubicBezTo>
                  <a:lnTo>
                    <a:pt x="0" y="1471613"/>
                  </a:lnTo>
                  <a:lnTo>
                    <a:pt x="0" y="4763"/>
                  </a:lnTo>
                  <a:cubicBezTo>
                    <a:pt x="0" y="1905"/>
                    <a:pt x="1905" y="0"/>
                    <a:pt x="4763" y="0"/>
                  </a:cubicBezTo>
                  <a:lnTo>
                    <a:pt x="2515553" y="0"/>
                  </a:lnTo>
                  <a:cubicBezTo>
                    <a:pt x="2518410" y="0"/>
                    <a:pt x="2520315" y="1905"/>
                    <a:pt x="2520315" y="4763"/>
                  </a:cubicBezTo>
                  <a:cubicBezTo>
                    <a:pt x="2520315" y="4763"/>
                    <a:pt x="2520315" y="4763"/>
                    <a:pt x="2520315" y="4763"/>
                  </a:cubicBezTo>
                  <a:lnTo>
                    <a:pt x="2520315" y="1471613"/>
                  </a:lnTo>
                  <a:cubicBezTo>
                    <a:pt x="2520315" y="1474470"/>
                    <a:pt x="2518410" y="1476375"/>
                    <a:pt x="2515553" y="1476375"/>
                  </a:cubicBezTo>
                  <a:close/>
                  <a:moveTo>
                    <a:pt x="9525" y="1466850"/>
                  </a:moveTo>
                  <a:lnTo>
                    <a:pt x="2509838" y="1466850"/>
                  </a:lnTo>
                  <a:lnTo>
                    <a:pt x="2509838" y="10477"/>
                  </a:lnTo>
                  <a:lnTo>
                    <a:pt x="9525" y="10477"/>
                  </a:lnTo>
                  <a:lnTo>
                    <a:pt x="9525" y="1466850"/>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51" name="Freeform 151"/>
            <p:cNvSpPr/>
            <p:nvPr/>
          </p:nvSpPr>
          <p:spPr>
            <a:xfrm>
              <a:off x="4514609" y="5034867"/>
              <a:ext cx="2510790" cy="69532"/>
            </a:xfrm>
            <a:custGeom>
              <a:avLst/>
              <a:gdLst/>
              <a:ahLst/>
              <a:cxnLst/>
              <a:rect l="l" t="t" r="r" b="b"/>
              <a:pathLst>
                <a:path w="2510790" h="69532">
                  <a:moveTo>
                    <a:pt x="0" y="0"/>
                  </a:moveTo>
                  <a:lnTo>
                    <a:pt x="2510790" y="0"/>
                  </a:lnTo>
                  <a:lnTo>
                    <a:pt x="2510790" y="69533"/>
                  </a:lnTo>
                  <a:lnTo>
                    <a:pt x="0" y="69533"/>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2" name="Freeform 152"/>
            <p:cNvSpPr/>
            <p:nvPr/>
          </p:nvSpPr>
          <p:spPr>
            <a:xfrm>
              <a:off x="4509846" y="5030105"/>
              <a:ext cx="2520314" cy="80009"/>
            </a:xfrm>
            <a:custGeom>
              <a:avLst/>
              <a:gdLst/>
              <a:ahLst/>
              <a:cxnLst/>
              <a:rect l="l" t="t" r="r" b="b"/>
              <a:pathLst>
                <a:path w="2520314" h="80009">
                  <a:moveTo>
                    <a:pt x="2515553" y="80010"/>
                  </a:moveTo>
                  <a:lnTo>
                    <a:pt x="4763" y="80010"/>
                  </a:lnTo>
                  <a:cubicBezTo>
                    <a:pt x="1905" y="80010"/>
                    <a:pt x="0" y="78105"/>
                    <a:pt x="0" y="75248"/>
                  </a:cubicBezTo>
                  <a:lnTo>
                    <a:pt x="0" y="4763"/>
                  </a:lnTo>
                  <a:cubicBezTo>
                    <a:pt x="0" y="1905"/>
                    <a:pt x="1905" y="0"/>
                    <a:pt x="4763" y="0"/>
                  </a:cubicBezTo>
                  <a:lnTo>
                    <a:pt x="2515553" y="0"/>
                  </a:lnTo>
                  <a:cubicBezTo>
                    <a:pt x="2518410" y="0"/>
                    <a:pt x="2520315" y="1905"/>
                    <a:pt x="2520315" y="4763"/>
                  </a:cubicBezTo>
                  <a:cubicBezTo>
                    <a:pt x="2520315" y="4763"/>
                    <a:pt x="2520315" y="4763"/>
                    <a:pt x="2520315" y="4763"/>
                  </a:cubicBezTo>
                  <a:lnTo>
                    <a:pt x="2520315" y="74295"/>
                  </a:lnTo>
                  <a:cubicBezTo>
                    <a:pt x="2520315" y="77153"/>
                    <a:pt x="2518410" y="80010"/>
                    <a:pt x="2515553" y="80010"/>
                  </a:cubicBezTo>
                  <a:close/>
                  <a:moveTo>
                    <a:pt x="9525" y="69533"/>
                  </a:moveTo>
                  <a:lnTo>
                    <a:pt x="2509838" y="69533"/>
                  </a:lnTo>
                  <a:lnTo>
                    <a:pt x="2509838" y="9525"/>
                  </a:lnTo>
                  <a:lnTo>
                    <a:pt x="9525" y="9525"/>
                  </a:lnTo>
                  <a:lnTo>
                    <a:pt x="9525" y="69533"/>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53" name="Freeform 153"/>
            <p:cNvSpPr/>
            <p:nvPr/>
          </p:nvSpPr>
          <p:spPr>
            <a:xfrm>
              <a:off x="5714759" y="6026420"/>
              <a:ext cx="136207" cy="438150"/>
            </a:xfrm>
            <a:custGeom>
              <a:avLst/>
              <a:gdLst/>
              <a:ahLst/>
              <a:cxnLst/>
              <a:rect l="l" t="t" r="r" b="b"/>
              <a:pathLst>
                <a:path w="136207" h="438150">
                  <a:moveTo>
                    <a:pt x="0" y="0"/>
                  </a:moveTo>
                  <a:lnTo>
                    <a:pt x="136208" y="0"/>
                  </a:lnTo>
                  <a:lnTo>
                    <a:pt x="136208" y="438150"/>
                  </a:lnTo>
                  <a:lnTo>
                    <a:pt x="0" y="43815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4" name="Freeform 154"/>
            <p:cNvSpPr/>
            <p:nvPr/>
          </p:nvSpPr>
          <p:spPr>
            <a:xfrm>
              <a:off x="5710949" y="6021657"/>
              <a:ext cx="145732" cy="447675"/>
            </a:xfrm>
            <a:custGeom>
              <a:avLst/>
              <a:gdLst/>
              <a:ahLst/>
              <a:cxnLst/>
              <a:rect l="l" t="t" r="r" b="b"/>
              <a:pathLst>
                <a:path w="145732" h="447675">
                  <a:moveTo>
                    <a:pt x="140970" y="447675"/>
                  </a:moveTo>
                  <a:lnTo>
                    <a:pt x="4763" y="447675"/>
                  </a:lnTo>
                  <a:cubicBezTo>
                    <a:pt x="1905" y="447675"/>
                    <a:pt x="0" y="445770"/>
                    <a:pt x="0" y="442913"/>
                  </a:cubicBezTo>
                  <a:cubicBezTo>
                    <a:pt x="0" y="442913"/>
                    <a:pt x="0" y="442913"/>
                    <a:pt x="0" y="442913"/>
                  </a:cubicBezTo>
                  <a:lnTo>
                    <a:pt x="0" y="4763"/>
                  </a:lnTo>
                  <a:cubicBezTo>
                    <a:pt x="0" y="1905"/>
                    <a:pt x="1905" y="0"/>
                    <a:pt x="4763" y="0"/>
                  </a:cubicBezTo>
                  <a:cubicBezTo>
                    <a:pt x="4763" y="0"/>
                    <a:pt x="4763" y="0"/>
                    <a:pt x="4763" y="0"/>
                  </a:cubicBezTo>
                  <a:lnTo>
                    <a:pt x="140970" y="0"/>
                  </a:lnTo>
                  <a:cubicBezTo>
                    <a:pt x="143827" y="0"/>
                    <a:pt x="145733" y="1905"/>
                    <a:pt x="145733" y="4763"/>
                  </a:cubicBezTo>
                  <a:cubicBezTo>
                    <a:pt x="145733" y="4763"/>
                    <a:pt x="145733" y="4763"/>
                    <a:pt x="145733" y="4763"/>
                  </a:cubicBezTo>
                  <a:lnTo>
                    <a:pt x="145733" y="442913"/>
                  </a:lnTo>
                  <a:cubicBezTo>
                    <a:pt x="145733" y="445770"/>
                    <a:pt x="143827" y="447675"/>
                    <a:pt x="140970" y="447675"/>
                  </a:cubicBezTo>
                  <a:cubicBezTo>
                    <a:pt x="140970" y="447675"/>
                    <a:pt x="140970" y="447675"/>
                    <a:pt x="140970" y="447675"/>
                  </a:cubicBezTo>
                  <a:close/>
                  <a:moveTo>
                    <a:pt x="9525" y="438150"/>
                  </a:moveTo>
                  <a:lnTo>
                    <a:pt x="135255" y="438150"/>
                  </a:lnTo>
                  <a:lnTo>
                    <a:pt x="135255" y="9525"/>
                  </a:lnTo>
                  <a:lnTo>
                    <a:pt x="8572" y="9525"/>
                  </a:lnTo>
                  <a:lnTo>
                    <a:pt x="9525" y="438150"/>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55" name="Freeform 155"/>
            <p:cNvSpPr/>
            <p:nvPr/>
          </p:nvSpPr>
          <p:spPr>
            <a:xfrm>
              <a:off x="5193741" y="6254067"/>
              <a:ext cx="1210627" cy="319087"/>
            </a:xfrm>
            <a:custGeom>
              <a:avLst/>
              <a:gdLst/>
              <a:ahLst/>
              <a:cxnLst/>
              <a:rect l="l" t="t" r="r" b="b"/>
              <a:pathLst>
                <a:path w="1210627" h="319087">
                  <a:moveTo>
                    <a:pt x="0" y="317183"/>
                  </a:moveTo>
                  <a:cubicBezTo>
                    <a:pt x="0" y="317183"/>
                    <a:pt x="29527" y="150495"/>
                    <a:pt x="141923" y="105728"/>
                  </a:cubicBezTo>
                  <a:cubicBezTo>
                    <a:pt x="254317" y="60960"/>
                    <a:pt x="315278" y="154305"/>
                    <a:pt x="315278" y="154305"/>
                  </a:cubicBezTo>
                  <a:cubicBezTo>
                    <a:pt x="315278" y="154305"/>
                    <a:pt x="343853" y="0"/>
                    <a:pt x="522922" y="0"/>
                  </a:cubicBezTo>
                  <a:cubicBezTo>
                    <a:pt x="701993" y="0"/>
                    <a:pt x="742950" y="121920"/>
                    <a:pt x="742950" y="121920"/>
                  </a:cubicBezTo>
                  <a:cubicBezTo>
                    <a:pt x="742950" y="121920"/>
                    <a:pt x="779145" y="48578"/>
                    <a:pt x="860108" y="53340"/>
                  </a:cubicBezTo>
                  <a:cubicBezTo>
                    <a:pt x="941070" y="58103"/>
                    <a:pt x="952500" y="160020"/>
                    <a:pt x="952500" y="160020"/>
                  </a:cubicBezTo>
                  <a:cubicBezTo>
                    <a:pt x="1000125" y="139065"/>
                    <a:pt x="1054418" y="139065"/>
                    <a:pt x="1101090" y="160020"/>
                  </a:cubicBezTo>
                  <a:cubicBezTo>
                    <a:pt x="1178243" y="196215"/>
                    <a:pt x="1210628" y="319088"/>
                    <a:pt x="1210628" y="319088"/>
                  </a:cubicBezTo>
                  <a:lnTo>
                    <a:pt x="0" y="317183"/>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6" name="Freeform 156"/>
            <p:cNvSpPr/>
            <p:nvPr/>
          </p:nvSpPr>
          <p:spPr>
            <a:xfrm>
              <a:off x="5188979" y="6248352"/>
              <a:ext cx="1220152" cy="327660"/>
            </a:xfrm>
            <a:custGeom>
              <a:avLst/>
              <a:gdLst/>
              <a:ahLst/>
              <a:cxnLst/>
              <a:rect l="l" t="t" r="r" b="b"/>
              <a:pathLst>
                <a:path w="1220152" h="327660">
                  <a:moveTo>
                    <a:pt x="1216343" y="327660"/>
                  </a:moveTo>
                  <a:lnTo>
                    <a:pt x="4763" y="327660"/>
                  </a:lnTo>
                  <a:cubicBezTo>
                    <a:pt x="2858" y="327660"/>
                    <a:pt x="1905" y="326707"/>
                    <a:pt x="952" y="325755"/>
                  </a:cubicBezTo>
                  <a:cubicBezTo>
                    <a:pt x="0" y="324803"/>
                    <a:pt x="0" y="322898"/>
                    <a:pt x="0" y="321945"/>
                  </a:cubicBezTo>
                  <a:cubicBezTo>
                    <a:pt x="952" y="315278"/>
                    <a:pt x="31433" y="152400"/>
                    <a:pt x="144780" y="106680"/>
                  </a:cubicBezTo>
                  <a:cubicBezTo>
                    <a:pt x="204788" y="79057"/>
                    <a:pt x="276225" y="96202"/>
                    <a:pt x="318135" y="148590"/>
                  </a:cubicBezTo>
                  <a:cubicBezTo>
                    <a:pt x="328613" y="113348"/>
                    <a:pt x="374333" y="0"/>
                    <a:pt x="527685" y="0"/>
                  </a:cubicBezTo>
                  <a:cubicBezTo>
                    <a:pt x="678180" y="0"/>
                    <a:pt x="733425" y="86677"/>
                    <a:pt x="747713" y="116205"/>
                  </a:cubicBezTo>
                  <a:cubicBezTo>
                    <a:pt x="761047" y="96202"/>
                    <a:pt x="799147" y="49530"/>
                    <a:pt x="864870" y="53340"/>
                  </a:cubicBezTo>
                  <a:cubicBezTo>
                    <a:pt x="936308" y="58102"/>
                    <a:pt x="956310" y="134302"/>
                    <a:pt x="961072" y="157162"/>
                  </a:cubicBezTo>
                  <a:cubicBezTo>
                    <a:pt x="1008697" y="138112"/>
                    <a:pt x="1062038" y="139065"/>
                    <a:pt x="1107758" y="160020"/>
                  </a:cubicBezTo>
                  <a:cubicBezTo>
                    <a:pt x="1186815" y="196215"/>
                    <a:pt x="1219200" y="317182"/>
                    <a:pt x="1220153" y="322898"/>
                  </a:cubicBezTo>
                  <a:cubicBezTo>
                    <a:pt x="1220153" y="324803"/>
                    <a:pt x="1220153" y="325755"/>
                    <a:pt x="1219200" y="326707"/>
                  </a:cubicBezTo>
                  <a:cubicBezTo>
                    <a:pt x="1220153" y="327660"/>
                    <a:pt x="1218248" y="327660"/>
                    <a:pt x="1216343" y="327660"/>
                  </a:cubicBezTo>
                  <a:close/>
                  <a:moveTo>
                    <a:pt x="11430" y="318135"/>
                  </a:moveTo>
                  <a:lnTo>
                    <a:pt x="1209675" y="318135"/>
                  </a:lnTo>
                  <a:cubicBezTo>
                    <a:pt x="1202055" y="293370"/>
                    <a:pt x="1168718" y="198120"/>
                    <a:pt x="1103948" y="168593"/>
                  </a:cubicBezTo>
                  <a:cubicBezTo>
                    <a:pt x="1057275" y="148590"/>
                    <a:pt x="1004888" y="148590"/>
                    <a:pt x="959168" y="168593"/>
                  </a:cubicBezTo>
                  <a:cubicBezTo>
                    <a:pt x="958215" y="169545"/>
                    <a:pt x="956310" y="169545"/>
                    <a:pt x="954405" y="168593"/>
                  </a:cubicBezTo>
                  <a:cubicBezTo>
                    <a:pt x="953453" y="167640"/>
                    <a:pt x="951547" y="166687"/>
                    <a:pt x="951547" y="164782"/>
                  </a:cubicBezTo>
                  <a:cubicBezTo>
                    <a:pt x="951547" y="163830"/>
                    <a:pt x="939165" y="67627"/>
                    <a:pt x="862965" y="62865"/>
                  </a:cubicBezTo>
                  <a:cubicBezTo>
                    <a:pt x="787718" y="58102"/>
                    <a:pt x="750570" y="127635"/>
                    <a:pt x="750570" y="128587"/>
                  </a:cubicBezTo>
                  <a:cubicBezTo>
                    <a:pt x="749618" y="130493"/>
                    <a:pt x="747713" y="131445"/>
                    <a:pt x="745808" y="131445"/>
                  </a:cubicBezTo>
                  <a:cubicBezTo>
                    <a:pt x="743903" y="131445"/>
                    <a:pt x="741997" y="130493"/>
                    <a:pt x="741045" y="128587"/>
                  </a:cubicBezTo>
                  <a:cubicBezTo>
                    <a:pt x="740093" y="127635"/>
                    <a:pt x="698183" y="10477"/>
                    <a:pt x="525780" y="10477"/>
                  </a:cubicBezTo>
                  <a:cubicBezTo>
                    <a:pt x="453390" y="10477"/>
                    <a:pt x="398145" y="35243"/>
                    <a:pt x="359092" y="85725"/>
                  </a:cubicBezTo>
                  <a:cubicBezTo>
                    <a:pt x="341948" y="107632"/>
                    <a:pt x="329565" y="133350"/>
                    <a:pt x="322898" y="160973"/>
                  </a:cubicBezTo>
                  <a:cubicBezTo>
                    <a:pt x="322898" y="162877"/>
                    <a:pt x="320992" y="164782"/>
                    <a:pt x="319088" y="164782"/>
                  </a:cubicBezTo>
                  <a:cubicBezTo>
                    <a:pt x="317183" y="164782"/>
                    <a:pt x="315278" y="164782"/>
                    <a:pt x="314325" y="162877"/>
                  </a:cubicBezTo>
                  <a:cubicBezTo>
                    <a:pt x="277178" y="108585"/>
                    <a:pt x="206692" y="89535"/>
                    <a:pt x="146685" y="116205"/>
                  </a:cubicBezTo>
                  <a:cubicBezTo>
                    <a:pt x="52388" y="155257"/>
                    <a:pt x="18098" y="287655"/>
                    <a:pt x="11430" y="318135"/>
                  </a:cubicBezTo>
                  <a:lnTo>
                    <a:pt x="11430" y="318135"/>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57" name="Freeform 157"/>
            <p:cNvSpPr/>
            <p:nvPr/>
          </p:nvSpPr>
          <p:spPr>
            <a:xfrm>
              <a:off x="5689994" y="6024515"/>
              <a:ext cx="183832" cy="71437"/>
            </a:xfrm>
            <a:custGeom>
              <a:avLst/>
              <a:gdLst/>
              <a:ahLst/>
              <a:cxnLst/>
              <a:rect l="l" t="t" r="r" b="b"/>
              <a:pathLst>
                <a:path w="183832" h="71437">
                  <a:moveTo>
                    <a:pt x="165735" y="71438"/>
                  </a:moveTo>
                  <a:lnTo>
                    <a:pt x="17145" y="71438"/>
                  </a:lnTo>
                  <a:lnTo>
                    <a:pt x="0" y="0"/>
                  </a:lnTo>
                  <a:lnTo>
                    <a:pt x="183832"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58" name="Freeform 158"/>
            <p:cNvSpPr/>
            <p:nvPr/>
          </p:nvSpPr>
          <p:spPr>
            <a:xfrm>
              <a:off x="5685231" y="6018800"/>
              <a:ext cx="193357" cy="81914"/>
            </a:xfrm>
            <a:custGeom>
              <a:avLst/>
              <a:gdLst/>
              <a:ahLst/>
              <a:cxnLst/>
              <a:rect l="l" t="t" r="r" b="b"/>
              <a:pathLst>
                <a:path w="193357" h="81914">
                  <a:moveTo>
                    <a:pt x="170497" y="81915"/>
                  </a:moveTo>
                  <a:lnTo>
                    <a:pt x="22860" y="81915"/>
                  </a:lnTo>
                  <a:cubicBezTo>
                    <a:pt x="20955" y="81915"/>
                    <a:pt x="18097" y="80010"/>
                    <a:pt x="18097" y="78105"/>
                  </a:cubicBezTo>
                  <a:lnTo>
                    <a:pt x="0" y="6667"/>
                  </a:lnTo>
                  <a:cubicBezTo>
                    <a:pt x="0" y="4763"/>
                    <a:pt x="0" y="3810"/>
                    <a:pt x="952" y="1905"/>
                  </a:cubicBezTo>
                  <a:cubicBezTo>
                    <a:pt x="1905" y="952"/>
                    <a:pt x="3810" y="0"/>
                    <a:pt x="4763" y="0"/>
                  </a:cubicBezTo>
                  <a:lnTo>
                    <a:pt x="188595" y="0"/>
                  </a:lnTo>
                  <a:cubicBezTo>
                    <a:pt x="190500" y="0"/>
                    <a:pt x="191452" y="952"/>
                    <a:pt x="192405" y="1905"/>
                  </a:cubicBezTo>
                  <a:cubicBezTo>
                    <a:pt x="193357" y="2857"/>
                    <a:pt x="193357" y="4763"/>
                    <a:pt x="193357" y="6667"/>
                  </a:cubicBezTo>
                  <a:lnTo>
                    <a:pt x="175260" y="78105"/>
                  </a:lnTo>
                  <a:cubicBezTo>
                    <a:pt x="174307" y="80010"/>
                    <a:pt x="172402" y="81915"/>
                    <a:pt x="170497" y="81915"/>
                  </a:cubicBezTo>
                  <a:close/>
                  <a:moveTo>
                    <a:pt x="25717" y="72390"/>
                  </a:moveTo>
                  <a:lnTo>
                    <a:pt x="165735" y="72390"/>
                  </a:lnTo>
                  <a:lnTo>
                    <a:pt x="180975" y="11430"/>
                  </a:lnTo>
                  <a:lnTo>
                    <a:pt x="10477" y="11430"/>
                  </a:lnTo>
                  <a:lnTo>
                    <a:pt x="25717" y="72390"/>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59" name="Freeform 159"/>
            <p:cNvSpPr/>
            <p:nvPr/>
          </p:nvSpPr>
          <p:spPr>
            <a:xfrm>
              <a:off x="5503826" y="5802582"/>
              <a:ext cx="182357" cy="366712"/>
            </a:xfrm>
            <a:custGeom>
              <a:avLst/>
              <a:gdLst/>
              <a:ahLst/>
              <a:cxnLst/>
              <a:rect l="l" t="t" r="r" b="b"/>
              <a:pathLst>
                <a:path w="182357" h="366712">
                  <a:moveTo>
                    <a:pt x="111873" y="0"/>
                  </a:moveTo>
                  <a:cubicBezTo>
                    <a:pt x="111873" y="0"/>
                    <a:pt x="34720" y="48577"/>
                    <a:pt x="7098" y="129540"/>
                  </a:cubicBezTo>
                  <a:cubicBezTo>
                    <a:pt x="-20525" y="210502"/>
                    <a:pt x="41388" y="366713"/>
                    <a:pt x="41388" y="366713"/>
                  </a:cubicBezTo>
                  <a:lnTo>
                    <a:pt x="182358" y="213360"/>
                  </a:lnTo>
                  <a:lnTo>
                    <a:pt x="111873"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60" name="Freeform 160"/>
            <p:cNvSpPr/>
            <p:nvPr/>
          </p:nvSpPr>
          <p:spPr>
            <a:xfrm>
              <a:off x="5498823" y="5797105"/>
              <a:ext cx="192517" cy="376951"/>
            </a:xfrm>
            <a:custGeom>
              <a:avLst/>
              <a:gdLst/>
              <a:ahLst/>
              <a:cxnLst/>
              <a:rect l="l" t="t" r="r" b="b"/>
              <a:pathLst>
                <a:path w="192517" h="376951">
                  <a:moveTo>
                    <a:pt x="46390" y="376952"/>
                  </a:moveTo>
                  <a:lnTo>
                    <a:pt x="45438" y="376952"/>
                  </a:lnTo>
                  <a:cubicBezTo>
                    <a:pt x="43533" y="376952"/>
                    <a:pt x="42580" y="375047"/>
                    <a:pt x="41628" y="374094"/>
                  </a:cubicBezTo>
                  <a:cubicBezTo>
                    <a:pt x="38770" y="367427"/>
                    <a:pt x="-20285" y="215027"/>
                    <a:pt x="7338" y="133112"/>
                  </a:cubicBezTo>
                  <a:cubicBezTo>
                    <a:pt x="34960" y="51197"/>
                    <a:pt x="111160" y="2619"/>
                    <a:pt x="114018" y="714"/>
                  </a:cubicBezTo>
                  <a:cubicBezTo>
                    <a:pt x="114970" y="-238"/>
                    <a:pt x="116875" y="-238"/>
                    <a:pt x="117828" y="714"/>
                  </a:cubicBezTo>
                  <a:cubicBezTo>
                    <a:pt x="119733" y="1667"/>
                    <a:pt x="120685" y="2619"/>
                    <a:pt x="120685" y="3572"/>
                  </a:cubicBezTo>
                  <a:lnTo>
                    <a:pt x="192123" y="216932"/>
                  </a:lnTo>
                  <a:cubicBezTo>
                    <a:pt x="193075" y="218837"/>
                    <a:pt x="192123" y="220742"/>
                    <a:pt x="191170" y="221694"/>
                  </a:cubicBezTo>
                  <a:lnTo>
                    <a:pt x="50200" y="375047"/>
                  </a:lnTo>
                  <a:cubicBezTo>
                    <a:pt x="49248" y="375999"/>
                    <a:pt x="47343" y="376952"/>
                    <a:pt x="46390" y="376952"/>
                  </a:cubicBezTo>
                  <a:close/>
                  <a:moveTo>
                    <a:pt x="114018" y="13097"/>
                  </a:moveTo>
                  <a:cubicBezTo>
                    <a:pt x="95920" y="25479"/>
                    <a:pt x="38770" y="70247"/>
                    <a:pt x="16863" y="135969"/>
                  </a:cubicBezTo>
                  <a:cubicBezTo>
                    <a:pt x="-5997" y="204549"/>
                    <a:pt x="36865" y="330279"/>
                    <a:pt x="48295" y="362664"/>
                  </a:cubicBezTo>
                  <a:lnTo>
                    <a:pt x="182598" y="217884"/>
                  </a:lnTo>
                  <a:lnTo>
                    <a:pt x="114018" y="13097"/>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61" name="Freeform 161"/>
            <p:cNvSpPr/>
            <p:nvPr/>
          </p:nvSpPr>
          <p:spPr>
            <a:xfrm>
              <a:off x="5880494" y="5802582"/>
              <a:ext cx="182357" cy="366712"/>
            </a:xfrm>
            <a:custGeom>
              <a:avLst/>
              <a:gdLst/>
              <a:ahLst/>
              <a:cxnLst/>
              <a:rect l="l" t="t" r="r" b="b"/>
              <a:pathLst>
                <a:path w="182357" h="366712">
                  <a:moveTo>
                    <a:pt x="70485" y="0"/>
                  </a:moveTo>
                  <a:cubicBezTo>
                    <a:pt x="70485" y="0"/>
                    <a:pt x="147638" y="48577"/>
                    <a:pt x="175260" y="129540"/>
                  </a:cubicBezTo>
                  <a:cubicBezTo>
                    <a:pt x="202882" y="210502"/>
                    <a:pt x="140970" y="366713"/>
                    <a:pt x="140970" y="366713"/>
                  </a:cubicBezTo>
                  <a:lnTo>
                    <a:pt x="0" y="213360"/>
                  </a:lnTo>
                  <a:lnTo>
                    <a:pt x="70485" y="0"/>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62" name="Freeform 162"/>
            <p:cNvSpPr/>
            <p:nvPr/>
          </p:nvSpPr>
          <p:spPr>
            <a:xfrm>
              <a:off x="5875336" y="5797105"/>
              <a:ext cx="192084" cy="376951"/>
            </a:xfrm>
            <a:custGeom>
              <a:avLst/>
              <a:gdLst/>
              <a:ahLst/>
              <a:cxnLst/>
              <a:rect l="l" t="t" r="r" b="b"/>
              <a:pathLst>
                <a:path w="192084" h="376951">
                  <a:moveTo>
                    <a:pt x="146127" y="376952"/>
                  </a:moveTo>
                  <a:cubicBezTo>
                    <a:pt x="145175" y="376952"/>
                    <a:pt x="143270" y="375999"/>
                    <a:pt x="142317" y="375047"/>
                  </a:cubicBezTo>
                  <a:lnTo>
                    <a:pt x="1347" y="221694"/>
                  </a:lnTo>
                  <a:cubicBezTo>
                    <a:pt x="395" y="220742"/>
                    <a:pt x="-558" y="218837"/>
                    <a:pt x="395" y="216932"/>
                  </a:cubicBezTo>
                  <a:lnTo>
                    <a:pt x="71832" y="3572"/>
                  </a:lnTo>
                  <a:cubicBezTo>
                    <a:pt x="72784" y="1667"/>
                    <a:pt x="73737" y="714"/>
                    <a:pt x="74689" y="714"/>
                  </a:cubicBezTo>
                  <a:cubicBezTo>
                    <a:pt x="75642" y="-238"/>
                    <a:pt x="77547" y="-238"/>
                    <a:pt x="78500" y="714"/>
                  </a:cubicBezTo>
                  <a:cubicBezTo>
                    <a:pt x="81357" y="2619"/>
                    <a:pt x="158509" y="51197"/>
                    <a:pt x="185180" y="133112"/>
                  </a:cubicBezTo>
                  <a:cubicBezTo>
                    <a:pt x="211850" y="215027"/>
                    <a:pt x="152795" y="367427"/>
                    <a:pt x="150889" y="374094"/>
                  </a:cubicBezTo>
                  <a:cubicBezTo>
                    <a:pt x="149937" y="375047"/>
                    <a:pt x="148984" y="375999"/>
                    <a:pt x="146127" y="376952"/>
                  </a:cubicBezTo>
                  <a:lnTo>
                    <a:pt x="146127" y="376952"/>
                  </a:lnTo>
                  <a:close/>
                  <a:moveTo>
                    <a:pt x="10872" y="217884"/>
                  </a:moveTo>
                  <a:lnTo>
                    <a:pt x="145175" y="362664"/>
                  </a:lnTo>
                  <a:cubicBezTo>
                    <a:pt x="156605" y="330279"/>
                    <a:pt x="199467" y="204549"/>
                    <a:pt x="176607" y="135969"/>
                  </a:cubicBezTo>
                  <a:cubicBezTo>
                    <a:pt x="154700" y="70247"/>
                    <a:pt x="96597" y="25479"/>
                    <a:pt x="79452" y="13097"/>
                  </a:cubicBezTo>
                  <a:lnTo>
                    <a:pt x="10872" y="217884"/>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63" name="Freeform 163"/>
            <p:cNvSpPr/>
            <p:nvPr/>
          </p:nvSpPr>
          <p:spPr>
            <a:xfrm>
              <a:off x="5590933" y="5289423"/>
              <a:ext cx="380047" cy="780811"/>
            </a:xfrm>
            <a:custGeom>
              <a:avLst/>
              <a:gdLst/>
              <a:ahLst/>
              <a:cxnLst/>
              <a:rect l="l" t="t" r="r" b="b"/>
              <a:pathLst>
                <a:path w="380047" h="780811">
                  <a:moveTo>
                    <a:pt x="317183" y="761762"/>
                  </a:moveTo>
                  <a:cubicBezTo>
                    <a:pt x="356235" y="669369"/>
                    <a:pt x="380048" y="535067"/>
                    <a:pt x="380048" y="386477"/>
                  </a:cubicBezTo>
                  <a:cubicBezTo>
                    <a:pt x="380048" y="160734"/>
                    <a:pt x="255270" y="42624"/>
                    <a:pt x="208598" y="6429"/>
                  </a:cubicBezTo>
                  <a:cubicBezTo>
                    <a:pt x="198120" y="-2143"/>
                    <a:pt x="182880" y="-2143"/>
                    <a:pt x="172403" y="6429"/>
                  </a:cubicBezTo>
                  <a:cubicBezTo>
                    <a:pt x="124778" y="42624"/>
                    <a:pt x="0" y="160734"/>
                    <a:pt x="0" y="386477"/>
                  </a:cubicBezTo>
                  <a:cubicBezTo>
                    <a:pt x="0" y="535067"/>
                    <a:pt x="24765" y="669369"/>
                    <a:pt x="62865" y="761762"/>
                  </a:cubicBezTo>
                  <a:cubicBezTo>
                    <a:pt x="62865" y="761762"/>
                    <a:pt x="101917" y="780812"/>
                    <a:pt x="189548" y="780812"/>
                  </a:cubicBezTo>
                  <a:cubicBezTo>
                    <a:pt x="277178" y="780812"/>
                    <a:pt x="317183" y="761762"/>
                    <a:pt x="317183" y="761762"/>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64" name="Freeform 164"/>
            <p:cNvSpPr/>
            <p:nvPr/>
          </p:nvSpPr>
          <p:spPr>
            <a:xfrm>
              <a:off x="5587124" y="5284898"/>
              <a:ext cx="390525" cy="791051"/>
            </a:xfrm>
            <a:custGeom>
              <a:avLst/>
              <a:gdLst/>
              <a:ahLst/>
              <a:cxnLst/>
              <a:rect l="l" t="t" r="r" b="b"/>
              <a:pathLst>
                <a:path w="390525" h="791051">
                  <a:moveTo>
                    <a:pt x="194310" y="791051"/>
                  </a:moveTo>
                  <a:cubicBezTo>
                    <a:pt x="105727" y="791051"/>
                    <a:pt x="66675" y="772001"/>
                    <a:pt x="64770" y="771049"/>
                  </a:cubicBezTo>
                  <a:cubicBezTo>
                    <a:pt x="63817" y="770096"/>
                    <a:pt x="62865" y="770096"/>
                    <a:pt x="62865" y="768191"/>
                  </a:cubicBezTo>
                  <a:cubicBezTo>
                    <a:pt x="22860" y="671036"/>
                    <a:pt x="0" y="533876"/>
                    <a:pt x="0" y="391001"/>
                  </a:cubicBezTo>
                  <a:cubicBezTo>
                    <a:pt x="0" y="165259"/>
                    <a:pt x="121920" y="47149"/>
                    <a:pt x="174308" y="7144"/>
                  </a:cubicBezTo>
                  <a:cubicBezTo>
                    <a:pt x="186690" y="-2381"/>
                    <a:pt x="203835" y="-2381"/>
                    <a:pt x="216217" y="7144"/>
                  </a:cubicBezTo>
                  <a:cubicBezTo>
                    <a:pt x="268605" y="47149"/>
                    <a:pt x="390525" y="165259"/>
                    <a:pt x="390525" y="391001"/>
                  </a:cubicBezTo>
                  <a:cubicBezTo>
                    <a:pt x="390525" y="534829"/>
                    <a:pt x="367665" y="671989"/>
                    <a:pt x="327660" y="768191"/>
                  </a:cubicBezTo>
                  <a:cubicBezTo>
                    <a:pt x="327660" y="769144"/>
                    <a:pt x="326708" y="770096"/>
                    <a:pt x="325755" y="771049"/>
                  </a:cubicBezTo>
                  <a:cubicBezTo>
                    <a:pt x="321945" y="772001"/>
                    <a:pt x="282892" y="791051"/>
                    <a:pt x="194310" y="791051"/>
                  </a:cubicBezTo>
                  <a:close/>
                  <a:moveTo>
                    <a:pt x="71438" y="762476"/>
                  </a:moveTo>
                  <a:cubicBezTo>
                    <a:pt x="80010" y="766286"/>
                    <a:pt x="118110" y="780574"/>
                    <a:pt x="194310" y="780574"/>
                  </a:cubicBezTo>
                  <a:cubicBezTo>
                    <a:pt x="270510" y="780574"/>
                    <a:pt x="309563" y="766286"/>
                    <a:pt x="317183" y="762476"/>
                  </a:cubicBezTo>
                  <a:cubicBezTo>
                    <a:pt x="356235" y="667226"/>
                    <a:pt x="379095" y="531971"/>
                    <a:pt x="379095" y="391001"/>
                  </a:cubicBezTo>
                  <a:cubicBezTo>
                    <a:pt x="379095" y="170021"/>
                    <a:pt x="260033" y="53816"/>
                    <a:pt x="209550" y="14764"/>
                  </a:cubicBezTo>
                  <a:cubicBezTo>
                    <a:pt x="200977" y="8096"/>
                    <a:pt x="188595" y="8096"/>
                    <a:pt x="180022" y="14764"/>
                  </a:cubicBezTo>
                  <a:cubicBezTo>
                    <a:pt x="128588" y="54769"/>
                    <a:pt x="10477" y="169069"/>
                    <a:pt x="10477" y="391001"/>
                  </a:cubicBezTo>
                  <a:cubicBezTo>
                    <a:pt x="9525" y="532924"/>
                    <a:pt x="32385" y="668179"/>
                    <a:pt x="71438" y="762476"/>
                  </a:cubicBezTo>
                  <a:close/>
                  <a:moveTo>
                    <a:pt x="320992" y="766286"/>
                  </a:moveTo>
                  <a:lnTo>
                    <a:pt x="320992" y="766286"/>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65" name="Freeform 165"/>
            <p:cNvSpPr/>
            <p:nvPr/>
          </p:nvSpPr>
          <p:spPr>
            <a:xfrm>
              <a:off x="5630938" y="5289423"/>
              <a:ext cx="300037" cy="181689"/>
            </a:xfrm>
            <a:custGeom>
              <a:avLst/>
              <a:gdLst/>
              <a:ahLst/>
              <a:cxnLst/>
              <a:rect l="l" t="t" r="r" b="b"/>
              <a:pathLst>
                <a:path w="300037" h="181689">
                  <a:moveTo>
                    <a:pt x="132398" y="6429"/>
                  </a:moveTo>
                  <a:cubicBezTo>
                    <a:pt x="74295" y="53102"/>
                    <a:pt x="28575" y="113109"/>
                    <a:pt x="0" y="181689"/>
                  </a:cubicBezTo>
                  <a:lnTo>
                    <a:pt x="300038" y="181689"/>
                  </a:lnTo>
                  <a:cubicBezTo>
                    <a:pt x="271463" y="113109"/>
                    <a:pt x="226695" y="53102"/>
                    <a:pt x="168593" y="6429"/>
                  </a:cubicBezTo>
                  <a:cubicBezTo>
                    <a:pt x="158115" y="-2143"/>
                    <a:pt x="142875" y="-2143"/>
                    <a:pt x="132398" y="6429"/>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66" name="Freeform 166"/>
            <p:cNvSpPr/>
            <p:nvPr/>
          </p:nvSpPr>
          <p:spPr>
            <a:xfrm>
              <a:off x="5627129" y="5284898"/>
              <a:ext cx="309004" cy="190976"/>
            </a:xfrm>
            <a:custGeom>
              <a:avLst/>
              <a:gdLst/>
              <a:ahLst/>
              <a:cxnLst/>
              <a:rect l="l" t="t" r="r" b="b"/>
              <a:pathLst>
                <a:path w="309004" h="190976">
                  <a:moveTo>
                    <a:pt x="304800" y="190976"/>
                  </a:moveTo>
                  <a:lnTo>
                    <a:pt x="4763" y="190976"/>
                  </a:lnTo>
                  <a:cubicBezTo>
                    <a:pt x="2858" y="190976"/>
                    <a:pt x="1905" y="190024"/>
                    <a:pt x="953" y="189071"/>
                  </a:cubicBezTo>
                  <a:cubicBezTo>
                    <a:pt x="0" y="188119"/>
                    <a:pt x="0" y="186214"/>
                    <a:pt x="0" y="184309"/>
                  </a:cubicBezTo>
                  <a:cubicBezTo>
                    <a:pt x="28575" y="114776"/>
                    <a:pt x="74295" y="53816"/>
                    <a:pt x="133350" y="7144"/>
                  </a:cubicBezTo>
                  <a:lnTo>
                    <a:pt x="133350" y="7144"/>
                  </a:lnTo>
                  <a:cubicBezTo>
                    <a:pt x="145733" y="-2381"/>
                    <a:pt x="162878" y="-2381"/>
                    <a:pt x="175260" y="7144"/>
                  </a:cubicBezTo>
                  <a:cubicBezTo>
                    <a:pt x="234315" y="53816"/>
                    <a:pt x="280035" y="114776"/>
                    <a:pt x="308610" y="184309"/>
                  </a:cubicBezTo>
                  <a:cubicBezTo>
                    <a:pt x="309563" y="186214"/>
                    <a:pt x="308610" y="187166"/>
                    <a:pt x="307658" y="189071"/>
                  </a:cubicBezTo>
                  <a:cubicBezTo>
                    <a:pt x="307658" y="190024"/>
                    <a:pt x="305753" y="190976"/>
                    <a:pt x="304800" y="190976"/>
                  </a:cubicBezTo>
                  <a:close/>
                  <a:moveTo>
                    <a:pt x="12383" y="181451"/>
                  </a:moveTo>
                  <a:lnTo>
                    <a:pt x="297180" y="181451"/>
                  </a:lnTo>
                  <a:cubicBezTo>
                    <a:pt x="268605" y="116681"/>
                    <a:pt x="224790" y="59531"/>
                    <a:pt x="169545" y="15716"/>
                  </a:cubicBezTo>
                  <a:cubicBezTo>
                    <a:pt x="160972" y="9049"/>
                    <a:pt x="148590" y="9049"/>
                    <a:pt x="140017" y="15716"/>
                  </a:cubicBezTo>
                  <a:lnTo>
                    <a:pt x="140017" y="15716"/>
                  </a:lnTo>
                  <a:cubicBezTo>
                    <a:pt x="83820" y="59531"/>
                    <a:pt x="40005" y="116681"/>
                    <a:pt x="12383" y="181451"/>
                  </a:cubicBezTo>
                  <a:lnTo>
                    <a:pt x="12383" y="181451"/>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67" name="Freeform 167"/>
            <p:cNvSpPr/>
            <p:nvPr/>
          </p:nvSpPr>
          <p:spPr>
            <a:xfrm>
              <a:off x="5672849" y="5522547"/>
              <a:ext cx="232409" cy="232409"/>
            </a:xfrm>
            <a:custGeom>
              <a:avLst/>
              <a:gdLst/>
              <a:ahLst/>
              <a:cxnLst/>
              <a:rect l="l" t="t" r="r" b="b"/>
              <a:pathLst>
                <a:path w="232409" h="232409">
                  <a:moveTo>
                    <a:pt x="232410" y="116205"/>
                  </a:moveTo>
                  <a:cubicBezTo>
                    <a:pt x="232410" y="180383"/>
                    <a:pt x="180383" y="232410"/>
                    <a:pt x="116205" y="232410"/>
                  </a:cubicBezTo>
                  <a:cubicBezTo>
                    <a:pt x="52027" y="232410"/>
                    <a:pt x="0" y="180383"/>
                    <a:pt x="0" y="116205"/>
                  </a:cubicBezTo>
                  <a:cubicBezTo>
                    <a:pt x="0" y="52027"/>
                    <a:pt x="52027" y="0"/>
                    <a:pt x="116205" y="0"/>
                  </a:cubicBezTo>
                  <a:cubicBezTo>
                    <a:pt x="180383" y="0"/>
                    <a:pt x="232410" y="52027"/>
                    <a:pt x="232410" y="116205"/>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68" name="Freeform 168"/>
            <p:cNvSpPr/>
            <p:nvPr/>
          </p:nvSpPr>
          <p:spPr>
            <a:xfrm>
              <a:off x="5668086" y="5517785"/>
              <a:ext cx="241934" cy="241934"/>
            </a:xfrm>
            <a:custGeom>
              <a:avLst/>
              <a:gdLst/>
              <a:ahLst/>
              <a:cxnLst/>
              <a:rect l="l" t="t" r="r" b="b"/>
              <a:pathLst>
                <a:path w="241934" h="241934">
                  <a:moveTo>
                    <a:pt x="120967" y="241935"/>
                  </a:moveTo>
                  <a:cubicBezTo>
                    <a:pt x="54292" y="241935"/>
                    <a:pt x="0" y="187643"/>
                    <a:pt x="0" y="120968"/>
                  </a:cubicBezTo>
                  <a:cubicBezTo>
                    <a:pt x="0" y="54293"/>
                    <a:pt x="54292" y="0"/>
                    <a:pt x="120967" y="0"/>
                  </a:cubicBezTo>
                  <a:cubicBezTo>
                    <a:pt x="187642" y="0"/>
                    <a:pt x="241935" y="54293"/>
                    <a:pt x="241935" y="120968"/>
                  </a:cubicBezTo>
                  <a:lnTo>
                    <a:pt x="241935" y="120968"/>
                  </a:lnTo>
                  <a:cubicBezTo>
                    <a:pt x="241935" y="187643"/>
                    <a:pt x="187642" y="241935"/>
                    <a:pt x="120967" y="241935"/>
                  </a:cubicBezTo>
                  <a:close/>
                  <a:moveTo>
                    <a:pt x="120967" y="9525"/>
                  </a:moveTo>
                  <a:cubicBezTo>
                    <a:pt x="60008" y="9525"/>
                    <a:pt x="10477" y="59055"/>
                    <a:pt x="10477" y="120015"/>
                  </a:cubicBezTo>
                  <a:cubicBezTo>
                    <a:pt x="10477" y="180975"/>
                    <a:pt x="60008" y="230505"/>
                    <a:pt x="120967" y="230505"/>
                  </a:cubicBezTo>
                  <a:cubicBezTo>
                    <a:pt x="181927" y="230505"/>
                    <a:pt x="231458" y="180975"/>
                    <a:pt x="231458" y="120015"/>
                  </a:cubicBezTo>
                  <a:cubicBezTo>
                    <a:pt x="231458" y="120015"/>
                    <a:pt x="231458" y="120015"/>
                    <a:pt x="231458" y="120015"/>
                  </a:cubicBezTo>
                  <a:cubicBezTo>
                    <a:pt x="231458" y="60007"/>
                    <a:pt x="181927" y="10477"/>
                    <a:pt x="120967" y="9525"/>
                  </a:cubicBezTo>
                  <a:lnTo>
                    <a:pt x="120967" y="9525"/>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69" name="Freeform 169"/>
            <p:cNvSpPr/>
            <p:nvPr/>
          </p:nvSpPr>
          <p:spPr>
            <a:xfrm>
              <a:off x="5717616" y="5567315"/>
              <a:ext cx="142875" cy="142875"/>
            </a:xfrm>
            <a:custGeom>
              <a:avLst/>
              <a:gdLst/>
              <a:ahLst/>
              <a:cxnLst/>
              <a:rect l="l" t="t" r="r" b="b"/>
              <a:pathLst>
                <a:path w="142875" h="142875">
                  <a:moveTo>
                    <a:pt x="142875" y="71438"/>
                  </a:moveTo>
                  <a:cubicBezTo>
                    <a:pt x="142875" y="110891"/>
                    <a:pt x="110891" y="142875"/>
                    <a:pt x="71438" y="142875"/>
                  </a:cubicBezTo>
                  <a:cubicBezTo>
                    <a:pt x="31984" y="142875"/>
                    <a:pt x="0" y="110891"/>
                    <a:pt x="0" y="71438"/>
                  </a:cubicBezTo>
                  <a:cubicBezTo>
                    <a:pt x="0" y="31984"/>
                    <a:pt x="31984" y="0"/>
                    <a:pt x="71438" y="0"/>
                  </a:cubicBezTo>
                  <a:cubicBezTo>
                    <a:pt x="110891" y="0"/>
                    <a:pt x="142875" y="31984"/>
                    <a:pt x="142875" y="71438"/>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70" name="Freeform 170"/>
            <p:cNvSpPr/>
            <p:nvPr/>
          </p:nvSpPr>
          <p:spPr>
            <a:xfrm>
              <a:off x="5712854" y="5562552"/>
              <a:ext cx="152400" cy="152400"/>
            </a:xfrm>
            <a:custGeom>
              <a:avLst/>
              <a:gdLst/>
              <a:ahLst/>
              <a:cxnLst/>
              <a:rect l="l" t="t" r="r" b="b"/>
              <a:pathLst>
                <a:path w="152400" h="152400">
                  <a:moveTo>
                    <a:pt x="76200" y="152400"/>
                  </a:moveTo>
                  <a:cubicBezTo>
                    <a:pt x="34290" y="152400"/>
                    <a:pt x="0" y="118110"/>
                    <a:pt x="0" y="76200"/>
                  </a:cubicBezTo>
                  <a:cubicBezTo>
                    <a:pt x="0" y="34290"/>
                    <a:pt x="34290" y="0"/>
                    <a:pt x="76200" y="0"/>
                  </a:cubicBezTo>
                  <a:cubicBezTo>
                    <a:pt x="118110" y="0"/>
                    <a:pt x="152400" y="34290"/>
                    <a:pt x="152400" y="76200"/>
                  </a:cubicBezTo>
                  <a:cubicBezTo>
                    <a:pt x="152400" y="118110"/>
                    <a:pt x="118110" y="152400"/>
                    <a:pt x="76200" y="152400"/>
                  </a:cubicBezTo>
                  <a:cubicBezTo>
                    <a:pt x="76200" y="152400"/>
                    <a:pt x="76200" y="152400"/>
                    <a:pt x="76200" y="152400"/>
                  </a:cubicBezTo>
                  <a:close/>
                  <a:moveTo>
                    <a:pt x="76200" y="9525"/>
                  </a:moveTo>
                  <a:cubicBezTo>
                    <a:pt x="39053" y="9525"/>
                    <a:pt x="9525" y="39052"/>
                    <a:pt x="9525" y="76200"/>
                  </a:cubicBezTo>
                  <a:cubicBezTo>
                    <a:pt x="9525" y="113348"/>
                    <a:pt x="39053" y="142875"/>
                    <a:pt x="76200" y="142875"/>
                  </a:cubicBezTo>
                  <a:cubicBezTo>
                    <a:pt x="113347" y="142875"/>
                    <a:pt x="142875" y="113348"/>
                    <a:pt x="142875" y="76200"/>
                  </a:cubicBezTo>
                  <a:cubicBezTo>
                    <a:pt x="142875" y="76200"/>
                    <a:pt x="142875" y="76200"/>
                    <a:pt x="142875" y="76200"/>
                  </a:cubicBezTo>
                  <a:cubicBezTo>
                    <a:pt x="142875" y="40005"/>
                    <a:pt x="112395" y="9525"/>
                    <a:pt x="76200"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1" name="Freeform 171"/>
            <p:cNvSpPr/>
            <p:nvPr/>
          </p:nvSpPr>
          <p:spPr>
            <a:xfrm>
              <a:off x="5784291" y="5576812"/>
              <a:ext cx="66675" cy="60035"/>
            </a:xfrm>
            <a:custGeom>
              <a:avLst/>
              <a:gdLst/>
              <a:ahLst/>
              <a:cxnLst/>
              <a:rect l="l" t="t" r="r" b="b"/>
              <a:pathLst>
                <a:path w="66675" h="60035">
                  <a:moveTo>
                    <a:pt x="60960" y="60035"/>
                  </a:moveTo>
                  <a:cubicBezTo>
                    <a:pt x="58103" y="60035"/>
                    <a:pt x="56197" y="58130"/>
                    <a:pt x="56197" y="56225"/>
                  </a:cubicBezTo>
                  <a:cubicBezTo>
                    <a:pt x="54292" y="29555"/>
                    <a:pt x="31433" y="8600"/>
                    <a:pt x="4763" y="9553"/>
                  </a:cubicBezTo>
                  <a:cubicBezTo>
                    <a:pt x="1905" y="9553"/>
                    <a:pt x="0" y="7648"/>
                    <a:pt x="0" y="4790"/>
                  </a:cubicBezTo>
                  <a:cubicBezTo>
                    <a:pt x="0" y="1933"/>
                    <a:pt x="1905" y="28"/>
                    <a:pt x="4763" y="28"/>
                  </a:cubicBezTo>
                  <a:cubicBezTo>
                    <a:pt x="36195" y="-925"/>
                    <a:pt x="63817" y="22888"/>
                    <a:pt x="66675" y="54320"/>
                  </a:cubicBezTo>
                  <a:cubicBezTo>
                    <a:pt x="66675" y="57178"/>
                    <a:pt x="64770" y="60035"/>
                    <a:pt x="60960" y="60035"/>
                  </a:cubicBezTo>
                  <a:lnTo>
                    <a:pt x="60960" y="60035"/>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2" name="Freeform 172"/>
            <p:cNvSpPr/>
            <p:nvPr/>
          </p:nvSpPr>
          <p:spPr>
            <a:xfrm>
              <a:off x="5759440" y="5579697"/>
              <a:ext cx="21993" cy="14287"/>
            </a:xfrm>
            <a:custGeom>
              <a:avLst/>
              <a:gdLst/>
              <a:ahLst/>
              <a:cxnLst/>
              <a:rect l="l" t="t" r="r" b="b"/>
              <a:pathLst>
                <a:path w="21993" h="14287">
                  <a:moveTo>
                    <a:pt x="4848" y="14288"/>
                  </a:moveTo>
                  <a:cubicBezTo>
                    <a:pt x="2943" y="14288"/>
                    <a:pt x="1991" y="13335"/>
                    <a:pt x="1038" y="12382"/>
                  </a:cubicBezTo>
                  <a:cubicBezTo>
                    <a:pt x="-867" y="10477"/>
                    <a:pt x="86" y="7620"/>
                    <a:pt x="1991" y="5715"/>
                  </a:cubicBezTo>
                  <a:cubicBezTo>
                    <a:pt x="5801" y="2857"/>
                    <a:pt x="10563" y="952"/>
                    <a:pt x="16278" y="0"/>
                  </a:cubicBezTo>
                  <a:cubicBezTo>
                    <a:pt x="19136" y="0"/>
                    <a:pt x="21041" y="1905"/>
                    <a:pt x="21993" y="3810"/>
                  </a:cubicBezTo>
                  <a:cubicBezTo>
                    <a:pt x="21993" y="3810"/>
                    <a:pt x="21993" y="3810"/>
                    <a:pt x="21993" y="3810"/>
                  </a:cubicBezTo>
                  <a:cubicBezTo>
                    <a:pt x="21993" y="6668"/>
                    <a:pt x="20088" y="8572"/>
                    <a:pt x="18183" y="9525"/>
                  </a:cubicBezTo>
                  <a:cubicBezTo>
                    <a:pt x="14373" y="10477"/>
                    <a:pt x="11516" y="11430"/>
                    <a:pt x="8658" y="13335"/>
                  </a:cubicBezTo>
                  <a:cubicBezTo>
                    <a:pt x="6753" y="13335"/>
                    <a:pt x="5801" y="14288"/>
                    <a:pt x="4848" y="14288"/>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3" name="Freeform 173"/>
            <p:cNvSpPr/>
            <p:nvPr/>
          </p:nvSpPr>
          <p:spPr>
            <a:xfrm>
              <a:off x="5889661" y="5818527"/>
              <a:ext cx="58707" cy="203389"/>
            </a:xfrm>
            <a:custGeom>
              <a:avLst/>
              <a:gdLst/>
              <a:ahLst/>
              <a:cxnLst/>
              <a:rect l="l" t="t" r="r" b="b"/>
              <a:pathLst>
                <a:path w="58707" h="203389">
                  <a:moveTo>
                    <a:pt x="5120" y="203130"/>
                  </a:moveTo>
                  <a:cubicBezTo>
                    <a:pt x="4167" y="203130"/>
                    <a:pt x="4167" y="203130"/>
                    <a:pt x="3215" y="203130"/>
                  </a:cubicBezTo>
                  <a:cubicBezTo>
                    <a:pt x="357" y="202178"/>
                    <a:pt x="-595" y="199320"/>
                    <a:pt x="357" y="197415"/>
                  </a:cubicBezTo>
                  <a:cubicBezTo>
                    <a:pt x="20360" y="133598"/>
                    <a:pt x="36552" y="69780"/>
                    <a:pt x="48935" y="4058"/>
                  </a:cubicBezTo>
                  <a:cubicBezTo>
                    <a:pt x="48935" y="1200"/>
                    <a:pt x="51792" y="-705"/>
                    <a:pt x="54650" y="248"/>
                  </a:cubicBezTo>
                  <a:cubicBezTo>
                    <a:pt x="54650" y="248"/>
                    <a:pt x="54650" y="248"/>
                    <a:pt x="54650" y="248"/>
                  </a:cubicBezTo>
                  <a:cubicBezTo>
                    <a:pt x="57507" y="1200"/>
                    <a:pt x="59412" y="3105"/>
                    <a:pt x="58460" y="5963"/>
                  </a:cubicBezTo>
                  <a:cubicBezTo>
                    <a:pt x="46077" y="71685"/>
                    <a:pt x="29885" y="136455"/>
                    <a:pt x="9882" y="201225"/>
                  </a:cubicBezTo>
                  <a:cubicBezTo>
                    <a:pt x="8930" y="202178"/>
                    <a:pt x="7025" y="204083"/>
                    <a:pt x="5120" y="20313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74" name="Freeform 174"/>
            <p:cNvSpPr/>
            <p:nvPr/>
          </p:nvSpPr>
          <p:spPr>
            <a:xfrm>
              <a:off x="5794769" y="6100715"/>
              <a:ext cx="9525" cy="100964"/>
            </a:xfrm>
            <a:custGeom>
              <a:avLst/>
              <a:gdLst/>
              <a:ahLst/>
              <a:cxnLst/>
              <a:rect l="l" t="t" r="r" b="b"/>
              <a:pathLst>
                <a:path w="9525" h="100964">
                  <a:moveTo>
                    <a:pt x="4763" y="100965"/>
                  </a:moveTo>
                  <a:cubicBezTo>
                    <a:pt x="1905" y="100965"/>
                    <a:pt x="0" y="99060"/>
                    <a:pt x="0" y="96202"/>
                  </a:cubicBezTo>
                  <a:lnTo>
                    <a:pt x="0" y="4763"/>
                  </a:lnTo>
                  <a:cubicBezTo>
                    <a:pt x="0" y="1905"/>
                    <a:pt x="1905" y="0"/>
                    <a:pt x="4763" y="0"/>
                  </a:cubicBezTo>
                  <a:cubicBezTo>
                    <a:pt x="7620" y="0"/>
                    <a:pt x="9525" y="1905"/>
                    <a:pt x="9525" y="4763"/>
                  </a:cubicBezTo>
                  <a:lnTo>
                    <a:pt x="9525" y="96202"/>
                  </a:lnTo>
                  <a:cubicBezTo>
                    <a:pt x="9525" y="99060"/>
                    <a:pt x="7620" y="100965"/>
                    <a:pt x="4763" y="10096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5" name="Freeform 175"/>
            <p:cNvSpPr/>
            <p:nvPr/>
          </p:nvSpPr>
          <p:spPr>
            <a:xfrm>
              <a:off x="5745238" y="6144530"/>
              <a:ext cx="9525" cy="105727"/>
            </a:xfrm>
            <a:custGeom>
              <a:avLst/>
              <a:gdLst/>
              <a:ahLst/>
              <a:cxnLst/>
              <a:rect l="l" t="t" r="r" b="b"/>
              <a:pathLst>
                <a:path w="9525" h="105727">
                  <a:moveTo>
                    <a:pt x="4763" y="105728"/>
                  </a:moveTo>
                  <a:cubicBezTo>
                    <a:pt x="1905" y="105728"/>
                    <a:pt x="0" y="103823"/>
                    <a:pt x="0" y="100965"/>
                  </a:cubicBezTo>
                  <a:lnTo>
                    <a:pt x="0" y="4763"/>
                  </a:lnTo>
                  <a:cubicBezTo>
                    <a:pt x="0" y="1905"/>
                    <a:pt x="1905" y="0"/>
                    <a:pt x="4763" y="0"/>
                  </a:cubicBezTo>
                  <a:cubicBezTo>
                    <a:pt x="7620" y="0"/>
                    <a:pt x="9525" y="1905"/>
                    <a:pt x="9525" y="4763"/>
                  </a:cubicBezTo>
                  <a:lnTo>
                    <a:pt x="9525" y="100965"/>
                  </a:lnTo>
                  <a:cubicBezTo>
                    <a:pt x="9525" y="102870"/>
                    <a:pt x="7620" y="105728"/>
                    <a:pt x="4763" y="105728"/>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6" name="Freeform 176"/>
            <p:cNvSpPr/>
            <p:nvPr/>
          </p:nvSpPr>
          <p:spPr>
            <a:xfrm>
              <a:off x="5449964" y="6398542"/>
              <a:ext cx="170854" cy="87934"/>
            </a:xfrm>
            <a:custGeom>
              <a:avLst/>
              <a:gdLst/>
              <a:ahLst/>
              <a:cxnLst/>
              <a:rect l="l" t="t" r="r" b="b"/>
              <a:pathLst>
                <a:path w="170854" h="87934">
                  <a:moveTo>
                    <a:pt x="4763" y="87935"/>
                  </a:moveTo>
                  <a:lnTo>
                    <a:pt x="4763" y="87935"/>
                  </a:lnTo>
                  <a:cubicBezTo>
                    <a:pt x="952" y="86982"/>
                    <a:pt x="0" y="85077"/>
                    <a:pt x="0" y="82220"/>
                  </a:cubicBezTo>
                  <a:cubicBezTo>
                    <a:pt x="0" y="82220"/>
                    <a:pt x="0" y="82220"/>
                    <a:pt x="0" y="82220"/>
                  </a:cubicBezTo>
                  <a:cubicBezTo>
                    <a:pt x="0" y="80315"/>
                    <a:pt x="9525" y="32690"/>
                    <a:pt x="51435" y="10782"/>
                  </a:cubicBezTo>
                  <a:cubicBezTo>
                    <a:pt x="81915" y="-5410"/>
                    <a:pt x="120968" y="-3505"/>
                    <a:pt x="167640" y="17450"/>
                  </a:cubicBezTo>
                  <a:cubicBezTo>
                    <a:pt x="170498" y="18402"/>
                    <a:pt x="171450" y="21260"/>
                    <a:pt x="170498" y="23165"/>
                  </a:cubicBezTo>
                  <a:cubicBezTo>
                    <a:pt x="169545" y="26022"/>
                    <a:pt x="166687" y="26975"/>
                    <a:pt x="164782" y="26022"/>
                  </a:cubicBezTo>
                  <a:cubicBezTo>
                    <a:pt x="164782" y="26022"/>
                    <a:pt x="163830" y="26022"/>
                    <a:pt x="163830" y="26022"/>
                  </a:cubicBezTo>
                  <a:cubicBezTo>
                    <a:pt x="120015" y="6972"/>
                    <a:pt x="83820" y="5067"/>
                    <a:pt x="56198" y="19355"/>
                  </a:cubicBezTo>
                  <a:cubicBezTo>
                    <a:pt x="19050" y="38405"/>
                    <a:pt x="9525" y="83172"/>
                    <a:pt x="9525" y="84125"/>
                  </a:cubicBezTo>
                  <a:cubicBezTo>
                    <a:pt x="9525" y="86030"/>
                    <a:pt x="7620" y="87935"/>
                    <a:pt x="4763" y="8793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7" name="Freeform 177"/>
            <p:cNvSpPr/>
            <p:nvPr/>
          </p:nvSpPr>
          <p:spPr>
            <a:xfrm>
              <a:off x="5872304" y="6366729"/>
              <a:ext cx="137253" cy="62597"/>
            </a:xfrm>
            <a:custGeom>
              <a:avLst/>
              <a:gdLst/>
              <a:ahLst/>
              <a:cxnLst/>
              <a:rect l="l" t="t" r="r" b="b"/>
              <a:pathLst>
                <a:path w="137253" h="62597">
                  <a:moveTo>
                    <a:pt x="132015" y="62598"/>
                  </a:moveTo>
                  <a:cubicBezTo>
                    <a:pt x="131062" y="62598"/>
                    <a:pt x="129157" y="61646"/>
                    <a:pt x="128205" y="60693"/>
                  </a:cubicBezTo>
                  <a:cubicBezTo>
                    <a:pt x="59625" y="-15507"/>
                    <a:pt x="7237" y="15925"/>
                    <a:pt x="7237" y="15925"/>
                  </a:cubicBezTo>
                  <a:cubicBezTo>
                    <a:pt x="5332" y="17830"/>
                    <a:pt x="2475" y="16878"/>
                    <a:pt x="570" y="14973"/>
                  </a:cubicBezTo>
                  <a:cubicBezTo>
                    <a:pt x="570" y="14973"/>
                    <a:pt x="570" y="14973"/>
                    <a:pt x="570" y="14973"/>
                  </a:cubicBezTo>
                  <a:cubicBezTo>
                    <a:pt x="-383" y="13068"/>
                    <a:pt x="-383" y="9258"/>
                    <a:pt x="2475" y="8305"/>
                  </a:cubicBezTo>
                  <a:cubicBezTo>
                    <a:pt x="4380" y="6400"/>
                    <a:pt x="61530" y="-26937"/>
                    <a:pt x="135825" y="54978"/>
                  </a:cubicBezTo>
                  <a:cubicBezTo>
                    <a:pt x="137730" y="56883"/>
                    <a:pt x="137730" y="59741"/>
                    <a:pt x="135825" y="61646"/>
                  </a:cubicBezTo>
                  <a:cubicBezTo>
                    <a:pt x="135825" y="61646"/>
                    <a:pt x="135825" y="61646"/>
                    <a:pt x="135825" y="61646"/>
                  </a:cubicBezTo>
                  <a:cubicBezTo>
                    <a:pt x="134872" y="61646"/>
                    <a:pt x="132967" y="62598"/>
                    <a:pt x="132015" y="62598"/>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8" name="Freeform 178"/>
            <p:cNvSpPr/>
            <p:nvPr/>
          </p:nvSpPr>
          <p:spPr>
            <a:xfrm>
              <a:off x="6057658" y="5447299"/>
              <a:ext cx="283845" cy="9525"/>
            </a:xfrm>
            <a:custGeom>
              <a:avLst/>
              <a:gdLst/>
              <a:ahLst/>
              <a:cxnLst/>
              <a:rect l="l" t="t" r="r" b="b"/>
              <a:pathLst>
                <a:path w="283845" h="9525">
                  <a:moveTo>
                    <a:pt x="279083" y="9525"/>
                  </a:moveTo>
                  <a:lnTo>
                    <a:pt x="4763" y="9525"/>
                  </a:lnTo>
                  <a:cubicBezTo>
                    <a:pt x="1905" y="9525"/>
                    <a:pt x="0" y="7620"/>
                    <a:pt x="0" y="4763"/>
                  </a:cubicBezTo>
                  <a:cubicBezTo>
                    <a:pt x="0" y="1905"/>
                    <a:pt x="1905" y="0"/>
                    <a:pt x="4763" y="0"/>
                  </a:cubicBezTo>
                  <a:lnTo>
                    <a:pt x="279083" y="0"/>
                  </a:lnTo>
                  <a:cubicBezTo>
                    <a:pt x="281940" y="0"/>
                    <a:pt x="283845" y="1905"/>
                    <a:pt x="283845" y="4763"/>
                  </a:cubicBezTo>
                  <a:cubicBezTo>
                    <a:pt x="283845" y="7620"/>
                    <a:pt x="281940" y="9525"/>
                    <a:pt x="279083"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79" name="Freeform 179"/>
            <p:cNvSpPr/>
            <p:nvPr/>
          </p:nvSpPr>
          <p:spPr>
            <a:xfrm>
              <a:off x="6057658" y="5509212"/>
              <a:ext cx="283845" cy="9525"/>
            </a:xfrm>
            <a:custGeom>
              <a:avLst/>
              <a:gdLst/>
              <a:ahLst/>
              <a:cxnLst/>
              <a:rect l="l" t="t" r="r" b="b"/>
              <a:pathLst>
                <a:path w="283845" h="9525">
                  <a:moveTo>
                    <a:pt x="279083" y="9525"/>
                  </a:moveTo>
                  <a:lnTo>
                    <a:pt x="4763" y="9525"/>
                  </a:lnTo>
                  <a:cubicBezTo>
                    <a:pt x="1905" y="9525"/>
                    <a:pt x="0" y="7620"/>
                    <a:pt x="0" y="4763"/>
                  </a:cubicBezTo>
                  <a:cubicBezTo>
                    <a:pt x="0" y="1905"/>
                    <a:pt x="1905" y="0"/>
                    <a:pt x="4763" y="0"/>
                  </a:cubicBezTo>
                  <a:lnTo>
                    <a:pt x="279083" y="0"/>
                  </a:lnTo>
                  <a:cubicBezTo>
                    <a:pt x="281940" y="0"/>
                    <a:pt x="283845" y="1905"/>
                    <a:pt x="283845" y="4763"/>
                  </a:cubicBezTo>
                  <a:cubicBezTo>
                    <a:pt x="283845" y="7620"/>
                    <a:pt x="281940" y="9525"/>
                    <a:pt x="279083"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0" name="Freeform 180"/>
            <p:cNvSpPr/>
            <p:nvPr/>
          </p:nvSpPr>
          <p:spPr>
            <a:xfrm>
              <a:off x="6057658" y="5572077"/>
              <a:ext cx="283845" cy="9525"/>
            </a:xfrm>
            <a:custGeom>
              <a:avLst/>
              <a:gdLst/>
              <a:ahLst/>
              <a:cxnLst/>
              <a:rect l="l" t="t" r="r" b="b"/>
              <a:pathLst>
                <a:path w="283845" h="9525">
                  <a:moveTo>
                    <a:pt x="279083" y="9525"/>
                  </a:moveTo>
                  <a:lnTo>
                    <a:pt x="4763" y="9525"/>
                  </a:lnTo>
                  <a:cubicBezTo>
                    <a:pt x="1905" y="9525"/>
                    <a:pt x="0" y="7620"/>
                    <a:pt x="0" y="4763"/>
                  </a:cubicBezTo>
                  <a:cubicBezTo>
                    <a:pt x="0" y="1905"/>
                    <a:pt x="1905" y="0"/>
                    <a:pt x="4763" y="0"/>
                  </a:cubicBezTo>
                  <a:lnTo>
                    <a:pt x="279083" y="0"/>
                  </a:lnTo>
                  <a:cubicBezTo>
                    <a:pt x="281940" y="0"/>
                    <a:pt x="283845" y="1905"/>
                    <a:pt x="283845" y="4763"/>
                  </a:cubicBezTo>
                  <a:cubicBezTo>
                    <a:pt x="283845" y="6667"/>
                    <a:pt x="281940" y="9525"/>
                    <a:pt x="279083"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1" name="Freeform 181"/>
            <p:cNvSpPr/>
            <p:nvPr/>
          </p:nvSpPr>
          <p:spPr>
            <a:xfrm>
              <a:off x="6057658" y="5633990"/>
              <a:ext cx="186690" cy="9525"/>
            </a:xfrm>
            <a:custGeom>
              <a:avLst/>
              <a:gdLst/>
              <a:ahLst/>
              <a:cxnLst/>
              <a:rect l="l" t="t" r="r" b="b"/>
              <a:pathLst>
                <a:path w="186690" h="9525">
                  <a:moveTo>
                    <a:pt x="181928" y="9525"/>
                  </a:moveTo>
                  <a:lnTo>
                    <a:pt x="4763" y="9525"/>
                  </a:lnTo>
                  <a:cubicBezTo>
                    <a:pt x="1905" y="9525"/>
                    <a:pt x="0" y="7620"/>
                    <a:pt x="0" y="4763"/>
                  </a:cubicBezTo>
                  <a:cubicBezTo>
                    <a:pt x="0" y="1905"/>
                    <a:pt x="1905" y="0"/>
                    <a:pt x="4763" y="0"/>
                  </a:cubicBezTo>
                  <a:lnTo>
                    <a:pt x="181928" y="0"/>
                  </a:lnTo>
                  <a:cubicBezTo>
                    <a:pt x="184785" y="0"/>
                    <a:pt x="186690" y="1905"/>
                    <a:pt x="186690" y="4763"/>
                  </a:cubicBezTo>
                  <a:cubicBezTo>
                    <a:pt x="186690" y="7620"/>
                    <a:pt x="184785" y="9525"/>
                    <a:pt x="181928"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2" name="Freeform 182"/>
            <p:cNvSpPr/>
            <p:nvPr/>
          </p:nvSpPr>
          <p:spPr>
            <a:xfrm>
              <a:off x="5823344" y="6188344"/>
              <a:ext cx="9525" cy="49530"/>
            </a:xfrm>
            <a:custGeom>
              <a:avLst/>
              <a:gdLst/>
              <a:ahLst/>
              <a:cxnLst/>
              <a:rect l="l" t="t" r="r" b="b"/>
              <a:pathLst>
                <a:path w="9525" h="49530">
                  <a:moveTo>
                    <a:pt x="4763" y="49530"/>
                  </a:moveTo>
                  <a:cubicBezTo>
                    <a:pt x="1905" y="49530"/>
                    <a:pt x="0" y="47625"/>
                    <a:pt x="0" y="44768"/>
                  </a:cubicBezTo>
                  <a:lnTo>
                    <a:pt x="0" y="4763"/>
                  </a:lnTo>
                  <a:cubicBezTo>
                    <a:pt x="0" y="1905"/>
                    <a:pt x="1905" y="0"/>
                    <a:pt x="4763" y="0"/>
                  </a:cubicBezTo>
                  <a:cubicBezTo>
                    <a:pt x="7620" y="0"/>
                    <a:pt x="9525" y="1905"/>
                    <a:pt x="9525" y="4763"/>
                  </a:cubicBezTo>
                  <a:lnTo>
                    <a:pt x="9525" y="44768"/>
                  </a:lnTo>
                  <a:cubicBezTo>
                    <a:pt x="9525" y="46673"/>
                    <a:pt x="7620" y="49530"/>
                    <a:pt x="4763" y="49530"/>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3" name="Freeform 183"/>
            <p:cNvSpPr/>
            <p:nvPr/>
          </p:nvSpPr>
          <p:spPr>
            <a:xfrm>
              <a:off x="5126114" y="5312045"/>
              <a:ext cx="400050" cy="238124"/>
            </a:xfrm>
            <a:custGeom>
              <a:avLst/>
              <a:gdLst/>
              <a:ahLst/>
              <a:cxnLst/>
              <a:rect l="l" t="t" r="r" b="b"/>
              <a:pathLst>
                <a:path w="400050" h="238124">
                  <a:moveTo>
                    <a:pt x="395288" y="238125"/>
                  </a:moveTo>
                  <a:lnTo>
                    <a:pt x="4763" y="238125"/>
                  </a:lnTo>
                  <a:cubicBezTo>
                    <a:pt x="1905" y="238125"/>
                    <a:pt x="0" y="236220"/>
                    <a:pt x="0" y="233362"/>
                  </a:cubicBezTo>
                  <a:lnTo>
                    <a:pt x="0" y="4763"/>
                  </a:lnTo>
                  <a:cubicBezTo>
                    <a:pt x="0" y="1905"/>
                    <a:pt x="1905" y="0"/>
                    <a:pt x="4763" y="0"/>
                  </a:cubicBezTo>
                  <a:cubicBezTo>
                    <a:pt x="7620" y="0"/>
                    <a:pt x="9525" y="1905"/>
                    <a:pt x="9525" y="4763"/>
                  </a:cubicBezTo>
                  <a:lnTo>
                    <a:pt x="9525" y="228600"/>
                  </a:lnTo>
                  <a:lnTo>
                    <a:pt x="395288" y="228600"/>
                  </a:lnTo>
                  <a:cubicBezTo>
                    <a:pt x="398145" y="228600"/>
                    <a:pt x="400050" y="230505"/>
                    <a:pt x="400050" y="233362"/>
                  </a:cubicBezTo>
                  <a:cubicBezTo>
                    <a:pt x="400050" y="236220"/>
                    <a:pt x="398145" y="238125"/>
                    <a:pt x="395288" y="2381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4" name="Freeform 184"/>
            <p:cNvSpPr/>
            <p:nvPr/>
          </p:nvSpPr>
          <p:spPr>
            <a:xfrm>
              <a:off x="5169571" y="5336452"/>
              <a:ext cx="287416" cy="178474"/>
            </a:xfrm>
            <a:custGeom>
              <a:avLst/>
              <a:gdLst/>
              <a:ahLst/>
              <a:cxnLst/>
              <a:rect l="l" t="t" r="r" b="b"/>
              <a:pathLst>
                <a:path w="287416" h="178474">
                  <a:moveTo>
                    <a:pt x="4167" y="178475"/>
                  </a:moveTo>
                  <a:cubicBezTo>
                    <a:pt x="4167" y="178475"/>
                    <a:pt x="3215" y="178475"/>
                    <a:pt x="3215" y="178475"/>
                  </a:cubicBezTo>
                  <a:cubicBezTo>
                    <a:pt x="357" y="177522"/>
                    <a:pt x="-595" y="174665"/>
                    <a:pt x="357" y="172760"/>
                  </a:cubicBezTo>
                  <a:lnTo>
                    <a:pt x="357" y="172760"/>
                  </a:lnTo>
                  <a:cubicBezTo>
                    <a:pt x="1310" y="168950"/>
                    <a:pt x="26075" y="89892"/>
                    <a:pt x="85130" y="74652"/>
                  </a:cubicBezTo>
                  <a:cubicBezTo>
                    <a:pt x="117515" y="66080"/>
                    <a:pt x="127040" y="82272"/>
                    <a:pt x="135612" y="97512"/>
                  </a:cubicBezTo>
                  <a:cubicBezTo>
                    <a:pt x="144185" y="112752"/>
                    <a:pt x="150852" y="126087"/>
                    <a:pt x="177522" y="127040"/>
                  </a:cubicBezTo>
                  <a:lnTo>
                    <a:pt x="179427" y="127040"/>
                  </a:lnTo>
                  <a:cubicBezTo>
                    <a:pt x="234672" y="127040"/>
                    <a:pt x="277535" y="5120"/>
                    <a:pt x="278487" y="3215"/>
                  </a:cubicBezTo>
                  <a:cubicBezTo>
                    <a:pt x="279440" y="357"/>
                    <a:pt x="282297" y="-595"/>
                    <a:pt x="284202" y="357"/>
                  </a:cubicBezTo>
                  <a:cubicBezTo>
                    <a:pt x="287060" y="1310"/>
                    <a:pt x="288012" y="4167"/>
                    <a:pt x="287060" y="6072"/>
                  </a:cubicBezTo>
                  <a:cubicBezTo>
                    <a:pt x="285155" y="11787"/>
                    <a:pt x="241340" y="135612"/>
                    <a:pt x="179427" y="135612"/>
                  </a:cubicBezTo>
                  <a:lnTo>
                    <a:pt x="177522" y="135612"/>
                  </a:lnTo>
                  <a:cubicBezTo>
                    <a:pt x="145137" y="133707"/>
                    <a:pt x="135612" y="116562"/>
                    <a:pt x="127040" y="101322"/>
                  </a:cubicBezTo>
                  <a:cubicBezTo>
                    <a:pt x="118467" y="86082"/>
                    <a:pt x="113705" y="75605"/>
                    <a:pt x="87987" y="82272"/>
                  </a:cubicBezTo>
                  <a:cubicBezTo>
                    <a:pt x="34647" y="96560"/>
                    <a:pt x="10835" y="173712"/>
                    <a:pt x="9882" y="174665"/>
                  </a:cubicBezTo>
                  <a:cubicBezTo>
                    <a:pt x="7977" y="177522"/>
                    <a:pt x="6072" y="178475"/>
                    <a:pt x="4167" y="17847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5" name="Freeform 185"/>
            <p:cNvSpPr/>
            <p:nvPr/>
          </p:nvSpPr>
          <p:spPr>
            <a:xfrm>
              <a:off x="6090044" y="6090237"/>
              <a:ext cx="169544" cy="169545"/>
            </a:xfrm>
            <a:custGeom>
              <a:avLst/>
              <a:gdLst/>
              <a:ahLst/>
              <a:cxnLst/>
              <a:rect l="l" t="t" r="r" b="b"/>
              <a:pathLst>
                <a:path w="169544" h="169545">
                  <a:moveTo>
                    <a:pt x="84772" y="169545"/>
                  </a:moveTo>
                  <a:cubicBezTo>
                    <a:pt x="38100" y="169545"/>
                    <a:pt x="0" y="131445"/>
                    <a:pt x="0" y="84772"/>
                  </a:cubicBezTo>
                  <a:cubicBezTo>
                    <a:pt x="0" y="38100"/>
                    <a:pt x="38100" y="0"/>
                    <a:pt x="84772" y="0"/>
                  </a:cubicBezTo>
                  <a:cubicBezTo>
                    <a:pt x="131445" y="0"/>
                    <a:pt x="169545" y="38100"/>
                    <a:pt x="169545" y="84772"/>
                  </a:cubicBezTo>
                  <a:cubicBezTo>
                    <a:pt x="169545" y="84772"/>
                    <a:pt x="169545" y="84772"/>
                    <a:pt x="169545" y="84772"/>
                  </a:cubicBezTo>
                  <a:cubicBezTo>
                    <a:pt x="169545" y="131445"/>
                    <a:pt x="131445" y="169545"/>
                    <a:pt x="84772" y="169545"/>
                  </a:cubicBezTo>
                  <a:close/>
                  <a:moveTo>
                    <a:pt x="84772" y="9525"/>
                  </a:moveTo>
                  <a:cubicBezTo>
                    <a:pt x="42863" y="9525"/>
                    <a:pt x="9525" y="42863"/>
                    <a:pt x="9525" y="84772"/>
                  </a:cubicBezTo>
                  <a:cubicBezTo>
                    <a:pt x="9525" y="126682"/>
                    <a:pt x="42863" y="160020"/>
                    <a:pt x="84772" y="160020"/>
                  </a:cubicBezTo>
                  <a:cubicBezTo>
                    <a:pt x="126682" y="160020"/>
                    <a:pt x="160020" y="126682"/>
                    <a:pt x="160020" y="84772"/>
                  </a:cubicBezTo>
                  <a:cubicBezTo>
                    <a:pt x="160020" y="84772"/>
                    <a:pt x="160020" y="84772"/>
                    <a:pt x="160020" y="84772"/>
                  </a:cubicBezTo>
                  <a:cubicBezTo>
                    <a:pt x="160020" y="42863"/>
                    <a:pt x="126682" y="9525"/>
                    <a:pt x="84772"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6" name="Freeform 186"/>
            <p:cNvSpPr/>
            <p:nvPr/>
          </p:nvSpPr>
          <p:spPr>
            <a:xfrm>
              <a:off x="6170054" y="6090237"/>
              <a:ext cx="75333" cy="134302"/>
            </a:xfrm>
            <a:custGeom>
              <a:avLst/>
              <a:gdLst/>
              <a:ahLst/>
              <a:cxnLst/>
              <a:rect l="l" t="t" r="r" b="b"/>
              <a:pathLst>
                <a:path w="75333" h="134302">
                  <a:moveTo>
                    <a:pt x="70485" y="134302"/>
                  </a:moveTo>
                  <a:cubicBezTo>
                    <a:pt x="69533" y="134302"/>
                    <a:pt x="68580" y="134302"/>
                    <a:pt x="67628" y="133350"/>
                  </a:cubicBezTo>
                  <a:lnTo>
                    <a:pt x="1905" y="88582"/>
                  </a:lnTo>
                  <a:cubicBezTo>
                    <a:pt x="953" y="87630"/>
                    <a:pt x="0" y="86677"/>
                    <a:pt x="0" y="84772"/>
                  </a:cubicBezTo>
                  <a:lnTo>
                    <a:pt x="0" y="4763"/>
                  </a:lnTo>
                  <a:cubicBezTo>
                    <a:pt x="0" y="1905"/>
                    <a:pt x="1905" y="0"/>
                    <a:pt x="4763" y="0"/>
                  </a:cubicBezTo>
                  <a:cubicBezTo>
                    <a:pt x="7620" y="0"/>
                    <a:pt x="9525" y="1905"/>
                    <a:pt x="9525" y="4763"/>
                  </a:cubicBezTo>
                  <a:lnTo>
                    <a:pt x="9525" y="81915"/>
                  </a:lnTo>
                  <a:lnTo>
                    <a:pt x="73342" y="125730"/>
                  </a:lnTo>
                  <a:cubicBezTo>
                    <a:pt x="75247" y="127635"/>
                    <a:pt x="76200" y="130492"/>
                    <a:pt x="74295" y="132397"/>
                  </a:cubicBezTo>
                  <a:cubicBezTo>
                    <a:pt x="74295" y="134302"/>
                    <a:pt x="72390" y="134302"/>
                    <a:pt x="70485" y="134302"/>
                  </a:cubicBezTo>
                  <a:lnTo>
                    <a:pt x="70485" y="134302"/>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7" name="Freeform 187"/>
            <p:cNvSpPr/>
            <p:nvPr/>
          </p:nvSpPr>
          <p:spPr>
            <a:xfrm>
              <a:off x="6095511" y="6169999"/>
              <a:ext cx="85268" cy="26917"/>
            </a:xfrm>
            <a:custGeom>
              <a:avLst/>
              <a:gdLst/>
              <a:ahLst/>
              <a:cxnLst/>
              <a:rect l="l" t="t" r="r" b="b"/>
              <a:pathLst>
                <a:path w="85268" h="26917">
                  <a:moveTo>
                    <a:pt x="5010" y="26918"/>
                  </a:moveTo>
                  <a:cubicBezTo>
                    <a:pt x="3105" y="26918"/>
                    <a:pt x="1200" y="25013"/>
                    <a:pt x="248" y="23108"/>
                  </a:cubicBezTo>
                  <a:cubicBezTo>
                    <a:pt x="-705" y="20250"/>
                    <a:pt x="1200" y="18345"/>
                    <a:pt x="4058" y="17393"/>
                  </a:cubicBezTo>
                  <a:cubicBezTo>
                    <a:pt x="4058" y="17393"/>
                    <a:pt x="4058" y="17393"/>
                    <a:pt x="4058" y="17393"/>
                  </a:cubicBezTo>
                  <a:lnTo>
                    <a:pt x="79305" y="248"/>
                  </a:lnTo>
                  <a:cubicBezTo>
                    <a:pt x="82163" y="-705"/>
                    <a:pt x="85020" y="1200"/>
                    <a:pt x="85020" y="4058"/>
                  </a:cubicBezTo>
                  <a:cubicBezTo>
                    <a:pt x="85973" y="6915"/>
                    <a:pt x="84068" y="9773"/>
                    <a:pt x="81210" y="9773"/>
                  </a:cubicBezTo>
                  <a:lnTo>
                    <a:pt x="5963" y="26918"/>
                  </a:lnTo>
                  <a:lnTo>
                    <a:pt x="5010" y="26918"/>
                  </a:ln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8" name="Freeform 188"/>
            <p:cNvSpPr/>
            <p:nvPr/>
          </p:nvSpPr>
          <p:spPr>
            <a:xfrm>
              <a:off x="5298516" y="6178819"/>
              <a:ext cx="123825" cy="9525"/>
            </a:xfrm>
            <a:custGeom>
              <a:avLst/>
              <a:gdLst/>
              <a:ahLst/>
              <a:cxnLst/>
              <a:rect l="l" t="t" r="r" b="b"/>
              <a:pathLst>
                <a:path w="123825" h="9525">
                  <a:moveTo>
                    <a:pt x="119063" y="9525"/>
                  </a:moveTo>
                  <a:lnTo>
                    <a:pt x="4763" y="9525"/>
                  </a:lnTo>
                  <a:cubicBezTo>
                    <a:pt x="1905" y="9525"/>
                    <a:pt x="0" y="7620"/>
                    <a:pt x="0" y="4763"/>
                  </a:cubicBezTo>
                  <a:cubicBezTo>
                    <a:pt x="0" y="1905"/>
                    <a:pt x="1905" y="0"/>
                    <a:pt x="4763" y="0"/>
                  </a:cubicBezTo>
                  <a:lnTo>
                    <a:pt x="119063" y="0"/>
                  </a:lnTo>
                  <a:cubicBezTo>
                    <a:pt x="121920" y="0"/>
                    <a:pt x="123825" y="1905"/>
                    <a:pt x="123825" y="4763"/>
                  </a:cubicBezTo>
                  <a:cubicBezTo>
                    <a:pt x="123825" y="7620"/>
                    <a:pt x="121920" y="9525"/>
                    <a:pt x="119063"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89" name="Freeform 189"/>
            <p:cNvSpPr/>
            <p:nvPr/>
          </p:nvSpPr>
          <p:spPr>
            <a:xfrm>
              <a:off x="5298516" y="6228350"/>
              <a:ext cx="81914" cy="9525"/>
            </a:xfrm>
            <a:custGeom>
              <a:avLst/>
              <a:gdLst/>
              <a:ahLst/>
              <a:cxnLst/>
              <a:rect l="l" t="t" r="r" b="b"/>
              <a:pathLst>
                <a:path w="81914" h="9525">
                  <a:moveTo>
                    <a:pt x="77152" y="9525"/>
                  </a:moveTo>
                  <a:lnTo>
                    <a:pt x="4763" y="9525"/>
                  </a:lnTo>
                  <a:cubicBezTo>
                    <a:pt x="1905" y="9525"/>
                    <a:pt x="0" y="7620"/>
                    <a:pt x="0" y="4763"/>
                  </a:cubicBezTo>
                  <a:cubicBezTo>
                    <a:pt x="0" y="1905"/>
                    <a:pt x="1905" y="0"/>
                    <a:pt x="4763" y="0"/>
                  </a:cubicBezTo>
                  <a:lnTo>
                    <a:pt x="77152" y="0"/>
                  </a:lnTo>
                  <a:cubicBezTo>
                    <a:pt x="80010" y="0"/>
                    <a:pt x="81915" y="1905"/>
                    <a:pt x="81915" y="4763"/>
                  </a:cubicBezTo>
                  <a:cubicBezTo>
                    <a:pt x="81915" y="6667"/>
                    <a:pt x="80010" y="9525"/>
                    <a:pt x="77152" y="9525"/>
                  </a:cubicBezTo>
                  <a:close/>
                </a:path>
              </a:pathLst>
            </a:custGeom>
            <a:solidFill>
              <a:srgbClr val="D1D3D4"/>
            </a:solidFill>
            <a:ln cap="flat">
              <a:prstDash val="solid"/>
            </a:ln>
          </p:spPr>
          <p:txBody>
            <a:bodyPr vert="horz" lIns="91440" tIns="45720" rIns="91440" bIns="45720" anchor="ctr">
              <a:spAutoFit/>
            </a:bodyPr>
            <a:lstStyle/>
            <a:p>
              <a:pPr marL="0" algn="l"/>
              <a:endParaRPr/>
            </a:p>
          </p:txBody>
        </p:sp>
        <p:sp>
          <p:nvSpPr>
            <p:cNvPr id="190" name="Freeform 190"/>
            <p:cNvSpPr/>
            <p:nvPr/>
          </p:nvSpPr>
          <p:spPr>
            <a:xfrm>
              <a:off x="6435247" y="5196732"/>
              <a:ext cx="414549" cy="374523"/>
            </a:xfrm>
            <a:custGeom>
              <a:avLst/>
              <a:gdLst/>
              <a:ahLst/>
              <a:cxnLst/>
              <a:rect l="l" t="t" r="r" b="b"/>
              <a:pathLst>
                <a:path w="414549" h="374523">
                  <a:moveTo>
                    <a:pt x="99614" y="349627"/>
                  </a:moveTo>
                  <a:cubicBezTo>
                    <a:pt x="87232" y="341055"/>
                    <a:pt x="80564" y="325815"/>
                    <a:pt x="82469" y="310575"/>
                  </a:cubicBezTo>
                  <a:cubicBezTo>
                    <a:pt x="67229" y="314385"/>
                    <a:pt x="51037" y="306765"/>
                    <a:pt x="43417" y="292477"/>
                  </a:cubicBezTo>
                  <a:cubicBezTo>
                    <a:pt x="36749" y="278190"/>
                    <a:pt x="34844" y="261997"/>
                    <a:pt x="37702" y="246757"/>
                  </a:cubicBezTo>
                  <a:cubicBezTo>
                    <a:pt x="4364" y="230565"/>
                    <a:pt x="-8971" y="190560"/>
                    <a:pt x="6269" y="157222"/>
                  </a:cubicBezTo>
                  <a:cubicBezTo>
                    <a:pt x="13889" y="141982"/>
                    <a:pt x="27224" y="129600"/>
                    <a:pt x="43417" y="123885"/>
                  </a:cubicBezTo>
                  <a:cubicBezTo>
                    <a:pt x="39607" y="121980"/>
                    <a:pt x="35797" y="118170"/>
                    <a:pt x="34844" y="113407"/>
                  </a:cubicBezTo>
                  <a:cubicBezTo>
                    <a:pt x="26272" y="84832"/>
                    <a:pt x="43417" y="51495"/>
                    <a:pt x="70087" y="37207"/>
                  </a:cubicBezTo>
                  <a:cubicBezTo>
                    <a:pt x="97709" y="23872"/>
                    <a:pt x="129142" y="22920"/>
                    <a:pt x="157717" y="34350"/>
                  </a:cubicBezTo>
                  <a:cubicBezTo>
                    <a:pt x="155812" y="26730"/>
                    <a:pt x="159622" y="18157"/>
                    <a:pt x="165337" y="13395"/>
                  </a:cubicBezTo>
                  <a:cubicBezTo>
                    <a:pt x="172004" y="8632"/>
                    <a:pt x="178672" y="5775"/>
                    <a:pt x="187244" y="4822"/>
                  </a:cubicBezTo>
                  <a:cubicBezTo>
                    <a:pt x="226297" y="-3750"/>
                    <a:pt x="266302" y="-893"/>
                    <a:pt x="303449" y="13395"/>
                  </a:cubicBezTo>
                  <a:cubicBezTo>
                    <a:pt x="321547" y="20062"/>
                    <a:pt x="340597" y="33397"/>
                    <a:pt x="338692" y="52447"/>
                  </a:cubicBezTo>
                  <a:cubicBezTo>
                    <a:pt x="370124" y="46732"/>
                    <a:pt x="400604" y="68640"/>
                    <a:pt x="405367" y="100072"/>
                  </a:cubicBezTo>
                  <a:cubicBezTo>
                    <a:pt x="408224" y="116265"/>
                    <a:pt x="403462" y="132457"/>
                    <a:pt x="393937" y="145792"/>
                  </a:cubicBezTo>
                  <a:cubicBezTo>
                    <a:pt x="420607" y="171510"/>
                    <a:pt x="421559" y="214372"/>
                    <a:pt x="395842" y="241042"/>
                  </a:cubicBezTo>
                  <a:cubicBezTo>
                    <a:pt x="387269" y="250567"/>
                    <a:pt x="375839" y="257235"/>
                    <a:pt x="362504" y="260092"/>
                  </a:cubicBezTo>
                  <a:cubicBezTo>
                    <a:pt x="363457" y="255330"/>
                    <a:pt x="370124" y="259140"/>
                    <a:pt x="372029" y="263902"/>
                  </a:cubicBezTo>
                  <a:cubicBezTo>
                    <a:pt x="383459" y="292477"/>
                    <a:pt x="362504" y="326767"/>
                    <a:pt x="335834" y="342960"/>
                  </a:cubicBezTo>
                  <a:cubicBezTo>
                    <a:pt x="309164" y="359152"/>
                    <a:pt x="269159" y="362010"/>
                    <a:pt x="247252" y="340102"/>
                  </a:cubicBezTo>
                  <a:cubicBezTo>
                    <a:pt x="247252" y="355342"/>
                    <a:pt x="236774" y="368677"/>
                    <a:pt x="222487" y="372487"/>
                  </a:cubicBezTo>
                  <a:cubicBezTo>
                    <a:pt x="208199" y="375345"/>
                    <a:pt x="192959" y="375345"/>
                    <a:pt x="177719" y="371535"/>
                  </a:cubicBezTo>
                  <a:cubicBezTo>
                    <a:pt x="163432" y="368677"/>
                    <a:pt x="150097" y="361057"/>
                    <a:pt x="135809" y="357247"/>
                  </a:cubicBezTo>
                  <a:cubicBezTo>
                    <a:pt x="124379" y="354390"/>
                    <a:pt x="111997" y="358200"/>
                    <a:pt x="99614" y="34962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91" name="Freeform 191"/>
            <p:cNvSpPr/>
            <p:nvPr/>
          </p:nvSpPr>
          <p:spPr>
            <a:xfrm>
              <a:off x="6429938" y="5192922"/>
              <a:ext cx="426072" cy="382964"/>
            </a:xfrm>
            <a:custGeom>
              <a:avLst/>
              <a:gdLst/>
              <a:ahLst/>
              <a:cxnLst/>
              <a:rect l="l" t="t" r="r" b="b"/>
              <a:pathLst>
                <a:path w="426072" h="382964">
                  <a:moveTo>
                    <a:pt x="211603" y="382965"/>
                  </a:moveTo>
                  <a:cubicBezTo>
                    <a:pt x="202078" y="382965"/>
                    <a:pt x="192553" y="381060"/>
                    <a:pt x="183028" y="379155"/>
                  </a:cubicBezTo>
                  <a:cubicBezTo>
                    <a:pt x="175408" y="377250"/>
                    <a:pt x="167788" y="374392"/>
                    <a:pt x="160168" y="371535"/>
                  </a:cubicBezTo>
                  <a:cubicBezTo>
                    <a:pt x="153501" y="368677"/>
                    <a:pt x="147786" y="366772"/>
                    <a:pt x="141118" y="364867"/>
                  </a:cubicBezTo>
                  <a:cubicBezTo>
                    <a:pt x="136356" y="363915"/>
                    <a:pt x="132546" y="363915"/>
                    <a:pt x="127783" y="363915"/>
                  </a:cubicBezTo>
                  <a:cubicBezTo>
                    <a:pt x="118258" y="364867"/>
                    <a:pt x="108733" y="362010"/>
                    <a:pt x="101113" y="357247"/>
                  </a:cubicBezTo>
                  <a:lnTo>
                    <a:pt x="101113" y="357247"/>
                  </a:lnTo>
                  <a:cubicBezTo>
                    <a:pt x="89683" y="348675"/>
                    <a:pt x="82063" y="335340"/>
                    <a:pt x="82063" y="320100"/>
                  </a:cubicBezTo>
                  <a:cubicBezTo>
                    <a:pt x="65871" y="321052"/>
                    <a:pt x="51583" y="312480"/>
                    <a:pt x="43963" y="298192"/>
                  </a:cubicBezTo>
                  <a:cubicBezTo>
                    <a:pt x="37296" y="283905"/>
                    <a:pt x="34438" y="268665"/>
                    <a:pt x="37296" y="253425"/>
                  </a:cubicBezTo>
                  <a:cubicBezTo>
                    <a:pt x="3006" y="234375"/>
                    <a:pt x="-10329" y="190560"/>
                    <a:pt x="8721" y="156270"/>
                  </a:cubicBezTo>
                  <a:cubicBezTo>
                    <a:pt x="15388" y="143887"/>
                    <a:pt x="25866" y="133410"/>
                    <a:pt x="39200" y="126742"/>
                  </a:cubicBezTo>
                  <a:cubicBezTo>
                    <a:pt x="37296" y="124837"/>
                    <a:pt x="36343" y="121980"/>
                    <a:pt x="35391" y="119122"/>
                  </a:cubicBezTo>
                  <a:cubicBezTo>
                    <a:pt x="26818" y="90547"/>
                    <a:pt x="43011" y="54352"/>
                    <a:pt x="72538" y="37207"/>
                  </a:cubicBezTo>
                  <a:cubicBezTo>
                    <a:pt x="99208" y="23872"/>
                    <a:pt x="129688" y="21967"/>
                    <a:pt x="157311" y="31492"/>
                  </a:cubicBezTo>
                  <a:cubicBezTo>
                    <a:pt x="158263" y="24825"/>
                    <a:pt x="162073" y="18157"/>
                    <a:pt x="167788" y="14347"/>
                  </a:cubicBezTo>
                  <a:cubicBezTo>
                    <a:pt x="174456" y="9585"/>
                    <a:pt x="183028" y="5775"/>
                    <a:pt x="191601" y="4822"/>
                  </a:cubicBezTo>
                  <a:cubicBezTo>
                    <a:pt x="231606" y="-3750"/>
                    <a:pt x="272563" y="-893"/>
                    <a:pt x="310663" y="13395"/>
                  </a:cubicBezTo>
                  <a:cubicBezTo>
                    <a:pt x="333523" y="21967"/>
                    <a:pt x="347810" y="36255"/>
                    <a:pt x="349716" y="51495"/>
                  </a:cubicBezTo>
                  <a:cubicBezTo>
                    <a:pt x="384006" y="48637"/>
                    <a:pt x="414485" y="75307"/>
                    <a:pt x="417343" y="109597"/>
                  </a:cubicBezTo>
                  <a:cubicBezTo>
                    <a:pt x="418296" y="123885"/>
                    <a:pt x="414485" y="137220"/>
                    <a:pt x="406866" y="148650"/>
                  </a:cubicBezTo>
                  <a:cubicBezTo>
                    <a:pt x="433535" y="178177"/>
                    <a:pt x="432583" y="222945"/>
                    <a:pt x="403056" y="250567"/>
                  </a:cubicBezTo>
                  <a:cubicBezTo>
                    <a:pt x="397341" y="256282"/>
                    <a:pt x="390673" y="260092"/>
                    <a:pt x="383053" y="263902"/>
                  </a:cubicBezTo>
                  <a:cubicBezTo>
                    <a:pt x="383053" y="263902"/>
                    <a:pt x="384006" y="264855"/>
                    <a:pt x="384006" y="265807"/>
                  </a:cubicBezTo>
                  <a:cubicBezTo>
                    <a:pt x="396388" y="298192"/>
                    <a:pt x="373528" y="334387"/>
                    <a:pt x="344953" y="350580"/>
                  </a:cubicBezTo>
                  <a:cubicBezTo>
                    <a:pt x="319236" y="365820"/>
                    <a:pt x="283041" y="370582"/>
                    <a:pt x="258276" y="353437"/>
                  </a:cubicBezTo>
                  <a:cubicBezTo>
                    <a:pt x="254466" y="366772"/>
                    <a:pt x="243988" y="377250"/>
                    <a:pt x="230653" y="381060"/>
                  </a:cubicBezTo>
                  <a:cubicBezTo>
                    <a:pt x="223986" y="382965"/>
                    <a:pt x="218271" y="382965"/>
                    <a:pt x="211603" y="382965"/>
                  </a:cubicBezTo>
                  <a:close/>
                  <a:moveTo>
                    <a:pt x="87778" y="308670"/>
                  </a:moveTo>
                  <a:cubicBezTo>
                    <a:pt x="88731" y="308670"/>
                    <a:pt x="89683" y="308670"/>
                    <a:pt x="90636" y="309622"/>
                  </a:cubicBezTo>
                  <a:cubicBezTo>
                    <a:pt x="91588" y="310575"/>
                    <a:pt x="92541" y="312480"/>
                    <a:pt x="92541" y="313432"/>
                  </a:cubicBezTo>
                  <a:cubicBezTo>
                    <a:pt x="91588" y="326767"/>
                    <a:pt x="97303" y="340102"/>
                    <a:pt x="107781" y="347722"/>
                  </a:cubicBezTo>
                  <a:lnTo>
                    <a:pt x="107781" y="347722"/>
                  </a:lnTo>
                  <a:cubicBezTo>
                    <a:pt x="114448" y="351532"/>
                    <a:pt x="122068" y="353437"/>
                    <a:pt x="129688" y="353437"/>
                  </a:cubicBezTo>
                  <a:cubicBezTo>
                    <a:pt x="134451" y="353437"/>
                    <a:pt x="139213" y="354390"/>
                    <a:pt x="144928" y="355342"/>
                  </a:cubicBezTo>
                  <a:cubicBezTo>
                    <a:pt x="151596" y="357247"/>
                    <a:pt x="159216" y="359152"/>
                    <a:pt x="165883" y="362010"/>
                  </a:cubicBezTo>
                  <a:cubicBezTo>
                    <a:pt x="172551" y="364867"/>
                    <a:pt x="179218" y="367725"/>
                    <a:pt x="186838" y="368677"/>
                  </a:cubicBezTo>
                  <a:cubicBezTo>
                    <a:pt x="200173" y="372487"/>
                    <a:pt x="214461" y="373440"/>
                    <a:pt x="228748" y="369630"/>
                  </a:cubicBezTo>
                  <a:cubicBezTo>
                    <a:pt x="241131" y="366772"/>
                    <a:pt x="249703" y="355342"/>
                    <a:pt x="250656" y="342960"/>
                  </a:cubicBezTo>
                  <a:cubicBezTo>
                    <a:pt x="250656" y="341055"/>
                    <a:pt x="251608" y="339150"/>
                    <a:pt x="253513" y="338197"/>
                  </a:cubicBezTo>
                  <a:cubicBezTo>
                    <a:pt x="255418" y="337245"/>
                    <a:pt x="257323" y="337245"/>
                    <a:pt x="259228" y="339150"/>
                  </a:cubicBezTo>
                  <a:cubicBezTo>
                    <a:pt x="280183" y="360105"/>
                    <a:pt x="317331" y="356295"/>
                    <a:pt x="342096" y="342007"/>
                  </a:cubicBezTo>
                  <a:cubicBezTo>
                    <a:pt x="366860" y="326767"/>
                    <a:pt x="386863" y="295335"/>
                    <a:pt x="376385" y="268665"/>
                  </a:cubicBezTo>
                  <a:cubicBezTo>
                    <a:pt x="376385" y="267712"/>
                    <a:pt x="375433" y="267712"/>
                    <a:pt x="375433" y="266760"/>
                  </a:cubicBezTo>
                  <a:lnTo>
                    <a:pt x="372576" y="267712"/>
                  </a:lnTo>
                  <a:cubicBezTo>
                    <a:pt x="370671" y="267712"/>
                    <a:pt x="368766" y="267712"/>
                    <a:pt x="367813" y="266760"/>
                  </a:cubicBezTo>
                  <a:cubicBezTo>
                    <a:pt x="366860" y="265807"/>
                    <a:pt x="365908" y="263902"/>
                    <a:pt x="366860" y="261997"/>
                  </a:cubicBezTo>
                  <a:cubicBezTo>
                    <a:pt x="367813" y="259140"/>
                    <a:pt x="370671" y="256282"/>
                    <a:pt x="373528" y="256282"/>
                  </a:cubicBezTo>
                  <a:cubicBezTo>
                    <a:pt x="374481" y="256282"/>
                    <a:pt x="375433" y="256282"/>
                    <a:pt x="376385" y="256282"/>
                  </a:cubicBezTo>
                  <a:cubicBezTo>
                    <a:pt x="395435" y="249615"/>
                    <a:pt x="410676" y="233422"/>
                    <a:pt x="416391" y="213420"/>
                  </a:cubicBezTo>
                  <a:cubicBezTo>
                    <a:pt x="422106" y="191512"/>
                    <a:pt x="415438" y="167700"/>
                    <a:pt x="399246" y="152460"/>
                  </a:cubicBezTo>
                  <a:cubicBezTo>
                    <a:pt x="397341" y="150555"/>
                    <a:pt x="397341" y="147697"/>
                    <a:pt x="398293" y="145792"/>
                  </a:cubicBezTo>
                  <a:cubicBezTo>
                    <a:pt x="416391" y="121980"/>
                    <a:pt x="411628" y="88642"/>
                    <a:pt x="388768" y="70545"/>
                  </a:cubicBezTo>
                  <a:cubicBezTo>
                    <a:pt x="377338" y="61972"/>
                    <a:pt x="362098" y="58162"/>
                    <a:pt x="347810" y="60067"/>
                  </a:cubicBezTo>
                  <a:cubicBezTo>
                    <a:pt x="344953" y="60067"/>
                    <a:pt x="343048" y="58162"/>
                    <a:pt x="342096" y="56257"/>
                  </a:cubicBezTo>
                  <a:cubicBezTo>
                    <a:pt x="342096" y="56257"/>
                    <a:pt x="342096" y="55305"/>
                    <a:pt x="342096" y="55305"/>
                  </a:cubicBezTo>
                  <a:cubicBezTo>
                    <a:pt x="343048" y="40065"/>
                    <a:pt x="325903" y="27682"/>
                    <a:pt x="309711" y="21015"/>
                  </a:cubicBezTo>
                  <a:cubicBezTo>
                    <a:pt x="273516" y="7680"/>
                    <a:pt x="233511" y="4822"/>
                    <a:pt x="196363" y="12442"/>
                  </a:cubicBezTo>
                  <a:cubicBezTo>
                    <a:pt x="189696" y="13395"/>
                    <a:pt x="183028" y="16252"/>
                    <a:pt x="177313" y="20062"/>
                  </a:cubicBezTo>
                  <a:cubicBezTo>
                    <a:pt x="172551" y="23872"/>
                    <a:pt x="169693" y="29587"/>
                    <a:pt x="170646" y="35302"/>
                  </a:cubicBezTo>
                  <a:cubicBezTo>
                    <a:pt x="171598" y="37207"/>
                    <a:pt x="170646" y="39112"/>
                    <a:pt x="169693" y="40065"/>
                  </a:cubicBezTo>
                  <a:cubicBezTo>
                    <a:pt x="168741" y="41017"/>
                    <a:pt x="166836" y="41970"/>
                    <a:pt x="164931" y="41017"/>
                  </a:cubicBezTo>
                  <a:cubicBezTo>
                    <a:pt x="138261" y="29587"/>
                    <a:pt x="107781" y="30540"/>
                    <a:pt x="81111" y="42922"/>
                  </a:cubicBezTo>
                  <a:cubicBezTo>
                    <a:pt x="55393" y="57210"/>
                    <a:pt x="41106" y="87690"/>
                    <a:pt x="48725" y="113407"/>
                  </a:cubicBezTo>
                  <a:cubicBezTo>
                    <a:pt x="49678" y="115312"/>
                    <a:pt x="50631" y="120075"/>
                    <a:pt x="53488" y="121027"/>
                  </a:cubicBezTo>
                  <a:cubicBezTo>
                    <a:pt x="55393" y="121980"/>
                    <a:pt x="57298" y="122932"/>
                    <a:pt x="57298" y="125790"/>
                  </a:cubicBezTo>
                  <a:cubicBezTo>
                    <a:pt x="57298" y="127695"/>
                    <a:pt x="56346" y="129600"/>
                    <a:pt x="54441" y="130552"/>
                  </a:cubicBezTo>
                  <a:cubicBezTo>
                    <a:pt x="22056" y="141982"/>
                    <a:pt x="5863" y="178177"/>
                    <a:pt x="18246" y="210562"/>
                  </a:cubicBezTo>
                  <a:cubicBezTo>
                    <a:pt x="23961" y="225802"/>
                    <a:pt x="35391" y="238185"/>
                    <a:pt x="49678" y="244852"/>
                  </a:cubicBezTo>
                  <a:cubicBezTo>
                    <a:pt x="51583" y="245805"/>
                    <a:pt x="52536" y="247710"/>
                    <a:pt x="52536" y="249615"/>
                  </a:cubicBezTo>
                  <a:cubicBezTo>
                    <a:pt x="49678" y="263902"/>
                    <a:pt x="50631" y="279142"/>
                    <a:pt x="57298" y="291525"/>
                  </a:cubicBezTo>
                  <a:cubicBezTo>
                    <a:pt x="63966" y="303907"/>
                    <a:pt x="77300" y="310575"/>
                    <a:pt x="90636" y="307717"/>
                  </a:cubicBezTo>
                  <a:cubicBezTo>
                    <a:pt x="86825" y="309622"/>
                    <a:pt x="86825" y="309622"/>
                    <a:pt x="87778" y="308670"/>
                  </a:cubicBezTo>
                  <a:lnTo>
                    <a:pt x="87778" y="30867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92" name="Freeform 192"/>
            <p:cNvSpPr/>
            <p:nvPr/>
          </p:nvSpPr>
          <p:spPr>
            <a:xfrm>
              <a:off x="6285010" y="5659707"/>
              <a:ext cx="190795" cy="495116"/>
            </a:xfrm>
            <a:custGeom>
              <a:avLst/>
              <a:gdLst/>
              <a:ahLst/>
              <a:cxnLst/>
              <a:rect l="l" t="t" r="r" b="b"/>
              <a:pathLst>
                <a:path w="190795" h="495116">
                  <a:moveTo>
                    <a:pt x="190796" y="0"/>
                  </a:moveTo>
                  <a:cubicBezTo>
                    <a:pt x="190796" y="0"/>
                    <a:pt x="26013" y="296228"/>
                    <a:pt x="3153" y="347663"/>
                  </a:cubicBezTo>
                  <a:cubicBezTo>
                    <a:pt x="-18754" y="399098"/>
                    <a:pt x="79353" y="520065"/>
                    <a:pt x="116501" y="490538"/>
                  </a:cubicBezTo>
                  <a:cubicBezTo>
                    <a:pt x="155553" y="461963"/>
                    <a:pt x="190796" y="0"/>
                    <a:pt x="190796" y="0"/>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193" name="Freeform 193"/>
            <p:cNvSpPr/>
            <p:nvPr/>
          </p:nvSpPr>
          <p:spPr>
            <a:xfrm>
              <a:off x="6766319" y="7157037"/>
              <a:ext cx="145211" cy="213359"/>
            </a:xfrm>
            <a:custGeom>
              <a:avLst/>
              <a:gdLst/>
              <a:ahLst/>
              <a:cxnLst/>
              <a:rect l="l" t="t" r="r" b="b"/>
              <a:pathLst>
                <a:path w="145211" h="213359">
                  <a:moveTo>
                    <a:pt x="25717" y="47625"/>
                  </a:moveTo>
                  <a:cubicBezTo>
                    <a:pt x="25717" y="47625"/>
                    <a:pt x="32385" y="91440"/>
                    <a:pt x="22860" y="107633"/>
                  </a:cubicBezTo>
                  <a:cubicBezTo>
                    <a:pt x="9525" y="131445"/>
                    <a:pt x="1905" y="158115"/>
                    <a:pt x="0" y="184785"/>
                  </a:cubicBezTo>
                  <a:cubicBezTo>
                    <a:pt x="15240" y="202883"/>
                    <a:pt x="38100" y="213360"/>
                    <a:pt x="61913" y="213360"/>
                  </a:cubicBezTo>
                  <a:cubicBezTo>
                    <a:pt x="100965" y="213360"/>
                    <a:pt x="140017" y="182880"/>
                    <a:pt x="144780" y="168592"/>
                  </a:cubicBezTo>
                  <a:cubicBezTo>
                    <a:pt x="149542" y="154305"/>
                    <a:pt x="113347" y="0"/>
                    <a:pt x="113347" y="0"/>
                  </a:cubicBezTo>
                  <a:lnTo>
                    <a:pt x="25717" y="47625"/>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94" name="Freeform 194"/>
            <p:cNvSpPr/>
            <p:nvPr/>
          </p:nvSpPr>
          <p:spPr>
            <a:xfrm>
              <a:off x="6761556" y="7153465"/>
              <a:ext cx="153855" cy="221694"/>
            </a:xfrm>
            <a:custGeom>
              <a:avLst/>
              <a:gdLst/>
              <a:ahLst/>
              <a:cxnLst/>
              <a:rect l="l" t="t" r="r" b="b"/>
              <a:pathLst>
                <a:path w="153855" h="221694">
                  <a:moveTo>
                    <a:pt x="66675" y="221694"/>
                  </a:moveTo>
                  <a:cubicBezTo>
                    <a:pt x="41910" y="221694"/>
                    <a:pt x="18097" y="210264"/>
                    <a:pt x="953" y="191214"/>
                  </a:cubicBezTo>
                  <a:cubicBezTo>
                    <a:pt x="0" y="190262"/>
                    <a:pt x="0" y="189309"/>
                    <a:pt x="0" y="188357"/>
                  </a:cubicBezTo>
                  <a:cubicBezTo>
                    <a:pt x="1905" y="160734"/>
                    <a:pt x="9525" y="134064"/>
                    <a:pt x="23813" y="109299"/>
                  </a:cubicBezTo>
                  <a:cubicBezTo>
                    <a:pt x="31432" y="96917"/>
                    <a:pt x="28575" y="63579"/>
                    <a:pt x="26670" y="52149"/>
                  </a:cubicBezTo>
                  <a:cubicBezTo>
                    <a:pt x="26670" y="50244"/>
                    <a:pt x="27622" y="48339"/>
                    <a:pt x="28575" y="47387"/>
                  </a:cubicBezTo>
                  <a:lnTo>
                    <a:pt x="115253" y="714"/>
                  </a:lnTo>
                  <a:cubicBezTo>
                    <a:pt x="116205" y="-238"/>
                    <a:pt x="118110" y="-238"/>
                    <a:pt x="119063" y="714"/>
                  </a:cubicBezTo>
                  <a:cubicBezTo>
                    <a:pt x="120015" y="1667"/>
                    <a:pt x="120967" y="2619"/>
                    <a:pt x="121920" y="3572"/>
                  </a:cubicBezTo>
                  <a:cubicBezTo>
                    <a:pt x="127635" y="29289"/>
                    <a:pt x="158115" y="159782"/>
                    <a:pt x="153353" y="174069"/>
                  </a:cubicBezTo>
                  <a:cubicBezTo>
                    <a:pt x="149542" y="189309"/>
                    <a:pt x="107632" y="221694"/>
                    <a:pt x="66675" y="221694"/>
                  </a:cubicBezTo>
                  <a:close/>
                  <a:moveTo>
                    <a:pt x="9525" y="187404"/>
                  </a:moveTo>
                  <a:cubicBezTo>
                    <a:pt x="23813" y="203597"/>
                    <a:pt x="44767" y="213122"/>
                    <a:pt x="66675" y="213122"/>
                  </a:cubicBezTo>
                  <a:cubicBezTo>
                    <a:pt x="103822" y="213122"/>
                    <a:pt x="140970" y="184547"/>
                    <a:pt x="144780" y="171212"/>
                  </a:cubicBezTo>
                  <a:cubicBezTo>
                    <a:pt x="147638" y="162639"/>
                    <a:pt x="131445" y="83582"/>
                    <a:pt x="114300" y="10239"/>
                  </a:cubicBezTo>
                  <a:lnTo>
                    <a:pt x="35242" y="53102"/>
                  </a:lnTo>
                  <a:cubicBezTo>
                    <a:pt x="36195" y="63579"/>
                    <a:pt x="40005" y="97869"/>
                    <a:pt x="31432" y="113109"/>
                  </a:cubicBezTo>
                  <a:cubicBezTo>
                    <a:pt x="19050" y="135969"/>
                    <a:pt x="11430" y="160734"/>
                    <a:pt x="9525" y="187404"/>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95" name="Freeform 195"/>
            <p:cNvSpPr/>
            <p:nvPr/>
          </p:nvSpPr>
          <p:spPr>
            <a:xfrm>
              <a:off x="6523431" y="5617683"/>
              <a:ext cx="232409" cy="583996"/>
            </a:xfrm>
            <a:custGeom>
              <a:avLst/>
              <a:gdLst/>
              <a:ahLst/>
              <a:cxnLst/>
              <a:rect l="l" t="t" r="r" b="b"/>
              <a:pathLst>
                <a:path w="232409" h="583996">
                  <a:moveTo>
                    <a:pt x="0" y="530657"/>
                  </a:moveTo>
                  <a:lnTo>
                    <a:pt x="188595" y="583997"/>
                  </a:lnTo>
                  <a:lnTo>
                    <a:pt x="232410" y="24879"/>
                  </a:lnTo>
                  <a:cubicBezTo>
                    <a:pt x="232410" y="24879"/>
                    <a:pt x="76200" y="-13221"/>
                    <a:pt x="39052" y="4877"/>
                  </a:cubicBezTo>
                  <a:cubicBezTo>
                    <a:pt x="952" y="22974"/>
                    <a:pt x="0" y="530657"/>
                    <a:pt x="0" y="53065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96" name="Freeform 196"/>
            <p:cNvSpPr/>
            <p:nvPr/>
          </p:nvSpPr>
          <p:spPr>
            <a:xfrm>
              <a:off x="6519621" y="5613690"/>
              <a:ext cx="241935" cy="593704"/>
            </a:xfrm>
            <a:custGeom>
              <a:avLst/>
              <a:gdLst/>
              <a:ahLst/>
              <a:cxnLst/>
              <a:rect l="l" t="t" r="r" b="b"/>
              <a:pathLst>
                <a:path w="241935" h="593704">
                  <a:moveTo>
                    <a:pt x="192405" y="593705"/>
                  </a:moveTo>
                  <a:lnTo>
                    <a:pt x="191453" y="593705"/>
                  </a:lnTo>
                  <a:lnTo>
                    <a:pt x="3810" y="540365"/>
                  </a:lnTo>
                  <a:cubicBezTo>
                    <a:pt x="1905" y="539412"/>
                    <a:pt x="0" y="537507"/>
                    <a:pt x="0" y="535602"/>
                  </a:cubicBezTo>
                  <a:cubicBezTo>
                    <a:pt x="0" y="449877"/>
                    <a:pt x="2858" y="23157"/>
                    <a:pt x="40958" y="5060"/>
                  </a:cubicBezTo>
                  <a:cubicBezTo>
                    <a:pt x="79058" y="-13038"/>
                    <a:pt x="231458" y="23157"/>
                    <a:pt x="238125" y="24110"/>
                  </a:cubicBezTo>
                  <a:cubicBezTo>
                    <a:pt x="240030" y="25062"/>
                    <a:pt x="241935" y="26967"/>
                    <a:pt x="241935" y="28872"/>
                  </a:cubicBezTo>
                  <a:lnTo>
                    <a:pt x="198120" y="587990"/>
                  </a:lnTo>
                  <a:cubicBezTo>
                    <a:pt x="198120" y="589895"/>
                    <a:pt x="197167" y="590847"/>
                    <a:pt x="196215" y="591800"/>
                  </a:cubicBezTo>
                  <a:cubicBezTo>
                    <a:pt x="194310" y="592752"/>
                    <a:pt x="193358" y="593705"/>
                    <a:pt x="192405" y="593705"/>
                  </a:cubicBezTo>
                  <a:close/>
                  <a:moveTo>
                    <a:pt x="8573" y="531792"/>
                  </a:moveTo>
                  <a:lnTo>
                    <a:pt x="187642" y="582275"/>
                  </a:lnTo>
                  <a:lnTo>
                    <a:pt x="230505" y="32682"/>
                  </a:lnTo>
                  <a:cubicBezTo>
                    <a:pt x="184785" y="22205"/>
                    <a:pt x="73342" y="-655"/>
                    <a:pt x="43815" y="13632"/>
                  </a:cubicBezTo>
                  <a:cubicBezTo>
                    <a:pt x="21908" y="24110"/>
                    <a:pt x="8573" y="287952"/>
                    <a:pt x="8573" y="531792"/>
                  </a:cubicBezTo>
                  <a:lnTo>
                    <a:pt x="8573" y="53179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97" name="Freeform 197"/>
            <p:cNvSpPr/>
            <p:nvPr/>
          </p:nvSpPr>
          <p:spPr>
            <a:xfrm>
              <a:off x="6336737" y="7074170"/>
              <a:ext cx="249559" cy="196144"/>
            </a:xfrm>
            <a:custGeom>
              <a:avLst/>
              <a:gdLst/>
              <a:ahLst/>
              <a:cxnLst/>
              <a:rect l="l" t="t" r="r" b="b"/>
              <a:pathLst>
                <a:path w="249559" h="196144">
                  <a:moveTo>
                    <a:pt x="249559" y="29527"/>
                  </a:moveTo>
                  <a:lnTo>
                    <a:pt x="249559" y="160020"/>
                  </a:lnTo>
                  <a:lnTo>
                    <a:pt x="188599" y="178117"/>
                  </a:lnTo>
                  <a:lnTo>
                    <a:pt x="190504" y="151447"/>
                  </a:lnTo>
                  <a:lnTo>
                    <a:pt x="162882" y="180022"/>
                  </a:lnTo>
                  <a:cubicBezTo>
                    <a:pt x="162882" y="180022"/>
                    <a:pt x="-948" y="210502"/>
                    <a:pt x="4" y="187642"/>
                  </a:cubicBezTo>
                  <a:cubicBezTo>
                    <a:pt x="957" y="164782"/>
                    <a:pt x="17149" y="153352"/>
                    <a:pt x="38104" y="141922"/>
                  </a:cubicBezTo>
                  <a:cubicBezTo>
                    <a:pt x="60012" y="129540"/>
                    <a:pt x="118114" y="96202"/>
                    <a:pt x="118114" y="96202"/>
                  </a:cubicBezTo>
                  <a:lnTo>
                    <a:pt x="126687" y="0"/>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198" name="Freeform 198"/>
            <p:cNvSpPr/>
            <p:nvPr/>
          </p:nvSpPr>
          <p:spPr>
            <a:xfrm>
              <a:off x="6332678" y="7070359"/>
              <a:ext cx="259333" cy="204073"/>
            </a:xfrm>
            <a:custGeom>
              <a:avLst/>
              <a:gdLst/>
              <a:ahLst/>
              <a:cxnLst/>
              <a:rect l="l" t="t" r="r" b="b"/>
              <a:pathLst>
                <a:path w="259333" h="204073">
                  <a:moveTo>
                    <a:pt x="34543" y="203835"/>
                  </a:moveTo>
                  <a:cubicBezTo>
                    <a:pt x="24066" y="204788"/>
                    <a:pt x="12636" y="202883"/>
                    <a:pt x="3111" y="198120"/>
                  </a:cubicBezTo>
                  <a:cubicBezTo>
                    <a:pt x="1206" y="196215"/>
                    <a:pt x="-699" y="193358"/>
                    <a:pt x="253" y="191453"/>
                  </a:cubicBezTo>
                  <a:cubicBezTo>
                    <a:pt x="1206" y="166688"/>
                    <a:pt x="20256" y="152400"/>
                    <a:pt x="40258" y="141923"/>
                  </a:cubicBezTo>
                  <a:cubicBezTo>
                    <a:pt x="60261" y="131445"/>
                    <a:pt x="107886" y="102870"/>
                    <a:pt x="118363" y="97155"/>
                  </a:cubicBezTo>
                  <a:lnTo>
                    <a:pt x="126936" y="3810"/>
                  </a:lnTo>
                  <a:cubicBezTo>
                    <a:pt x="126936" y="953"/>
                    <a:pt x="129793" y="0"/>
                    <a:pt x="131698" y="0"/>
                  </a:cubicBezTo>
                  <a:cubicBezTo>
                    <a:pt x="134556" y="0"/>
                    <a:pt x="135508" y="1905"/>
                    <a:pt x="135508" y="4763"/>
                  </a:cubicBezTo>
                  <a:cubicBezTo>
                    <a:pt x="135508" y="4763"/>
                    <a:pt x="135508" y="4763"/>
                    <a:pt x="135508" y="4763"/>
                  </a:cubicBezTo>
                  <a:lnTo>
                    <a:pt x="126936" y="100965"/>
                  </a:lnTo>
                  <a:cubicBezTo>
                    <a:pt x="126936" y="101917"/>
                    <a:pt x="125983" y="103823"/>
                    <a:pt x="125031" y="104775"/>
                  </a:cubicBezTo>
                  <a:cubicBezTo>
                    <a:pt x="124078" y="104775"/>
                    <a:pt x="66928" y="139065"/>
                    <a:pt x="45021" y="150495"/>
                  </a:cubicBezTo>
                  <a:cubicBezTo>
                    <a:pt x="22161" y="161925"/>
                    <a:pt x="9778" y="173355"/>
                    <a:pt x="9778" y="192405"/>
                  </a:cubicBezTo>
                  <a:cubicBezTo>
                    <a:pt x="14541" y="200978"/>
                    <a:pt x="85978" y="195263"/>
                    <a:pt x="165988" y="180023"/>
                  </a:cubicBezTo>
                  <a:lnTo>
                    <a:pt x="192658" y="152400"/>
                  </a:lnTo>
                  <a:cubicBezTo>
                    <a:pt x="193611" y="151448"/>
                    <a:pt x="195516" y="150495"/>
                    <a:pt x="197421" y="151448"/>
                  </a:cubicBezTo>
                  <a:cubicBezTo>
                    <a:pt x="199326" y="152400"/>
                    <a:pt x="200278" y="154305"/>
                    <a:pt x="200278" y="155258"/>
                  </a:cubicBezTo>
                  <a:lnTo>
                    <a:pt x="199326" y="176213"/>
                  </a:lnTo>
                  <a:lnTo>
                    <a:pt x="250761" y="160973"/>
                  </a:lnTo>
                  <a:lnTo>
                    <a:pt x="250761" y="33338"/>
                  </a:lnTo>
                  <a:cubicBezTo>
                    <a:pt x="250761" y="30480"/>
                    <a:pt x="252666" y="28575"/>
                    <a:pt x="254571" y="28575"/>
                  </a:cubicBezTo>
                  <a:cubicBezTo>
                    <a:pt x="254571" y="28575"/>
                    <a:pt x="254571" y="28575"/>
                    <a:pt x="254571" y="28575"/>
                  </a:cubicBezTo>
                  <a:cubicBezTo>
                    <a:pt x="257428" y="28575"/>
                    <a:pt x="259333" y="30480"/>
                    <a:pt x="259333" y="33338"/>
                  </a:cubicBezTo>
                  <a:lnTo>
                    <a:pt x="259333" y="163830"/>
                  </a:lnTo>
                  <a:cubicBezTo>
                    <a:pt x="259333" y="165735"/>
                    <a:pt x="258381" y="167640"/>
                    <a:pt x="256476" y="167640"/>
                  </a:cubicBezTo>
                  <a:lnTo>
                    <a:pt x="195516" y="185738"/>
                  </a:lnTo>
                  <a:cubicBezTo>
                    <a:pt x="194563" y="185738"/>
                    <a:pt x="192658" y="185738"/>
                    <a:pt x="191706" y="184785"/>
                  </a:cubicBezTo>
                  <a:cubicBezTo>
                    <a:pt x="190753" y="183833"/>
                    <a:pt x="189801" y="182880"/>
                    <a:pt x="189801" y="180975"/>
                  </a:cubicBezTo>
                  <a:lnTo>
                    <a:pt x="190753" y="165735"/>
                  </a:lnTo>
                  <a:lnTo>
                    <a:pt x="171703" y="185738"/>
                  </a:lnTo>
                  <a:cubicBezTo>
                    <a:pt x="170751" y="186690"/>
                    <a:pt x="169798" y="186690"/>
                    <a:pt x="168846" y="186690"/>
                  </a:cubicBezTo>
                  <a:cubicBezTo>
                    <a:pt x="123126" y="197167"/>
                    <a:pt x="79311" y="201930"/>
                    <a:pt x="34543" y="20383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199" name="Freeform 199"/>
            <p:cNvSpPr/>
            <p:nvPr/>
          </p:nvSpPr>
          <p:spPr>
            <a:xfrm>
              <a:off x="6442469" y="6130242"/>
              <a:ext cx="485775" cy="1107569"/>
            </a:xfrm>
            <a:custGeom>
              <a:avLst/>
              <a:gdLst/>
              <a:ahLst/>
              <a:cxnLst/>
              <a:rect l="l" t="t" r="r" b="b"/>
              <a:pathLst>
                <a:path w="485775" h="1107569">
                  <a:moveTo>
                    <a:pt x="435292" y="71438"/>
                  </a:moveTo>
                  <a:lnTo>
                    <a:pt x="485775" y="1065848"/>
                  </a:lnTo>
                  <a:cubicBezTo>
                    <a:pt x="485775" y="1065848"/>
                    <a:pt x="481013" y="1102043"/>
                    <a:pt x="403860" y="1106805"/>
                  </a:cubicBezTo>
                  <a:cubicBezTo>
                    <a:pt x="326707" y="1111568"/>
                    <a:pt x="335280" y="1092518"/>
                    <a:pt x="335280" y="1092518"/>
                  </a:cubicBezTo>
                  <a:lnTo>
                    <a:pt x="215265" y="362903"/>
                  </a:lnTo>
                  <a:lnTo>
                    <a:pt x="165735" y="1010603"/>
                  </a:lnTo>
                  <a:lnTo>
                    <a:pt x="0" y="1021080"/>
                  </a:lnTo>
                  <a:lnTo>
                    <a:pt x="33338" y="0"/>
                  </a:lnTo>
                  <a:lnTo>
                    <a:pt x="435292" y="7143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0" name="Freeform 200"/>
            <p:cNvSpPr/>
            <p:nvPr/>
          </p:nvSpPr>
          <p:spPr>
            <a:xfrm>
              <a:off x="6437706" y="6126432"/>
              <a:ext cx="495300" cy="1116330"/>
            </a:xfrm>
            <a:custGeom>
              <a:avLst/>
              <a:gdLst/>
              <a:ahLst/>
              <a:cxnLst/>
              <a:rect l="l" t="t" r="r" b="b"/>
              <a:pathLst>
                <a:path w="495300" h="1116330">
                  <a:moveTo>
                    <a:pt x="386715" y="1115378"/>
                  </a:moveTo>
                  <a:cubicBezTo>
                    <a:pt x="359092" y="1115378"/>
                    <a:pt x="342900" y="1111568"/>
                    <a:pt x="337185" y="1103948"/>
                  </a:cubicBezTo>
                  <a:cubicBezTo>
                    <a:pt x="335280" y="1102043"/>
                    <a:pt x="334328" y="1099185"/>
                    <a:pt x="335280" y="1096328"/>
                  </a:cubicBezTo>
                  <a:lnTo>
                    <a:pt x="221932" y="407670"/>
                  </a:lnTo>
                  <a:lnTo>
                    <a:pt x="176213" y="1015365"/>
                  </a:lnTo>
                  <a:cubicBezTo>
                    <a:pt x="176213" y="1018223"/>
                    <a:pt x="174307" y="1020128"/>
                    <a:pt x="171450" y="1020128"/>
                  </a:cubicBezTo>
                  <a:lnTo>
                    <a:pt x="5715" y="1030605"/>
                  </a:lnTo>
                  <a:cubicBezTo>
                    <a:pt x="4763" y="1030605"/>
                    <a:pt x="2857" y="1030605"/>
                    <a:pt x="1905" y="1029653"/>
                  </a:cubicBezTo>
                  <a:cubicBezTo>
                    <a:pt x="952" y="1028700"/>
                    <a:pt x="0" y="1027748"/>
                    <a:pt x="0" y="1025843"/>
                  </a:cubicBezTo>
                  <a:lnTo>
                    <a:pt x="33338" y="4763"/>
                  </a:lnTo>
                  <a:cubicBezTo>
                    <a:pt x="33338" y="1905"/>
                    <a:pt x="35242" y="0"/>
                    <a:pt x="38100" y="0"/>
                  </a:cubicBezTo>
                  <a:cubicBezTo>
                    <a:pt x="38100" y="0"/>
                    <a:pt x="39052" y="0"/>
                    <a:pt x="39052" y="0"/>
                  </a:cubicBezTo>
                  <a:lnTo>
                    <a:pt x="441007" y="71438"/>
                  </a:lnTo>
                  <a:cubicBezTo>
                    <a:pt x="442913" y="71438"/>
                    <a:pt x="444817" y="73343"/>
                    <a:pt x="444817" y="76200"/>
                  </a:cubicBezTo>
                  <a:lnTo>
                    <a:pt x="495300" y="1070610"/>
                  </a:lnTo>
                  <a:cubicBezTo>
                    <a:pt x="495300" y="1073468"/>
                    <a:pt x="488632" y="1111568"/>
                    <a:pt x="409575" y="1116330"/>
                  </a:cubicBezTo>
                  <a:cubicBezTo>
                    <a:pt x="401003" y="1115378"/>
                    <a:pt x="393382" y="1115378"/>
                    <a:pt x="386715" y="1115378"/>
                  </a:cubicBezTo>
                  <a:close/>
                  <a:moveTo>
                    <a:pt x="344805" y="1098233"/>
                  </a:moveTo>
                  <a:lnTo>
                    <a:pt x="344805" y="1098233"/>
                  </a:lnTo>
                  <a:cubicBezTo>
                    <a:pt x="348615" y="1102043"/>
                    <a:pt x="360997" y="1108710"/>
                    <a:pt x="408622" y="1105853"/>
                  </a:cubicBezTo>
                  <a:cubicBezTo>
                    <a:pt x="480060" y="1102043"/>
                    <a:pt x="485775" y="1069658"/>
                    <a:pt x="485775" y="1068705"/>
                  </a:cubicBezTo>
                  <a:lnTo>
                    <a:pt x="436245" y="79058"/>
                  </a:lnTo>
                  <a:lnTo>
                    <a:pt x="42863" y="10477"/>
                  </a:lnTo>
                  <a:lnTo>
                    <a:pt x="10477" y="1020128"/>
                  </a:lnTo>
                  <a:lnTo>
                    <a:pt x="166688" y="1010603"/>
                  </a:lnTo>
                  <a:lnTo>
                    <a:pt x="215265" y="366713"/>
                  </a:lnTo>
                  <a:cubicBezTo>
                    <a:pt x="215265" y="363855"/>
                    <a:pt x="217170" y="361950"/>
                    <a:pt x="220027" y="361950"/>
                  </a:cubicBezTo>
                  <a:cubicBezTo>
                    <a:pt x="222885" y="361950"/>
                    <a:pt x="224790" y="363855"/>
                    <a:pt x="224790" y="365760"/>
                  </a:cubicBezTo>
                  <a:lnTo>
                    <a:pt x="344805" y="1095375"/>
                  </a:lnTo>
                  <a:cubicBezTo>
                    <a:pt x="344805" y="1096328"/>
                    <a:pt x="344805" y="1097280"/>
                    <a:pt x="344805" y="1098233"/>
                  </a:cubicBezTo>
                  <a:lnTo>
                    <a:pt x="344805" y="1098233"/>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1" name="Freeform 201"/>
            <p:cNvSpPr/>
            <p:nvPr/>
          </p:nvSpPr>
          <p:spPr>
            <a:xfrm>
              <a:off x="6678596" y="5589222"/>
              <a:ext cx="239998" cy="753600"/>
            </a:xfrm>
            <a:custGeom>
              <a:avLst/>
              <a:gdLst/>
              <a:ahLst/>
              <a:cxnLst/>
              <a:rect l="l" t="t" r="r" b="b"/>
              <a:pathLst>
                <a:path w="239998" h="753600">
                  <a:moveTo>
                    <a:pt x="42955" y="0"/>
                  </a:moveTo>
                  <a:cubicBezTo>
                    <a:pt x="42955" y="0"/>
                    <a:pt x="-21814" y="675323"/>
                    <a:pt x="7713" y="713423"/>
                  </a:cubicBezTo>
                  <a:cubicBezTo>
                    <a:pt x="37241" y="751523"/>
                    <a:pt x="215358" y="782955"/>
                    <a:pt x="228693" y="707708"/>
                  </a:cubicBezTo>
                  <a:cubicBezTo>
                    <a:pt x="250601" y="583883"/>
                    <a:pt x="238218" y="140970"/>
                    <a:pt x="212501" y="99060"/>
                  </a:cubicBezTo>
                  <a:cubicBezTo>
                    <a:pt x="107726" y="7620"/>
                    <a:pt x="42955" y="0"/>
                    <a:pt x="42955" y="0"/>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02" name="Freeform 202"/>
            <p:cNvSpPr/>
            <p:nvPr/>
          </p:nvSpPr>
          <p:spPr>
            <a:xfrm>
              <a:off x="6398437" y="5592080"/>
              <a:ext cx="202146" cy="728454"/>
            </a:xfrm>
            <a:custGeom>
              <a:avLst/>
              <a:gdLst/>
              <a:ahLst/>
              <a:cxnLst/>
              <a:rect l="l" t="t" r="r" b="b"/>
              <a:pathLst>
                <a:path w="202146" h="728454">
                  <a:moveTo>
                    <a:pt x="77369" y="67627"/>
                  </a:moveTo>
                  <a:cubicBezTo>
                    <a:pt x="77369" y="67627"/>
                    <a:pt x="-15023" y="681038"/>
                    <a:pt x="2122" y="698183"/>
                  </a:cubicBezTo>
                  <a:cubicBezTo>
                    <a:pt x="19267" y="716280"/>
                    <a:pt x="114517" y="740093"/>
                    <a:pt x="140234" y="721995"/>
                  </a:cubicBezTo>
                  <a:cubicBezTo>
                    <a:pt x="165952" y="703897"/>
                    <a:pt x="202147" y="0"/>
                    <a:pt x="202147" y="0"/>
                  </a:cubicBezTo>
                  <a:cubicBezTo>
                    <a:pt x="155474" y="11430"/>
                    <a:pt x="112612" y="34290"/>
                    <a:pt x="77369" y="67627"/>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03" name="Freeform 203"/>
            <p:cNvSpPr/>
            <p:nvPr/>
          </p:nvSpPr>
          <p:spPr>
            <a:xfrm>
              <a:off x="6552006" y="5354907"/>
              <a:ext cx="170497" cy="328268"/>
            </a:xfrm>
            <a:custGeom>
              <a:avLst/>
              <a:gdLst/>
              <a:ahLst/>
              <a:cxnLst/>
              <a:rect l="l" t="t" r="r" b="b"/>
              <a:pathLst>
                <a:path w="170497" h="328268">
                  <a:moveTo>
                    <a:pt x="54292" y="225743"/>
                  </a:moveTo>
                  <a:lnTo>
                    <a:pt x="46672" y="291465"/>
                  </a:lnTo>
                  <a:cubicBezTo>
                    <a:pt x="55245" y="318135"/>
                    <a:pt x="83820" y="333375"/>
                    <a:pt x="111442" y="326708"/>
                  </a:cubicBezTo>
                  <a:cubicBezTo>
                    <a:pt x="160972" y="316230"/>
                    <a:pt x="161925" y="287655"/>
                    <a:pt x="161925" y="287655"/>
                  </a:cubicBezTo>
                  <a:cubicBezTo>
                    <a:pt x="161925" y="287655"/>
                    <a:pt x="168592" y="140018"/>
                    <a:pt x="168592" y="140018"/>
                  </a:cubicBezTo>
                  <a:cubicBezTo>
                    <a:pt x="167640" y="136208"/>
                    <a:pt x="165735" y="133350"/>
                    <a:pt x="163830" y="130493"/>
                  </a:cubicBezTo>
                  <a:cubicBezTo>
                    <a:pt x="156210" y="113348"/>
                    <a:pt x="145732" y="90488"/>
                    <a:pt x="148590" y="71438"/>
                  </a:cubicBezTo>
                  <a:cubicBezTo>
                    <a:pt x="151447" y="56198"/>
                    <a:pt x="159067" y="41910"/>
                    <a:pt x="170497" y="31433"/>
                  </a:cubicBezTo>
                  <a:cubicBezTo>
                    <a:pt x="149542" y="40958"/>
                    <a:pt x="124777" y="31433"/>
                    <a:pt x="115252" y="10478"/>
                  </a:cubicBezTo>
                  <a:cubicBezTo>
                    <a:pt x="113347" y="6668"/>
                    <a:pt x="112395" y="3810"/>
                    <a:pt x="112395" y="0"/>
                  </a:cubicBezTo>
                  <a:cubicBezTo>
                    <a:pt x="112395" y="6668"/>
                    <a:pt x="106680" y="11430"/>
                    <a:pt x="100965" y="15240"/>
                  </a:cubicBezTo>
                  <a:cubicBezTo>
                    <a:pt x="92392" y="21908"/>
                    <a:pt x="82867" y="24765"/>
                    <a:pt x="72390" y="24765"/>
                  </a:cubicBezTo>
                  <a:cubicBezTo>
                    <a:pt x="59055" y="22860"/>
                    <a:pt x="48577" y="11430"/>
                    <a:pt x="35242" y="6668"/>
                  </a:cubicBezTo>
                  <a:cubicBezTo>
                    <a:pt x="39052" y="16193"/>
                    <a:pt x="36195" y="26670"/>
                    <a:pt x="27622" y="31433"/>
                  </a:cubicBezTo>
                  <a:cubicBezTo>
                    <a:pt x="19050" y="36195"/>
                    <a:pt x="9525" y="38100"/>
                    <a:pt x="0" y="35243"/>
                  </a:cubicBezTo>
                  <a:cubicBezTo>
                    <a:pt x="6667" y="36195"/>
                    <a:pt x="952" y="106680"/>
                    <a:pt x="952" y="112395"/>
                  </a:cubicBezTo>
                  <a:cubicBezTo>
                    <a:pt x="0" y="134303"/>
                    <a:pt x="952" y="156210"/>
                    <a:pt x="2857" y="177165"/>
                  </a:cubicBezTo>
                  <a:cubicBezTo>
                    <a:pt x="5715" y="215265"/>
                    <a:pt x="54292" y="225743"/>
                    <a:pt x="54292" y="225743"/>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04" name="Freeform 204"/>
            <p:cNvSpPr/>
            <p:nvPr/>
          </p:nvSpPr>
          <p:spPr>
            <a:xfrm>
              <a:off x="6546291" y="5349192"/>
              <a:ext cx="178743" cy="338560"/>
            </a:xfrm>
            <a:custGeom>
              <a:avLst/>
              <a:gdLst/>
              <a:ahLst/>
              <a:cxnLst/>
              <a:rect l="l" t="t" r="r" b="b"/>
              <a:pathLst>
                <a:path w="178743" h="338560">
                  <a:moveTo>
                    <a:pt x="101917" y="338138"/>
                  </a:moveTo>
                  <a:cubicBezTo>
                    <a:pt x="60008" y="338138"/>
                    <a:pt x="47625" y="298133"/>
                    <a:pt x="47625" y="298133"/>
                  </a:cubicBezTo>
                  <a:cubicBezTo>
                    <a:pt x="47625" y="297180"/>
                    <a:pt x="47625" y="297180"/>
                    <a:pt x="47625" y="296228"/>
                  </a:cubicBezTo>
                  <a:lnTo>
                    <a:pt x="55245" y="235268"/>
                  </a:lnTo>
                  <a:cubicBezTo>
                    <a:pt x="42863" y="231458"/>
                    <a:pt x="6667" y="218123"/>
                    <a:pt x="2858" y="182880"/>
                  </a:cubicBezTo>
                  <a:cubicBezTo>
                    <a:pt x="953" y="162877"/>
                    <a:pt x="0" y="142875"/>
                    <a:pt x="953" y="121920"/>
                  </a:cubicBezTo>
                  <a:lnTo>
                    <a:pt x="953" y="117157"/>
                  </a:lnTo>
                  <a:cubicBezTo>
                    <a:pt x="953" y="116205"/>
                    <a:pt x="953" y="113348"/>
                    <a:pt x="953" y="109538"/>
                  </a:cubicBezTo>
                  <a:cubicBezTo>
                    <a:pt x="3810" y="62865"/>
                    <a:pt x="2858" y="47625"/>
                    <a:pt x="1905" y="43815"/>
                  </a:cubicBezTo>
                  <a:cubicBezTo>
                    <a:pt x="0" y="42863"/>
                    <a:pt x="0" y="40957"/>
                    <a:pt x="0" y="39052"/>
                  </a:cubicBezTo>
                  <a:cubicBezTo>
                    <a:pt x="0" y="36195"/>
                    <a:pt x="2858" y="35243"/>
                    <a:pt x="5715" y="35243"/>
                  </a:cubicBezTo>
                  <a:cubicBezTo>
                    <a:pt x="5715" y="35243"/>
                    <a:pt x="5715" y="35243"/>
                    <a:pt x="5715" y="35243"/>
                  </a:cubicBezTo>
                  <a:lnTo>
                    <a:pt x="5715" y="35243"/>
                  </a:lnTo>
                  <a:cubicBezTo>
                    <a:pt x="14288" y="37148"/>
                    <a:pt x="22860" y="36195"/>
                    <a:pt x="29528" y="32385"/>
                  </a:cubicBezTo>
                  <a:cubicBezTo>
                    <a:pt x="36195" y="28575"/>
                    <a:pt x="38100" y="20002"/>
                    <a:pt x="35242" y="13335"/>
                  </a:cubicBezTo>
                  <a:cubicBezTo>
                    <a:pt x="34290" y="11430"/>
                    <a:pt x="34290" y="7620"/>
                    <a:pt x="37147" y="6668"/>
                  </a:cubicBezTo>
                  <a:cubicBezTo>
                    <a:pt x="38100" y="5715"/>
                    <a:pt x="40005" y="5715"/>
                    <a:pt x="40958" y="6668"/>
                  </a:cubicBezTo>
                  <a:cubicBezTo>
                    <a:pt x="46672" y="8573"/>
                    <a:pt x="51435" y="12382"/>
                    <a:pt x="56197" y="15240"/>
                  </a:cubicBezTo>
                  <a:cubicBezTo>
                    <a:pt x="61913" y="20002"/>
                    <a:pt x="68580" y="22860"/>
                    <a:pt x="76200" y="24765"/>
                  </a:cubicBezTo>
                  <a:cubicBezTo>
                    <a:pt x="85725" y="24765"/>
                    <a:pt x="94297" y="21907"/>
                    <a:pt x="101917" y="16193"/>
                  </a:cubicBezTo>
                  <a:cubicBezTo>
                    <a:pt x="108585" y="12382"/>
                    <a:pt x="111442" y="8573"/>
                    <a:pt x="111442" y="4763"/>
                  </a:cubicBezTo>
                  <a:cubicBezTo>
                    <a:pt x="111442" y="1905"/>
                    <a:pt x="113347" y="0"/>
                    <a:pt x="116205" y="0"/>
                  </a:cubicBezTo>
                  <a:cubicBezTo>
                    <a:pt x="119063" y="0"/>
                    <a:pt x="120967" y="1905"/>
                    <a:pt x="120967" y="3810"/>
                  </a:cubicBezTo>
                  <a:cubicBezTo>
                    <a:pt x="123825" y="23813"/>
                    <a:pt x="142875" y="38100"/>
                    <a:pt x="162878" y="35243"/>
                  </a:cubicBezTo>
                  <a:cubicBezTo>
                    <a:pt x="166688" y="35243"/>
                    <a:pt x="169545" y="34290"/>
                    <a:pt x="172403" y="32385"/>
                  </a:cubicBezTo>
                  <a:cubicBezTo>
                    <a:pt x="174308" y="31432"/>
                    <a:pt x="177165" y="32385"/>
                    <a:pt x="178117" y="34290"/>
                  </a:cubicBezTo>
                  <a:cubicBezTo>
                    <a:pt x="179070" y="36195"/>
                    <a:pt x="179070" y="39052"/>
                    <a:pt x="177165" y="40005"/>
                  </a:cubicBezTo>
                  <a:cubicBezTo>
                    <a:pt x="166688" y="49530"/>
                    <a:pt x="159067" y="62865"/>
                    <a:pt x="157163" y="77152"/>
                  </a:cubicBezTo>
                  <a:cubicBezTo>
                    <a:pt x="154305" y="93345"/>
                    <a:pt x="163830" y="116205"/>
                    <a:pt x="170497" y="131445"/>
                  </a:cubicBezTo>
                  <a:lnTo>
                    <a:pt x="171450" y="133350"/>
                  </a:lnTo>
                  <a:cubicBezTo>
                    <a:pt x="171450" y="134302"/>
                    <a:pt x="172403" y="135255"/>
                    <a:pt x="172403" y="136208"/>
                  </a:cubicBezTo>
                  <a:cubicBezTo>
                    <a:pt x="174308" y="139065"/>
                    <a:pt x="176213" y="141923"/>
                    <a:pt x="176213" y="145733"/>
                  </a:cubicBezTo>
                  <a:cubicBezTo>
                    <a:pt x="176213" y="145733"/>
                    <a:pt x="176213" y="145733"/>
                    <a:pt x="169545" y="294323"/>
                  </a:cubicBezTo>
                  <a:cubicBezTo>
                    <a:pt x="169545" y="295275"/>
                    <a:pt x="168592" y="327660"/>
                    <a:pt x="115253" y="338138"/>
                  </a:cubicBezTo>
                  <a:cubicBezTo>
                    <a:pt x="112395" y="338138"/>
                    <a:pt x="106680" y="339090"/>
                    <a:pt x="101917" y="338138"/>
                  </a:cubicBezTo>
                  <a:close/>
                  <a:moveTo>
                    <a:pt x="56197" y="296228"/>
                  </a:moveTo>
                  <a:cubicBezTo>
                    <a:pt x="64770" y="320040"/>
                    <a:pt x="89535" y="334328"/>
                    <a:pt x="114300" y="327660"/>
                  </a:cubicBezTo>
                  <a:cubicBezTo>
                    <a:pt x="159067" y="318135"/>
                    <a:pt x="160972" y="293370"/>
                    <a:pt x="160972" y="292417"/>
                  </a:cubicBezTo>
                  <a:cubicBezTo>
                    <a:pt x="160972" y="291465"/>
                    <a:pt x="167640" y="146685"/>
                    <a:pt x="167640" y="144780"/>
                  </a:cubicBezTo>
                  <a:cubicBezTo>
                    <a:pt x="167640" y="144780"/>
                    <a:pt x="165735" y="141923"/>
                    <a:pt x="164783" y="140970"/>
                  </a:cubicBezTo>
                  <a:cubicBezTo>
                    <a:pt x="163830" y="140018"/>
                    <a:pt x="162878" y="139065"/>
                    <a:pt x="162878" y="137160"/>
                  </a:cubicBezTo>
                  <a:lnTo>
                    <a:pt x="161925" y="135255"/>
                  </a:lnTo>
                  <a:cubicBezTo>
                    <a:pt x="154305" y="118110"/>
                    <a:pt x="143828" y="95250"/>
                    <a:pt x="147638" y="75248"/>
                  </a:cubicBezTo>
                  <a:cubicBezTo>
                    <a:pt x="149542" y="63818"/>
                    <a:pt x="154305" y="53340"/>
                    <a:pt x="160020" y="44768"/>
                  </a:cubicBezTo>
                  <a:cubicBezTo>
                    <a:pt x="151447" y="45720"/>
                    <a:pt x="141922" y="43815"/>
                    <a:pt x="134303" y="39052"/>
                  </a:cubicBezTo>
                  <a:cubicBezTo>
                    <a:pt x="125730" y="34290"/>
                    <a:pt x="118110" y="26670"/>
                    <a:pt x="114300" y="17145"/>
                  </a:cubicBezTo>
                  <a:cubicBezTo>
                    <a:pt x="111442" y="20002"/>
                    <a:pt x="109538" y="21907"/>
                    <a:pt x="106680" y="23813"/>
                  </a:cubicBezTo>
                  <a:cubicBezTo>
                    <a:pt x="97155" y="30480"/>
                    <a:pt x="85725" y="34290"/>
                    <a:pt x="74295" y="33338"/>
                  </a:cubicBezTo>
                  <a:cubicBezTo>
                    <a:pt x="65722" y="31432"/>
                    <a:pt x="57150" y="27623"/>
                    <a:pt x="49530" y="22860"/>
                  </a:cubicBezTo>
                  <a:lnTo>
                    <a:pt x="44767" y="19050"/>
                  </a:lnTo>
                  <a:cubicBezTo>
                    <a:pt x="43815" y="27623"/>
                    <a:pt x="40005" y="34290"/>
                    <a:pt x="33338" y="39052"/>
                  </a:cubicBezTo>
                  <a:cubicBezTo>
                    <a:pt x="26670" y="43815"/>
                    <a:pt x="18097" y="45720"/>
                    <a:pt x="9525" y="44768"/>
                  </a:cubicBezTo>
                  <a:cubicBezTo>
                    <a:pt x="10478" y="65723"/>
                    <a:pt x="10478" y="87630"/>
                    <a:pt x="8572" y="108585"/>
                  </a:cubicBezTo>
                  <a:cubicBezTo>
                    <a:pt x="8572" y="112395"/>
                    <a:pt x="8572" y="114300"/>
                    <a:pt x="8572" y="116205"/>
                  </a:cubicBezTo>
                  <a:lnTo>
                    <a:pt x="8572" y="120968"/>
                  </a:lnTo>
                  <a:cubicBezTo>
                    <a:pt x="7620" y="140970"/>
                    <a:pt x="8572" y="160973"/>
                    <a:pt x="10478" y="180023"/>
                  </a:cubicBezTo>
                  <a:cubicBezTo>
                    <a:pt x="14288" y="215265"/>
                    <a:pt x="59055" y="225743"/>
                    <a:pt x="60008" y="225743"/>
                  </a:cubicBezTo>
                  <a:cubicBezTo>
                    <a:pt x="62865" y="226695"/>
                    <a:pt x="63817" y="228600"/>
                    <a:pt x="63817" y="231458"/>
                  </a:cubicBezTo>
                  <a:lnTo>
                    <a:pt x="56197" y="296228"/>
                  </a:lnTo>
                  <a:close/>
                  <a:moveTo>
                    <a:pt x="2858" y="44768"/>
                  </a:moveTo>
                  <a:lnTo>
                    <a:pt x="2858" y="4476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5" name="Freeform 205"/>
            <p:cNvSpPr/>
            <p:nvPr/>
          </p:nvSpPr>
          <p:spPr>
            <a:xfrm>
              <a:off x="6573158" y="5460635"/>
              <a:ext cx="23615" cy="49529"/>
            </a:xfrm>
            <a:custGeom>
              <a:avLst/>
              <a:gdLst/>
              <a:ahLst/>
              <a:cxnLst/>
              <a:rect l="l" t="t" r="r" b="b"/>
              <a:pathLst>
                <a:path w="23615" h="49529">
                  <a:moveTo>
                    <a:pt x="23616" y="0"/>
                  </a:moveTo>
                  <a:cubicBezTo>
                    <a:pt x="23616" y="0"/>
                    <a:pt x="-4959" y="38100"/>
                    <a:pt x="756" y="44768"/>
                  </a:cubicBezTo>
                  <a:cubicBezTo>
                    <a:pt x="6471" y="52388"/>
                    <a:pt x="23616" y="48577"/>
                    <a:pt x="23616" y="48577"/>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06" name="Freeform 206"/>
            <p:cNvSpPr/>
            <p:nvPr/>
          </p:nvSpPr>
          <p:spPr>
            <a:xfrm>
              <a:off x="6569442" y="5455786"/>
              <a:ext cx="33294" cy="59323"/>
            </a:xfrm>
            <a:custGeom>
              <a:avLst/>
              <a:gdLst/>
              <a:ahLst/>
              <a:cxnLst/>
              <a:rect l="l" t="t" r="r" b="b"/>
              <a:pathLst>
                <a:path w="33294" h="59323">
                  <a:moveTo>
                    <a:pt x="19711" y="59141"/>
                  </a:moveTo>
                  <a:cubicBezTo>
                    <a:pt x="13044" y="60093"/>
                    <a:pt x="6377" y="57236"/>
                    <a:pt x="1614" y="52473"/>
                  </a:cubicBezTo>
                  <a:cubicBezTo>
                    <a:pt x="-5054" y="43901"/>
                    <a:pt x="10186" y="20088"/>
                    <a:pt x="24474" y="1991"/>
                  </a:cubicBezTo>
                  <a:cubicBezTo>
                    <a:pt x="26379" y="86"/>
                    <a:pt x="29236" y="-867"/>
                    <a:pt x="31141" y="1038"/>
                  </a:cubicBezTo>
                  <a:lnTo>
                    <a:pt x="31141" y="1038"/>
                  </a:lnTo>
                  <a:cubicBezTo>
                    <a:pt x="33046" y="2943"/>
                    <a:pt x="33999" y="5801"/>
                    <a:pt x="32094" y="7706"/>
                  </a:cubicBezTo>
                  <a:cubicBezTo>
                    <a:pt x="32094" y="7706"/>
                    <a:pt x="32094" y="7706"/>
                    <a:pt x="32094" y="7706"/>
                  </a:cubicBezTo>
                  <a:cubicBezTo>
                    <a:pt x="19711" y="24851"/>
                    <a:pt x="8281" y="42948"/>
                    <a:pt x="9234" y="47711"/>
                  </a:cubicBezTo>
                  <a:cubicBezTo>
                    <a:pt x="11139" y="50568"/>
                    <a:pt x="21616" y="50568"/>
                    <a:pt x="27331" y="49616"/>
                  </a:cubicBezTo>
                  <a:cubicBezTo>
                    <a:pt x="30189" y="48663"/>
                    <a:pt x="32094" y="50568"/>
                    <a:pt x="33046" y="53426"/>
                  </a:cubicBezTo>
                  <a:cubicBezTo>
                    <a:pt x="33046" y="53426"/>
                    <a:pt x="33046" y="53426"/>
                    <a:pt x="33046" y="53426"/>
                  </a:cubicBezTo>
                  <a:cubicBezTo>
                    <a:pt x="33999" y="56283"/>
                    <a:pt x="32094" y="58188"/>
                    <a:pt x="29236" y="59141"/>
                  </a:cubicBezTo>
                  <a:cubicBezTo>
                    <a:pt x="29236" y="59141"/>
                    <a:pt x="29236" y="59141"/>
                    <a:pt x="29236" y="59141"/>
                  </a:cubicBezTo>
                  <a:cubicBezTo>
                    <a:pt x="26379" y="59141"/>
                    <a:pt x="22569" y="59141"/>
                    <a:pt x="19711" y="59141"/>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7" name="Freeform 207"/>
            <p:cNvSpPr/>
            <p:nvPr/>
          </p:nvSpPr>
          <p:spPr>
            <a:xfrm>
              <a:off x="6605346" y="5570172"/>
              <a:ext cx="57150" cy="56197"/>
            </a:xfrm>
            <a:custGeom>
              <a:avLst/>
              <a:gdLst/>
              <a:ahLst/>
              <a:cxnLst/>
              <a:rect l="l" t="t" r="r" b="b"/>
              <a:pathLst>
                <a:path w="57150" h="56197">
                  <a:moveTo>
                    <a:pt x="953" y="10477"/>
                  </a:moveTo>
                  <a:cubicBezTo>
                    <a:pt x="953" y="10477"/>
                    <a:pt x="40005" y="10477"/>
                    <a:pt x="57150" y="0"/>
                  </a:cubicBezTo>
                  <a:cubicBezTo>
                    <a:pt x="57150" y="0"/>
                    <a:pt x="41910" y="44768"/>
                    <a:pt x="0" y="56197"/>
                  </a:cubicBezTo>
                  <a:lnTo>
                    <a:pt x="953" y="1047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8" name="Freeform 208"/>
            <p:cNvSpPr/>
            <p:nvPr/>
          </p:nvSpPr>
          <p:spPr>
            <a:xfrm>
              <a:off x="6600583" y="5565648"/>
              <a:ext cx="67627" cy="65484"/>
            </a:xfrm>
            <a:custGeom>
              <a:avLst/>
              <a:gdLst/>
              <a:ahLst/>
              <a:cxnLst/>
              <a:rect l="l" t="t" r="r" b="b"/>
              <a:pathLst>
                <a:path w="67627" h="65484">
                  <a:moveTo>
                    <a:pt x="4763" y="65484"/>
                  </a:moveTo>
                  <a:cubicBezTo>
                    <a:pt x="3810" y="65484"/>
                    <a:pt x="2858" y="65484"/>
                    <a:pt x="1905" y="64532"/>
                  </a:cubicBezTo>
                  <a:cubicBezTo>
                    <a:pt x="953" y="63579"/>
                    <a:pt x="0" y="62627"/>
                    <a:pt x="0" y="60722"/>
                  </a:cubicBezTo>
                  <a:lnTo>
                    <a:pt x="953" y="15002"/>
                  </a:lnTo>
                  <a:cubicBezTo>
                    <a:pt x="953" y="12144"/>
                    <a:pt x="2858" y="10239"/>
                    <a:pt x="5715" y="10239"/>
                  </a:cubicBezTo>
                  <a:lnTo>
                    <a:pt x="5715" y="10239"/>
                  </a:lnTo>
                  <a:cubicBezTo>
                    <a:pt x="7620" y="10239"/>
                    <a:pt x="42863" y="10239"/>
                    <a:pt x="60008" y="714"/>
                  </a:cubicBezTo>
                  <a:cubicBezTo>
                    <a:pt x="61913" y="-238"/>
                    <a:pt x="63817" y="-238"/>
                    <a:pt x="65723" y="714"/>
                  </a:cubicBezTo>
                  <a:cubicBezTo>
                    <a:pt x="67628" y="1667"/>
                    <a:pt x="67628" y="4524"/>
                    <a:pt x="67628" y="6429"/>
                  </a:cubicBezTo>
                  <a:cubicBezTo>
                    <a:pt x="66675" y="8334"/>
                    <a:pt x="51435" y="54054"/>
                    <a:pt x="7620" y="65484"/>
                  </a:cubicBezTo>
                  <a:lnTo>
                    <a:pt x="4763" y="65484"/>
                  </a:lnTo>
                  <a:close/>
                  <a:moveTo>
                    <a:pt x="10478" y="19764"/>
                  </a:moveTo>
                  <a:lnTo>
                    <a:pt x="10478" y="54054"/>
                  </a:lnTo>
                  <a:cubicBezTo>
                    <a:pt x="28575" y="46434"/>
                    <a:pt x="43815" y="32147"/>
                    <a:pt x="53340" y="14049"/>
                  </a:cubicBezTo>
                  <a:cubicBezTo>
                    <a:pt x="39053" y="17859"/>
                    <a:pt x="24765" y="19764"/>
                    <a:pt x="10478" y="19764"/>
                  </a:cubicBezTo>
                  <a:lnTo>
                    <a:pt x="10478" y="19764"/>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09" name="Freeform 209"/>
            <p:cNvSpPr/>
            <p:nvPr/>
          </p:nvSpPr>
          <p:spPr>
            <a:xfrm>
              <a:off x="6726892" y="6082243"/>
              <a:ext cx="208018" cy="52761"/>
            </a:xfrm>
            <a:custGeom>
              <a:avLst/>
              <a:gdLst/>
              <a:ahLst/>
              <a:cxnLst/>
              <a:rect l="l" t="t" r="r" b="b"/>
              <a:pathLst>
                <a:path w="208018" h="52761">
                  <a:moveTo>
                    <a:pt x="202304" y="52761"/>
                  </a:moveTo>
                  <a:lnTo>
                    <a:pt x="202304" y="52761"/>
                  </a:lnTo>
                  <a:cubicBezTo>
                    <a:pt x="195636" y="51809"/>
                    <a:pt x="48951" y="34664"/>
                    <a:pt x="2279" y="8946"/>
                  </a:cubicBezTo>
                  <a:cubicBezTo>
                    <a:pt x="374" y="7994"/>
                    <a:pt x="-579" y="5136"/>
                    <a:pt x="374" y="2279"/>
                  </a:cubicBezTo>
                  <a:cubicBezTo>
                    <a:pt x="374" y="2279"/>
                    <a:pt x="374" y="2279"/>
                    <a:pt x="374" y="2279"/>
                  </a:cubicBezTo>
                  <a:cubicBezTo>
                    <a:pt x="1326" y="374"/>
                    <a:pt x="4184" y="-579"/>
                    <a:pt x="7041" y="374"/>
                  </a:cubicBezTo>
                  <a:cubicBezTo>
                    <a:pt x="51809" y="25139"/>
                    <a:pt x="202304" y="43236"/>
                    <a:pt x="203256" y="43236"/>
                  </a:cubicBezTo>
                  <a:cubicBezTo>
                    <a:pt x="206114" y="43236"/>
                    <a:pt x="208019" y="46094"/>
                    <a:pt x="208019" y="47999"/>
                  </a:cubicBezTo>
                  <a:cubicBezTo>
                    <a:pt x="208019" y="49904"/>
                    <a:pt x="205161" y="52761"/>
                    <a:pt x="202304" y="52761"/>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0" name="Freeform 210"/>
            <p:cNvSpPr/>
            <p:nvPr/>
          </p:nvSpPr>
          <p:spPr>
            <a:xfrm>
              <a:off x="6689166" y="5689234"/>
              <a:ext cx="398725" cy="554356"/>
            </a:xfrm>
            <a:custGeom>
              <a:avLst/>
              <a:gdLst/>
              <a:ahLst/>
              <a:cxnLst/>
              <a:rect l="l" t="t" r="r" b="b"/>
              <a:pathLst>
                <a:path w="398725" h="554356">
                  <a:moveTo>
                    <a:pt x="200978" y="0"/>
                  </a:moveTo>
                  <a:cubicBezTo>
                    <a:pt x="200978" y="0"/>
                    <a:pt x="492443" y="415290"/>
                    <a:pt x="367665" y="522923"/>
                  </a:cubicBezTo>
                  <a:cubicBezTo>
                    <a:pt x="253365" y="621030"/>
                    <a:pt x="0" y="458153"/>
                    <a:pt x="0" y="458153"/>
                  </a:cubicBezTo>
                  <a:lnTo>
                    <a:pt x="15240" y="320040"/>
                  </a:lnTo>
                  <a:cubicBezTo>
                    <a:pt x="15240" y="320040"/>
                    <a:pt x="215265" y="431483"/>
                    <a:pt x="219075" y="380048"/>
                  </a:cubicBezTo>
                  <a:cubicBezTo>
                    <a:pt x="223838" y="303848"/>
                    <a:pt x="125730" y="199073"/>
                    <a:pt x="125730" y="199073"/>
                  </a:cubicBezTo>
                  <a:cubicBezTo>
                    <a:pt x="107632" y="164783"/>
                    <a:pt x="104775" y="124778"/>
                    <a:pt x="117157" y="88583"/>
                  </a:cubicBezTo>
                  <a:cubicBezTo>
                    <a:pt x="128588" y="46673"/>
                    <a:pt x="160020" y="13335"/>
                    <a:pt x="200978" y="0"/>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11" name="Freeform 211"/>
            <p:cNvSpPr/>
            <p:nvPr/>
          </p:nvSpPr>
          <p:spPr>
            <a:xfrm>
              <a:off x="6431743" y="5721619"/>
              <a:ext cx="62408" cy="302895"/>
            </a:xfrm>
            <a:custGeom>
              <a:avLst/>
              <a:gdLst/>
              <a:ahLst/>
              <a:cxnLst/>
              <a:rect l="l" t="t" r="r" b="b"/>
              <a:pathLst>
                <a:path w="62408" h="302895">
                  <a:moveTo>
                    <a:pt x="4058" y="302895"/>
                  </a:moveTo>
                  <a:lnTo>
                    <a:pt x="4058" y="302895"/>
                  </a:lnTo>
                  <a:cubicBezTo>
                    <a:pt x="1200" y="302895"/>
                    <a:pt x="-705" y="300038"/>
                    <a:pt x="248" y="297180"/>
                  </a:cubicBezTo>
                  <a:cubicBezTo>
                    <a:pt x="248" y="297180"/>
                    <a:pt x="248" y="297180"/>
                    <a:pt x="248" y="297180"/>
                  </a:cubicBezTo>
                  <a:cubicBezTo>
                    <a:pt x="8820" y="237173"/>
                    <a:pt x="52635" y="6668"/>
                    <a:pt x="52635" y="3810"/>
                  </a:cubicBezTo>
                  <a:cubicBezTo>
                    <a:pt x="53588" y="952"/>
                    <a:pt x="55493" y="0"/>
                    <a:pt x="58350" y="0"/>
                  </a:cubicBezTo>
                  <a:cubicBezTo>
                    <a:pt x="61208" y="952"/>
                    <a:pt x="63113" y="2858"/>
                    <a:pt x="62160" y="5715"/>
                  </a:cubicBezTo>
                  <a:cubicBezTo>
                    <a:pt x="61208" y="7620"/>
                    <a:pt x="18345" y="238125"/>
                    <a:pt x="9773" y="298133"/>
                  </a:cubicBezTo>
                  <a:cubicBezTo>
                    <a:pt x="8820" y="300990"/>
                    <a:pt x="5963" y="302895"/>
                    <a:pt x="4058" y="30289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2" name="Freeform 212"/>
            <p:cNvSpPr/>
            <p:nvPr/>
          </p:nvSpPr>
          <p:spPr>
            <a:xfrm>
              <a:off x="6296736" y="5832109"/>
              <a:ext cx="424814" cy="374332"/>
            </a:xfrm>
            <a:custGeom>
              <a:avLst/>
              <a:gdLst/>
              <a:ahLst/>
              <a:cxnLst/>
              <a:rect l="l" t="t" r="r" b="b"/>
              <a:pathLst>
                <a:path w="424814" h="374332">
                  <a:moveTo>
                    <a:pt x="98108" y="374333"/>
                  </a:moveTo>
                  <a:lnTo>
                    <a:pt x="388620" y="374333"/>
                  </a:lnTo>
                  <a:cubicBezTo>
                    <a:pt x="408622" y="374333"/>
                    <a:pt x="424815" y="357188"/>
                    <a:pt x="424815" y="337185"/>
                  </a:cubicBezTo>
                  <a:cubicBezTo>
                    <a:pt x="424815" y="334328"/>
                    <a:pt x="424815" y="332423"/>
                    <a:pt x="423863" y="329565"/>
                  </a:cubicBezTo>
                  <a:lnTo>
                    <a:pt x="361950" y="30480"/>
                  </a:lnTo>
                  <a:cubicBezTo>
                    <a:pt x="358140" y="12383"/>
                    <a:pt x="342900" y="0"/>
                    <a:pt x="324802" y="0"/>
                  </a:cubicBezTo>
                  <a:lnTo>
                    <a:pt x="38100" y="0"/>
                  </a:lnTo>
                  <a:cubicBezTo>
                    <a:pt x="17145" y="0"/>
                    <a:pt x="0" y="18098"/>
                    <a:pt x="0" y="39053"/>
                  </a:cubicBezTo>
                  <a:cubicBezTo>
                    <a:pt x="0" y="41910"/>
                    <a:pt x="0" y="43815"/>
                    <a:pt x="952" y="46673"/>
                  </a:cubicBezTo>
                  <a:lnTo>
                    <a:pt x="62865" y="344805"/>
                  </a:lnTo>
                  <a:cubicBezTo>
                    <a:pt x="65722" y="361950"/>
                    <a:pt x="80963" y="374333"/>
                    <a:pt x="98108" y="374333"/>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13" name="Freeform 213"/>
            <p:cNvSpPr/>
            <p:nvPr/>
          </p:nvSpPr>
          <p:spPr>
            <a:xfrm>
              <a:off x="6292930" y="5828300"/>
              <a:ext cx="432550" cy="382904"/>
            </a:xfrm>
            <a:custGeom>
              <a:avLst/>
              <a:gdLst/>
              <a:ahLst/>
              <a:cxnLst/>
              <a:rect l="l" t="t" r="r" b="b"/>
              <a:pathLst>
                <a:path w="432550" h="382904">
                  <a:moveTo>
                    <a:pt x="392426" y="382905"/>
                  </a:moveTo>
                  <a:lnTo>
                    <a:pt x="101914" y="382905"/>
                  </a:lnTo>
                  <a:cubicBezTo>
                    <a:pt x="82864" y="382905"/>
                    <a:pt x="66671" y="368617"/>
                    <a:pt x="62861" y="350520"/>
                  </a:cubicBezTo>
                  <a:lnTo>
                    <a:pt x="949" y="52388"/>
                  </a:lnTo>
                  <a:cubicBezTo>
                    <a:pt x="-1909" y="39052"/>
                    <a:pt x="1901" y="25717"/>
                    <a:pt x="9521" y="15240"/>
                  </a:cubicBezTo>
                  <a:cubicBezTo>
                    <a:pt x="17141" y="5715"/>
                    <a:pt x="29524" y="0"/>
                    <a:pt x="41906" y="0"/>
                  </a:cubicBezTo>
                  <a:lnTo>
                    <a:pt x="328609" y="0"/>
                  </a:lnTo>
                  <a:cubicBezTo>
                    <a:pt x="348611" y="0"/>
                    <a:pt x="365756" y="14288"/>
                    <a:pt x="369566" y="34290"/>
                  </a:cubicBezTo>
                  <a:lnTo>
                    <a:pt x="431479" y="333375"/>
                  </a:lnTo>
                  <a:cubicBezTo>
                    <a:pt x="434336" y="345757"/>
                    <a:pt x="431479" y="358140"/>
                    <a:pt x="422906" y="368617"/>
                  </a:cubicBezTo>
                  <a:cubicBezTo>
                    <a:pt x="416239" y="377190"/>
                    <a:pt x="404809" y="382905"/>
                    <a:pt x="392426" y="382905"/>
                  </a:cubicBezTo>
                  <a:close/>
                  <a:moveTo>
                    <a:pt x="41906" y="8572"/>
                  </a:moveTo>
                  <a:cubicBezTo>
                    <a:pt x="32381" y="8572"/>
                    <a:pt x="22856" y="13335"/>
                    <a:pt x="16189" y="20955"/>
                  </a:cubicBezTo>
                  <a:cubicBezTo>
                    <a:pt x="9521" y="29527"/>
                    <a:pt x="6664" y="40005"/>
                    <a:pt x="8569" y="49530"/>
                  </a:cubicBezTo>
                  <a:lnTo>
                    <a:pt x="70481" y="347663"/>
                  </a:lnTo>
                  <a:cubicBezTo>
                    <a:pt x="73339" y="361950"/>
                    <a:pt x="85721" y="373380"/>
                    <a:pt x="100961" y="373380"/>
                  </a:cubicBezTo>
                  <a:lnTo>
                    <a:pt x="391474" y="373380"/>
                  </a:lnTo>
                  <a:cubicBezTo>
                    <a:pt x="400999" y="373380"/>
                    <a:pt x="409571" y="368617"/>
                    <a:pt x="415286" y="361950"/>
                  </a:cubicBezTo>
                  <a:cubicBezTo>
                    <a:pt x="421954" y="354330"/>
                    <a:pt x="423859" y="343853"/>
                    <a:pt x="421954" y="334328"/>
                  </a:cubicBezTo>
                  <a:lnTo>
                    <a:pt x="360041" y="35242"/>
                  </a:lnTo>
                  <a:cubicBezTo>
                    <a:pt x="357184" y="20002"/>
                    <a:pt x="342896" y="8572"/>
                    <a:pt x="327656" y="7620"/>
                  </a:cubicBezTo>
                  <a:lnTo>
                    <a:pt x="41906" y="857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4" name="Freeform 214"/>
            <p:cNvSpPr/>
            <p:nvPr/>
          </p:nvSpPr>
          <p:spPr>
            <a:xfrm>
              <a:off x="6651066" y="5966750"/>
              <a:ext cx="95288" cy="164808"/>
            </a:xfrm>
            <a:custGeom>
              <a:avLst/>
              <a:gdLst/>
              <a:ahLst/>
              <a:cxnLst/>
              <a:rect l="l" t="t" r="r" b="b"/>
              <a:pathLst>
                <a:path w="95288" h="164808">
                  <a:moveTo>
                    <a:pt x="94297" y="90149"/>
                  </a:moveTo>
                  <a:cubicBezTo>
                    <a:pt x="96203" y="79672"/>
                    <a:pt x="95250" y="69194"/>
                    <a:pt x="92392" y="58717"/>
                  </a:cubicBezTo>
                  <a:cubicBezTo>
                    <a:pt x="89535" y="52049"/>
                    <a:pt x="84772" y="45382"/>
                    <a:pt x="80010" y="40619"/>
                  </a:cubicBezTo>
                  <a:cubicBezTo>
                    <a:pt x="70485" y="31094"/>
                    <a:pt x="60960" y="21569"/>
                    <a:pt x="51435" y="12997"/>
                  </a:cubicBezTo>
                  <a:cubicBezTo>
                    <a:pt x="41910" y="5377"/>
                    <a:pt x="30480" y="-2243"/>
                    <a:pt x="19050" y="614"/>
                  </a:cubicBezTo>
                  <a:cubicBezTo>
                    <a:pt x="22860" y="17759"/>
                    <a:pt x="32385" y="32999"/>
                    <a:pt x="46672" y="43477"/>
                  </a:cubicBezTo>
                  <a:cubicBezTo>
                    <a:pt x="41910" y="37762"/>
                    <a:pt x="36195" y="33952"/>
                    <a:pt x="28575" y="32047"/>
                  </a:cubicBezTo>
                  <a:cubicBezTo>
                    <a:pt x="23813" y="30142"/>
                    <a:pt x="18097" y="31094"/>
                    <a:pt x="16192" y="35857"/>
                  </a:cubicBezTo>
                  <a:cubicBezTo>
                    <a:pt x="15240" y="38714"/>
                    <a:pt x="15240" y="42524"/>
                    <a:pt x="17145" y="44429"/>
                  </a:cubicBezTo>
                  <a:cubicBezTo>
                    <a:pt x="22860" y="56812"/>
                    <a:pt x="30480" y="67289"/>
                    <a:pt x="40958" y="74909"/>
                  </a:cubicBezTo>
                  <a:lnTo>
                    <a:pt x="29528" y="67289"/>
                  </a:lnTo>
                  <a:cubicBezTo>
                    <a:pt x="26670" y="65384"/>
                    <a:pt x="23813" y="63479"/>
                    <a:pt x="20003" y="63479"/>
                  </a:cubicBezTo>
                  <a:cubicBezTo>
                    <a:pt x="16192" y="62527"/>
                    <a:pt x="13335" y="64432"/>
                    <a:pt x="11430" y="68242"/>
                  </a:cubicBezTo>
                  <a:cubicBezTo>
                    <a:pt x="10478" y="71099"/>
                    <a:pt x="11430" y="73957"/>
                    <a:pt x="12383" y="75862"/>
                  </a:cubicBezTo>
                  <a:cubicBezTo>
                    <a:pt x="15240" y="82529"/>
                    <a:pt x="20003" y="89197"/>
                    <a:pt x="26670" y="93007"/>
                  </a:cubicBezTo>
                  <a:cubicBezTo>
                    <a:pt x="22860" y="89197"/>
                    <a:pt x="18097" y="87292"/>
                    <a:pt x="12383" y="86339"/>
                  </a:cubicBezTo>
                  <a:cubicBezTo>
                    <a:pt x="6667" y="85387"/>
                    <a:pt x="1905" y="89197"/>
                    <a:pt x="0" y="93959"/>
                  </a:cubicBezTo>
                  <a:cubicBezTo>
                    <a:pt x="0" y="96817"/>
                    <a:pt x="0" y="99674"/>
                    <a:pt x="1905" y="102532"/>
                  </a:cubicBezTo>
                  <a:cubicBezTo>
                    <a:pt x="10478" y="118724"/>
                    <a:pt x="30480" y="120629"/>
                    <a:pt x="40005" y="134917"/>
                  </a:cubicBezTo>
                  <a:cubicBezTo>
                    <a:pt x="47625" y="145394"/>
                    <a:pt x="43815" y="156824"/>
                    <a:pt x="58103" y="162539"/>
                  </a:cubicBezTo>
                  <a:cubicBezTo>
                    <a:pt x="93345" y="177779"/>
                    <a:pt x="92392" y="112057"/>
                    <a:pt x="94297" y="90149"/>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15" name="Freeform 215"/>
            <p:cNvSpPr/>
            <p:nvPr/>
          </p:nvSpPr>
          <p:spPr>
            <a:xfrm>
              <a:off x="6644977" y="5963944"/>
              <a:ext cx="105148" cy="172965"/>
            </a:xfrm>
            <a:custGeom>
              <a:avLst/>
              <a:gdLst/>
              <a:ahLst/>
              <a:cxnLst/>
              <a:rect l="l" t="t" r="r" b="b"/>
              <a:pathLst>
                <a:path w="105148" h="172965">
                  <a:moveTo>
                    <a:pt x="73716" y="172965"/>
                  </a:moveTo>
                  <a:cubicBezTo>
                    <a:pt x="69906" y="172965"/>
                    <a:pt x="65144" y="172013"/>
                    <a:pt x="61334" y="170108"/>
                  </a:cubicBezTo>
                  <a:cubicBezTo>
                    <a:pt x="52761" y="166298"/>
                    <a:pt x="47046" y="159630"/>
                    <a:pt x="45141" y="151058"/>
                  </a:cubicBezTo>
                  <a:cubicBezTo>
                    <a:pt x="44189" y="147248"/>
                    <a:pt x="42284" y="144390"/>
                    <a:pt x="40379" y="141533"/>
                  </a:cubicBezTo>
                  <a:cubicBezTo>
                    <a:pt x="35616" y="135818"/>
                    <a:pt x="30854" y="132008"/>
                    <a:pt x="24186" y="129150"/>
                  </a:cubicBezTo>
                  <a:cubicBezTo>
                    <a:pt x="14661" y="124388"/>
                    <a:pt x="7041" y="117720"/>
                    <a:pt x="2279" y="109148"/>
                  </a:cubicBezTo>
                  <a:cubicBezTo>
                    <a:pt x="374" y="105338"/>
                    <a:pt x="-579" y="101528"/>
                    <a:pt x="374" y="97718"/>
                  </a:cubicBezTo>
                  <a:cubicBezTo>
                    <a:pt x="2279" y="91050"/>
                    <a:pt x="7994" y="86288"/>
                    <a:pt x="14661" y="86288"/>
                  </a:cubicBezTo>
                  <a:cubicBezTo>
                    <a:pt x="13709" y="85335"/>
                    <a:pt x="13709" y="83430"/>
                    <a:pt x="12756" y="82478"/>
                  </a:cubicBezTo>
                  <a:cubicBezTo>
                    <a:pt x="10851" y="78668"/>
                    <a:pt x="10851" y="74858"/>
                    <a:pt x="11804" y="71048"/>
                  </a:cubicBezTo>
                  <a:cubicBezTo>
                    <a:pt x="13709" y="66285"/>
                    <a:pt x="18471" y="63428"/>
                    <a:pt x="23234" y="63428"/>
                  </a:cubicBezTo>
                  <a:cubicBezTo>
                    <a:pt x="20376" y="59618"/>
                    <a:pt x="18471" y="55808"/>
                    <a:pt x="16566" y="51045"/>
                  </a:cubicBezTo>
                  <a:cubicBezTo>
                    <a:pt x="14661" y="47235"/>
                    <a:pt x="13709" y="42473"/>
                    <a:pt x="15614" y="38663"/>
                  </a:cubicBezTo>
                  <a:cubicBezTo>
                    <a:pt x="17519" y="33900"/>
                    <a:pt x="23234" y="31043"/>
                    <a:pt x="27996" y="31995"/>
                  </a:cubicBezTo>
                  <a:cubicBezTo>
                    <a:pt x="23234" y="24375"/>
                    <a:pt x="20376" y="15803"/>
                    <a:pt x="18471" y="7230"/>
                  </a:cubicBezTo>
                  <a:cubicBezTo>
                    <a:pt x="17519" y="4373"/>
                    <a:pt x="18471" y="1515"/>
                    <a:pt x="21329" y="563"/>
                  </a:cubicBezTo>
                  <a:cubicBezTo>
                    <a:pt x="21329" y="563"/>
                    <a:pt x="21329" y="563"/>
                    <a:pt x="21329" y="563"/>
                  </a:cubicBezTo>
                  <a:cubicBezTo>
                    <a:pt x="35616" y="-2295"/>
                    <a:pt x="47999" y="6278"/>
                    <a:pt x="57524" y="13898"/>
                  </a:cubicBezTo>
                  <a:cubicBezTo>
                    <a:pt x="68001" y="22470"/>
                    <a:pt x="77526" y="31995"/>
                    <a:pt x="87051" y="41520"/>
                  </a:cubicBezTo>
                  <a:cubicBezTo>
                    <a:pt x="92766" y="47235"/>
                    <a:pt x="97529" y="53903"/>
                    <a:pt x="101339" y="60570"/>
                  </a:cubicBezTo>
                  <a:cubicBezTo>
                    <a:pt x="105149" y="71048"/>
                    <a:pt x="106101" y="82478"/>
                    <a:pt x="104196" y="93908"/>
                  </a:cubicBezTo>
                  <a:lnTo>
                    <a:pt x="104196" y="93908"/>
                  </a:lnTo>
                  <a:cubicBezTo>
                    <a:pt x="104196" y="96765"/>
                    <a:pt x="104196" y="100575"/>
                    <a:pt x="103244" y="104385"/>
                  </a:cubicBezTo>
                  <a:cubicBezTo>
                    <a:pt x="102291" y="126293"/>
                    <a:pt x="100386" y="160583"/>
                    <a:pt x="84194" y="170108"/>
                  </a:cubicBezTo>
                  <a:cubicBezTo>
                    <a:pt x="81336" y="171060"/>
                    <a:pt x="77526" y="172965"/>
                    <a:pt x="73716" y="172965"/>
                  </a:cubicBezTo>
                  <a:close/>
                  <a:moveTo>
                    <a:pt x="16566" y="93908"/>
                  </a:moveTo>
                  <a:cubicBezTo>
                    <a:pt x="13709" y="93908"/>
                    <a:pt x="11804" y="94860"/>
                    <a:pt x="9899" y="97718"/>
                  </a:cubicBezTo>
                  <a:cubicBezTo>
                    <a:pt x="9899" y="99623"/>
                    <a:pt x="9899" y="101528"/>
                    <a:pt x="10851" y="103433"/>
                  </a:cubicBezTo>
                  <a:cubicBezTo>
                    <a:pt x="15614" y="110100"/>
                    <a:pt x="21329" y="115815"/>
                    <a:pt x="28949" y="119625"/>
                  </a:cubicBezTo>
                  <a:cubicBezTo>
                    <a:pt x="36569" y="123435"/>
                    <a:pt x="43236" y="128198"/>
                    <a:pt x="47999" y="134865"/>
                  </a:cubicBezTo>
                  <a:cubicBezTo>
                    <a:pt x="50856" y="138675"/>
                    <a:pt x="52761" y="142485"/>
                    <a:pt x="53714" y="147248"/>
                  </a:cubicBezTo>
                  <a:cubicBezTo>
                    <a:pt x="54666" y="153915"/>
                    <a:pt x="58476" y="158678"/>
                    <a:pt x="64191" y="160583"/>
                  </a:cubicBezTo>
                  <a:cubicBezTo>
                    <a:pt x="68954" y="163440"/>
                    <a:pt x="73716" y="163440"/>
                    <a:pt x="78479" y="160583"/>
                  </a:cubicBezTo>
                  <a:cubicBezTo>
                    <a:pt x="90861" y="152963"/>
                    <a:pt x="92766" y="119625"/>
                    <a:pt x="93719" y="102480"/>
                  </a:cubicBezTo>
                  <a:cubicBezTo>
                    <a:pt x="93719" y="98670"/>
                    <a:pt x="93719" y="94860"/>
                    <a:pt x="94671" y="92003"/>
                  </a:cubicBezTo>
                  <a:cubicBezTo>
                    <a:pt x="96576" y="82478"/>
                    <a:pt x="95624" y="72000"/>
                    <a:pt x="92766" y="63428"/>
                  </a:cubicBezTo>
                  <a:cubicBezTo>
                    <a:pt x="89909" y="56760"/>
                    <a:pt x="86099" y="51045"/>
                    <a:pt x="81336" y="46283"/>
                  </a:cubicBezTo>
                  <a:cubicBezTo>
                    <a:pt x="71811" y="36758"/>
                    <a:pt x="62286" y="28185"/>
                    <a:pt x="52761" y="19613"/>
                  </a:cubicBezTo>
                  <a:cubicBezTo>
                    <a:pt x="46094" y="13898"/>
                    <a:pt x="38474" y="9135"/>
                    <a:pt x="29901" y="8183"/>
                  </a:cubicBezTo>
                  <a:cubicBezTo>
                    <a:pt x="32759" y="18660"/>
                    <a:pt x="38474" y="28185"/>
                    <a:pt x="46094" y="35805"/>
                  </a:cubicBezTo>
                  <a:cubicBezTo>
                    <a:pt x="49904" y="37710"/>
                    <a:pt x="52761" y="40568"/>
                    <a:pt x="55619" y="44378"/>
                  </a:cubicBezTo>
                  <a:cubicBezTo>
                    <a:pt x="57524" y="46283"/>
                    <a:pt x="57524" y="49140"/>
                    <a:pt x="55619" y="51045"/>
                  </a:cubicBezTo>
                  <a:cubicBezTo>
                    <a:pt x="53714" y="52950"/>
                    <a:pt x="50856" y="52950"/>
                    <a:pt x="48951" y="51998"/>
                  </a:cubicBezTo>
                  <a:cubicBezTo>
                    <a:pt x="46094" y="50093"/>
                    <a:pt x="42284" y="47235"/>
                    <a:pt x="39426" y="44378"/>
                  </a:cubicBezTo>
                  <a:cubicBezTo>
                    <a:pt x="37521" y="43425"/>
                    <a:pt x="34664" y="41520"/>
                    <a:pt x="31806" y="41520"/>
                  </a:cubicBezTo>
                  <a:cubicBezTo>
                    <a:pt x="28949" y="40568"/>
                    <a:pt x="25139" y="40568"/>
                    <a:pt x="25139" y="42473"/>
                  </a:cubicBezTo>
                  <a:cubicBezTo>
                    <a:pt x="25139" y="44378"/>
                    <a:pt x="25139" y="46283"/>
                    <a:pt x="26091" y="47235"/>
                  </a:cubicBezTo>
                  <a:cubicBezTo>
                    <a:pt x="30854" y="58665"/>
                    <a:pt x="38474" y="68190"/>
                    <a:pt x="48951" y="75810"/>
                  </a:cubicBezTo>
                  <a:cubicBezTo>
                    <a:pt x="50856" y="77715"/>
                    <a:pt x="51809" y="80573"/>
                    <a:pt x="49904" y="82478"/>
                  </a:cubicBezTo>
                  <a:cubicBezTo>
                    <a:pt x="49904" y="82478"/>
                    <a:pt x="49904" y="82478"/>
                    <a:pt x="49904" y="82478"/>
                  </a:cubicBezTo>
                  <a:cubicBezTo>
                    <a:pt x="47999" y="84383"/>
                    <a:pt x="45141" y="85335"/>
                    <a:pt x="43236" y="83430"/>
                  </a:cubicBezTo>
                  <a:lnTo>
                    <a:pt x="31806" y="76763"/>
                  </a:lnTo>
                  <a:cubicBezTo>
                    <a:pt x="29901" y="74858"/>
                    <a:pt x="27044" y="73905"/>
                    <a:pt x="24186" y="72953"/>
                  </a:cubicBezTo>
                  <a:cubicBezTo>
                    <a:pt x="23234" y="72953"/>
                    <a:pt x="21329" y="72953"/>
                    <a:pt x="20376" y="73905"/>
                  </a:cubicBezTo>
                  <a:cubicBezTo>
                    <a:pt x="20376" y="75810"/>
                    <a:pt x="20376" y="76763"/>
                    <a:pt x="21329" y="77715"/>
                  </a:cubicBezTo>
                  <a:cubicBezTo>
                    <a:pt x="23234" y="83430"/>
                    <a:pt x="27044" y="88193"/>
                    <a:pt x="32759" y="92003"/>
                  </a:cubicBezTo>
                  <a:lnTo>
                    <a:pt x="33711" y="92955"/>
                  </a:lnTo>
                  <a:cubicBezTo>
                    <a:pt x="35616" y="94860"/>
                    <a:pt x="36569" y="97718"/>
                    <a:pt x="34664" y="99623"/>
                  </a:cubicBezTo>
                  <a:cubicBezTo>
                    <a:pt x="34664" y="99623"/>
                    <a:pt x="34664" y="99623"/>
                    <a:pt x="34664" y="99623"/>
                  </a:cubicBezTo>
                  <a:cubicBezTo>
                    <a:pt x="32759" y="101528"/>
                    <a:pt x="29901" y="102480"/>
                    <a:pt x="27996" y="100575"/>
                  </a:cubicBezTo>
                  <a:lnTo>
                    <a:pt x="27044" y="99623"/>
                  </a:lnTo>
                  <a:cubicBezTo>
                    <a:pt x="24186" y="96765"/>
                    <a:pt x="20376" y="94860"/>
                    <a:pt x="16566" y="94860"/>
                  </a:cubicBezTo>
                  <a:lnTo>
                    <a:pt x="16566" y="93908"/>
                  </a:lnTo>
                  <a:close/>
                  <a:moveTo>
                    <a:pt x="100386" y="92955"/>
                  </a:moveTo>
                  <a:lnTo>
                    <a:pt x="100386" y="9295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6" name="Freeform 216"/>
            <p:cNvSpPr/>
            <p:nvPr/>
          </p:nvSpPr>
          <p:spPr>
            <a:xfrm>
              <a:off x="6302208" y="5978765"/>
              <a:ext cx="65012" cy="120327"/>
            </a:xfrm>
            <a:custGeom>
              <a:avLst/>
              <a:gdLst/>
              <a:ahLst/>
              <a:cxnLst/>
              <a:rect l="l" t="t" r="r" b="b"/>
              <a:pathLst>
                <a:path w="65012" h="120327">
                  <a:moveTo>
                    <a:pt x="243" y="57180"/>
                  </a:moveTo>
                  <a:cubicBezTo>
                    <a:pt x="2148" y="37177"/>
                    <a:pt x="7863" y="15270"/>
                    <a:pt x="25008" y="4792"/>
                  </a:cubicBezTo>
                  <a:cubicBezTo>
                    <a:pt x="35485" y="-923"/>
                    <a:pt x="48820" y="-1875"/>
                    <a:pt x="59298" y="3840"/>
                  </a:cubicBezTo>
                  <a:cubicBezTo>
                    <a:pt x="61203" y="4792"/>
                    <a:pt x="63108" y="6697"/>
                    <a:pt x="63108" y="8602"/>
                  </a:cubicBezTo>
                  <a:cubicBezTo>
                    <a:pt x="64060" y="11460"/>
                    <a:pt x="61203" y="14317"/>
                    <a:pt x="58345" y="16222"/>
                  </a:cubicBezTo>
                  <a:cubicBezTo>
                    <a:pt x="52630" y="20032"/>
                    <a:pt x="46915" y="21937"/>
                    <a:pt x="40248" y="23842"/>
                  </a:cubicBezTo>
                  <a:cubicBezTo>
                    <a:pt x="50725" y="22890"/>
                    <a:pt x="61203" y="28605"/>
                    <a:pt x="65013" y="39082"/>
                  </a:cubicBezTo>
                  <a:cubicBezTo>
                    <a:pt x="58345" y="46702"/>
                    <a:pt x="49773" y="51465"/>
                    <a:pt x="40248" y="52417"/>
                  </a:cubicBezTo>
                  <a:cubicBezTo>
                    <a:pt x="46915" y="50512"/>
                    <a:pt x="53583" y="53370"/>
                    <a:pt x="57393" y="58132"/>
                  </a:cubicBezTo>
                  <a:cubicBezTo>
                    <a:pt x="64060" y="67657"/>
                    <a:pt x="58345" y="69562"/>
                    <a:pt x="51678" y="75277"/>
                  </a:cubicBezTo>
                  <a:cubicBezTo>
                    <a:pt x="54535" y="74325"/>
                    <a:pt x="57393" y="75277"/>
                    <a:pt x="60250" y="76230"/>
                  </a:cubicBezTo>
                  <a:cubicBezTo>
                    <a:pt x="63108" y="77182"/>
                    <a:pt x="65013" y="80992"/>
                    <a:pt x="65013" y="83850"/>
                  </a:cubicBezTo>
                  <a:cubicBezTo>
                    <a:pt x="64060" y="89565"/>
                    <a:pt x="57393" y="91470"/>
                    <a:pt x="52630" y="94327"/>
                  </a:cubicBezTo>
                  <a:cubicBezTo>
                    <a:pt x="48820" y="97185"/>
                    <a:pt x="45963" y="100042"/>
                    <a:pt x="44058" y="104805"/>
                  </a:cubicBezTo>
                  <a:cubicBezTo>
                    <a:pt x="43105" y="107662"/>
                    <a:pt x="43105" y="109567"/>
                    <a:pt x="41200" y="112425"/>
                  </a:cubicBezTo>
                  <a:cubicBezTo>
                    <a:pt x="31675" y="129570"/>
                    <a:pt x="9768" y="115282"/>
                    <a:pt x="5005" y="102900"/>
                  </a:cubicBezTo>
                  <a:cubicBezTo>
                    <a:pt x="1195" y="88612"/>
                    <a:pt x="-710" y="72420"/>
                    <a:pt x="243" y="57180"/>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17" name="Freeform 217"/>
            <p:cNvSpPr/>
            <p:nvPr/>
          </p:nvSpPr>
          <p:spPr>
            <a:xfrm>
              <a:off x="6298407" y="5973292"/>
              <a:ext cx="76433" cy="130279"/>
            </a:xfrm>
            <a:custGeom>
              <a:avLst/>
              <a:gdLst/>
              <a:ahLst/>
              <a:cxnLst/>
              <a:rect l="l" t="t" r="r" b="b"/>
              <a:pathLst>
                <a:path w="76433" h="130279">
                  <a:moveTo>
                    <a:pt x="34524" y="130280"/>
                  </a:moveTo>
                  <a:lnTo>
                    <a:pt x="33571" y="130280"/>
                  </a:lnTo>
                  <a:cubicBezTo>
                    <a:pt x="22141" y="128375"/>
                    <a:pt x="11664" y="120755"/>
                    <a:pt x="6901" y="110277"/>
                  </a:cubicBezTo>
                  <a:cubicBezTo>
                    <a:pt x="1186" y="95037"/>
                    <a:pt x="-719" y="77892"/>
                    <a:pt x="234" y="61700"/>
                  </a:cubicBezTo>
                  <a:lnTo>
                    <a:pt x="234" y="61700"/>
                  </a:lnTo>
                  <a:cubicBezTo>
                    <a:pt x="1186" y="42650"/>
                    <a:pt x="6901" y="16932"/>
                    <a:pt x="26904" y="5502"/>
                  </a:cubicBezTo>
                  <a:cubicBezTo>
                    <a:pt x="39286" y="-1165"/>
                    <a:pt x="53574" y="-2118"/>
                    <a:pt x="65956" y="4550"/>
                  </a:cubicBezTo>
                  <a:cubicBezTo>
                    <a:pt x="68814" y="5502"/>
                    <a:pt x="71671" y="8360"/>
                    <a:pt x="72624" y="12170"/>
                  </a:cubicBezTo>
                  <a:cubicBezTo>
                    <a:pt x="73576" y="15027"/>
                    <a:pt x="72624" y="19790"/>
                    <a:pt x="65956" y="24552"/>
                  </a:cubicBezTo>
                  <a:lnTo>
                    <a:pt x="62146" y="27410"/>
                  </a:lnTo>
                  <a:cubicBezTo>
                    <a:pt x="67861" y="30267"/>
                    <a:pt x="72624" y="35982"/>
                    <a:pt x="75481" y="41697"/>
                  </a:cubicBezTo>
                  <a:cubicBezTo>
                    <a:pt x="76434" y="43602"/>
                    <a:pt x="75481" y="45507"/>
                    <a:pt x="74529" y="46460"/>
                  </a:cubicBezTo>
                  <a:cubicBezTo>
                    <a:pt x="71671" y="50270"/>
                    <a:pt x="67861" y="53127"/>
                    <a:pt x="63099" y="55985"/>
                  </a:cubicBezTo>
                  <a:cubicBezTo>
                    <a:pt x="65004" y="56937"/>
                    <a:pt x="65956" y="58842"/>
                    <a:pt x="66909" y="60747"/>
                  </a:cubicBezTo>
                  <a:cubicBezTo>
                    <a:pt x="71671" y="68367"/>
                    <a:pt x="71671" y="73130"/>
                    <a:pt x="68814" y="76940"/>
                  </a:cubicBezTo>
                  <a:lnTo>
                    <a:pt x="68814" y="76940"/>
                  </a:lnTo>
                  <a:cubicBezTo>
                    <a:pt x="73576" y="78845"/>
                    <a:pt x="76434" y="83607"/>
                    <a:pt x="76434" y="89322"/>
                  </a:cubicBezTo>
                  <a:cubicBezTo>
                    <a:pt x="75481" y="96942"/>
                    <a:pt x="69766" y="99800"/>
                    <a:pt x="65004" y="101705"/>
                  </a:cubicBezTo>
                  <a:lnTo>
                    <a:pt x="62146" y="103610"/>
                  </a:lnTo>
                  <a:cubicBezTo>
                    <a:pt x="59289" y="105515"/>
                    <a:pt x="56431" y="108372"/>
                    <a:pt x="55479" y="111230"/>
                  </a:cubicBezTo>
                  <a:cubicBezTo>
                    <a:pt x="55479" y="112182"/>
                    <a:pt x="54526" y="113135"/>
                    <a:pt x="54526" y="113135"/>
                  </a:cubicBezTo>
                  <a:cubicBezTo>
                    <a:pt x="54526" y="115040"/>
                    <a:pt x="53574" y="116945"/>
                    <a:pt x="52621" y="118850"/>
                  </a:cubicBezTo>
                  <a:cubicBezTo>
                    <a:pt x="47859" y="126470"/>
                    <a:pt x="41191" y="130280"/>
                    <a:pt x="34524" y="130280"/>
                  </a:cubicBezTo>
                  <a:close/>
                  <a:moveTo>
                    <a:pt x="8806" y="62652"/>
                  </a:moveTo>
                  <a:cubicBezTo>
                    <a:pt x="7854" y="77892"/>
                    <a:pt x="9759" y="92180"/>
                    <a:pt x="14521" y="106467"/>
                  </a:cubicBezTo>
                  <a:cubicBezTo>
                    <a:pt x="18331" y="114087"/>
                    <a:pt x="24999" y="118850"/>
                    <a:pt x="33571" y="120755"/>
                  </a:cubicBezTo>
                  <a:cubicBezTo>
                    <a:pt x="37381" y="120755"/>
                    <a:pt x="41191" y="118850"/>
                    <a:pt x="42144" y="115040"/>
                  </a:cubicBezTo>
                  <a:cubicBezTo>
                    <a:pt x="43096" y="114087"/>
                    <a:pt x="43096" y="112182"/>
                    <a:pt x="43096" y="111230"/>
                  </a:cubicBezTo>
                  <a:cubicBezTo>
                    <a:pt x="43096" y="110277"/>
                    <a:pt x="44049" y="109325"/>
                    <a:pt x="44049" y="108372"/>
                  </a:cubicBezTo>
                  <a:cubicBezTo>
                    <a:pt x="45954" y="102657"/>
                    <a:pt x="49764" y="97895"/>
                    <a:pt x="54526" y="95037"/>
                  </a:cubicBezTo>
                  <a:lnTo>
                    <a:pt x="58336" y="93132"/>
                  </a:lnTo>
                  <a:cubicBezTo>
                    <a:pt x="62146" y="91227"/>
                    <a:pt x="64051" y="90275"/>
                    <a:pt x="65004" y="88370"/>
                  </a:cubicBezTo>
                  <a:cubicBezTo>
                    <a:pt x="65004" y="86465"/>
                    <a:pt x="64051" y="86465"/>
                    <a:pt x="63099" y="85512"/>
                  </a:cubicBezTo>
                  <a:cubicBezTo>
                    <a:pt x="61194" y="84560"/>
                    <a:pt x="59289" y="84560"/>
                    <a:pt x="57384" y="84560"/>
                  </a:cubicBezTo>
                  <a:cubicBezTo>
                    <a:pt x="54526" y="84560"/>
                    <a:pt x="52621" y="82655"/>
                    <a:pt x="51669" y="80750"/>
                  </a:cubicBezTo>
                  <a:cubicBezTo>
                    <a:pt x="51669" y="78845"/>
                    <a:pt x="51669" y="76940"/>
                    <a:pt x="53574" y="75987"/>
                  </a:cubicBezTo>
                  <a:lnTo>
                    <a:pt x="55479" y="74082"/>
                  </a:lnTo>
                  <a:cubicBezTo>
                    <a:pt x="61194" y="69320"/>
                    <a:pt x="61194" y="69320"/>
                    <a:pt x="58336" y="65510"/>
                  </a:cubicBezTo>
                  <a:cubicBezTo>
                    <a:pt x="55479" y="60747"/>
                    <a:pt x="51669" y="60747"/>
                    <a:pt x="45954" y="61700"/>
                  </a:cubicBezTo>
                  <a:cubicBezTo>
                    <a:pt x="43096" y="61700"/>
                    <a:pt x="41191" y="60747"/>
                    <a:pt x="40239" y="57890"/>
                  </a:cubicBezTo>
                  <a:cubicBezTo>
                    <a:pt x="40239" y="57890"/>
                    <a:pt x="40239" y="57890"/>
                    <a:pt x="40239" y="57890"/>
                  </a:cubicBezTo>
                  <a:cubicBezTo>
                    <a:pt x="40239" y="55032"/>
                    <a:pt x="42144" y="53127"/>
                    <a:pt x="44049" y="52175"/>
                  </a:cubicBezTo>
                  <a:cubicBezTo>
                    <a:pt x="51669" y="51222"/>
                    <a:pt x="58336" y="47412"/>
                    <a:pt x="63099" y="42650"/>
                  </a:cubicBezTo>
                  <a:cubicBezTo>
                    <a:pt x="59289" y="35982"/>
                    <a:pt x="51669" y="32172"/>
                    <a:pt x="45001" y="33125"/>
                  </a:cubicBezTo>
                  <a:cubicBezTo>
                    <a:pt x="42144" y="33125"/>
                    <a:pt x="40239" y="32172"/>
                    <a:pt x="39286" y="29315"/>
                  </a:cubicBezTo>
                  <a:cubicBezTo>
                    <a:pt x="38334" y="26457"/>
                    <a:pt x="40239" y="24552"/>
                    <a:pt x="43096" y="23600"/>
                  </a:cubicBezTo>
                  <a:cubicBezTo>
                    <a:pt x="48811" y="21695"/>
                    <a:pt x="54526" y="19790"/>
                    <a:pt x="60241" y="15980"/>
                  </a:cubicBezTo>
                  <a:cubicBezTo>
                    <a:pt x="62146" y="15027"/>
                    <a:pt x="63099" y="14075"/>
                    <a:pt x="63099" y="13122"/>
                  </a:cubicBezTo>
                  <a:lnTo>
                    <a:pt x="61194" y="12170"/>
                  </a:lnTo>
                  <a:cubicBezTo>
                    <a:pt x="51669" y="7407"/>
                    <a:pt x="40239" y="7407"/>
                    <a:pt x="31666" y="13122"/>
                  </a:cubicBezTo>
                  <a:cubicBezTo>
                    <a:pt x="14521" y="23600"/>
                    <a:pt x="9759" y="45507"/>
                    <a:pt x="8806" y="62652"/>
                  </a:cubicBezTo>
                  <a:lnTo>
                    <a:pt x="8806" y="6265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8" name="Freeform 218"/>
            <p:cNvSpPr/>
            <p:nvPr/>
          </p:nvSpPr>
          <p:spPr>
            <a:xfrm>
              <a:off x="6517716" y="5405390"/>
              <a:ext cx="72390" cy="72389"/>
            </a:xfrm>
            <a:custGeom>
              <a:avLst/>
              <a:gdLst/>
              <a:ahLst/>
              <a:cxnLst/>
              <a:rect l="l" t="t" r="r" b="b"/>
              <a:pathLst>
                <a:path w="72390" h="72389">
                  <a:moveTo>
                    <a:pt x="36195" y="72390"/>
                  </a:moveTo>
                  <a:cubicBezTo>
                    <a:pt x="16192" y="72390"/>
                    <a:pt x="0" y="56197"/>
                    <a:pt x="0" y="36195"/>
                  </a:cubicBezTo>
                  <a:cubicBezTo>
                    <a:pt x="0" y="16192"/>
                    <a:pt x="16192" y="0"/>
                    <a:pt x="36195" y="0"/>
                  </a:cubicBezTo>
                  <a:cubicBezTo>
                    <a:pt x="56197" y="0"/>
                    <a:pt x="72390" y="16192"/>
                    <a:pt x="72390" y="36195"/>
                  </a:cubicBezTo>
                  <a:cubicBezTo>
                    <a:pt x="72390" y="57150"/>
                    <a:pt x="56197" y="72390"/>
                    <a:pt x="36195" y="72390"/>
                  </a:cubicBezTo>
                  <a:close/>
                  <a:moveTo>
                    <a:pt x="36195" y="10477"/>
                  </a:moveTo>
                  <a:cubicBezTo>
                    <a:pt x="21908" y="10477"/>
                    <a:pt x="10478" y="21907"/>
                    <a:pt x="10478" y="36195"/>
                  </a:cubicBezTo>
                  <a:cubicBezTo>
                    <a:pt x="10478" y="50482"/>
                    <a:pt x="21908" y="61913"/>
                    <a:pt x="36195" y="61913"/>
                  </a:cubicBezTo>
                  <a:cubicBezTo>
                    <a:pt x="50483" y="61913"/>
                    <a:pt x="61913" y="50482"/>
                    <a:pt x="61913" y="36195"/>
                  </a:cubicBezTo>
                  <a:cubicBezTo>
                    <a:pt x="62865" y="22860"/>
                    <a:pt x="51435" y="11430"/>
                    <a:pt x="36195" y="1047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19" name="Freeform 219"/>
            <p:cNvSpPr/>
            <p:nvPr/>
          </p:nvSpPr>
          <p:spPr>
            <a:xfrm>
              <a:off x="6597726" y="5405390"/>
              <a:ext cx="72390" cy="72389"/>
            </a:xfrm>
            <a:custGeom>
              <a:avLst/>
              <a:gdLst/>
              <a:ahLst/>
              <a:cxnLst/>
              <a:rect l="l" t="t" r="r" b="b"/>
              <a:pathLst>
                <a:path w="72390" h="72389">
                  <a:moveTo>
                    <a:pt x="36195" y="72390"/>
                  </a:moveTo>
                  <a:cubicBezTo>
                    <a:pt x="16193" y="72390"/>
                    <a:pt x="0" y="56197"/>
                    <a:pt x="0" y="36195"/>
                  </a:cubicBezTo>
                  <a:cubicBezTo>
                    <a:pt x="0" y="16192"/>
                    <a:pt x="16193" y="0"/>
                    <a:pt x="36195" y="0"/>
                  </a:cubicBezTo>
                  <a:cubicBezTo>
                    <a:pt x="56198" y="0"/>
                    <a:pt x="72390" y="16192"/>
                    <a:pt x="72390" y="36195"/>
                  </a:cubicBezTo>
                  <a:cubicBezTo>
                    <a:pt x="72390" y="57150"/>
                    <a:pt x="56198" y="72390"/>
                    <a:pt x="36195" y="72390"/>
                  </a:cubicBezTo>
                  <a:lnTo>
                    <a:pt x="36195" y="72390"/>
                  </a:lnTo>
                  <a:close/>
                  <a:moveTo>
                    <a:pt x="36195" y="10477"/>
                  </a:moveTo>
                  <a:cubicBezTo>
                    <a:pt x="21908" y="10477"/>
                    <a:pt x="10478" y="21907"/>
                    <a:pt x="10478" y="36195"/>
                  </a:cubicBezTo>
                  <a:cubicBezTo>
                    <a:pt x="10478" y="50482"/>
                    <a:pt x="21908" y="61913"/>
                    <a:pt x="36195" y="61913"/>
                  </a:cubicBezTo>
                  <a:cubicBezTo>
                    <a:pt x="50483" y="61913"/>
                    <a:pt x="61913" y="50482"/>
                    <a:pt x="61913" y="36195"/>
                  </a:cubicBezTo>
                  <a:cubicBezTo>
                    <a:pt x="62865" y="22860"/>
                    <a:pt x="50483" y="10477"/>
                    <a:pt x="36195" y="10477"/>
                  </a:cubicBezTo>
                  <a:lnTo>
                    <a:pt x="36195" y="10477"/>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0" name="Freeform 220"/>
            <p:cNvSpPr/>
            <p:nvPr/>
          </p:nvSpPr>
          <p:spPr>
            <a:xfrm>
              <a:off x="6564967" y="5502459"/>
              <a:ext cx="87137" cy="34435"/>
            </a:xfrm>
            <a:custGeom>
              <a:avLst/>
              <a:gdLst/>
              <a:ahLst/>
              <a:cxnLst/>
              <a:rect l="l" t="t" r="r" b="b"/>
              <a:pathLst>
                <a:path w="87137" h="34435">
                  <a:moveTo>
                    <a:pt x="37521" y="34376"/>
                  </a:moveTo>
                  <a:cubicBezTo>
                    <a:pt x="25139" y="34376"/>
                    <a:pt x="12756" y="31518"/>
                    <a:pt x="2279" y="25803"/>
                  </a:cubicBezTo>
                  <a:cubicBezTo>
                    <a:pt x="374" y="24851"/>
                    <a:pt x="-579" y="21993"/>
                    <a:pt x="374" y="19136"/>
                  </a:cubicBezTo>
                  <a:cubicBezTo>
                    <a:pt x="1326" y="17231"/>
                    <a:pt x="4184" y="16278"/>
                    <a:pt x="7041" y="17231"/>
                  </a:cubicBezTo>
                  <a:cubicBezTo>
                    <a:pt x="8946" y="18183"/>
                    <a:pt x="51809" y="41996"/>
                    <a:pt x="78479" y="1991"/>
                  </a:cubicBezTo>
                  <a:cubicBezTo>
                    <a:pt x="80384" y="86"/>
                    <a:pt x="83241" y="-867"/>
                    <a:pt x="85146" y="1038"/>
                  </a:cubicBezTo>
                  <a:cubicBezTo>
                    <a:pt x="87051" y="2943"/>
                    <a:pt x="88004" y="5801"/>
                    <a:pt x="86099" y="7706"/>
                  </a:cubicBezTo>
                  <a:cubicBezTo>
                    <a:pt x="75621" y="24851"/>
                    <a:pt x="56571" y="35328"/>
                    <a:pt x="37521" y="34376"/>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1" name="Freeform 221"/>
            <p:cNvSpPr/>
            <p:nvPr/>
          </p:nvSpPr>
          <p:spPr>
            <a:xfrm>
              <a:off x="6580581" y="5437774"/>
              <a:ext cx="27622" cy="9525"/>
            </a:xfrm>
            <a:custGeom>
              <a:avLst/>
              <a:gdLst/>
              <a:ahLst/>
              <a:cxnLst/>
              <a:rect l="l" t="t" r="r" b="b"/>
              <a:pathLst>
                <a:path w="27622" h="9525">
                  <a:moveTo>
                    <a:pt x="22860" y="9525"/>
                  </a:moveTo>
                  <a:lnTo>
                    <a:pt x="4763" y="9525"/>
                  </a:lnTo>
                  <a:cubicBezTo>
                    <a:pt x="1905" y="9525"/>
                    <a:pt x="0" y="7620"/>
                    <a:pt x="0" y="4763"/>
                  </a:cubicBezTo>
                  <a:cubicBezTo>
                    <a:pt x="0" y="1905"/>
                    <a:pt x="1905" y="0"/>
                    <a:pt x="4763" y="0"/>
                  </a:cubicBezTo>
                  <a:lnTo>
                    <a:pt x="22860" y="0"/>
                  </a:lnTo>
                  <a:cubicBezTo>
                    <a:pt x="25717" y="0"/>
                    <a:pt x="27622" y="1905"/>
                    <a:pt x="27622" y="4763"/>
                  </a:cubicBezTo>
                  <a:cubicBezTo>
                    <a:pt x="27622" y="7620"/>
                    <a:pt x="24765" y="9525"/>
                    <a:pt x="22860" y="952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2" name="Freeform 222"/>
            <p:cNvSpPr/>
            <p:nvPr/>
          </p:nvSpPr>
          <p:spPr>
            <a:xfrm>
              <a:off x="6659638" y="5437774"/>
              <a:ext cx="80962" cy="28575"/>
            </a:xfrm>
            <a:custGeom>
              <a:avLst/>
              <a:gdLst/>
              <a:ahLst/>
              <a:cxnLst/>
              <a:rect l="l" t="t" r="r" b="b"/>
              <a:pathLst>
                <a:path w="80962" h="28575">
                  <a:moveTo>
                    <a:pt x="76200" y="28575"/>
                  </a:moveTo>
                  <a:cubicBezTo>
                    <a:pt x="76200" y="28575"/>
                    <a:pt x="75248" y="28575"/>
                    <a:pt x="75248" y="28575"/>
                  </a:cubicBezTo>
                  <a:lnTo>
                    <a:pt x="3810" y="9525"/>
                  </a:lnTo>
                  <a:cubicBezTo>
                    <a:pt x="953" y="8573"/>
                    <a:pt x="0" y="5715"/>
                    <a:pt x="0" y="3810"/>
                  </a:cubicBezTo>
                  <a:cubicBezTo>
                    <a:pt x="953" y="953"/>
                    <a:pt x="3810" y="0"/>
                    <a:pt x="5715" y="0"/>
                  </a:cubicBezTo>
                  <a:lnTo>
                    <a:pt x="77153" y="19050"/>
                  </a:lnTo>
                  <a:cubicBezTo>
                    <a:pt x="80010" y="20003"/>
                    <a:pt x="80963" y="22860"/>
                    <a:pt x="80963" y="24765"/>
                  </a:cubicBezTo>
                  <a:cubicBezTo>
                    <a:pt x="80963" y="27623"/>
                    <a:pt x="79058" y="28575"/>
                    <a:pt x="76200" y="2857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3" name="Freeform 223"/>
            <p:cNvSpPr/>
            <p:nvPr/>
          </p:nvSpPr>
          <p:spPr>
            <a:xfrm>
              <a:off x="6696786" y="5446728"/>
              <a:ext cx="59377" cy="68644"/>
            </a:xfrm>
            <a:custGeom>
              <a:avLst/>
              <a:gdLst/>
              <a:ahLst/>
              <a:cxnLst/>
              <a:rect l="l" t="t" r="r" b="b"/>
              <a:pathLst>
                <a:path w="59377" h="68644">
                  <a:moveTo>
                    <a:pt x="0" y="26289"/>
                  </a:moveTo>
                  <a:cubicBezTo>
                    <a:pt x="1905" y="19622"/>
                    <a:pt x="5715" y="12954"/>
                    <a:pt x="11430" y="9144"/>
                  </a:cubicBezTo>
                  <a:cubicBezTo>
                    <a:pt x="20002" y="1524"/>
                    <a:pt x="31433" y="-1334"/>
                    <a:pt x="42863" y="572"/>
                  </a:cubicBezTo>
                  <a:cubicBezTo>
                    <a:pt x="54292" y="5334"/>
                    <a:pt x="60960" y="17716"/>
                    <a:pt x="59055" y="29147"/>
                  </a:cubicBezTo>
                  <a:cubicBezTo>
                    <a:pt x="57150" y="45339"/>
                    <a:pt x="46672" y="59627"/>
                    <a:pt x="31433" y="66294"/>
                  </a:cubicBezTo>
                  <a:cubicBezTo>
                    <a:pt x="21908" y="70104"/>
                    <a:pt x="10477" y="69152"/>
                    <a:pt x="952" y="64389"/>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24" name="Freeform 224"/>
            <p:cNvSpPr/>
            <p:nvPr/>
          </p:nvSpPr>
          <p:spPr>
            <a:xfrm>
              <a:off x="6692976" y="5443878"/>
              <a:ext cx="68177" cy="76764"/>
            </a:xfrm>
            <a:custGeom>
              <a:avLst/>
              <a:gdLst/>
              <a:ahLst/>
              <a:cxnLst/>
              <a:rect l="l" t="t" r="r" b="b"/>
              <a:pathLst>
                <a:path w="68177" h="76764">
                  <a:moveTo>
                    <a:pt x="21908" y="76764"/>
                  </a:moveTo>
                  <a:cubicBezTo>
                    <a:pt x="15240" y="76764"/>
                    <a:pt x="8573" y="74859"/>
                    <a:pt x="2858" y="72002"/>
                  </a:cubicBezTo>
                  <a:cubicBezTo>
                    <a:pt x="953" y="71049"/>
                    <a:pt x="-952" y="68192"/>
                    <a:pt x="953" y="65334"/>
                  </a:cubicBezTo>
                  <a:cubicBezTo>
                    <a:pt x="953" y="65334"/>
                    <a:pt x="953" y="65334"/>
                    <a:pt x="953" y="65334"/>
                  </a:cubicBezTo>
                  <a:cubicBezTo>
                    <a:pt x="1905" y="62477"/>
                    <a:pt x="4763" y="61524"/>
                    <a:pt x="7620" y="63429"/>
                  </a:cubicBezTo>
                  <a:cubicBezTo>
                    <a:pt x="7620" y="63429"/>
                    <a:pt x="7620" y="63429"/>
                    <a:pt x="7620" y="63429"/>
                  </a:cubicBezTo>
                  <a:cubicBezTo>
                    <a:pt x="16193" y="67239"/>
                    <a:pt x="25718" y="68192"/>
                    <a:pt x="34290" y="65334"/>
                  </a:cubicBezTo>
                  <a:cubicBezTo>
                    <a:pt x="47625" y="59619"/>
                    <a:pt x="57150" y="47237"/>
                    <a:pt x="58103" y="31997"/>
                  </a:cubicBezTo>
                  <a:cubicBezTo>
                    <a:pt x="60008" y="22472"/>
                    <a:pt x="54293" y="11994"/>
                    <a:pt x="45720" y="8184"/>
                  </a:cubicBezTo>
                  <a:cubicBezTo>
                    <a:pt x="36195" y="7232"/>
                    <a:pt x="25718" y="10089"/>
                    <a:pt x="19050" y="15804"/>
                  </a:cubicBezTo>
                  <a:cubicBezTo>
                    <a:pt x="14288" y="19614"/>
                    <a:pt x="10478" y="24377"/>
                    <a:pt x="9525" y="31044"/>
                  </a:cubicBezTo>
                  <a:cubicBezTo>
                    <a:pt x="8573" y="33902"/>
                    <a:pt x="5715" y="34854"/>
                    <a:pt x="3810" y="34854"/>
                  </a:cubicBezTo>
                  <a:cubicBezTo>
                    <a:pt x="953" y="33902"/>
                    <a:pt x="0" y="31044"/>
                    <a:pt x="0" y="29139"/>
                  </a:cubicBezTo>
                  <a:cubicBezTo>
                    <a:pt x="1905" y="21519"/>
                    <a:pt x="6668" y="14852"/>
                    <a:pt x="13335" y="10089"/>
                  </a:cubicBezTo>
                  <a:cubicBezTo>
                    <a:pt x="22860" y="1517"/>
                    <a:pt x="36195" y="-1341"/>
                    <a:pt x="48578" y="564"/>
                  </a:cubicBezTo>
                  <a:cubicBezTo>
                    <a:pt x="61913" y="6279"/>
                    <a:pt x="70485" y="20567"/>
                    <a:pt x="67628" y="34854"/>
                  </a:cubicBezTo>
                  <a:cubicBezTo>
                    <a:pt x="65723" y="52952"/>
                    <a:pt x="54293" y="69144"/>
                    <a:pt x="37148" y="75812"/>
                  </a:cubicBezTo>
                  <a:cubicBezTo>
                    <a:pt x="32385" y="75812"/>
                    <a:pt x="26670" y="76764"/>
                    <a:pt x="21908" y="76764"/>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5" name="Freeform 225"/>
            <p:cNvSpPr/>
            <p:nvPr/>
          </p:nvSpPr>
          <p:spPr>
            <a:xfrm>
              <a:off x="6757372" y="5851738"/>
              <a:ext cx="161417" cy="232904"/>
            </a:xfrm>
            <a:custGeom>
              <a:avLst/>
              <a:gdLst/>
              <a:ahLst/>
              <a:cxnLst/>
              <a:rect l="l" t="t" r="r" b="b"/>
              <a:pathLst>
                <a:path w="161417" h="232904">
                  <a:moveTo>
                    <a:pt x="121341" y="232784"/>
                  </a:moveTo>
                  <a:cubicBezTo>
                    <a:pt x="76574" y="232784"/>
                    <a:pt x="11804" y="196589"/>
                    <a:pt x="2279" y="191826"/>
                  </a:cubicBezTo>
                  <a:cubicBezTo>
                    <a:pt x="374" y="190874"/>
                    <a:pt x="-579" y="187064"/>
                    <a:pt x="374" y="185159"/>
                  </a:cubicBezTo>
                  <a:cubicBezTo>
                    <a:pt x="1326" y="183254"/>
                    <a:pt x="5136" y="182301"/>
                    <a:pt x="7041" y="183254"/>
                  </a:cubicBezTo>
                  <a:cubicBezTo>
                    <a:pt x="38474" y="201351"/>
                    <a:pt x="124199" y="241356"/>
                    <a:pt x="147059" y="214686"/>
                  </a:cubicBezTo>
                  <a:cubicBezTo>
                    <a:pt x="169919" y="188016"/>
                    <a:pt x="101339" y="55619"/>
                    <a:pt x="73716" y="7041"/>
                  </a:cubicBezTo>
                  <a:cubicBezTo>
                    <a:pt x="72764" y="4184"/>
                    <a:pt x="73716" y="1326"/>
                    <a:pt x="76574" y="374"/>
                  </a:cubicBezTo>
                  <a:cubicBezTo>
                    <a:pt x="78479" y="-579"/>
                    <a:pt x="81336" y="374"/>
                    <a:pt x="82289" y="2279"/>
                  </a:cubicBezTo>
                  <a:cubicBezTo>
                    <a:pt x="92766" y="20376"/>
                    <a:pt x="187064" y="184206"/>
                    <a:pt x="154679" y="221354"/>
                  </a:cubicBezTo>
                  <a:cubicBezTo>
                    <a:pt x="145154" y="228974"/>
                    <a:pt x="133724" y="233736"/>
                    <a:pt x="121341" y="232784"/>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6" name="Freeform 226"/>
            <p:cNvSpPr/>
            <p:nvPr/>
          </p:nvSpPr>
          <p:spPr>
            <a:xfrm>
              <a:off x="6740227" y="6170826"/>
              <a:ext cx="175881" cy="78478"/>
            </a:xfrm>
            <a:custGeom>
              <a:avLst/>
              <a:gdLst/>
              <a:ahLst/>
              <a:cxnLst/>
              <a:rect l="l" t="t" r="r" b="b"/>
              <a:pathLst>
                <a:path w="175881" h="78478">
                  <a:moveTo>
                    <a:pt x="171824" y="78479"/>
                  </a:moveTo>
                  <a:lnTo>
                    <a:pt x="171824" y="78479"/>
                  </a:lnTo>
                  <a:cubicBezTo>
                    <a:pt x="99434" y="68001"/>
                    <a:pt x="7041" y="10851"/>
                    <a:pt x="2279" y="8946"/>
                  </a:cubicBezTo>
                  <a:cubicBezTo>
                    <a:pt x="374" y="7994"/>
                    <a:pt x="-579" y="4184"/>
                    <a:pt x="374" y="2279"/>
                  </a:cubicBezTo>
                  <a:cubicBezTo>
                    <a:pt x="374" y="2279"/>
                    <a:pt x="374" y="2279"/>
                    <a:pt x="374" y="2279"/>
                  </a:cubicBezTo>
                  <a:cubicBezTo>
                    <a:pt x="1326" y="374"/>
                    <a:pt x="4184" y="-579"/>
                    <a:pt x="7041" y="374"/>
                  </a:cubicBezTo>
                  <a:cubicBezTo>
                    <a:pt x="7041" y="374"/>
                    <a:pt x="7041" y="374"/>
                    <a:pt x="7041" y="374"/>
                  </a:cubicBezTo>
                  <a:cubicBezTo>
                    <a:pt x="7994" y="1326"/>
                    <a:pt x="102291" y="58476"/>
                    <a:pt x="171824" y="68954"/>
                  </a:cubicBezTo>
                  <a:cubicBezTo>
                    <a:pt x="174681" y="68954"/>
                    <a:pt x="176586" y="71811"/>
                    <a:pt x="175634" y="73716"/>
                  </a:cubicBezTo>
                  <a:cubicBezTo>
                    <a:pt x="175634" y="73716"/>
                    <a:pt x="175634" y="73716"/>
                    <a:pt x="175634" y="73716"/>
                  </a:cubicBezTo>
                  <a:cubicBezTo>
                    <a:pt x="176586" y="76574"/>
                    <a:pt x="174681" y="77526"/>
                    <a:pt x="171824" y="78479"/>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7" name="Freeform 227"/>
            <p:cNvSpPr/>
            <p:nvPr/>
          </p:nvSpPr>
          <p:spPr>
            <a:xfrm rot="16994313">
              <a:off x="4385153" y="6381572"/>
              <a:ext cx="283837" cy="344796"/>
            </a:xfrm>
            <a:custGeom>
              <a:avLst/>
              <a:gdLst/>
              <a:ahLst/>
              <a:cxnLst/>
              <a:rect l="l" t="t" r="r" b="b"/>
              <a:pathLst>
                <a:path w="283837" h="344796">
                  <a:moveTo>
                    <a:pt x="0" y="0"/>
                  </a:moveTo>
                  <a:lnTo>
                    <a:pt x="283838" y="0"/>
                  </a:lnTo>
                  <a:lnTo>
                    <a:pt x="283838" y="344796"/>
                  </a:lnTo>
                  <a:lnTo>
                    <a:pt x="0" y="344796"/>
                  </a:ln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28" name="Freeform 228"/>
            <p:cNvSpPr/>
            <p:nvPr/>
          </p:nvSpPr>
          <p:spPr>
            <a:xfrm>
              <a:off x="4321950" y="6372876"/>
              <a:ext cx="410780" cy="364108"/>
            </a:xfrm>
            <a:custGeom>
              <a:avLst/>
              <a:gdLst/>
              <a:ahLst/>
              <a:cxnLst/>
              <a:rect l="l" t="t" r="r" b="b"/>
              <a:pathLst>
                <a:path w="410780" h="364108">
                  <a:moveTo>
                    <a:pt x="340296" y="363156"/>
                  </a:moveTo>
                  <a:lnTo>
                    <a:pt x="339343" y="363156"/>
                  </a:lnTo>
                  <a:lnTo>
                    <a:pt x="3111" y="284098"/>
                  </a:lnTo>
                  <a:cubicBezTo>
                    <a:pt x="1206" y="283146"/>
                    <a:pt x="-699" y="281241"/>
                    <a:pt x="253" y="279336"/>
                  </a:cubicBezTo>
                  <a:cubicBezTo>
                    <a:pt x="253" y="279336"/>
                    <a:pt x="253" y="279336"/>
                    <a:pt x="253" y="279336"/>
                  </a:cubicBezTo>
                  <a:lnTo>
                    <a:pt x="65023" y="3111"/>
                  </a:lnTo>
                  <a:cubicBezTo>
                    <a:pt x="65976" y="1206"/>
                    <a:pt x="67881" y="-699"/>
                    <a:pt x="70738" y="253"/>
                  </a:cubicBezTo>
                  <a:lnTo>
                    <a:pt x="406971" y="79311"/>
                  </a:lnTo>
                  <a:cubicBezTo>
                    <a:pt x="407923" y="79311"/>
                    <a:pt x="408876" y="80263"/>
                    <a:pt x="409828" y="81216"/>
                  </a:cubicBezTo>
                  <a:cubicBezTo>
                    <a:pt x="410781" y="82168"/>
                    <a:pt x="410781" y="83121"/>
                    <a:pt x="410781" y="85026"/>
                  </a:cubicBezTo>
                  <a:lnTo>
                    <a:pt x="346011" y="361251"/>
                  </a:lnTo>
                  <a:cubicBezTo>
                    <a:pt x="346011" y="362203"/>
                    <a:pt x="345058" y="363156"/>
                    <a:pt x="344106" y="364108"/>
                  </a:cubicBezTo>
                  <a:cubicBezTo>
                    <a:pt x="342201" y="363156"/>
                    <a:pt x="341248" y="363156"/>
                    <a:pt x="340296" y="363156"/>
                  </a:cubicBezTo>
                  <a:close/>
                  <a:moveTo>
                    <a:pt x="9778" y="276478"/>
                  </a:moveTo>
                  <a:lnTo>
                    <a:pt x="337438" y="353631"/>
                  </a:lnTo>
                  <a:lnTo>
                    <a:pt x="400303" y="85978"/>
                  </a:lnTo>
                  <a:lnTo>
                    <a:pt x="72643" y="8826"/>
                  </a:lnTo>
                  <a:lnTo>
                    <a:pt x="9778" y="27647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29" name="Freeform 229"/>
            <p:cNvSpPr/>
            <p:nvPr/>
          </p:nvSpPr>
          <p:spPr>
            <a:xfrm>
              <a:off x="4498416" y="6300510"/>
              <a:ext cx="97155" cy="156810"/>
            </a:xfrm>
            <a:custGeom>
              <a:avLst/>
              <a:gdLst/>
              <a:ahLst/>
              <a:cxnLst/>
              <a:rect l="l" t="t" r="r" b="b"/>
              <a:pathLst>
                <a:path w="97155" h="156810">
                  <a:moveTo>
                    <a:pt x="97155" y="22137"/>
                  </a:moveTo>
                  <a:cubicBezTo>
                    <a:pt x="97155" y="22137"/>
                    <a:pt x="91440" y="165012"/>
                    <a:pt x="77153" y="156440"/>
                  </a:cubicBezTo>
                  <a:cubicBezTo>
                    <a:pt x="58103" y="145010"/>
                    <a:pt x="65723" y="112625"/>
                    <a:pt x="65723" y="112625"/>
                  </a:cubicBezTo>
                  <a:lnTo>
                    <a:pt x="0" y="98337"/>
                  </a:lnTo>
                  <a:cubicBezTo>
                    <a:pt x="0" y="98337"/>
                    <a:pt x="27622" y="4040"/>
                    <a:pt x="29528" y="230"/>
                  </a:cubicBezTo>
                  <a:cubicBezTo>
                    <a:pt x="31432" y="-2628"/>
                    <a:pt x="97155" y="22137"/>
                    <a:pt x="97155" y="2213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30" name="Freeform 230"/>
            <p:cNvSpPr/>
            <p:nvPr/>
          </p:nvSpPr>
          <p:spPr>
            <a:xfrm>
              <a:off x="4494606" y="6295871"/>
              <a:ext cx="106679" cy="165840"/>
            </a:xfrm>
            <a:custGeom>
              <a:avLst/>
              <a:gdLst/>
              <a:ahLst/>
              <a:cxnLst/>
              <a:rect l="l" t="t" r="r" b="b"/>
              <a:pathLst>
                <a:path w="106679" h="165840">
                  <a:moveTo>
                    <a:pt x="81915" y="165841"/>
                  </a:moveTo>
                  <a:cubicBezTo>
                    <a:pt x="80963" y="165841"/>
                    <a:pt x="79057" y="165841"/>
                    <a:pt x="78105" y="164888"/>
                  </a:cubicBezTo>
                  <a:cubicBezTo>
                    <a:pt x="60007" y="154411"/>
                    <a:pt x="61913" y="130598"/>
                    <a:pt x="63817" y="120121"/>
                  </a:cubicBezTo>
                  <a:lnTo>
                    <a:pt x="2857" y="106786"/>
                  </a:lnTo>
                  <a:cubicBezTo>
                    <a:pt x="1905" y="106786"/>
                    <a:pt x="953" y="105833"/>
                    <a:pt x="0" y="104881"/>
                  </a:cubicBezTo>
                  <a:cubicBezTo>
                    <a:pt x="0" y="103928"/>
                    <a:pt x="0" y="102976"/>
                    <a:pt x="0" y="101071"/>
                  </a:cubicBezTo>
                  <a:cubicBezTo>
                    <a:pt x="10478" y="65828"/>
                    <a:pt x="28575" y="5821"/>
                    <a:pt x="30480" y="2011"/>
                  </a:cubicBezTo>
                  <a:cubicBezTo>
                    <a:pt x="32385" y="-847"/>
                    <a:pt x="34290" y="-4657"/>
                    <a:pt x="103823" y="22013"/>
                  </a:cubicBezTo>
                  <a:cubicBezTo>
                    <a:pt x="105728" y="22966"/>
                    <a:pt x="106680" y="23918"/>
                    <a:pt x="106680" y="25823"/>
                  </a:cubicBezTo>
                  <a:cubicBezTo>
                    <a:pt x="104775" y="64876"/>
                    <a:pt x="100013" y="156316"/>
                    <a:pt x="86678" y="163936"/>
                  </a:cubicBezTo>
                  <a:cubicBezTo>
                    <a:pt x="84773" y="165841"/>
                    <a:pt x="82867" y="165841"/>
                    <a:pt x="81915" y="165841"/>
                  </a:cubicBezTo>
                  <a:close/>
                  <a:moveTo>
                    <a:pt x="9525" y="100118"/>
                  </a:moveTo>
                  <a:lnTo>
                    <a:pt x="70485" y="112501"/>
                  </a:lnTo>
                  <a:cubicBezTo>
                    <a:pt x="71438" y="112501"/>
                    <a:pt x="72390" y="113453"/>
                    <a:pt x="73342" y="114406"/>
                  </a:cubicBezTo>
                  <a:cubicBezTo>
                    <a:pt x="73342" y="115358"/>
                    <a:pt x="73342" y="116311"/>
                    <a:pt x="73342" y="118216"/>
                  </a:cubicBezTo>
                  <a:cubicBezTo>
                    <a:pt x="73342" y="118216"/>
                    <a:pt x="66675" y="146791"/>
                    <a:pt x="80963" y="157268"/>
                  </a:cubicBezTo>
                  <a:cubicBezTo>
                    <a:pt x="87630" y="147743"/>
                    <a:pt x="93345" y="85831"/>
                    <a:pt x="96203" y="30586"/>
                  </a:cubicBezTo>
                  <a:cubicBezTo>
                    <a:pt x="71438" y="21061"/>
                    <a:pt x="44767" y="11536"/>
                    <a:pt x="36195" y="10583"/>
                  </a:cubicBezTo>
                  <a:cubicBezTo>
                    <a:pt x="33338" y="21061"/>
                    <a:pt x="19050" y="66781"/>
                    <a:pt x="9525" y="100118"/>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1" name="Freeform 231"/>
            <p:cNvSpPr/>
            <p:nvPr/>
          </p:nvSpPr>
          <p:spPr>
            <a:xfrm>
              <a:off x="4691666" y="7119889"/>
              <a:ext cx="170423" cy="186888"/>
            </a:xfrm>
            <a:custGeom>
              <a:avLst/>
              <a:gdLst/>
              <a:ahLst/>
              <a:cxnLst/>
              <a:rect l="l" t="t" r="r" b="b"/>
              <a:pathLst>
                <a:path w="170423" h="186888">
                  <a:moveTo>
                    <a:pt x="4870" y="4763"/>
                  </a:moveTo>
                  <a:cubicBezTo>
                    <a:pt x="4870" y="4763"/>
                    <a:pt x="-845" y="94298"/>
                    <a:pt x="107" y="127635"/>
                  </a:cubicBezTo>
                  <a:cubicBezTo>
                    <a:pt x="107" y="161925"/>
                    <a:pt x="107" y="193358"/>
                    <a:pt x="40112" y="185738"/>
                  </a:cubicBezTo>
                  <a:cubicBezTo>
                    <a:pt x="62020" y="181928"/>
                    <a:pt x="181082" y="151448"/>
                    <a:pt x="169652" y="129540"/>
                  </a:cubicBezTo>
                  <a:cubicBezTo>
                    <a:pt x="159175" y="107633"/>
                    <a:pt x="81070" y="101918"/>
                    <a:pt x="81070" y="101918"/>
                  </a:cubicBezTo>
                  <a:lnTo>
                    <a:pt x="87737" y="0"/>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32" name="Freeform 232"/>
            <p:cNvSpPr/>
            <p:nvPr/>
          </p:nvSpPr>
          <p:spPr>
            <a:xfrm>
              <a:off x="4687964" y="7115127"/>
              <a:ext cx="177641" cy="196215"/>
            </a:xfrm>
            <a:custGeom>
              <a:avLst/>
              <a:gdLst/>
              <a:ahLst/>
              <a:cxnLst/>
              <a:rect l="l" t="t" r="r" b="b"/>
              <a:pathLst>
                <a:path w="177641" h="196215">
                  <a:moveTo>
                    <a:pt x="33338" y="196215"/>
                  </a:moveTo>
                  <a:cubicBezTo>
                    <a:pt x="25717" y="196215"/>
                    <a:pt x="19050" y="194310"/>
                    <a:pt x="13335" y="189548"/>
                  </a:cubicBezTo>
                  <a:cubicBezTo>
                    <a:pt x="0" y="179070"/>
                    <a:pt x="0" y="157163"/>
                    <a:pt x="0" y="133350"/>
                  </a:cubicBezTo>
                  <a:lnTo>
                    <a:pt x="0" y="132398"/>
                  </a:lnTo>
                  <a:cubicBezTo>
                    <a:pt x="0" y="99060"/>
                    <a:pt x="4763" y="9525"/>
                    <a:pt x="4763" y="8573"/>
                  </a:cubicBezTo>
                  <a:cubicBezTo>
                    <a:pt x="4763" y="5715"/>
                    <a:pt x="6667" y="4763"/>
                    <a:pt x="9525" y="4763"/>
                  </a:cubicBezTo>
                  <a:cubicBezTo>
                    <a:pt x="9525" y="4763"/>
                    <a:pt x="9525" y="4763"/>
                    <a:pt x="9525" y="4763"/>
                  </a:cubicBezTo>
                  <a:cubicBezTo>
                    <a:pt x="11430" y="4763"/>
                    <a:pt x="13335" y="6668"/>
                    <a:pt x="13335" y="9525"/>
                  </a:cubicBezTo>
                  <a:cubicBezTo>
                    <a:pt x="13335" y="9525"/>
                    <a:pt x="13335" y="9525"/>
                    <a:pt x="13335" y="9525"/>
                  </a:cubicBezTo>
                  <a:cubicBezTo>
                    <a:pt x="13335" y="10478"/>
                    <a:pt x="7620" y="99060"/>
                    <a:pt x="8572" y="132398"/>
                  </a:cubicBezTo>
                  <a:lnTo>
                    <a:pt x="8572" y="133350"/>
                  </a:lnTo>
                  <a:cubicBezTo>
                    <a:pt x="8572" y="154305"/>
                    <a:pt x="8572" y="174308"/>
                    <a:pt x="19050" y="182880"/>
                  </a:cubicBezTo>
                  <a:cubicBezTo>
                    <a:pt x="26670" y="187643"/>
                    <a:pt x="35242" y="188595"/>
                    <a:pt x="42863" y="186690"/>
                  </a:cubicBezTo>
                  <a:cubicBezTo>
                    <a:pt x="70485" y="181928"/>
                    <a:pt x="160972" y="156210"/>
                    <a:pt x="169545" y="139065"/>
                  </a:cubicBezTo>
                  <a:cubicBezTo>
                    <a:pt x="170497" y="138113"/>
                    <a:pt x="170497" y="137160"/>
                    <a:pt x="169545" y="136208"/>
                  </a:cubicBezTo>
                  <a:cubicBezTo>
                    <a:pt x="161925" y="121920"/>
                    <a:pt x="114300" y="113348"/>
                    <a:pt x="84772" y="110490"/>
                  </a:cubicBezTo>
                  <a:cubicBezTo>
                    <a:pt x="81915" y="110490"/>
                    <a:pt x="80963" y="108585"/>
                    <a:pt x="80963" y="105728"/>
                  </a:cubicBezTo>
                  <a:lnTo>
                    <a:pt x="87630" y="3810"/>
                  </a:lnTo>
                  <a:cubicBezTo>
                    <a:pt x="87630" y="953"/>
                    <a:pt x="89535" y="0"/>
                    <a:pt x="92392" y="0"/>
                  </a:cubicBezTo>
                  <a:cubicBezTo>
                    <a:pt x="95250" y="0"/>
                    <a:pt x="96202" y="1905"/>
                    <a:pt x="96202" y="4763"/>
                  </a:cubicBezTo>
                  <a:lnTo>
                    <a:pt x="89535" y="102870"/>
                  </a:lnTo>
                  <a:cubicBezTo>
                    <a:pt x="107632" y="104775"/>
                    <a:pt x="166688" y="111443"/>
                    <a:pt x="176213" y="132398"/>
                  </a:cubicBezTo>
                  <a:cubicBezTo>
                    <a:pt x="178117" y="135255"/>
                    <a:pt x="178117" y="140018"/>
                    <a:pt x="176213" y="142875"/>
                  </a:cubicBezTo>
                  <a:cubicBezTo>
                    <a:pt x="162877" y="169545"/>
                    <a:pt x="44767" y="194310"/>
                    <a:pt x="43815" y="195263"/>
                  </a:cubicBezTo>
                  <a:cubicBezTo>
                    <a:pt x="40005" y="196215"/>
                    <a:pt x="37147" y="196215"/>
                    <a:pt x="33338" y="19621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3" name="Freeform 233"/>
            <p:cNvSpPr/>
            <p:nvPr/>
          </p:nvSpPr>
          <p:spPr>
            <a:xfrm>
              <a:off x="4969796" y="7130367"/>
              <a:ext cx="179787" cy="186888"/>
            </a:xfrm>
            <a:custGeom>
              <a:avLst/>
              <a:gdLst/>
              <a:ahLst/>
              <a:cxnLst/>
              <a:rect l="l" t="t" r="r" b="b"/>
              <a:pathLst>
                <a:path w="179787" h="186888">
                  <a:moveTo>
                    <a:pt x="4870" y="4763"/>
                  </a:moveTo>
                  <a:cubicBezTo>
                    <a:pt x="4870" y="4763"/>
                    <a:pt x="-845" y="94297"/>
                    <a:pt x="107" y="127635"/>
                  </a:cubicBezTo>
                  <a:cubicBezTo>
                    <a:pt x="107" y="161925"/>
                    <a:pt x="107" y="193358"/>
                    <a:pt x="40112" y="185738"/>
                  </a:cubicBezTo>
                  <a:cubicBezTo>
                    <a:pt x="62020" y="181928"/>
                    <a:pt x="189655" y="160972"/>
                    <a:pt x="179177" y="139065"/>
                  </a:cubicBezTo>
                  <a:cubicBezTo>
                    <a:pt x="168700" y="117158"/>
                    <a:pt x="82022" y="101917"/>
                    <a:pt x="82022" y="101917"/>
                  </a:cubicBezTo>
                  <a:lnTo>
                    <a:pt x="88690" y="0"/>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34" name="Freeform 234"/>
            <p:cNvSpPr/>
            <p:nvPr/>
          </p:nvSpPr>
          <p:spPr>
            <a:xfrm>
              <a:off x="4965141" y="7125605"/>
              <a:ext cx="189071" cy="196215"/>
            </a:xfrm>
            <a:custGeom>
              <a:avLst/>
              <a:gdLst/>
              <a:ahLst/>
              <a:cxnLst/>
              <a:rect l="l" t="t" r="r" b="b"/>
              <a:pathLst>
                <a:path w="189071" h="196215">
                  <a:moveTo>
                    <a:pt x="33338" y="196215"/>
                  </a:moveTo>
                  <a:cubicBezTo>
                    <a:pt x="25717" y="196215"/>
                    <a:pt x="19050" y="194310"/>
                    <a:pt x="13335" y="189547"/>
                  </a:cubicBezTo>
                  <a:cubicBezTo>
                    <a:pt x="0" y="179070"/>
                    <a:pt x="0" y="157163"/>
                    <a:pt x="0" y="133350"/>
                  </a:cubicBezTo>
                  <a:lnTo>
                    <a:pt x="0" y="131445"/>
                  </a:lnTo>
                  <a:cubicBezTo>
                    <a:pt x="0" y="98108"/>
                    <a:pt x="4763" y="8572"/>
                    <a:pt x="4763" y="7620"/>
                  </a:cubicBezTo>
                  <a:cubicBezTo>
                    <a:pt x="4763" y="4763"/>
                    <a:pt x="6667" y="3810"/>
                    <a:pt x="9525" y="3810"/>
                  </a:cubicBezTo>
                  <a:cubicBezTo>
                    <a:pt x="11430" y="3810"/>
                    <a:pt x="13335" y="5715"/>
                    <a:pt x="13335" y="8572"/>
                  </a:cubicBezTo>
                  <a:cubicBezTo>
                    <a:pt x="13335" y="8572"/>
                    <a:pt x="13335" y="8572"/>
                    <a:pt x="13335" y="8572"/>
                  </a:cubicBezTo>
                  <a:cubicBezTo>
                    <a:pt x="13335" y="9525"/>
                    <a:pt x="7620" y="98108"/>
                    <a:pt x="8573" y="131445"/>
                  </a:cubicBezTo>
                  <a:lnTo>
                    <a:pt x="8573" y="132397"/>
                  </a:lnTo>
                  <a:cubicBezTo>
                    <a:pt x="8573" y="153353"/>
                    <a:pt x="8573" y="173355"/>
                    <a:pt x="19050" y="181928"/>
                  </a:cubicBezTo>
                  <a:cubicBezTo>
                    <a:pt x="26670" y="186690"/>
                    <a:pt x="35242" y="187642"/>
                    <a:pt x="42863" y="185738"/>
                  </a:cubicBezTo>
                  <a:lnTo>
                    <a:pt x="49530" y="184785"/>
                  </a:lnTo>
                  <a:cubicBezTo>
                    <a:pt x="149542" y="167640"/>
                    <a:pt x="175260" y="155258"/>
                    <a:pt x="178117" y="147638"/>
                  </a:cubicBezTo>
                  <a:cubicBezTo>
                    <a:pt x="178117" y="146685"/>
                    <a:pt x="178117" y="146685"/>
                    <a:pt x="178117" y="145733"/>
                  </a:cubicBezTo>
                  <a:cubicBezTo>
                    <a:pt x="170498" y="131445"/>
                    <a:pt x="116205" y="117158"/>
                    <a:pt x="83820" y="110490"/>
                  </a:cubicBezTo>
                  <a:cubicBezTo>
                    <a:pt x="81915" y="110490"/>
                    <a:pt x="80010" y="107633"/>
                    <a:pt x="80010" y="105728"/>
                  </a:cubicBezTo>
                  <a:lnTo>
                    <a:pt x="86677" y="3810"/>
                  </a:lnTo>
                  <a:cubicBezTo>
                    <a:pt x="86677" y="953"/>
                    <a:pt x="88583" y="0"/>
                    <a:pt x="91440" y="0"/>
                  </a:cubicBezTo>
                  <a:cubicBezTo>
                    <a:pt x="94298" y="0"/>
                    <a:pt x="95250" y="1905"/>
                    <a:pt x="95250" y="4763"/>
                  </a:cubicBezTo>
                  <a:lnTo>
                    <a:pt x="90488" y="103822"/>
                  </a:lnTo>
                  <a:cubicBezTo>
                    <a:pt x="108585" y="107633"/>
                    <a:pt x="177165" y="120967"/>
                    <a:pt x="187642" y="142875"/>
                  </a:cubicBezTo>
                  <a:cubicBezTo>
                    <a:pt x="189548" y="145733"/>
                    <a:pt x="189548" y="149542"/>
                    <a:pt x="187642" y="152400"/>
                  </a:cubicBezTo>
                  <a:cubicBezTo>
                    <a:pt x="180975" y="166688"/>
                    <a:pt x="139065" y="179070"/>
                    <a:pt x="52388" y="194310"/>
                  </a:cubicBezTo>
                  <a:lnTo>
                    <a:pt x="45720" y="195263"/>
                  </a:lnTo>
                  <a:cubicBezTo>
                    <a:pt x="40958" y="196215"/>
                    <a:pt x="37148" y="196215"/>
                    <a:pt x="33338" y="19621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5" name="Freeform 235"/>
            <p:cNvSpPr/>
            <p:nvPr/>
          </p:nvSpPr>
          <p:spPr>
            <a:xfrm>
              <a:off x="4667669" y="6083569"/>
              <a:ext cx="415582" cy="1110882"/>
            </a:xfrm>
            <a:custGeom>
              <a:avLst/>
              <a:gdLst/>
              <a:ahLst/>
              <a:cxnLst/>
              <a:rect l="l" t="t" r="r" b="b"/>
              <a:pathLst>
                <a:path w="415582" h="1110882">
                  <a:moveTo>
                    <a:pt x="17437" y="32385"/>
                  </a:moveTo>
                  <a:cubicBezTo>
                    <a:pt x="17437" y="32385"/>
                    <a:pt x="-10185" y="983932"/>
                    <a:pt x="4102" y="1065848"/>
                  </a:cubicBezTo>
                  <a:cubicBezTo>
                    <a:pt x="4102" y="1065848"/>
                    <a:pt x="60300" y="1128713"/>
                    <a:pt x="131737" y="1097280"/>
                  </a:cubicBezTo>
                  <a:lnTo>
                    <a:pt x="223177" y="325755"/>
                  </a:lnTo>
                  <a:lnTo>
                    <a:pt x="271755" y="1097280"/>
                  </a:lnTo>
                  <a:cubicBezTo>
                    <a:pt x="271755" y="1097280"/>
                    <a:pt x="318427" y="1143000"/>
                    <a:pt x="415582" y="1066800"/>
                  </a:cubicBezTo>
                  <a:lnTo>
                    <a:pt x="415582" y="0"/>
                  </a:lnTo>
                  <a:lnTo>
                    <a:pt x="17437" y="3238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6" name="Freeform 236"/>
            <p:cNvSpPr/>
            <p:nvPr/>
          </p:nvSpPr>
          <p:spPr>
            <a:xfrm>
              <a:off x="4663659" y="6077855"/>
              <a:ext cx="425307" cy="1121195"/>
            </a:xfrm>
            <a:custGeom>
              <a:avLst/>
              <a:gdLst/>
              <a:ahLst/>
              <a:cxnLst/>
              <a:rect l="l" t="t" r="r" b="b"/>
              <a:pathLst>
                <a:path w="425307" h="1121195">
                  <a:moveTo>
                    <a:pt x="318627" y="1121093"/>
                  </a:moveTo>
                  <a:cubicBezTo>
                    <a:pt x="302435" y="1122045"/>
                    <a:pt x="285290" y="1116330"/>
                    <a:pt x="272907" y="1105853"/>
                  </a:cubicBezTo>
                  <a:cubicBezTo>
                    <a:pt x="271955" y="1104900"/>
                    <a:pt x="271955" y="1103948"/>
                    <a:pt x="271002" y="1102995"/>
                  </a:cubicBezTo>
                  <a:lnTo>
                    <a:pt x="226235" y="384810"/>
                  </a:lnTo>
                  <a:lnTo>
                    <a:pt x="141462" y="1103948"/>
                  </a:lnTo>
                  <a:cubicBezTo>
                    <a:pt x="141462" y="1105853"/>
                    <a:pt x="140510" y="1106805"/>
                    <a:pt x="138605" y="1107758"/>
                  </a:cubicBezTo>
                  <a:cubicBezTo>
                    <a:pt x="64310" y="1140143"/>
                    <a:pt x="5255" y="1075373"/>
                    <a:pt x="5255" y="1075373"/>
                  </a:cubicBezTo>
                  <a:cubicBezTo>
                    <a:pt x="4302" y="1074420"/>
                    <a:pt x="4302" y="1073468"/>
                    <a:pt x="4302" y="1072515"/>
                  </a:cubicBezTo>
                  <a:cubicBezTo>
                    <a:pt x="-9985" y="991553"/>
                    <a:pt x="15732" y="77152"/>
                    <a:pt x="17637" y="38100"/>
                  </a:cubicBezTo>
                  <a:cubicBezTo>
                    <a:pt x="17637" y="35242"/>
                    <a:pt x="19542" y="33338"/>
                    <a:pt x="22400" y="33338"/>
                  </a:cubicBezTo>
                  <a:lnTo>
                    <a:pt x="420545" y="0"/>
                  </a:lnTo>
                  <a:cubicBezTo>
                    <a:pt x="423402" y="0"/>
                    <a:pt x="425307" y="1905"/>
                    <a:pt x="425307" y="4763"/>
                  </a:cubicBezTo>
                  <a:cubicBezTo>
                    <a:pt x="425307" y="4763"/>
                    <a:pt x="425307" y="4763"/>
                    <a:pt x="425307" y="4763"/>
                  </a:cubicBezTo>
                  <a:lnTo>
                    <a:pt x="425307" y="1072515"/>
                  </a:lnTo>
                  <a:cubicBezTo>
                    <a:pt x="425307" y="1074420"/>
                    <a:pt x="424355" y="1075373"/>
                    <a:pt x="423402" y="1076325"/>
                  </a:cubicBezTo>
                  <a:cubicBezTo>
                    <a:pt x="377682" y="1110615"/>
                    <a:pt x="343392" y="1121093"/>
                    <a:pt x="318627" y="1121093"/>
                  </a:cubicBezTo>
                  <a:close/>
                  <a:moveTo>
                    <a:pt x="281480" y="1100138"/>
                  </a:moveTo>
                  <a:cubicBezTo>
                    <a:pt x="289100" y="1106805"/>
                    <a:pt x="331962" y="1134428"/>
                    <a:pt x="414830" y="1069658"/>
                  </a:cubicBezTo>
                  <a:lnTo>
                    <a:pt x="414830" y="9525"/>
                  </a:lnTo>
                  <a:lnTo>
                    <a:pt x="26210" y="42863"/>
                  </a:lnTo>
                  <a:cubicBezTo>
                    <a:pt x="24305" y="112395"/>
                    <a:pt x="-460" y="983933"/>
                    <a:pt x="12875" y="1069658"/>
                  </a:cubicBezTo>
                  <a:cubicBezTo>
                    <a:pt x="20495" y="1077278"/>
                    <a:pt x="69072" y="1125855"/>
                    <a:pt x="131937" y="1100138"/>
                  </a:cubicBezTo>
                  <a:lnTo>
                    <a:pt x="223377" y="331470"/>
                  </a:lnTo>
                  <a:cubicBezTo>
                    <a:pt x="223377" y="328613"/>
                    <a:pt x="225282" y="326708"/>
                    <a:pt x="228140" y="327660"/>
                  </a:cubicBezTo>
                  <a:cubicBezTo>
                    <a:pt x="228140" y="327660"/>
                    <a:pt x="228140" y="327660"/>
                    <a:pt x="228140" y="327660"/>
                  </a:cubicBezTo>
                  <a:cubicBezTo>
                    <a:pt x="230997" y="327660"/>
                    <a:pt x="232902" y="329565"/>
                    <a:pt x="232902" y="332422"/>
                  </a:cubicBezTo>
                  <a:lnTo>
                    <a:pt x="281480" y="110013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7" name="Freeform 237"/>
            <p:cNvSpPr/>
            <p:nvPr/>
          </p:nvSpPr>
          <p:spPr>
            <a:xfrm>
              <a:off x="5496636" y="5611077"/>
              <a:ext cx="167288" cy="152452"/>
            </a:xfrm>
            <a:custGeom>
              <a:avLst/>
              <a:gdLst/>
              <a:ahLst/>
              <a:cxnLst/>
              <a:rect l="l" t="t" r="r" b="b"/>
              <a:pathLst>
                <a:path w="167288" h="152452">
                  <a:moveTo>
                    <a:pt x="0" y="94350"/>
                  </a:moveTo>
                  <a:cubicBezTo>
                    <a:pt x="0" y="94350"/>
                    <a:pt x="53340" y="64823"/>
                    <a:pt x="57150" y="61013"/>
                  </a:cubicBezTo>
                  <a:cubicBezTo>
                    <a:pt x="60960" y="58155"/>
                    <a:pt x="79058" y="8625"/>
                    <a:pt x="82867" y="5768"/>
                  </a:cubicBezTo>
                  <a:cubicBezTo>
                    <a:pt x="86677" y="2910"/>
                    <a:pt x="93345" y="-2805"/>
                    <a:pt x="96202" y="3863"/>
                  </a:cubicBezTo>
                  <a:cubicBezTo>
                    <a:pt x="99060" y="10530"/>
                    <a:pt x="93345" y="48630"/>
                    <a:pt x="93345" y="48630"/>
                  </a:cubicBezTo>
                  <a:cubicBezTo>
                    <a:pt x="93345" y="48630"/>
                    <a:pt x="158115" y="-1852"/>
                    <a:pt x="162877" y="53"/>
                  </a:cubicBezTo>
                  <a:cubicBezTo>
                    <a:pt x="167640" y="2910"/>
                    <a:pt x="170497" y="8625"/>
                    <a:pt x="160972" y="22913"/>
                  </a:cubicBezTo>
                  <a:cubicBezTo>
                    <a:pt x="151447" y="34343"/>
                    <a:pt x="140970" y="43868"/>
                    <a:pt x="128588" y="51488"/>
                  </a:cubicBezTo>
                  <a:cubicBezTo>
                    <a:pt x="128588" y="51488"/>
                    <a:pt x="151447" y="77205"/>
                    <a:pt x="147638" y="85778"/>
                  </a:cubicBezTo>
                  <a:cubicBezTo>
                    <a:pt x="143827" y="94350"/>
                    <a:pt x="57150" y="152453"/>
                    <a:pt x="57150" y="152453"/>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38" name="Freeform 238"/>
            <p:cNvSpPr/>
            <p:nvPr/>
          </p:nvSpPr>
          <p:spPr>
            <a:xfrm>
              <a:off x="5491500" y="5605605"/>
              <a:ext cx="175814" cy="162687"/>
            </a:xfrm>
            <a:custGeom>
              <a:avLst/>
              <a:gdLst/>
              <a:ahLst/>
              <a:cxnLst/>
              <a:rect l="l" t="t" r="r" b="b"/>
              <a:pathLst>
                <a:path w="175814" h="162687">
                  <a:moveTo>
                    <a:pt x="61334" y="162687"/>
                  </a:moveTo>
                  <a:cubicBezTo>
                    <a:pt x="59429" y="162687"/>
                    <a:pt x="58476" y="161735"/>
                    <a:pt x="57524" y="160782"/>
                  </a:cubicBezTo>
                  <a:cubicBezTo>
                    <a:pt x="56571" y="158877"/>
                    <a:pt x="56571" y="156020"/>
                    <a:pt x="58476" y="155067"/>
                  </a:cubicBezTo>
                  <a:cubicBezTo>
                    <a:pt x="58476" y="155067"/>
                    <a:pt x="58476" y="155067"/>
                    <a:pt x="58476" y="155067"/>
                  </a:cubicBezTo>
                  <a:cubicBezTo>
                    <a:pt x="99434" y="127445"/>
                    <a:pt x="144201" y="96012"/>
                    <a:pt x="147059" y="90297"/>
                  </a:cubicBezTo>
                  <a:cubicBezTo>
                    <a:pt x="148011" y="87439"/>
                    <a:pt x="139439" y="73152"/>
                    <a:pt x="128009" y="60770"/>
                  </a:cubicBezTo>
                  <a:cubicBezTo>
                    <a:pt x="127056" y="59817"/>
                    <a:pt x="127056" y="58864"/>
                    <a:pt x="127056" y="56960"/>
                  </a:cubicBezTo>
                  <a:cubicBezTo>
                    <a:pt x="127056" y="56007"/>
                    <a:pt x="128009" y="54102"/>
                    <a:pt x="128961" y="54102"/>
                  </a:cubicBezTo>
                  <a:cubicBezTo>
                    <a:pt x="140391" y="46482"/>
                    <a:pt x="150869" y="37910"/>
                    <a:pt x="160394" y="27432"/>
                  </a:cubicBezTo>
                  <a:cubicBezTo>
                    <a:pt x="166109" y="18860"/>
                    <a:pt x="166109" y="15050"/>
                    <a:pt x="166109" y="13144"/>
                  </a:cubicBezTo>
                  <a:cubicBezTo>
                    <a:pt x="166109" y="12192"/>
                    <a:pt x="165156" y="12192"/>
                    <a:pt x="165156" y="11239"/>
                  </a:cubicBezTo>
                  <a:cubicBezTo>
                    <a:pt x="142296" y="25527"/>
                    <a:pt x="120389" y="40767"/>
                    <a:pt x="99434" y="57912"/>
                  </a:cubicBezTo>
                  <a:cubicBezTo>
                    <a:pt x="97529" y="58864"/>
                    <a:pt x="95624" y="58864"/>
                    <a:pt x="94671" y="57912"/>
                  </a:cubicBezTo>
                  <a:cubicBezTo>
                    <a:pt x="92766" y="56960"/>
                    <a:pt x="91814" y="55054"/>
                    <a:pt x="92766" y="53150"/>
                  </a:cubicBezTo>
                  <a:cubicBezTo>
                    <a:pt x="95624" y="38862"/>
                    <a:pt x="96576" y="25527"/>
                    <a:pt x="95624" y="11239"/>
                  </a:cubicBezTo>
                  <a:cubicBezTo>
                    <a:pt x="94671" y="11239"/>
                    <a:pt x="92766" y="12192"/>
                    <a:pt x="89909" y="15050"/>
                  </a:cubicBezTo>
                  <a:cubicBezTo>
                    <a:pt x="87051" y="17907"/>
                    <a:pt x="84194" y="28385"/>
                    <a:pt x="80384" y="36957"/>
                  </a:cubicBezTo>
                  <a:cubicBezTo>
                    <a:pt x="70859" y="60770"/>
                    <a:pt x="67049" y="68389"/>
                    <a:pt x="64191" y="70295"/>
                  </a:cubicBezTo>
                  <a:cubicBezTo>
                    <a:pt x="61334" y="72200"/>
                    <a:pt x="15614" y="98870"/>
                    <a:pt x="6089" y="103632"/>
                  </a:cubicBezTo>
                  <a:cubicBezTo>
                    <a:pt x="4184" y="104585"/>
                    <a:pt x="1326" y="103632"/>
                    <a:pt x="374" y="101727"/>
                  </a:cubicBezTo>
                  <a:cubicBezTo>
                    <a:pt x="-579" y="99822"/>
                    <a:pt x="374" y="96964"/>
                    <a:pt x="2279" y="96012"/>
                  </a:cubicBezTo>
                  <a:cubicBezTo>
                    <a:pt x="22281" y="84582"/>
                    <a:pt x="55619" y="65532"/>
                    <a:pt x="58476" y="62675"/>
                  </a:cubicBezTo>
                  <a:cubicBezTo>
                    <a:pt x="63239" y="53150"/>
                    <a:pt x="68001" y="42672"/>
                    <a:pt x="71811" y="32194"/>
                  </a:cubicBezTo>
                  <a:cubicBezTo>
                    <a:pt x="74669" y="23622"/>
                    <a:pt x="78479" y="15050"/>
                    <a:pt x="83241" y="7430"/>
                  </a:cubicBezTo>
                  <a:cubicBezTo>
                    <a:pt x="85146" y="5525"/>
                    <a:pt x="90861" y="-190"/>
                    <a:pt x="97529" y="762"/>
                  </a:cubicBezTo>
                  <a:cubicBezTo>
                    <a:pt x="100386" y="1714"/>
                    <a:pt x="103244" y="3619"/>
                    <a:pt x="104196" y="6477"/>
                  </a:cubicBezTo>
                  <a:cubicBezTo>
                    <a:pt x="105149" y="18860"/>
                    <a:pt x="105149" y="30289"/>
                    <a:pt x="103244" y="42672"/>
                  </a:cubicBezTo>
                  <a:cubicBezTo>
                    <a:pt x="162299" y="-3048"/>
                    <a:pt x="167061" y="-1143"/>
                    <a:pt x="169919" y="762"/>
                  </a:cubicBezTo>
                  <a:cubicBezTo>
                    <a:pt x="172776" y="2667"/>
                    <a:pt x="175634" y="5525"/>
                    <a:pt x="175634" y="9335"/>
                  </a:cubicBezTo>
                  <a:cubicBezTo>
                    <a:pt x="176586" y="16955"/>
                    <a:pt x="173729" y="24575"/>
                    <a:pt x="168014" y="30289"/>
                  </a:cubicBezTo>
                  <a:cubicBezTo>
                    <a:pt x="159441" y="40767"/>
                    <a:pt x="149916" y="49339"/>
                    <a:pt x="139439" y="56960"/>
                  </a:cubicBezTo>
                  <a:cubicBezTo>
                    <a:pt x="148011" y="66485"/>
                    <a:pt x="159441" y="83629"/>
                    <a:pt x="156584" y="92202"/>
                  </a:cubicBezTo>
                  <a:cubicBezTo>
                    <a:pt x="153726" y="100775"/>
                    <a:pt x="90861" y="143637"/>
                    <a:pt x="64191" y="161735"/>
                  </a:cubicBezTo>
                  <a:cubicBezTo>
                    <a:pt x="63239" y="161735"/>
                    <a:pt x="62286" y="161735"/>
                    <a:pt x="61334" y="162687"/>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39" name="Freeform 239"/>
            <p:cNvSpPr/>
            <p:nvPr/>
          </p:nvSpPr>
          <p:spPr>
            <a:xfrm>
              <a:off x="4650983" y="5642481"/>
              <a:ext cx="467812" cy="676356"/>
            </a:xfrm>
            <a:custGeom>
              <a:avLst/>
              <a:gdLst/>
              <a:ahLst/>
              <a:cxnLst/>
              <a:rect l="l" t="t" r="r" b="b"/>
              <a:pathLst>
                <a:path w="467812" h="676356">
                  <a:moveTo>
                    <a:pt x="387501" y="9607"/>
                  </a:moveTo>
                  <a:cubicBezTo>
                    <a:pt x="387501" y="9607"/>
                    <a:pt x="293203" y="-20874"/>
                    <a:pt x="46506" y="26751"/>
                  </a:cubicBezTo>
                  <a:cubicBezTo>
                    <a:pt x="3643" y="35324"/>
                    <a:pt x="-16359" y="435374"/>
                    <a:pt x="16026" y="676357"/>
                  </a:cubicBezTo>
                  <a:lnTo>
                    <a:pt x="449413" y="672546"/>
                  </a:lnTo>
                  <a:cubicBezTo>
                    <a:pt x="448461" y="671594"/>
                    <a:pt x="519898" y="42944"/>
                    <a:pt x="387501" y="9607"/>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40" name="Freeform 240"/>
            <p:cNvSpPr/>
            <p:nvPr/>
          </p:nvSpPr>
          <p:spPr>
            <a:xfrm>
              <a:off x="4511751" y="5610177"/>
              <a:ext cx="231913" cy="739139"/>
            </a:xfrm>
            <a:custGeom>
              <a:avLst/>
              <a:gdLst/>
              <a:ahLst/>
              <a:cxnLst/>
              <a:rect l="l" t="t" r="r" b="b"/>
              <a:pathLst>
                <a:path w="231913" h="739139">
                  <a:moveTo>
                    <a:pt x="168592" y="0"/>
                  </a:moveTo>
                  <a:cubicBezTo>
                    <a:pt x="168592" y="0"/>
                    <a:pt x="75248" y="300038"/>
                    <a:pt x="68580" y="326707"/>
                  </a:cubicBezTo>
                  <a:cubicBezTo>
                    <a:pt x="62865" y="353378"/>
                    <a:pt x="0" y="705803"/>
                    <a:pt x="0" y="705803"/>
                  </a:cubicBezTo>
                  <a:lnTo>
                    <a:pt x="98108" y="739140"/>
                  </a:lnTo>
                  <a:cubicBezTo>
                    <a:pt x="98108" y="739140"/>
                    <a:pt x="240983" y="409575"/>
                    <a:pt x="231458" y="316230"/>
                  </a:cubicBezTo>
                  <a:cubicBezTo>
                    <a:pt x="222885" y="223838"/>
                    <a:pt x="168592" y="0"/>
                    <a:pt x="168592" y="0"/>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41" name="Freeform 241"/>
            <p:cNvSpPr/>
            <p:nvPr/>
          </p:nvSpPr>
          <p:spPr>
            <a:xfrm>
              <a:off x="4952758" y="5651913"/>
              <a:ext cx="640079" cy="393839"/>
            </a:xfrm>
            <a:custGeom>
              <a:avLst/>
              <a:gdLst/>
              <a:ahLst/>
              <a:cxnLst/>
              <a:rect l="l" t="t" r="r" b="b"/>
              <a:pathLst>
                <a:path w="640079" h="393839">
                  <a:moveTo>
                    <a:pt x="77153" y="174"/>
                  </a:moveTo>
                  <a:cubicBezTo>
                    <a:pt x="152400" y="6841"/>
                    <a:pt x="309563" y="188769"/>
                    <a:pt x="321945" y="184006"/>
                  </a:cubicBezTo>
                  <a:cubicBezTo>
                    <a:pt x="334328" y="178291"/>
                    <a:pt x="566738" y="19224"/>
                    <a:pt x="566738" y="19224"/>
                  </a:cubicBezTo>
                  <a:lnTo>
                    <a:pt x="640080" y="99234"/>
                  </a:lnTo>
                  <a:cubicBezTo>
                    <a:pt x="640080" y="99234"/>
                    <a:pt x="415290" y="360219"/>
                    <a:pt x="369570" y="387841"/>
                  </a:cubicBezTo>
                  <a:cubicBezTo>
                    <a:pt x="299085" y="429751"/>
                    <a:pt x="0" y="238299"/>
                    <a:pt x="0" y="238299"/>
                  </a:cubicBezTo>
                  <a:cubicBezTo>
                    <a:pt x="0" y="238299"/>
                    <a:pt x="1905" y="-7446"/>
                    <a:pt x="77153" y="174"/>
                  </a:cubicBezTo>
                  <a:close/>
                </a:path>
              </a:pathLst>
            </a:custGeom>
            <a:solidFill>
              <a:schemeClr val="accent1"/>
            </a:solidFill>
            <a:ln cap="flat">
              <a:prstDash val="solid"/>
            </a:ln>
          </p:spPr>
          <p:txBody>
            <a:bodyPr vert="horz" lIns="91440" tIns="45720" rIns="91440" bIns="45720" anchor="ctr">
              <a:spAutoFit/>
            </a:bodyPr>
            <a:lstStyle/>
            <a:p>
              <a:pPr marL="0" algn="l"/>
              <a:endParaRPr/>
            </a:p>
          </p:txBody>
        </p:sp>
        <p:sp>
          <p:nvSpPr>
            <p:cNvPr id="242" name="Freeform 242"/>
            <p:cNvSpPr/>
            <p:nvPr/>
          </p:nvSpPr>
          <p:spPr>
            <a:xfrm>
              <a:off x="4543618" y="6369320"/>
              <a:ext cx="20520" cy="44767"/>
            </a:xfrm>
            <a:custGeom>
              <a:avLst/>
              <a:gdLst/>
              <a:ahLst/>
              <a:cxnLst/>
              <a:rect l="l" t="t" r="r" b="b"/>
              <a:pathLst>
                <a:path w="20520" h="44767">
                  <a:moveTo>
                    <a:pt x="20520" y="44767"/>
                  </a:moveTo>
                  <a:cubicBezTo>
                    <a:pt x="20520" y="44767"/>
                    <a:pt x="-9960" y="28575"/>
                    <a:pt x="3375" y="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43" name="Freeform 243"/>
            <p:cNvSpPr/>
            <p:nvPr/>
          </p:nvSpPr>
          <p:spPr>
            <a:xfrm>
              <a:off x="4539659" y="6365136"/>
              <a:ext cx="28663" cy="53713"/>
            </a:xfrm>
            <a:custGeom>
              <a:avLst/>
              <a:gdLst/>
              <a:ahLst/>
              <a:cxnLst/>
              <a:rect l="l" t="t" r="r" b="b"/>
              <a:pathLst>
                <a:path w="28663" h="53713">
                  <a:moveTo>
                    <a:pt x="24479" y="53714"/>
                  </a:moveTo>
                  <a:cubicBezTo>
                    <a:pt x="23527" y="53714"/>
                    <a:pt x="22574" y="53714"/>
                    <a:pt x="22574" y="52761"/>
                  </a:cubicBezTo>
                  <a:cubicBezTo>
                    <a:pt x="11144" y="46094"/>
                    <a:pt x="-7906" y="27996"/>
                    <a:pt x="3524" y="2279"/>
                  </a:cubicBezTo>
                  <a:cubicBezTo>
                    <a:pt x="4477" y="374"/>
                    <a:pt x="7334" y="-579"/>
                    <a:pt x="9239" y="374"/>
                  </a:cubicBezTo>
                  <a:cubicBezTo>
                    <a:pt x="11144" y="1326"/>
                    <a:pt x="12097" y="4184"/>
                    <a:pt x="11144" y="6089"/>
                  </a:cubicBezTo>
                  <a:cubicBezTo>
                    <a:pt x="-286" y="29901"/>
                    <a:pt x="25432" y="45141"/>
                    <a:pt x="26384" y="45141"/>
                  </a:cubicBezTo>
                  <a:cubicBezTo>
                    <a:pt x="28289" y="46094"/>
                    <a:pt x="29242" y="48951"/>
                    <a:pt x="28289" y="50856"/>
                  </a:cubicBezTo>
                  <a:cubicBezTo>
                    <a:pt x="27337" y="52761"/>
                    <a:pt x="25432" y="53714"/>
                    <a:pt x="24479" y="53714"/>
                  </a:cubicBezTo>
                  <a:lnTo>
                    <a:pt x="24479" y="53714"/>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44" name="Freeform 244"/>
            <p:cNvSpPr/>
            <p:nvPr/>
          </p:nvSpPr>
          <p:spPr>
            <a:xfrm>
              <a:off x="4988868" y="5879649"/>
              <a:ext cx="273453" cy="166773"/>
            </a:xfrm>
            <a:custGeom>
              <a:avLst/>
              <a:gdLst/>
              <a:ahLst/>
              <a:cxnLst/>
              <a:rect l="l" t="t" r="r" b="b"/>
              <a:pathLst>
                <a:path w="273453" h="166773">
                  <a:moveTo>
                    <a:pt x="269643" y="166773"/>
                  </a:moveTo>
                  <a:lnTo>
                    <a:pt x="269643" y="166773"/>
                  </a:lnTo>
                  <a:cubicBezTo>
                    <a:pt x="221066" y="157248"/>
                    <a:pt x="128673" y="102003"/>
                    <a:pt x="7706" y="12468"/>
                  </a:cubicBezTo>
                  <a:lnTo>
                    <a:pt x="1991" y="7706"/>
                  </a:lnTo>
                  <a:cubicBezTo>
                    <a:pt x="86" y="6753"/>
                    <a:pt x="-867" y="3896"/>
                    <a:pt x="1038" y="1991"/>
                  </a:cubicBezTo>
                  <a:cubicBezTo>
                    <a:pt x="1991" y="86"/>
                    <a:pt x="4848" y="-867"/>
                    <a:pt x="6753" y="1038"/>
                  </a:cubicBezTo>
                  <a:cubicBezTo>
                    <a:pt x="8658" y="1991"/>
                    <a:pt x="10563" y="3896"/>
                    <a:pt x="12468" y="5801"/>
                  </a:cubicBezTo>
                  <a:cubicBezTo>
                    <a:pt x="132483" y="95336"/>
                    <a:pt x="223923" y="149628"/>
                    <a:pt x="269643" y="159153"/>
                  </a:cubicBezTo>
                  <a:cubicBezTo>
                    <a:pt x="272501" y="160106"/>
                    <a:pt x="273453" y="162011"/>
                    <a:pt x="273453" y="163916"/>
                  </a:cubicBezTo>
                  <a:cubicBezTo>
                    <a:pt x="273453" y="164868"/>
                    <a:pt x="271548" y="166773"/>
                    <a:pt x="269643" y="166773"/>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45" name="Freeform 245"/>
            <p:cNvSpPr/>
            <p:nvPr/>
          </p:nvSpPr>
          <p:spPr>
            <a:xfrm>
              <a:off x="4974666" y="5403485"/>
              <a:ext cx="62864" cy="62864"/>
            </a:xfrm>
            <a:custGeom>
              <a:avLst/>
              <a:gdLst/>
              <a:ahLst/>
              <a:cxnLst/>
              <a:rect l="l" t="t" r="r" b="b"/>
              <a:pathLst>
                <a:path w="62864" h="62864">
                  <a:moveTo>
                    <a:pt x="31433" y="62865"/>
                  </a:moveTo>
                  <a:cubicBezTo>
                    <a:pt x="14288" y="62865"/>
                    <a:pt x="0" y="48577"/>
                    <a:pt x="0" y="31432"/>
                  </a:cubicBezTo>
                  <a:cubicBezTo>
                    <a:pt x="0" y="14288"/>
                    <a:pt x="14288" y="0"/>
                    <a:pt x="31433" y="0"/>
                  </a:cubicBezTo>
                  <a:cubicBezTo>
                    <a:pt x="48577" y="0"/>
                    <a:pt x="62865" y="14288"/>
                    <a:pt x="62865" y="31432"/>
                  </a:cubicBezTo>
                  <a:cubicBezTo>
                    <a:pt x="62865" y="48577"/>
                    <a:pt x="49530" y="62865"/>
                    <a:pt x="31433" y="62865"/>
                  </a:cubicBezTo>
                  <a:lnTo>
                    <a:pt x="31433" y="62865"/>
                  </a:lnTo>
                  <a:close/>
                  <a:moveTo>
                    <a:pt x="31433" y="9525"/>
                  </a:moveTo>
                  <a:cubicBezTo>
                    <a:pt x="19050" y="9525"/>
                    <a:pt x="9525" y="19050"/>
                    <a:pt x="9525" y="31432"/>
                  </a:cubicBezTo>
                  <a:cubicBezTo>
                    <a:pt x="9525" y="43815"/>
                    <a:pt x="19050" y="53340"/>
                    <a:pt x="31433" y="53340"/>
                  </a:cubicBezTo>
                  <a:cubicBezTo>
                    <a:pt x="43815" y="53340"/>
                    <a:pt x="53340" y="43815"/>
                    <a:pt x="53340" y="31432"/>
                  </a:cubicBezTo>
                  <a:cubicBezTo>
                    <a:pt x="53340" y="19050"/>
                    <a:pt x="43815" y="9525"/>
                    <a:pt x="31433" y="9525"/>
                  </a:cubicBezTo>
                  <a:lnTo>
                    <a:pt x="31433" y="9525"/>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46" name="Freeform 246"/>
            <p:cNvSpPr/>
            <p:nvPr/>
          </p:nvSpPr>
          <p:spPr>
            <a:xfrm>
              <a:off x="4988001" y="5455872"/>
              <a:ext cx="30718" cy="67445"/>
            </a:xfrm>
            <a:custGeom>
              <a:avLst/>
              <a:gdLst/>
              <a:ahLst/>
              <a:cxnLst/>
              <a:rect l="l" t="t" r="r" b="b"/>
              <a:pathLst>
                <a:path w="30718" h="67445">
                  <a:moveTo>
                    <a:pt x="5715" y="0"/>
                  </a:moveTo>
                  <a:cubicBezTo>
                    <a:pt x="5715" y="0"/>
                    <a:pt x="37148" y="51435"/>
                    <a:pt x="29527" y="61913"/>
                  </a:cubicBezTo>
                  <a:cubicBezTo>
                    <a:pt x="21907" y="72390"/>
                    <a:pt x="0" y="64770"/>
                    <a:pt x="0" y="6477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47" name="Freeform 247"/>
            <p:cNvSpPr/>
            <p:nvPr/>
          </p:nvSpPr>
          <p:spPr>
            <a:xfrm>
              <a:off x="4982881" y="5450540"/>
              <a:ext cx="42249" cy="76952"/>
            </a:xfrm>
            <a:custGeom>
              <a:avLst/>
              <a:gdLst/>
              <a:ahLst/>
              <a:cxnLst/>
              <a:rect l="l" t="t" r="r" b="b"/>
              <a:pathLst>
                <a:path w="42249" h="76952">
                  <a:moveTo>
                    <a:pt x="21312" y="76770"/>
                  </a:moveTo>
                  <a:cubicBezTo>
                    <a:pt x="15597" y="76770"/>
                    <a:pt x="8930" y="75817"/>
                    <a:pt x="3215" y="73912"/>
                  </a:cubicBezTo>
                  <a:cubicBezTo>
                    <a:pt x="357" y="72960"/>
                    <a:pt x="-595" y="70102"/>
                    <a:pt x="357" y="67245"/>
                  </a:cubicBezTo>
                  <a:cubicBezTo>
                    <a:pt x="1310" y="64387"/>
                    <a:pt x="4167" y="63435"/>
                    <a:pt x="7025" y="64387"/>
                  </a:cubicBezTo>
                  <a:cubicBezTo>
                    <a:pt x="13692" y="66292"/>
                    <a:pt x="27980" y="69150"/>
                    <a:pt x="31790" y="63435"/>
                  </a:cubicBezTo>
                  <a:cubicBezTo>
                    <a:pt x="34647" y="58672"/>
                    <a:pt x="23217" y="32002"/>
                    <a:pt x="7977" y="7237"/>
                  </a:cubicBezTo>
                  <a:cubicBezTo>
                    <a:pt x="7025" y="5332"/>
                    <a:pt x="7025" y="2475"/>
                    <a:pt x="9882" y="570"/>
                  </a:cubicBezTo>
                  <a:cubicBezTo>
                    <a:pt x="9882" y="570"/>
                    <a:pt x="9882" y="570"/>
                    <a:pt x="9882" y="570"/>
                  </a:cubicBezTo>
                  <a:cubicBezTo>
                    <a:pt x="11787" y="-383"/>
                    <a:pt x="15597" y="-383"/>
                    <a:pt x="16550" y="2475"/>
                  </a:cubicBezTo>
                  <a:cubicBezTo>
                    <a:pt x="16550" y="2475"/>
                    <a:pt x="16550" y="2475"/>
                    <a:pt x="16550" y="2475"/>
                  </a:cubicBezTo>
                  <a:cubicBezTo>
                    <a:pt x="26075" y="18667"/>
                    <a:pt x="48935" y="58672"/>
                    <a:pt x="40362" y="70102"/>
                  </a:cubicBezTo>
                  <a:cubicBezTo>
                    <a:pt x="34647" y="74865"/>
                    <a:pt x="27980" y="77722"/>
                    <a:pt x="21312" y="76770"/>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48" name="Freeform 248"/>
            <p:cNvSpPr/>
            <p:nvPr/>
          </p:nvSpPr>
          <p:spPr>
            <a:xfrm>
              <a:off x="4818456" y="5368200"/>
              <a:ext cx="184847" cy="264837"/>
            </a:xfrm>
            <a:custGeom>
              <a:avLst/>
              <a:gdLst/>
              <a:ahLst/>
              <a:cxnLst/>
              <a:rect l="l" t="t" r="r" b="b"/>
              <a:pathLst>
                <a:path w="184847" h="264837">
                  <a:moveTo>
                    <a:pt x="170498" y="20997"/>
                  </a:moveTo>
                  <a:cubicBezTo>
                    <a:pt x="191452" y="39095"/>
                    <a:pt x="183833" y="75290"/>
                    <a:pt x="181927" y="99102"/>
                  </a:cubicBezTo>
                  <a:cubicBezTo>
                    <a:pt x="180023" y="132440"/>
                    <a:pt x="178118" y="165777"/>
                    <a:pt x="175260" y="199115"/>
                  </a:cubicBezTo>
                  <a:cubicBezTo>
                    <a:pt x="173355" y="220070"/>
                    <a:pt x="118110" y="218165"/>
                    <a:pt x="108585" y="211497"/>
                  </a:cubicBezTo>
                  <a:lnTo>
                    <a:pt x="120015" y="264837"/>
                  </a:lnTo>
                  <a:lnTo>
                    <a:pt x="0" y="247692"/>
                  </a:lnTo>
                  <a:lnTo>
                    <a:pt x="7620" y="178160"/>
                  </a:lnTo>
                  <a:cubicBezTo>
                    <a:pt x="7620" y="178160"/>
                    <a:pt x="0" y="81005"/>
                    <a:pt x="22860" y="39095"/>
                  </a:cubicBezTo>
                  <a:cubicBezTo>
                    <a:pt x="36195" y="14330"/>
                    <a:pt x="62865" y="-910"/>
                    <a:pt x="91440" y="42"/>
                  </a:cubicBezTo>
                  <a:cubicBezTo>
                    <a:pt x="92393" y="995"/>
                    <a:pt x="150495" y="2900"/>
                    <a:pt x="170498" y="20997"/>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49" name="Freeform 249"/>
            <p:cNvSpPr/>
            <p:nvPr/>
          </p:nvSpPr>
          <p:spPr>
            <a:xfrm>
              <a:off x="4814398" y="5363328"/>
              <a:ext cx="194028" cy="275424"/>
            </a:xfrm>
            <a:custGeom>
              <a:avLst/>
              <a:gdLst/>
              <a:ahLst/>
              <a:cxnLst/>
              <a:rect l="l" t="t" r="r" b="b"/>
              <a:pathLst>
                <a:path w="194028" h="275424">
                  <a:moveTo>
                    <a:pt x="124073" y="275424"/>
                  </a:moveTo>
                  <a:lnTo>
                    <a:pt x="124073" y="275424"/>
                  </a:lnTo>
                  <a:lnTo>
                    <a:pt x="4058" y="257327"/>
                  </a:lnTo>
                  <a:cubicBezTo>
                    <a:pt x="1200" y="257327"/>
                    <a:pt x="-705" y="254469"/>
                    <a:pt x="248" y="251612"/>
                  </a:cubicBezTo>
                  <a:lnTo>
                    <a:pt x="7868" y="182079"/>
                  </a:lnTo>
                  <a:cubicBezTo>
                    <a:pt x="7868" y="179222"/>
                    <a:pt x="248" y="84924"/>
                    <a:pt x="24060" y="41109"/>
                  </a:cubicBezTo>
                  <a:cubicBezTo>
                    <a:pt x="38348" y="14439"/>
                    <a:pt x="66923" y="-1753"/>
                    <a:pt x="97403" y="152"/>
                  </a:cubicBezTo>
                  <a:cubicBezTo>
                    <a:pt x="99308" y="152"/>
                    <a:pt x="157410" y="2057"/>
                    <a:pt x="178365" y="21107"/>
                  </a:cubicBezTo>
                  <a:cubicBezTo>
                    <a:pt x="197415" y="38252"/>
                    <a:pt x="194558" y="66827"/>
                    <a:pt x="192653" y="90639"/>
                  </a:cubicBezTo>
                  <a:cubicBezTo>
                    <a:pt x="192653" y="95402"/>
                    <a:pt x="191700" y="99212"/>
                    <a:pt x="191700" y="103022"/>
                  </a:cubicBezTo>
                  <a:cubicBezTo>
                    <a:pt x="189795" y="136359"/>
                    <a:pt x="187890" y="170649"/>
                    <a:pt x="185033" y="203987"/>
                  </a:cubicBezTo>
                  <a:cubicBezTo>
                    <a:pt x="184080" y="211607"/>
                    <a:pt x="179318" y="218274"/>
                    <a:pt x="171698" y="220179"/>
                  </a:cubicBezTo>
                  <a:cubicBezTo>
                    <a:pt x="155505" y="225894"/>
                    <a:pt x="137408" y="227799"/>
                    <a:pt x="120263" y="223989"/>
                  </a:cubicBezTo>
                  <a:lnTo>
                    <a:pt x="129788" y="268757"/>
                  </a:lnTo>
                  <a:cubicBezTo>
                    <a:pt x="129788" y="270662"/>
                    <a:pt x="129788" y="271614"/>
                    <a:pt x="128835" y="272567"/>
                  </a:cubicBezTo>
                  <a:cubicBezTo>
                    <a:pt x="126930" y="274472"/>
                    <a:pt x="125978" y="275424"/>
                    <a:pt x="124073" y="275424"/>
                  </a:cubicBezTo>
                  <a:close/>
                  <a:moveTo>
                    <a:pt x="9773" y="248754"/>
                  </a:moveTo>
                  <a:lnTo>
                    <a:pt x="118358" y="264947"/>
                  </a:lnTo>
                  <a:lnTo>
                    <a:pt x="108833" y="218274"/>
                  </a:lnTo>
                  <a:cubicBezTo>
                    <a:pt x="108833" y="216369"/>
                    <a:pt x="108833" y="214464"/>
                    <a:pt x="110738" y="213512"/>
                  </a:cubicBezTo>
                  <a:cubicBezTo>
                    <a:pt x="112643" y="212559"/>
                    <a:pt x="114548" y="212559"/>
                    <a:pt x="116453" y="213512"/>
                  </a:cubicBezTo>
                  <a:cubicBezTo>
                    <a:pt x="133598" y="218274"/>
                    <a:pt x="150743" y="218274"/>
                    <a:pt x="167888" y="212559"/>
                  </a:cubicBezTo>
                  <a:cubicBezTo>
                    <a:pt x="172650" y="210654"/>
                    <a:pt x="175508" y="207797"/>
                    <a:pt x="175508" y="203987"/>
                  </a:cubicBezTo>
                  <a:cubicBezTo>
                    <a:pt x="178365" y="170649"/>
                    <a:pt x="181223" y="137312"/>
                    <a:pt x="182175" y="103974"/>
                  </a:cubicBezTo>
                  <a:cubicBezTo>
                    <a:pt x="182175" y="100164"/>
                    <a:pt x="183128" y="95402"/>
                    <a:pt x="183128" y="90639"/>
                  </a:cubicBezTo>
                  <a:cubicBezTo>
                    <a:pt x="185033" y="69684"/>
                    <a:pt x="186938" y="42062"/>
                    <a:pt x="171698" y="29679"/>
                  </a:cubicBezTo>
                  <a:lnTo>
                    <a:pt x="171698" y="29679"/>
                  </a:lnTo>
                  <a:cubicBezTo>
                    <a:pt x="153600" y="13487"/>
                    <a:pt x="97403" y="11582"/>
                    <a:pt x="96450" y="11582"/>
                  </a:cubicBezTo>
                  <a:cubicBezTo>
                    <a:pt x="69780" y="9677"/>
                    <a:pt x="45015" y="23964"/>
                    <a:pt x="31680" y="46824"/>
                  </a:cubicBezTo>
                  <a:cubicBezTo>
                    <a:pt x="9773" y="87782"/>
                    <a:pt x="16440" y="182079"/>
                    <a:pt x="16440" y="183032"/>
                  </a:cubicBezTo>
                  <a:lnTo>
                    <a:pt x="9773" y="248754"/>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0" name="Freeform 250"/>
            <p:cNvSpPr/>
            <p:nvPr/>
          </p:nvSpPr>
          <p:spPr>
            <a:xfrm>
              <a:off x="4794643" y="5595890"/>
              <a:ext cx="167639" cy="61326"/>
            </a:xfrm>
            <a:custGeom>
              <a:avLst/>
              <a:gdLst/>
              <a:ahLst/>
              <a:cxnLst/>
              <a:rect l="l" t="t" r="r" b="b"/>
              <a:pathLst>
                <a:path w="167639" h="61326">
                  <a:moveTo>
                    <a:pt x="0" y="36195"/>
                  </a:moveTo>
                  <a:lnTo>
                    <a:pt x="11430" y="0"/>
                  </a:lnTo>
                  <a:lnTo>
                    <a:pt x="159068" y="14288"/>
                  </a:lnTo>
                  <a:lnTo>
                    <a:pt x="167640" y="47625"/>
                  </a:lnTo>
                  <a:cubicBezTo>
                    <a:pt x="113348" y="69532"/>
                    <a:pt x="51435" y="64770"/>
                    <a:pt x="0" y="36195"/>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51" name="Freeform 251"/>
            <p:cNvSpPr/>
            <p:nvPr/>
          </p:nvSpPr>
          <p:spPr>
            <a:xfrm>
              <a:off x="4790460" y="5591127"/>
              <a:ext cx="175887" cy="71437"/>
            </a:xfrm>
            <a:custGeom>
              <a:avLst/>
              <a:gdLst/>
              <a:ahLst/>
              <a:cxnLst/>
              <a:rect l="l" t="t" r="r" b="b"/>
              <a:pathLst>
                <a:path w="175887" h="71437">
                  <a:moveTo>
                    <a:pt x="101339" y="71438"/>
                  </a:moveTo>
                  <a:cubicBezTo>
                    <a:pt x="67049" y="71438"/>
                    <a:pt x="32759" y="62865"/>
                    <a:pt x="2279" y="45720"/>
                  </a:cubicBezTo>
                  <a:cubicBezTo>
                    <a:pt x="374" y="44767"/>
                    <a:pt x="-579" y="41910"/>
                    <a:pt x="374" y="40005"/>
                  </a:cubicBezTo>
                  <a:lnTo>
                    <a:pt x="10851" y="3810"/>
                  </a:lnTo>
                  <a:cubicBezTo>
                    <a:pt x="11804" y="1905"/>
                    <a:pt x="13709" y="0"/>
                    <a:pt x="15614" y="0"/>
                  </a:cubicBezTo>
                  <a:lnTo>
                    <a:pt x="163251" y="14288"/>
                  </a:lnTo>
                  <a:cubicBezTo>
                    <a:pt x="165156" y="14288"/>
                    <a:pt x="167061" y="16192"/>
                    <a:pt x="167061" y="18097"/>
                  </a:cubicBezTo>
                  <a:lnTo>
                    <a:pt x="175634" y="51435"/>
                  </a:lnTo>
                  <a:cubicBezTo>
                    <a:pt x="176586" y="53340"/>
                    <a:pt x="174681" y="56198"/>
                    <a:pt x="172776" y="57150"/>
                  </a:cubicBezTo>
                  <a:cubicBezTo>
                    <a:pt x="150869" y="66675"/>
                    <a:pt x="126104" y="71438"/>
                    <a:pt x="101339" y="71438"/>
                  </a:cubicBezTo>
                  <a:close/>
                  <a:moveTo>
                    <a:pt x="10851" y="39052"/>
                  </a:moveTo>
                  <a:cubicBezTo>
                    <a:pt x="59429" y="63817"/>
                    <a:pt x="115626" y="67627"/>
                    <a:pt x="166109" y="49530"/>
                  </a:cubicBezTo>
                  <a:lnTo>
                    <a:pt x="160394" y="23813"/>
                  </a:lnTo>
                  <a:lnTo>
                    <a:pt x="20376" y="10477"/>
                  </a:lnTo>
                  <a:lnTo>
                    <a:pt x="10851" y="39052"/>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2" name="Freeform 252"/>
            <p:cNvSpPr/>
            <p:nvPr/>
          </p:nvSpPr>
          <p:spPr>
            <a:xfrm>
              <a:off x="4582141" y="5276313"/>
              <a:ext cx="434752" cy="545258"/>
            </a:xfrm>
            <a:custGeom>
              <a:avLst/>
              <a:gdLst/>
              <a:ahLst/>
              <a:cxnLst/>
              <a:rect l="l" t="t" r="r" b="b"/>
              <a:pathLst>
                <a:path w="434752" h="545258">
                  <a:moveTo>
                    <a:pt x="284893" y="279571"/>
                  </a:moveTo>
                  <a:cubicBezTo>
                    <a:pt x="284893" y="336721"/>
                    <a:pt x="342043" y="451974"/>
                    <a:pt x="293465" y="496741"/>
                  </a:cubicBezTo>
                  <a:cubicBezTo>
                    <a:pt x="247745" y="539604"/>
                    <a:pt x="167735" y="550081"/>
                    <a:pt x="108680" y="543414"/>
                  </a:cubicBezTo>
                  <a:cubicBezTo>
                    <a:pt x="22003" y="533889"/>
                    <a:pt x="-23717" y="473881"/>
                    <a:pt x="12478" y="389109"/>
                  </a:cubicBezTo>
                  <a:cubicBezTo>
                    <a:pt x="29623" y="348151"/>
                    <a:pt x="61055" y="313861"/>
                    <a:pt x="86773" y="276714"/>
                  </a:cubicBezTo>
                  <a:cubicBezTo>
                    <a:pt x="109633" y="244329"/>
                    <a:pt x="128683" y="209086"/>
                    <a:pt x="142970" y="172891"/>
                  </a:cubicBezTo>
                  <a:cubicBezTo>
                    <a:pt x="155353" y="141459"/>
                    <a:pt x="164878" y="105264"/>
                    <a:pt x="182023" y="75736"/>
                  </a:cubicBezTo>
                  <a:cubicBezTo>
                    <a:pt x="220123" y="11919"/>
                    <a:pt x="287750" y="-13799"/>
                    <a:pt x="358235" y="7156"/>
                  </a:cubicBezTo>
                  <a:cubicBezTo>
                    <a:pt x="388715" y="15729"/>
                    <a:pt x="446818" y="52876"/>
                    <a:pt x="432530" y="91929"/>
                  </a:cubicBezTo>
                  <a:cubicBezTo>
                    <a:pt x="428720" y="101454"/>
                    <a:pt x="417290" y="115741"/>
                    <a:pt x="407765" y="111931"/>
                  </a:cubicBezTo>
                  <a:cubicBezTo>
                    <a:pt x="404908" y="130981"/>
                    <a:pt x="392525" y="139554"/>
                    <a:pt x="378238" y="151936"/>
                  </a:cubicBezTo>
                  <a:cubicBezTo>
                    <a:pt x="362998" y="163366"/>
                    <a:pt x="346805" y="173844"/>
                    <a:pt x="330613" y="183369"/>
                  </a:cubicBezTo>
                  <a:cubicBezTo>
                    <a:pt x="319183" y="190036"/>
                    <a:pt x="309658" y="198609"/>
                    <a:pt x="302038" y="209086"/>
                  </a:cubicBezTo>
                  <a:cubicBezTo>
                    <a:pt x="293465" y="223374"/>
                    <a:pt x="288703" y="239566"/>
                    <a:pt x="287750" y="256711"/>
                  </a:cubicBezTo>
                  <a:cubicBezTo>
                    <a:pt x="284893" y="264331"/>
                    <a:pt x="284893" y="271951"/>
                    <a:pt x="284893" y="279571"/>
                  </a:cubicBezTo>
                  <a:close/>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53" name="Freeform 253"/>
            <p:cNvSpPr/>
            <p:nvPr/>
          </p:nvSpPr>
          <p:spPr>
            <a:xfrm>
              <a:off x="4575685" y="5271026"/>
              <a:ext cx="444129" cy="555368"/>
            </a:xfrm>
            <a:custGeom>
              <a:avLst/>
              <a:gdLst/>
              <a:ahLst/>
              <a:cxnLst/>
              <a:rect l="l" t="t" r="r" b="b"/>
              <a:pathLst>
                <a:path w="444129" h="555368">
                  <a:moveTo>
                    <a:pt x="146568" y="555368"/>
                  </a:moveTo>
                  <a:cubicBezTo>
                    <a:pt x="136091" y="555368"/>
                    <a:pt x="124661" y="554416"/>
                    <a:pt x="114183" y="553463"/>
                  </a:cubicBezTo>
                  <a:cubicBezTo>
                    <a:pt x="67511" y="548701"/>
                    <a:pt x="31316" y="528698"/>
                    <a:pt x="13218" y="498218"/>
                  </a:cubicBezTo>
                  <a:cubicBezTo>
                    <a:pt x="-4879" y="467738"/>
                    <a:pt x="-3927" y="432496"/>
                    <a:pt x="13218" y="391538"/>
                  </a:cubicBezTo>
                  <a:cubicBezTo>
                    <a:pt x="27506" y="362011"/>
                    <a:pt x="44651" y="333436"/>
                    <a:pt x="65606" y="307718"/>
                  </a:cubicBezTo>
                  <a:cubicBezTo>
                    <a:pt x="73226" y="298193"/>
                    <a:pt x="79893" y="288668"/>
                    <a:pt x="87513" y="278191"/>
                  </a:cubicBezTo>
                  <a:cubicBezTo>
                    <a:pt x="109421" y="245806"/>
                    <a:pt x="128471" y="211516"/>
                    <a:pt x="143711" y="175321"/>
                  </a:cubicBezTo>
                  <a:cubicBezTo>
                    <a:pt x="147521" y="164843"/>
                    <a:pt x="151331" y="154366"/>
                    <a:pt x="155141" y="142936"/>
                  </a:cubicBezTo>
                  <a:cubicBezTo>
                    <a:pt x="162761" y="120076"/>
                    <a:pt x="171333" y="99121"/>
                    <a:pt x="182763" y="78166"/>
                  </a:cubicBezTo>
                  <a:cubicBezTo>
                    <a:pt x="218958" y="14348"/>
                    <a:pt x="295158" y="-15179"/>
                    <a:pt x="364691" y="7681"/>
                  </a:cubicBezTo>
                  <a:cubicBezTo>
                    <a:pt x="387551" y="14348"/>
                    <a:pt x="425651" y="36256"/>
                    <a:pt x="438986" y="63878"/>
                  </a:cubicBezTo>
                  <a:cubicBezTo>
                    <a:pt x="444701" y="74356"/>
                    <a:pt x="445653" y="87691"/>
                    <a:pt x="441843" y="99121"/>
                  </a:cubicBezTo>
                  <a:cubicBezTo>
                    <a:pt x="438033" y="108646"/>
                    <a:pt x="431366" y="117218"/>
                    <a:pt x="422793" y="121981"/>
                  </a:cubicBezTo>
                  <a:cubicBezTo>
                    <a:pt x="420888" y="122933"/>
                    <a:pt x="418983" y="122933"/>
                    <a:pt x="417078" y="123886"/>
                  </a:cubicBezTo>
                  <a:cubicBezTo>
                    <a:pt x="413268" y="140078"/>
                    <a:pt x="401838" y="149603"/>
                    <a:pt x="388503" y="160081"/>
                  </a:cubicBezTo>
                  <a:lnTo>
                    <a:pt x="386598" y="161986"/>
                  </a:lnTo>
                  <a:cubicBezTo>
                    <a:pt x="376121" y="169606"/>
                    <a:pt x="365643" y="177226"/>
                    <a:pt x="355166" y="182941"/>
                  </a:cubicBezTo>
                  <a:cubicBezTo>
                    <a:pt x="349451" y="185798"/>
                    <a:pt x="344688" y="189608"/>
                    <a:pt x="338973" y="192466"/>
                  </a:cubicBezTo>
                  <a:cubicBezTo>
                    <a:pt x="328496" y="199133"/>
                    <a:pt x="318971" y="207706"/>
                    <a:pt x="311351" y="218183"/>
                  </a:cubicBezTo>
                  <a:cubicBezTo>
                    <a:pt x="303731" y="231518"/>
                    <a:pt x="298968" y="247711"/>
                    <a:pt x="298016" y="262951"/>
                  </a:cubicBezTo>
                  <a:cubicBezTo>
                    <a:pt x="297063" y="270571"/>
                    <a:pt x="297063" y="277238"/>
                    <a:pt x="297063" y="284858"/>
                  </a:cubicBezTo>
                  <a:lnTo>
                    <a:pt x="297063" y="284858"/>
                  </a:lnTo>
                  <a:cubicBezTo>
                    <a:pt x="298968" y="307718"/>
                    <a:pt x="302778" y="330578"/>
                    <a:pt x="309446" y="353438"/>
                  </a:cubicBezTo>
                  <a:cubicBezTo>
                    <a:pt x="323733" y="409636"/>
                    <a:pt x="338021" y="473453"/>
                    <a:pt x="303731" y="505838"/>
                  </a:cubicBezTo>
                  <a:cubicBezTo>
                    <a:pt x="262773" y="542986"/>
                    <a:pt x="198956" y="555368"/>
                    <a:pt x="146568" y="555368"/>
                  </a:cubicBezTo>
                  <a:close/>
                  <a:moveTo>
                    <a:pt x="316113" y="10538"/>
                  </a:moveTo>
                  <a:cubicBezTo>
                    <a:pt x="264678" y="10538"/>
                    <a:pt x="217053" y="38161"/>
                    <a:pt x="191336" y="83881"/>
                  </a:cubicBezTo>
                  <a:cubicBezTo>
                    <a:pt x="179906" y="103883"/>
                    <a:pt x="171333" y="124838"/>
                    <a:pt x="164666" y="146746"/>
                  </a:cubicBezTo>
                  <a:cubicBezTo>
                    <a:pt x="160856" y="157223"/>
                    <a:pt x="157046" y="169606"/>
                    <a:pt x="152283" y="179131"/>
                  </a:cubicBezTo>
                  <a:cubicBezTo>
                    <a:pt x="137043" y="216278"/>
                    <a:pt x="117993" y="251521"/>
                    <a:pt x="95133" y="283906"/>
                  </a:cubicBezTo>
                  <a:cubicBezTo>
                    <a:pt x="88466" y="293431"/>
                    <a:pt x="80846" y="303908"/>
                    <a:pt x="73226" y="313433"/>
                  </a:cubicBezTo>
                  <a:cubicBezTo>
                    <a:pt x="53223" y="338198"/>
                    <a:pt x="35126" y="365821"/>
                    <a:pt x="21791" y="395348"/>
                  </a:cubicBezTo>
                  <a:cubicBezTo>
                    <a:pt x="6551" y="432496"/>
                    <a:pt x="5598" y="466786"/>
                    <a:pt x="21791" y="492503"/>
                  </a:cubicBezTo>
                  <a:cubicBezTo>
                    <a:pt x="37983" y="520126"/>
                    <a:pt x="71321" y="538223"/>
                    <a:pt x="115136" y="542986"/>
                  </a:cubicBezTo>
                  <a:cubicBezTo>
                    <a:pt x="169428" y="548701"/>
                    <a:pt x="249438" y="540128"/>
                    <a:pt x="297063" y="497266"/>
                  </a:cubicBezTo>
                  <a:cubicBezTo>
                    <a:pt x="328496" y="468691"/>
                    <a:pt x="313256" y="407731"/>
                    <a:pt x="299921" y="354391"/>
                  </a:cubicBezTo>
                  <a:cubicBezTo>
                    <a:pt x="293253" y="331531"/>
                    <a:pt x="288491" y="307718"/>
                    <a:pt x="287538" y="283906"/>
                  </a:cubicBezTo>
                  <a:lnTo>
                    <a:pt x="287538" y="283906"/>
                  </a:lnTo>
                  <a:cubicBezTo>
                    <a:pt x="287538" y="276286"/>
                    <a:pt x="287538" y="268666"/>
                    <a:pt x="288491" y="261046"/>
                  </a:cubicBezTo>
                  <a:cubicBezTo>
                    <a:pt x="289443" y="243901"/>
                    <a:pt x="294206" y="226756"/>
                    <a:pt x="303731" y="211516"/>
                  </a:cubicBezTo>
                  <a:cubicBezTo>
                    <a:pt x="312303" y="200086"/>
                    <a:pt x="321828" y="191513"/>
                    <a:pt x="334211" y="183893"/>
                  </a:cubicBezTo>
                  <a:cubicBezTo>
                    <a:pt x="339926" y="180083"/>
                    <a:pt x="344688" y="177226"/>
                    <a:pt x="350403" y="173416"/>
                  </a:cubicBezTo>
                  <a:cubicBezTo>
                    <a:pt x="360881" y="167701"/>
                    <a:pt x="371358" y="160081"/>
                    <a:pt x="380883" y="152461"/>
                  </a:cubicBezTo>
                  <a:lnTo>
                    <a:pt x="382788" y="150556"/>
                  </a:lnTo>
                  <a:cubicBezTo>
                    <a:pt x="396123" y="139126"/>
                    <a:pt x="406601" y="131506"/>
                    <a:pt x="408506" y="115313"/>
                  </a:cubicBezTo>
                  <a:cubicBezTo>
                    <a:pt x="408506" y="112456"/>
                    <a:pt x="411363" y="110551"/>
                    <a:pt x="414221" y="111503"/>
                  </a:cubicBezTo>
                  <a:cubicBezTo>
                    <a:pt x="414221" y="111503"/>
                    <a:pt x="415173" y="111503"/>
                    <a:pt x="415173" y="111503"/>
                  </a:cubicBezTo>
                  <a:cubicBezTo>
                    <a:pt x="416126" y="112456"/>
                    <a:pt x="418031" y="112456"/>
                    <a:pt x="418983" y="111503"/>
                  </a:cubicBezTo>
                  <a:cubicBezTo>
                    <a:pt x="425651" y="107693"/>
                    <a:pt x="430413" y="101978"/>
                    <a:pt x="433271" y="94358"/>
                  </a:cubicBezTo>
                  <a:cubicBezTo>
                    <a:pt x="436128" y="84833"/>
                    <a:pt x="435176" y="75308"/>
                    <a:pt x="430413" y="66736"/>
                  </a:cubicBezTo>
                  <a:cubicBezTo>
                    <a:pt x="418031" y="41971"/>
                    <a:pt x="381836" y="21968"/>
                    <a:pt x="361833" y="16253"/>
                  </a:cubicBezTo>
                  <a:cubicBezTo>
                    <a:pt x="347546" y="13396"/>
                    <a:pt x="331353" y="10538"/>
                    <a:pt x="316113" y="10538"/>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4" name="Freeform 254"/>
            <p:cNvSpPr/>
            <p:nvPr/>
          </p:nvSpPr>
          <p:spPr>
            <a:xfrm>
              <a:off x="4954664" y="5530167"/>
              <a:ext cx="39052" cy="16576"/>
            </a:xfrm>
            <a:custGeom>
              <a:avLst/>
              <a:gdLst/>
              <a:ahLst/>
              <a:cxnLst/>
              <a:rect l="l" t="t" r="r" b="b"/>
              <a:pathLst>
                <a:path w="39052" h="16576">
                  <a:moveTo>
                    <a:pt x="39052" y="12382"/>
                  </a:moveTo>
                  <a:cubicBezTo>
                    <a:pt x="39052" y="12382"/>
                    <a:pt x="12382" y="27623"/>
                    <a:pt x="0" y="0"/>
                  </a:cubicBez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55" name="Freeform 255"/>
            <p:cNvSpPr/>
            <p:nvPr/>
          </p:nvSpPr>
          <p:spPr>
            <a:xfrm>
              <a:off x="4949527" y="5525983"/>
              <a:ext cx="48568" cy="26091"/>
            </a:xfrm>
            <a:custGeom>
              <a:avLst/>
              <a:gdLst/>
              <a:ahLst/>
              <a:cxnLst/>
              <a:rect l="l" t="t" r="r" b="b"/>
              <a:pathLst>
                <a:path w="48568" h="26091">
                  <a:moveTo>
                    <a:pt x="27996" y="26091"/>
                  </a:moveTo>
                  <a:cubicBezTo>
                    <a:pt x="25139" y="26091"/>
                    <a:pt x="22281" y="26091"/>
                    <a:pt x="19424" y="25139"/>
                  </a:cubicBezTo>
                  <a:cubicBezTo>
                    <a:pt x="10851" y="22281"/>
                    <a:pt x="4184" y="15614"/>
                    <a:pt x="374" y="7041"/>
                  </a:cubicBezTo>
                  <a:cubicBezTo>
                    <a:pt x="-579" y="4184"/>
                    <a:pt x="374" y="1326"/>
                    <a:pt x="2279" y="374"/>
                  </a:cubicBezTo>
                  <a:cubicBezTo>
                    <a:pt x="5136" y="-579"/>
                    <a:pt x="7994" y="374"/>
                    <a:pt x="8946" y="2279"/>
                  </a:cubicBezTo>
                  <a:lnTo>
                    <a:pt x="8946" y="2279"/>
                  </a:lnTo>
                  <a:cubicBezTo>
                    <a:pt x="10851" y="7994"/>
                    <a:pt x="15614" y="12756"/>
                    <a:pt x="21329" y="14661"/>
                  </a:cubicBezTo>
                  <a:cubicBezTo>
                    <a:pt x="27996" y="16566"/>
                    <a:pt x="34664" y="15614"/>
                    <a:pt x="41331" y="11804"/>
                  </a:cubicBezTo>
                  <a:cubicBezTo>
                    <a:pt x="43236" y="10851"/>
                    <a:pt x="47046" y="11804"/>
                    <a:pt x="47999" y="13709"/>
                  </a:cubicBezTo>
                  <a:cubicBezTo>
                    <a:pt x="47999" y="13709"/>
                    <a:pt x="47999" y="13709"/>
                    <a:pt x="47999" y="13709"/>
                  </a:cubicBezTo>
                  <a:cubicBezTo>
                    <a:pt x="48951" y="15614"/>
                    <a:pt x="48951" y="18471"/>
                    <a:pt x="46094" y="20376"/>
                  </a:cubicBezTo>
                  <a:cubicBezTo>
                    <a:pt x="46094" y="20376"/>
                    <a:pt x="46094" y="20376"/>
                    <a:pt x="46094" y="20376"/>
                  </a:cubicBezTo>
                  <a:cubicBezTo>
                    <a:pt x="41331" y="24186"/>
                    <a:pt x="34664" y="26091"/>
                    <a:pt x="27996" y="26091"/>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6" name="Freeform 256"/>
            <p:cNvSpPr/>
            <p:nvPr/>
          </p:nvSpPr>
          <p:spPr>
            <a:xfrm>
              <a:off x="4850841" y="5431107"/>
              <a:ext cx="187642" cy="44767"/>
            </a:xfrm>
            <a:custGeom>
              <a:avLst/>
              <a:gdLst/>
              <a:ahLst/>
              <a:cxnLst/>
              <a:rect l="l" t="t" r="r" b="b"/>
              <a:pathLst>
                <a:path w="187642" h="44767">
                  <a:moveTo>
                    <a:pt x="4763" y="44768"/>
                  </a:moveTo>
                  <a:cubicBezTo>
                    <a:pt x="4763" y="44768"/>
                    <a:pt x="3810" y="44768"/>
                    <a:pt x="3810" y="44768"/>
                  </a:cubicBezTo>
                  <a:cubicBezTo>
                    <a:pt x="952" y="43815"/>
                    <a:pt x="0" y="40958"/>
                    <a:pt x="0" y="39053"/>
                  </a:cubicBezTo>
                  <a:cubicBezTo>
                    <a:pt x="4763" y="20955"/>
                    <a:pt x="9525" y="20955"/>
                    <a:pt x="11430" y="20955"/>
                  </a:cubicBezTo>
                  <a:cubicBezTo>
                    <a:pt x="13335" y="20955"/>
                    <a:pt x="124777" y="6668"/>
                    <a:pt x="181927" y="0"/>
                  </a:cubicBezTo>
                  <a:cubicBezTo>
                    <a:pt x="184785" y="0"/>
                    <a:pt x="186690" y="1905"/>
                    <a:pt x="187642" y="3810"/>
                  </a:cubicBezTo>
                  <a:cubicBezTo>
                    <a:pt x="187642" y="6668"/>
                    <a:pt x="185738" y="8573"/>
                    <a:pt x="183833" y="9525"/>
                  </a:cubicBezTo>
                  <a:cubicBezTo>
                    <a:pt x="167640" y="11430"/>
                    <a:pt x="31432" y="28575"/>
                    <a:pt x="14288" y="30480"/>
                  </a:cubicBezTo>
                  <a:cubicBezTo>
                    <a:pt x="12382" y="34290"/>
                    <a:pt x="11430" y="38100"/>
                    <a:pt x="9525" y="41910"/>
                  </a:cubicBezTo>
                  <a:cubicBezTo>
                    <a:pt x="8573" y="43815"/>
                    <a:pt x="6668" y="44768"/>
                    <a:pt x="4763" y="44768"/>
                  </a:cubicBezTo>
                  <a:close/>
                  <a:moveTo>
                    <a:pt x="12382" y="29528"/>
                  </a:moveTo>
                  <a:lnTo>
                    <a:pt x="12382" y="29528"/>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7" name="Freeform 257"/>
            <p:cNvSpPr/>
            <p:nvPr/>
          </p:nvSpPr>
          <p:spPr>
            <a:xfrm>
              <a:off x="4871590" y="5429916"/>
              <a:ext cx="56402" cy="90725"/>
            </a:xfrm>
            <a:custGeom>
              <a:avLst/>
              <a:gdLst/>
              <a:ahLst/>
              <a:cxnLst/>
              <a:rect l="l" t="t" r="r" b="b"/>
              <a:pathLst>
                <a:path w="56402" h="90725">
                  <a:moveTo>
                    <a:pt x="56403" y="45006"/>
                  </a:moveTo>
                  <a:cubicBezTo>
                    <a:pt x="55451" y="36433"/>
                    <a:pt x="52593" y="28813"/>
                    <a:pt x="47831" y="21193"/>
                  </a:cubicBezTo>
                  <a:cubicBezTo>
                    <a:pt x="44973" y="15478"/>
                    <a:pt x="41163" y="9763"/>
                    <a:pt x="36401" y="5953"/>
                  </a:cubicBezTo>
                  <a:cubicBezTo>
                    <a:pt x="31638" y="1191"/>
                    <a:pt x="24971" y="-714"/>
                    <a:pt x="18303" y="238"/>
                  </a:cubicBezTo>
                  <a:cubicBezTo>
                    <a:pt x="12588" y="1191"/>
                    <a:pt x="7826" y="5001"/>
                    <a:pt x="4968" y="9763"/>
                  </a:cubicBezTo>
                  <a:cubicBezTo>
                    <a:pt x="2111" y="14526"/>
                    <a:pt x="206" y="20241"/>
                    <a:pt x="206" y="25956"/>
                  </a:cubicBezTo>
                  <a:cubicBezTo>
                    <a:pt x="-1699" y="51673"/>
                    <a:pt x="9731" y="76438"/>
                    <a:pt x="30686" y="90726"/>
                  </a:cubicBezTo>
                  <a:lnTo>
                    <a:pt x="28781" y="88821"/>
                  </a:lnTo>
                </a:path>
              </a:pathLst>
            </a:custGeom>
            <a:solidFill>
              <a:srgbClr val="FFFFFF"/>
            </a:solidFill>
            <a:ln cap="flat">
              <a:prstDash val="solid"/>
            </a:ln>
          </p:spPr>
          <p:txBody>
            <a:bodyPr vert="horz" lIns="91440" tIns="45720" rIns="91440" bIns="45720" anchor="ctr">
              <a:spAutoFit/>
            </a:bodyPr>
            <a:lstStyle/>
            <a:p>
              <a:pPr marL="0" algn="l"/>
              <a:endParaRPr/>
            </a:p>
          </p:txBody>
        </p:sp>
        <p:sp>
          <p:nvSpPr>
            <p:cNvPr id="258" name="Freeform 258"/>
            <p:cNvSpPr/>
            <p:nvPr/>
          </p:nvSpPr>
          <p:spPr>
            <a:xfrm>
              <a:off x="4866628" y="5425212"/>
              <a:ext cx="67080" cy="101145"/>
            </a:xfrm>
            <a:custGeom>
              <a:avLst/>
              <a:gdLst/>
              <a:ahLst/>
              <a:cxnLst/>
              <a:rect l="l" t="t" r="r" b="b"/>
              <a:pathLst>
                <a:path w="67080" h="101145">
                  <a:moveTo>
                    <a:pt x="35648" y="101145"/>
                  </a:moveTo>
                  <a:cubicBezTo>
                    <a:pt x="34696" y="101145"/>
                    <a:pt x="33743" y="101145"/>
                    <a:pt x="32791" y="100193"/>
                  </a:cubicBezTo>
                  <a:cubicBezTo>
                    <a:pt x="9931" y="84000"/>
                    <a:pt x="-2452" y="58283"/>
                    <a:pt x="406" y="30661"/>
                  </a:cubicBezTo>
                  <a:cubicBezTo>
                    <a:pt x="406" y="23993"/>
                    <a:pt x="2311" y="17325"/>
                    <a:pt x="6121" y="12563"/>
                  </a:cubicBezTo>
                  <a:cubicBezTo>
                    <a:pt x="9931" y="5895"/>
                    <a:pt x="15646" y="2086"/>
                    <a:pt x="23266" y="180"/>
                  </a:cubicBezTo>
                  <a:cubicBezTo>
                    <a:pt x="30886" y="-772"/>
                    <a:pt x="39458" y="2086"/>
                    <a:pt x="45173" y="7800"/>
                  </a:cubicBezTo>
                  <a:cubicBezTo>
                    <a:pt x="49936" y="12563"/>
                    <a:pt x="54698" y="18278"/>
                    <a:pt x="57556" y="24945"/>
                  </a:cubicBezTo>
                  <a:cubicBezTo>
                    <a:pt x="63271" y="32566"/>
                    <a:pt x="66128" y="41138"/>
                    <a:pt x="67081" y="50663"/>
                  </a:cubicBezTo>
                  <a:cubicBezTo>
                    <a:pt x="67081" y="53520"/>
                    <a:pt x="65176" y="55425"/>
                    <a:pt x="62318" y="55425"/>
                  </a:cubicBezTo>
                  <a:cubicBezTo>
                    <a:pt x="59461" y="55425"/>
                    <a:pt x="57556" y="53520"/>
                    <a:pt x="57556" y="50663"/>
                  </a:cubicBezTo>
                  <a:cubicBezTo>
                    <a:pt x="57556" y="50663"/>
                    <a:pt x="57556" y="50663"/>
                    <a:pt x="57556" y="50663"/>
                  </a:cubicBezTo>
                  <a:cubicBezTo>
                    <a:pt x="56603" y="43043"/>
                    <a:pt x="53746" y="36375"/>
                    <a:pt x="49936" y="29708"/>
                  </a:cubicBezTo>
                  <a:cubicBezTo>
                    <a:pt x="46126" y="23993"/>
                    <a:pt x="43268" y="18278"/>
                    <a:pt x="38506" y="14468"/>
                  </a:cubicBezTo>
                  <a:cubicBezTo>
                    <a:pt x="34696" y="10658"/>
                    <a:pt x="29933" y="8753"/>
                    <a:pt x="24218" y="9705"/>
                  </a:cubicBezTo>
                  <a:cubicBezTo>
                    <a:pt x="19456" y="10658"/>
                    <a:pt x="16598" y="13516"/>
                    <a:pt x="13741" y="17325"/>
                  </a:cubicBezTo>
                  <a:cubicBezTo>
                    <a:pt x="10883" y="22088"/>
                    <a:pt x="9931" y="26850"/>
                    <a:pt x="9931" y="31613"/>
                  </a:cubicBezTo>
                  <a:cubicBezTo>
                    <a:pt x="8026" y="53520"/>
                    <a:pt x="17551" y="75428"/>
                    <a:pt x="34696" y="89716"/>
                  </a:cubicBezTo>
                  <a:cubicBezTo>
                    <a:pt x="35648" y="89716"/>
                    <a:pt x="36601" y="90668"/>
                    <a:pt x="37553" y="91620"/>
                  </a:cubicBezTo>
                  <a:lnTo>
                    <a:pt x="39458" y="93525"/>
                  </a:lnTo>
                  <a:cubicBezTo>
                    <a:pt x="41363" y="95430"/>
                    <a:pt x="41363" y="98288"/>
                    <a:pt x="39458" y="100193"/>
                  </a:cubicBezTo>
                  <a:cubicBezTo>
                    <a:pt x="39458" y="100193"/>
                    <a:pt x="37553" y="101145"/>
                    <a:pt x="35648" y="101145"/>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59" name="Freeform 259"/>
            <p:cNvSpPr/>
            <p:nvPr/>
          </p:nvSpPr>
          <p:spPr>
            <a:xfrm rot="21546001">
              <a:off x="4979439" y="5416833"/>
              <a:ext cx="9525" cy="24765"/>
            </a:xfrm>
            <a:custGeom>
              <a:avLst/>
              <a:gdLst/>
              <a:ahLst/>
              <a:cxnLst/>
              <a:rect l="l" t="t" r="r" b="b"/>
              <a:pathLst>
                <a:path w="9525" h="24765">
                  <a:moveTo>
                    <a:pt x="9525" y="12383"/>
                  </a:moveTo>
                  <a:cubicBezTo>
                    <a:pt x="9525" y="19222"/>
                    <a:pt x="7393" y="24766"/>
                    <a:pt x="4763" y="24766"/>
                  </a:cubicBezTo>
                  <a:cubicBezTo>
                    <a:pt x="2132" y="24766"/>
                    <a:pt x="0" y="19222"/>
                    <a:pt x="0" y="12383"/>
                  </a:cubicBezTo>
                  <a:cubicBezTo>
                    <a:pt x="0" y="5544"/>
                    <a:pt x="2132" y="0"/>
                    <a:pt x="4763" y="0"/>
                  </a:cubicBezTo>
                  <a:cubicBezTo>
                    <a:pt x="7393" y="0"/>
                    <a:pt x="9525" y="5544"/>
                    <a:pt x="9525" y="12383"/>
                  </a:cubicBez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60" name="Freeform 260"/>
            <p:cNvSpPr/>
            <p:nvPr/>
          </p:nvSpPr>
          <p:spPr>
            <a:xfrm>
              <a:off x="4652226" y="5833062"/>
              <a:ext cx="19545" cy="426720"/>
            </a:xfrm>
            <a:custGeom>
              <a:avLst/>
              <a:gdLst/>
              <a:ahLst/>
              <a:cxnLst/>
              <a:rect l="l" t="t" r="r" b="b"/>
              <a:pathLst>
                <a:path w="19545" h="426720">
                  <a:moveTo>
                    <a:pt x="7163" y="426720"/>
                  </a:moveTo>
                  <a:cubicBezTo>
                    <a:pt x="5258" y="426720"/>
                    <a:pt x="3353" y="424815"/>
                    <a:pt x="2400" y="422910"/>
                  </a:cubicBezTo>
                  <a:cubicBezTo>
                    <a:pt x="-6172" y="309563"/>
                    <a:pt x="10973" y="7620"/>
                    <a:pt x="10973" y="3810"/>
                  </a:cubicBezTo>
                  <a:cubicBezTo>
                    <a:pt x="10973" y="952"/>
                    <a:pt x="12878" y="0"/>
                    <a:pt x="15735" y="0"/>
                  </a:cubicBezTo>
                  <a:cubicBezTo>
                    <a:pt x="15735" y="0"/>
                    <a:pt x="15735" y="0"/>
                    <a:pt x="15735" y="0"/>
                  </a:cubicBezTo>
                  <a:cubicBezTo>
                    <a:pt x="18593" y="0"/>
                    <a:pt x="19545" y="1905"/>
                    <a:pt x="19545" y="4763"/>
                  </a:cubicBezTo>
                  <a:cubicBezTo>
                    <a:pt x="19545" y="7620"/>
                    <a:pt x="2400" y="309563"/>
                    <a:pt x="10973" y="421958"/>
                  </a:cubicBezTo>
                  <a:cubicBezTo>
                    <a:pt x="11925" y="424815"/>
                    <a:pt x="10020" y="426720"/>
                    <a:pt x="7163" y="426720"/>
                  </a:cubicBezTo>
                  <a:lnTo>
                    <a:pt x="7163" y="426720"/>
                  </a:lnTo>
                  <a:close/>
                </a:path>
              </a:pathLst>
            </a:custGeom>
            <a:solidFill>
              <a:srgbClr val="231F20"/>
            </a:solidFill>
            <a:ln cap="flat">
              <a:prstDash val="solid"/>
            </a:ln>
          </p:spPr>
          <p:txBody>
            <a:bodyPr vert="horz" lIns="91440" tIns="45720" rIns="91440" bIns="45720" anchor="ctr">
              <a:spAutoFit/>
            </a:bodyPr>
            <a:lstStyle/>
            <a:p>
              <a:pPr marL="0" algn="l"/>
              <a:endParaRPr/>
            </a:p>
          </p:txBody>
        </p:sp>
        <p:sp>
          <p:nvSpPr>
            <p:cNvPr id="261" name="Freeform 261"/>
            <p:cNvSpPr/>
            <p:nvPr/>
          </p:nvSpPr>
          <p:spPr>
            <a:xfrm>
              <a:off x="4696536" y="6241684"/>
              <a:ext cx="395287" cy="27622"/>
            </a:xfrm>
            <a:custGeom>
              <a:avLst/>
              <a:gdLst/>
              <a:ahLst/>
              <a:cxnLst/>
              <a:rect l="l" t="t" r="r" b="b"/>
              <a:pathLst>
                <a:path w="395287" h="27622">
                  <a:moveTo>
                    <a:pt x="3810" y="27623"/>
                  </a:moveTo>
                  <a:cubicBezTo>
                    <a:pt x="953" y="27623"/>
                    <a:pt x="0" y="24765"/>
                    <a:pt x="0" y="22860"/>
                  </a:cubicBezTo>
                  <a:cubicBezTo>
                    <a:pt x="0" y="20955"/>
                    <a:pt x="1905" y="19050"/>
                    <a:pt x="3810" y="19050"/>
                  </a:cubicBezTo>
                  <a:lnTo>
                    <a:pt x="390525" y="0"/>
                  </a:lnTo>
                  <a:cubicBezTo>
                    <a:pt x="393383" y="0"/>
                    <a:pt x="395288" y="1905"/>
                    <a:pt x="395288" y="3810"/>
                  </a:cubicBezTo>
                  <a:cubicBezTo>
                    <a:pt x="395288" y="3810"/>
                    <a:pt x="395288" y="3810"/>
                    <a:pt x="395288" y="3810"/>
                  </a:cubicBezTo>
                  <a:cubicBezTo>
                    <a:pt x="395288" y="6668"/>
                    <a:pt x="393383" y="8573"/>
                    <a:pt x="391478" y="8573"/>
                  </a:cubicBezTo>
                  <a:lnTo>
                    <a:pt x="3810" y="27623"/>
                  </a:lnTo>
                  <a:lnTo>
                    <a:pt x="3810" y="27623"/>
                  </a:lnTo>
                  <a:close/>
                </a:path>
              </a:pathLst>
            </a:custGeom>
            <a:solidFill>
              <a:srgbClr val="231F20"/>
            </a:solidFill>
            <a:ln cap="flat">
              <a:prstDash val="solid"/>
            </a:ln>
          </p:spPr>
          <p:txBody>
            <a:bodyPr vert="horz" lIns="91440" tIns="45720" rIns="91440" bIns="45720" anchor="ctr">
              <a:spAutoFit/>
            </a:bodyPr>
            <a:lstStyle/>
            <a:p>
              <a:pPr marL="0" algn="l"/>
              <a:endParaRPr/>
            </a:p>
          </p:txBody>
        </p:sp>
      </p:grpSp>
      <p:sp>
        <p:nvSpPr>
          <p:cNvPr id="262" name="TextBox 262"/>
          <p:cNvSpPr txBox="1"/>
          <p:nvPr/>
        </p:nvSpPr>
        <p:spPr>
          <a:xfrm>
            <a:off x="812997" y="3866664"/>
            <a:ext cx="3312580"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chemeClr val="accent1"/>
                </a:solidFill>
                <a:latin typeface="思源黑体 CN Bold"/>
                <a:ea typeface="思源黑体 CN Bold"/>
              </a:rPr>
              <a:t>Basic Syntax</a:t>
            </a:r>
            <a:endParaRPr lang="en-US" sz="1100"/>
          </a:p>
        </p:txBody>
      </p:sp>
      <p:sp>
        <p:nvSpPr>
          <p:cNvPr id="263" name="TextBox 263"/>
          <p:cNvSpPr txBox="1"/>
          <p:nvPr/>
        </p:nvSpPr>
        <p:spPr>
          <a:xfrm>
            <a:off x="4378215" y="3866664"/>
            <a:ext cx="3432284"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chemeClr val="accent1"/>
                </a:solidFill>
                <a:latin typeface="思源黑体 CN Bold"/>
                <a:ea typeface="思源黑体 CN Bold"/>
              </a:rPr>
              <a:t>Usage Examples</a:t>
            </a:r>
            <a:endParaRPr lang="en-US" sz="1100"/>
          </a:p>
        </p:txBody>
      </p:sp>
      <p:sp>
        <p:nvSpPr>
          <p:cNvPr id="264" name="TextBox 264"/>
          <p:cNvSpPr txBox="1"/>
          <p:nvPr/>
        </p:nvSpPr>
        <p:spPr>
          <a:xfrm>
            <a:off x="8039297" y="3866664"/>
            <a:ext cx="3312580"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chemeClr val="accent1"/>
                </a:solidFill>
                <a:latin typeface="思源黑体 CN Bold"/>
                <a:ea typeface="思源黑体 CN Bold"/>
              </a:rPr>
              <a:t>Inversion of Boolean Values</a:t>
            </a:r>
            <a:endParaRPr lang="en-US" sz="1100"/>
          </a:p>
        </p:txBody>
      </p:sp>
      <p:sp>
        <p:nvSpPr>
          <p:cNvPr id="265" name="TextBox 265"/>
          <p:cNvSpPr txBox="1"/>
          <p:nvPr/>
        </p:nvSpPr>
        <p:spPr>
          <a:xfrm>
            <a:off x="812997" y="4288748"/>
            <a:ext cx="3312581" cy="702052"/>
          </a:xfrm>
          <a:prstGeom prst="rect">
            <a:avLst/>
          </a:prstGeom>
          <a:noFill/>
        </p:spPr>
        <p:txBody>
          <a:bodyPr vert="horz" wrap="square" lIns="91440" tIns="45720" rIns="91440" bIns="45720" rtlCol="0" anchor="t">
            <a:spAutoFit/>
          </a:bodyPr>
          <a:lstStyle/>
          <a:p>
            <a:pPr marL="0" algn="ctr">
              <a:lnSpc>
                <a:spcPct val="150000"/>
              </a:lnSpc>
              <a:defRPr/>
            </a:pPr>
            <a:r>
              <a:rPr lang="zh-CN" altLang="en-US" sz="1400" b="0" i="0" u="none" baseline="0" dirty="0">
                <a:solidFill>
                  <a:srgbClr val="F0F0F0">
                    <a:lumMod val="25000"/>
                  </a:srgbClr>
                </a:solidFill>
                <a:latin typeface="思源黑体 CN Regular"/>
                <a:ea typeface="思源黑体 CN Regular"/>
              </a:rPr>
              <a:t>The NOT operator is represented by an exclamation mark (!). It negates the boolean value of its operand, such as in the expression `if (!isActive)` which checks if `isActive` is false.</a:t>
            </a:r>
            <a:endParaRPr lang="en-US" sz="1100" dirty="0"/>
          </a:p>
        </p:txBody>
      </p:sp>
      <p:sp>
        <p:nvSpPr>
          <p:cNvPr id="266" name="TextBox 266"/>
          <p:cNvSpPr txBox="1"/>
          <p:nvPr/>
        </p:nvSpPr>
        <p:spPr>
          <a:xfrm>
            <a:off x="4378216" y="4288748"/>
            <a:ext cx="3432284" cy="700576"/>
          </a:xfrm>
          <a:prstGeom prst="rect">
            <a:avLst/>
          </a:prstGeom>
          <a:noFill/>
        </p:spPr>
        <p:txBody>
          <a:bodyPr vert="horz" wrap="square" lIns="91440" tIns="45720" rIns="91440" bIns="45720" rtlCol="0" anchor="t">
            <a:spAutoFit/>
          </a:bodyPr>
          <a:lstStyle/>
          <a:p>
            <a:pPr marL="0" algn="ctr">
              <a:lnSpc>
                <a:spcPct val="150000"/>
              </a:lnSpc>
              <a:defRPr/>
            </a:pPr>
            <a:r>
              <a:rPr lang="zh-CN" altLang="en-US" sz="1400" b="0" i="0" u="none" baseline="0">
                <a:solidFill>
                  <a:srgbClr val="F0F0F0">
                    <a:lumMod val="25000"/>
                  </a:srgbClr>
                </a:solidFill>
                <a:latin typeface="思源黑体 CN Regular"/>
                <a:ea typeface="思源黑体 CN Regular"/>
              </a:rPr>
              <a:t>Common usage includes scenarios where specific actions are to be performed only when a condition is not met, like `if (!isLoggedIn) { showLogin(); }`, ensuring login is prompted for unauthenticated users.</a:t>
            </a:r>
            <a:endParaRPr lang="en-US" sz="1100"/>
          </a:p>
        </p:txBody>
      </p:sp>
      <p:sp>
        <p:nvSpPr>
          <p:cNvPr id="267" name="TextBox 267"/>
          <p:cNvSpPr txBox="1"/>
          <p:nvPr/>
        </p:nvSpPr>
        <p:spPr>
          <a:xfrm>
            <a:off x="8039298" y="4288748"/>
            <a:ext cx="3312579" cy="702052"/>
          </a:xfrm>
          <a:prstGeom prst="rect">
            <a:avLst/>
          </a:prstGeom>
          <a:noFill/>
        </p:spPr>
        <p:txBody>
          <a:bodyPr vert="horz" wrap="square" lIns="91440" tIns="45720" rIns="91440" bIns="45720" rtlCol="0" anchor="t">
            <a:spAutoFit/>
          </a:bodyPr>
          <a:lstStyle/>
          <a:p>
            <a:pPr marL="0" algn="ctr">
              <a:lnSpc>
                <a:spcPct val="150000"/>
              </a:lnSpc>
              <a:defRPr/>
            </a:pPr>
            <a:r>
              <a:rPr lang="zh-CN" altLang="en-US" sz="1400" b="0" i="0" u="none" baseline="0">
                <a:solidFill>
                  <a:srgbClr val="F0F0F0">
                    <a:lumMod val="25000"/>
                  </a:srgbClr>
                </a:solidFill>
                <a:latin typeface="思源黑体 CN Regular"/>
                <a:ea typeface="思源黑体 CN Regular"/>
              </a:rPr>
              <a:t>The NOT operator directly transforms true to false, and vice versa, making it essential for toggling states and controlling logical flows throughout the code.</a:t>
            </a:r>
            <a:endParaRPr lang="en-US" sz="110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dirty="0">
                <a:solidFill>
                  <a:schemeClr val="bg1"/>
                </a:solidFill>
                <a:highlight>
                  <a:srgbClr val="FF0000"/>
                </a:highlight>
                <a:latin typeface="微软雅黑"/>
                <a:ea typeface="微软雅黑"/>
              </a:rPr>
              <a:t>Practical Applications</a:t>
            </a:r>
          </a:p>
        </p:txBody>
      </p:sp>
      <p:sp>
        <p:nvSpPr>
          <p:cNvPr id="3" name="AutoShape 3"/>
          <p:cNvSpPr/>
          <p:nvPr/>
        </p:nvSpPr>
        <p:spPr>
          <a:xfrm>
            <a:off x="1203895" y="3190656"/>
            <a:ext cx="195080" cy="195080"/>
          </a:xfrm>
          <a:prstGeom prst="rect">
            <a:avLst/>
          </a:prstGeom>
          <a:gradFill>
            <a:gsLst>
              <a:gs pos="0">
                <a:srgbClr val="FFC717">
                  <a:lumMod val="60000"/>
                  <a:lumOff val="40000"/>
                </a:srgbClr>
              </a:gs>
              <a:gs pos="50000">
                <a:srgbClr val="FFC717"/>
              </a:gs>
            </a:gsLst>
            <a:lin ang="2700000"/>
          </a:gradFill>
          <a:ln cap="flat">
            <a:prstDash val="solid"/>
          </a:ln>
        </p:spPr>
        <p:txBody>
          <a:bodyPr vert="horz" wrap="none" lIns="91440" tIns="45720" rIns="91440" bIns="45720" anchor="ctr">
            <a:noAutofit/>
          </a:bodyPr>
          <a:lstStyle/>
          <a:p>
            <a:pPr marL="0" algn="ctr"/>
            <a:endParaRPr/>
          </a:p>
        </p:txBody>
      </p:sp>
      <p:sp>
        <p:nvSpPr>
          <p:cNvPr id="4" name="AutoShape 4"/>
          <p:cNvSpPr/>
          <p:nvPr/>
        </p:nvSpPr>
        <p:spPr>
          <a:xfrm>
            <a:off x="1203895" y="4965362"/>
            <a:ext cx="195080" cy="195080"/>
          </a:xfrm>
          <a:prstGeom prst="rect">
            <a:avLst/>
          </a:prstGeom>
          <a:gradFill>
            <a:gsLst>
              <a:gs pos="0">
                <a:srgbClr val="FF9A2C">
                  <a:lumMod val="60000"/>
                  <a:lumOff val="40000"/>
                </a:srgbClr>
              </a:gs>
              <a:gs pos="50000">
                <a:srgbClr val="FF9A2C"/>
              </a:gs>
            </a:gsLst>
            <a:lin ang="2700000"/>
          </a:gradFill>
        </p:spPr>
        <p:txBody>
          <a:bodyPr vert="horz" wrap="square" lIns="91440" tIns="45720" rIns="91440" bIns="45720" anchor="ctr">
            <a:prstTxWarp prst="textNoShape">
              <a:avLst/>
            </a:prstTxWarp>
            <a:normAutofit fontScale="40000" lnSpcReduction="20000"/>
          </a:bodyPr>
          <a:lstStyle/>
          <a:p>
            <a:pPr marL="0" algn="ctr"/>
            <a:endParaRPr/>
          </a:p>
        </p:txBody>
      </p:sp>
      <p:sp>
        <p:nvSpPr>
          <p:cNvPr id="5" name="AutoShape 5"/>
          <p:cNvSpPr/>
          <p:nvPr/>
        </p:nvSpPr>
        <p:spPr>
          <a:xfrm>
            <a:off x="1203895" y="1604448"/>
            <a:ext cx="195080" cy="195080"/>
          </a:xfrm>
          <a:prstGeom prst="rect">
            <a:avLst/>
          </a:prstGeom>
          <a:gradFill>
            <a:gsLst>
              <a:gs pos="0">
                <a:srgbClr val="FF9A2C">
                  <a:lumMod val="60000"/>
                  <a:lumOff val="40000"/>
                </a:srgbClr>
              </a:gs>
              <a:gs pos="50000">
                <a:srgbClr val="FF9A2C"/>
              </a:gs>
            </a:gsLst>
            <a:lin ang="2700000"/>
          </a:gradFill>
        </p:spPr>
        <p:txBody>
          <a:bodyPr vert="horz" wrap="square" lIns="91440" tIns="45720" rIns="91440" bIns="45720" anchor="ctr">
            <a:prstTxWarp prst="textNoShape">
              <a:avLst/>
            </a:prstTxWarp>
            <a:normAutofit fontScale="40000" lnSpcReduction="20000"/>
          </a:bodyPr>
          <a:lstStyle/>
          <a:p>
            <a:pPr marL="0" algn="ctr"/>
            <a:endParaRPr/>
          </a:p>
        </p:txBody>
      </p:sp>
      <p:sp>
        <p:nvSpPr>
          <p:cNvPr id="6" name="TextBox 6"/>
          <p:cNvSpPr txBox="1"/>
          <p:nvPr/>
        </p:nvSpPr>
        <p:spPr>
          <a:xfrm>
            <a:off x="1488423" y="1859667"/>
            <a:ext cx="5467759" cy="845616"/>
          </a:xfrm>
          <a:prstGeom prst="rect">
            <a:avLst/>
          </a:prstGeom>
          <a:noFill/>
        </p:spPr>
        <p:txBody>
          <a:bodyPr vert="horz" wrap="square" lIns="91440" tIns="45720" rIns="91440" bIns="45720" rtlCol="0" anchor="t">
            <a:spAutoFit/>
          </a:bodyPr>
          <a:lstStyle/>
          <a:p>
            <a:pPr marL="0" algn="l">
              <a:lnSpc>
                <a:spcPct val="120000"/>
              </a:lnSpc>
              <a:defRPr/>
            </a:pPr>
            <a:r>
              <a:rPr lang="zh-CN" altLang="en-US" sz="1400" b="0" i="0" u="none" baseline="0">
                <a:solidFill>
                  <a:srgbClr val="000000"/>
                </a:solidFill>
                <a:latin typeface="微软雅黑"/>
                <a:ea typeface="微软雅黑"/>
              </a:rPr>
              <a:t>The NOT operator plays a key role in negating conditions within control structures, allowing the creation of alternative execution paths based on false conditions.</a:t>
            </a:r>
            <a:endParaRPr lang="en-US" sz="1100"/>
          </a:p>
        </p:txBody>
      </p:sp>
      <p:sp>
        <p:nvSpPr>
          <p:cNvPr id="7" name="TextBox 7"/>
          <p:cNvSpPr txBox="1"/>
          <p:nvPr/>
        </p:nvSpPr>
        <p:spPr>
          <a:xfrm>
            <a:off x="1488850" y="1521113"/>
            <a:ext cx="5466939"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000000"/>
                </a:solidFill>
                <a:latin typeface="+mn-ea"/>
                <a:ea typeface="+mn-ea"/>
              </a:rPr>
              <a:t>Negating Conditions</a:t>
            </a:r>
            <a:endParaRPr lang="en-US" sz="1100"/>
          </a:p>
        </p:txBody>
      </p:sp>
      <p:sp>
        <p:nvSpPr>
          <p:cNvPr id="8" name="TextBox 8"/>
          <p:cNvSpPr txBox="1"/>
          <p:nvPr/>
        </p:nvSpPr>
        <p:spPr>
          <a:xfrm>
            <a:off x="1488423" y="3443980"/>
            <a:ext cx="5467759" cy="845616"/>
          </a:xfrm>
          <a:prstGeom prst="rect">
            <a:avLst/>
          </a:prstGeom>
          <a:noFill/>
        </p:spPr>
        <p:txBody>
          <a:bodyPr vert="horz" wrap="square" lIns="91440" tIns="45720" rIns="91440" bIns="45720" rtlCol="0" anchor="t">
            <a:spAutoFit/>
          </a:bodyPr>
          <a:lstStyle/>
          <a:p>
            <a:pPr marL="0" algn="l">
              <a:lnSpc>
                <a:spcPct val="120000"/>
              </a:lnSpc>
              <a:defRPr/>
            </a:pPr>
            <a:r>
              <a:rPr lang="zh-CN" altLang="en-US" sz="1400" b="0" i="0" u="none" baseline="0">
                <a:solidFill>
                  <a:srgbClr val="000000"/>
                </a:solidFill>
                <a:latin typeface="微软雅黑"/>
                <a:ea typeface="微软雅黑"/>
              </a:rPr>
              <a:t>It is frequently used for error checking, enabling developers to handle exceptions smoothly by executing specific logic when inputs are invalid or conditions fail.</a:t>
            </a:r>
            <a:endParaRPr lang="en-US" sz="1100"/>
          </a:p>
        </p:txBody>
      </p:sp>
      <p:sp>
        <p:nvSpPr>
          <p:cNvPr id="9" name="TextBox 9"/>
          <p:cNvSpPr txBox="1"/>
          <p:nvPr/>
        </p:nvSpPr>
        <p:spPr>
          <a:xfrm>
            <a:off x="1488850" y="3105426"/>
            <a:ext cx="5466939"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000000"/>
                </a:solidFill>
                <a:latin typeface="+mn-ea"/>
                <a:ea typeface="+mn-ea"/>
              </a:rPr>
              <a:t>Error Checking</a:t>
            </a:r>
            <a:endParaRPr lang="en-US" sz="1100"/>
          </a:p>
        </p:txBody>
      </p:sp>
      <p:sp>
        <p:nvSpPr>
          <p:cNvPr id="10" name="TextBox 10"/>
          <p:cNvSpPr txBox="1"/>
          <p:nvPr/>
        </p:nvSpPr>
        <p:spPr>
          <a:xfrm>
            <a:off x="1488423" y="5216791"/>
            <a:ext cx="5467759" cy="845616"/>
          </a:xfrm>
          <a:prstGeom prst="rect">
            <a:avLst/>
          </a:prstGeom>
          <a:noFill/>
        </p:spPr>
        <p:txBody>
          <a:bodyPr vert="horz" wrap="square" lIns="91440" tIns="45720" rIns="91440" bIns="45720" rtlCol="0" anchor="t">
            <a:spAutoFit/>
          </a:bodyPr>
          <a:lstStyle/>
          <a:p>
            <a:pPr marL="0" algn="l">
              <a:lnSpc>
                <a:spcPct val="120000"/>
              </a:lnSpc>
              <a:defRPr/>
            </a:pPr>
            <a:r>
              <a:rPr lang="zh-CN" altLang="en-US" sz="1400" b="0" i="0" u="none" baseline="0">
                <a:solidFill>
                  <a:srgbClr val="000000"/>
                </a:solidFill>
                <a:latin typeface="微软雅黑"/>
                <a:ea typeface="微软雅黑"/>
              </a:rPr>
              <a:t>The NOT operator aids in controlling logical flow by enforcing inversion in conditions, helping manage the execution of actions based on comprehensive requirements.</a:t>
            </a:r>
            <a:endParaRPr lang="en-US" sz="1100"/>
          </a:p>
        </p:txBody>
      </p:sp>
      <p:sp>
        <p:nvSpPr>
          <p:cNvPr id="11" name="TextBox 11"/>
          <p:cNvSpPr txBox="1"/>
          <p:nvPr/>
        </p:nvSpPr>
        <p:spPr>
          <a:xfrm>
            <a:off x="1488850" y="4878237"/>
            <a:ext cx="5466939"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000000"/>
                </a:solidFill>
                <a:latin typeface="+mn-ea"/>
                <a:ea typeface="+mn-ea"/>
              </a:rPr>
              <a:t>Logical Flow Control</a:t>
            </a:r>
            <a:endParaRPr lang="en-US" sz="1100"/>
          </a:p>
        </p:txBody>
      </p:sp>
      <p:sp>
        <p:nvSpPr>
          <p:cNvPr id="12" name="Freeform 12"/>
          <p:cNvSpPr/>
          <p:nvPr/>
        </p:nvSpPr>
        <p:spPr>
          <a:xfrm>
            <a:off x="8058490" y="2356670"/>
            <a:ext cx="2566021" cy="3879030"/>
          </a:xfrm>
          <a:custGeom>
            <a:avLst/>
            <a:gdLst/>
            <a:ahLst/>
            <a:cxnLst/>
            <a:rect l="l" t="t" r="r" b="b"/>
            <a:pathLst>
              <a:path w="689" h="1041">
                <a:moveTo>
                  <a:pt x="534" y="591"/>
                </a:moveTo>
                <a:cubicBezTo>
                  <a:pt x="537" y="590"/>
                  <a:pt x="597" y="559"/>
                  <a:pt x="667" y="589"/>
                </a:cubicBezTo>
                <a:cubicBezTo>
                  <a:pt x="667" y="589"/>
                  <a:pt x="587" y="584"/>
                  <a:pt x="509" y="634"/>
                </a:cubicBezTo>
                <a:cubicBezTo>
                  <a:pt x="493" y="644"/>
                  <a:pt x="477" y="657"/>
                  <a:pt x="462" y="672"/>
                </a:cubicBezTo>
                <a:cubicBezTo>
                  <a:pt x="442" y="692"/>
                  <a:pt x="423" y="718"/>
                  <a:pt x="407" y="750"/>
                </a:cubicBezTo>
                <a:cubicBezTo>
                  <a:pt x="401" y="762"/>
                  <a:pt x="395" y="775"/>
                  <a:pt x="390" y="788"/>
                </a:cubicBezTo>
                <a:cubicBezTo>
                  <a:pt x="390" y="788"/>
                  <a:pt x="374" y="851"/>
                  <a:pt x="381" y="961"/>
                </a:cubicBezTo>
                <a:cubicBezTo>
                  <a:pt x="381" y="961"/>
                  <a:pt x="381" y="970"/>
                  <a:pt x="383" y="983"/>
                </a:cubicBezTo>
                <a:cubicBezTo>
                  <a:pt x="383" y="983"/>
                  <a:pt x="383" y="983"/>
                  <a:pt x="383" y="983"/>
                </a:cubicBezTo>
                <a:cubicBezTo>
                  <a:pt x="387" y="1000"/>
                  <a:pt x="387" y="1026"/>
                  <a:pt x="411" y="1041"/>
                </a:cubicBezTo>
                <a:cubicBezTo>
                  <a:pt x="227" y="1041"/>
                  <a:pt x="227" y="1041"/>
                  <a:pt x="227" y="1041"/>
                </a:cubicBezTo>
                <a:cubicBezTo>
                  <a:pt x="227" y="1041"/>
                  <a:pt x="258" y="1034"/>
                  <a:pt x="266" y="968"/>
                </a:cubicBezTo>
                <a:cubicBezTo>
                  <a:pt x="266" y="968"/>
                  <a:pt x="266" y="968"/>
                  <a:pt x="266" y="968"/>
                </a:cubicBezTo>
                <a:cubicBezTo>
                  <a:pt x="267" y="935"/>
                  <a:pt x="270" y="901"/>
                  <a:pt x="274" y="866"/>
                </a:cubicBezTo>
                <a:cubicBezTo>
                  <a:pt x="289" y="744"/>
                  <a:pt x="247" y="642"/>
                  <a:pt x="196" y="596"/>
                </a:cubicBezTo>
                <a:cubicBezTo>
                  <a:pt x="192" y="592"/>
                  <a:pt x="188" y="589"/>
                  <a:pt x="184" y="586"/>
                </a:cubicBezTo>
                <a:cubicBezTo>
                  <a:pt x="134" y="551"/>
                  <a:pt x="73" y="547"/>
                  <a:pt x="19" y="496"/>
                </a:cubicBezTo>
                <a:cubicBezTo>
                  <a:pt x="13" y="489"/>
                  <a:pt x="6" y="482"/>
                  <a:pt x="0" y="473"/>
                </a:cubicBezTo>
                <a:cubicBezTo>
                  <a:pt x="1" y="474"/>
                  <a:pt x="9" y="482"/>
                  <a:pt x="23" y="490"/>
                </a:cubicBezTo>
                <a:cubicBezTo>
                  <a:pt x="23" y="490"/>
                  <a:pt x="23" y="490"/>
                  <a:pt x="23" y="490"/>
                </a:cubicBezTo>
                <a:cubicBezTo>
                  <a:pt x="37" y="499"/>
                  <a:pt x="57" y="509"/>
                  <a:pt x="82" y="516"/>
                </a:cubicBezTo>
                <a:cubicBezTo>
                  <a:pt x="103" y="522"/>
                  <a:pt x="126" y="526"/>
                  <a:pt x="154" y="527"/>
                </a:cubicBezTo>
                <a:cubicBezTo>
                  <a:pt x="154" y="527"/>
                  <a:pt x="137" y="509"/>
                  <a:pt x="120" y="479"/>
                </a:cubicBezTo>
                <a:cubicBezTo>
                  <a:pt x="114" y="470"/>
                  <a:pt x="108" y="459"/>
                  <a:pt x="103" y="447"/>
                </a:cubicBezTo>
                <a:cubicBezTo>
                  <a:pt x="94" y="429"/>
                  <a:pt x="86" y="408"/>
                  <a:pt x="81" y="386"/>
                </a:cubicBezTo>
                <a:cubicBezTo>
                  <a:pt x="77" y="372"/>
                  <a:pt x="74" y="356"/>
                  <a:pt x="73" y="340"/>
                </a:cubicBezTo>
                <a:cubicBezTo>
                  <a:pt x="72" y="332"/>
                  <a:pt x="72" y="323"/>
                  <a:pt x="72" y="314"/>
                </a:cubicBezTo>
                <a:cubicBezTo>
                  <a:pt x="73" y="303"/>
                  <a:pt x="74" y="291"/>
                  <a:pt x="76" y="280"/>
                </a:cubicBezTo>
                <a:cubicBezTo>
                  <a:pt x="76" y="280"/>
                  <a:pt x="76" y="290"/>
                  <a:pt x="79" y="305"/>
                </a:cubicBezTo>
                <a:cubicBezTo>
                  <a:pt x="80" y="311"/>
                  <a:pt x="82" y="316"/>
                  <a:pt x="83" y="323"/>
                </a:cubicBezTo>
                <a:cubicBezTo>
                  <a:pt x="89" y="346"/>
                  <a:pt x="98" y="377"/>
                  <a:pt x="115" y="406"/>
                </a:cubicBezTo>
                <a:cubicBezTo>
                  <a:pt x="120" y="416"/>
                  <a:pt x="126" y="426"/>
                  <a:pt x="133" y="435"/>
                </a:cubicBezTo>
                <a:cubicBezTo>
                  <a:pt x="139" y="442"/>
                  <a:pt x="145" y="450"/>
                  <a:pt x="151" y="458"/>
                </a:cubicBezTo>
                <a:cubicBezTo>
                  <a:pt x="151" y="458"/>
                  <a:pt x="151" y="458"/>
                  <a:pt x="151" y="458"/>
                </a:cubicBezTo>
                <a:cubicBezTo>
                  <a:pt x="153" y="460"/>
                  <a:pt x="155" y="462"/>
                  <a:pt x="157" y="465"/>
                </a:cubicBezTo>
                <a:cubicBezTo>
                  <a:pt x="171" y="482"/>
                  <a:pt x="187" y="500"/>
                  <a:pt x="203" y="518"/>
                </a:cubicBezTo>
                <a:cubicBezTo>
                  <a:pt x="203" y="518"/>
                  <a:pt x="203" y="518"/>
                  <a:pt x="203" y="518"/>
                </a:cubicBezTo>
                <a:cubicBezTo>
                  <a:pt x="216" y="534"/>
                  <a:pt x="230" y="550"/>
                  <a:pt x="243" y="567"/>
                </a:cubicBezTo>
                <a:cubicBezTo>
                  <a:pt x="270" y="601"/>
                  <a:pt x="293" y="637"/>
                  <a:pt x="303" y="671"/>
                </a:cubicBezTo>
                <a:cubicBezTo>
                  <a:pt x="303" y="671"/>
                  <a:pt x="317" y="642"/>
                  <a:pt x="332" y="594"/>
                </a:cubicBezTo>
                <a:cubicBezTo>
                  <a:pt x="333" y="593"/>
                  <a:pt x="333" y="593"/>
                  <a:pt x="333" y="592"/>
                </a:cubicBezTo>
                <a:cubicBezTo>
                  <a:pt x="342" y="565"/>
                  <a:pt x="351" y="532"/>
                  <a:pt x="359" y="494"/>
                </a:cubicBezTo>
                <a:cubicBezTo>
                  <a:pt x="359" y="491"/>
                  <a:pt x="360" y="489"/>
                  <a:pt x="360" y="486"/>
                </a:cubicBezTo>
                <a:cubicBezTo>
                  <a:pt x="361" y="484"/>
                  <a:pt x="361" y="482"/>
                  <a:pt x="361" y="481"/>
                </a:cubicBezTo>
                <a:cubicBezTo>
                  <a:pt x="364" y="468"/>
                  <a:pt x="366" y="454"/>
                  <a:pt x="368" y="440"/>
                </a:cubicBezTo>
                <a:cubicBezTo>
                  <a:pt x="369" y="436"/>
                  <a:pt x="369" y="431"/>
                  <a:pt x="370" y="427"/>
                </a:cubicBezTo>
                <a:cubicBezTo>
                  <a:pt x="373" y="400"/>
                  <a:pt x="375" y="371"/>
                  <a:pt x="376" y="342"/>
                </a:cubicBezTo>
                <a:cubicBezTo>
                  <a:pt x="376" y="337"/>
                  <a:pt x="376" y="332"/>
                  <a:pt x="376" y="327"/>
                </a:cubicBezTo>
                <a:cubicBezTo>
                  <a:pt x="376" y="314"/>
                  <a:pt x="376" y="301"/>
                  <a:pt x="375" y="288"/>
                </a:cubicBezTo>
                <a:cubicBezTo>
                  <a:pt x="375" y="287"/>
                  <a:pt x="375" y="287"/>
                  <a:pt x="375" y="287"/>
                </a:cubicBezTo>
                <a:cubicBezTo>
                  <a:pt x="375" y="281"/>
                  <a:pt x="374" y="276"/>
                  <a:pt x="374" y="270"/>
                </a:cubicBezTo>
                <a:cubicBezTo>
                  <a:pt x="374" y="270"/>
                  <a:pt x="374" y="270"/>
                  <a:pt x="374" y="270"/>
                </a:cubicBezTo>
                <a:cubicBezTo>
                  <a:pt x="374" y="265"/>
                  <a:pt x="373" y="261"/>
                  <a:pt x="373" y="257"/>
                </a:cubicBezTo>
                <a:cubicBezTo>
                  <a:pt x="372" y="243"/>
                  <a:pt x="370" y="229"/>
                  <a:pt x="368" y="215"/>
                </a:cubicBezTo>
                <a:cubicBezTo>
                  <a:pt x="367" y="207"/>
                  <a:pt x="365" y="199"/>
                  <a:pt x="364" y="191"/>
                </a:cubicBezTo>
                <a:cubicBezTo>
                  <a:pt x="363" y="190"/>
                  <a:pt x="363" y="189"/>
                  <a:pt x="363" y="188"/>
                </a:cubicBezTo>
                <a:cubicBezTo>
                  <a:pt x="363" y="188"/>
                  <a:pt x="363" y="188"/>
                  <a:pt x="363" y="188"/>
                </a:cubicBezTo>
                <a:cubicBezTo>
                  <a:pt x="362" y="181"/>
                  <a:pt x="360" y="173"/>
                  <a:pt x="358" y="165"/>
                </a:cubicBezTo>
                <a:cubicBezTo>
                  <a:pt x="352" y="139"/>
                  <a:pt x="344" y="113"/>
                  <a:pt x="334" y="86"/>
                </a:cubicBezTo>
                <a:cubicBezTo>
                  <a:pt x="332" y="80"/>
                  <a:pt x="330" y="74"/>
                  <a:pt x="327" y="67"/>
                </a:cubicBezTo>
                <a:cubicBezTo>
                  <a:pt x="323" y="57"/>
                  <a:pt x="319" y="48"/>
                  <a:pt x="314" y="38"/>
                </a:cubicBezTo>
                <a:cubicBezTo>
                  <a:pt x="308" y="25"/>
                  <a:pt x="302" y="12"/>
                  <a:pt x="295" y="0"/>
                </a:cubicBezTo>
                <a:cubicBezTo>
                  <a:pt x="296" y="1"/>
                  <a:pt x="310" y="14"/>
                  <a:pt x="328" y="39"/>
                </a:cubicBezTo>
                <a:cubicBezTo>
                  <a:pt x="334" y="47"/>
                  <a:pt x="340" y="56"/>
                  <a:pt x="346" y="66"/>
                </a:cubicBezTo>
                <a:cubicBezTo>
                  <a:pt x="346" y="66"/>
                  <a:pt x="346" y="66"/>
                  <a:pt x="346" y="66"/>
                </a:cubicBezTo>
                <a:cubicBezTo>
                  <a:pt x="359" y="87"/>
                  <a:pt x="373" y="114"/>
                  <a:pt x="386" y="146"/>
                </a:cubicBezTo>
                <a:cubicBezTo>
                  <a:pt x="392" y="163"/>
                  <a:pt x="398" y="181"/>
                  <a:pt x="404" y="201"/>
                </a:cubicBezTo>
                <a:cubicBezTo>
                  <a:pt x="406" y="210"/>
                  <a:pt x="408" y="218"/>
                  <a:pt x="410" y="228"/>
                </a:cubicBezTo>
                <a:cubicBezTo>
                  <a:pt x="410" y="228"/>
                  <a:pt x="410" y="228"/>
                  <a:pt x="410" y="228"/>
                </a:cubicBezTo>
                <a:cubicBezTo>
                  <a:pt x="412" y="238"/>
                  <a:pt x="414" y="248"/>
                  <a:pt x="416" y="259"/>
                </a:cubicBezTo>
                <a:cubicBezTo>
                  <a:pt x="420" y="281"/>
                  <a:pt x="423" y="305"/>
                  <a:pt x="424" y="331"/>
                </a:cubicBezTo>
                <a:cubicBezTo>
                  <a:pt x="424" y="340"/>
                  <a:pt x="425" y="350"/>
                  <a:pt x="425" y="361"/>
                </a:cubicBezTo>
                <a:cubicBezTo>
                  <a:pt x="425" y="370"/>
                  <a:pt x="425" y="379"/>
                  <a:pt x="425" y="389"/>
                </a:cubicBezTo>
                <a:cubicBezTo>
                  <a:pt x="425" y="389"/>
                  <a:pt x="429" y="381"/>
                  <a:pt x="437" y="370"/>
                </a:cubicBezTo>
                <a:cubicBezTo>
                  <a:pt x="442" y="362"/>
                  <a:pt x="449" y="353"/>
                  <a:pt x="457" y="344"/>
                </a:cubicBezTo>
                <a:cubicBezTo>
                  <a:pt x="467" y="331"/>
                  <a:pt x="478" y="317"/>
                  <a:pt x="491" y="306"/>
                </a:cubicBezTo>
                <a:cubicBezTo>
                  <a:pt x="495" y="302"/>
                  <a:pt x="501" y="297"/>
                  <a:pt x="506" y="291"/>
                </a:cubicBezTo>
                <a:cubicBezTo>
                  <a:pt x="511" y="286"/>
                  <a:pt x="515" y="281"/>
                  <a:pt x="520" y="275"/>
                </a:cubicBezTo>
                <a:cubicBezTo>
                  <a:pt x="528" y="265"/>
                  <a:pt x="537" y="253"/>
                  <a:pt x="546" y="239"/>
                </a:cubicBezTo>
                <a:cubicBezTo>
                  <a:pt x="546" y="239"/>
                  <a:pt x="546" y="239"/>
                  <a:pt x="546" y="239"/>
                </a:cubicBezTo>
                <a:cubicBezTo>
                  <a:pt x="551" y="231"/>
                  <a:pt x="556" y="222"/>
                  <a:pt x="561" y="213"/>
                </a:cubicBezTo>
                <a:cubicBezTo>
                  <a:pt x="575" y="186"/>
                  <a:pt x="588" y="153"/>
                  <a:pt x="599" y="113"/>
                </a:cubicBezTo>
                <a:cubicBezTo>
                  <a:pt x="602" y="101"/>
                  <a:pt x="605" y="88"/>
                  <a:pt x="608" y="74"/>
                </a:cubicBezTo>
                <a:cubicBezTo>
                  <a:pt x="608" y="74"/>
                  <a:pt x="611" y="91"/>
                  <a:pt x="608" y="120"/>
                </a:cubicBezTo>
                <a:cubicBezTo>
                  <a:pt x="608" y="123"/>
                  <a:pt x="607" y="127"/>
                  <a:pt x="607" y="131"/>
                </a:cubicBezTo>
                <a:cubicBezTo>
                  <a:pt x="607" y="131"/>
                  <a:pt x="607" y="131"/>
                  <a:pt x="607" y="131"/>
                </a:cubicBezTo>
                <a:cubicBezTo>
                  <a:pt x="606" y="137"/>
                  <a:pt x="605" y="143"/>
                  <a:pt x="604" y="150"/>
                </a:cubicBezTo>
                <a:cubicBezTo>
                  <a:pt x="600" y="174"/>
                  <a:pt x="592" y="203"/>
                  <a:pt x="578" y="235"/>
                </a:cubicBezTo>
                <a:cubicBezTo>
                  <a:pt x="574" y="244"/>
                  <a:pt x="570" y="253"/>
                  <a:pt x="566" y="262"/>
                </a:cubicBezTo>
                <a:cubicBezTo>
                  <a:pt x="563" y="268"/>
                  <a:pt x="560" y="274"/>
                  <a:pt x="556" y="280"/>
                </a:cubicBezTo>
                <a:cubicBezTo>
                  <a:pt x="553" y="286"/>
                  <a:pt x="550" y="291"/>
                  <a:pt x="547" y="297"/>
                </a:cubicBezTo>
                <a:cubicBezTo>
                  <a:pt x="544" y="302"/>
                  <a:pt x="541" y="306"/>
                  <a:pt x="538" y="311"/>
                </a:cubicBezTo>
                <a:cubicBezTo>
                  <a:pt x="521" y="337"/>
                  <a:pt x="508" y="359"/>
                  <a:pt x="496" y="376"/>
                </a:cubicBezTo>
                <a:cubicBezTo>
                  <a:pt x="493" y="379"/>
                  <a:pt x="491" y="383"/>
                  <a:pt x="489" y="386"/>
                </a:cubicBezTo>
                <a:cubicBezTo>
                  <a:pt x="448" y="446"/>
                  <a:pt x="439" y="449"/>
                  <a:pt x="427" y="479"/>
                </a:cubicBezTo>
                <a:cubicBezTo>
                  <a:pt x="427" y="479"/>
                  <a:pt x="426" y="483"/>
                  <a:pt x="425" y="489"/>
                </a:cubicBezTo>
                <a:cubicBezTo>
                  <a:pt x="425" y="492"/>
                  <a:pt x="424" y="497"/>
                  <a:pt x="423" y="501"/>
                </a:cubicBezTo>
                <a:cubicBezTo>
                  <a:pt x="419" y="526"/>
                  <a:pt x="411" y="568"/>
                  <a:pt x="406" y="605"/>
                </a:cubicBezTo>
                <a:cubicBezTo>
                  <a:pt x="401" y="635"/>
                  <a:pt x="397" y="663"/>
                  <a:pt x="396" y="677"/>
                </a:cubicBezTo>
                <a:cubicBezTo>
                  <a:pt x="396" y="677"/>
                  <a:pt x="444" y="624"/>
                  <a:pt x="496" y="584"/>
                </a:cubicBezTo>
                <a:cubicBezTo>
                  <a:pt x="502" y="579"/>
                  <a:pt x="509" y="574"/>
                  <a:pt x="515" y="570"/>
                </a:cubicBezTo>
                <a:cubicBezTo>
                  <a:pt x="545" y="548"/>
                  <a:pt x="581" y="519"/>
                  <a:pt x="614" y="485"/>
                </a:cubicBezTo>
                <a:cubicBezTo>
                  <a:pt x="615" y="485"/>
                  <a:pt x="615" y="484"/>
                  <a:pt x="616" y="483"/>
                </a:cubicBezTo>
                <a:cubicBezTo>
                  <a:pt x="644" y="454"/>
                  <a:pt x="669" y="422"/>
                  <a:pt x="685" y="390"/>
                </a:cubicBezTo>
                <a:cubicBezTo>
                  <a:pt x="686" y="387"/>
                  <a:pt x="688" y="385"/>
                  <a:pt x="689" y="383"/>
                </a:cubicBezTo>
                <a:cubicBezTo>
                  <a:pt x="689" y="383"/>
                  <a:pt x="688" y="386"/>
                  <a:pt x="686" y="390"/>
                </a:cubicBezTo>
                <a:cubicBezTo>
                  <a:pt x="681" y="406"/>
                  <a:pt x="665" y="444"/>
                  <a:pt x="632" y="490"/>
                </a:cubicBezTo>
                <a:cubicBezTo>
                  <a:pt x="631" y="490"/>
                  <a:pt x="631" y="491"/>
                  <a:pt x="630" y="492"/>
                </a:cubicBezTo>
                <a:cubicBezTo>
                  <a:pt x="607" y="523"/>
                  <a:pt x="576" y="558"/>
                  <a:pt x="534" y="591"/>
                </a:cubicBezTo>
                <a:close/>
              </a:path>
            </a:pathLst>
          </a:custGeom>
          <a:solidFill>
            <a:srgbClr val="FFC529"/>
          </a:solidFill>
          <a:ln cap="flat">
            <a:prstDash val="solid"/>
          </a:ln>
        </p:spPr>
        <p:txBody>
          <a:bodyPr vert="horz" wrap="square" lIns="91440" tIns="45720" rIns="91440" bIns="45720" anchor="ctr">
            <a:normAutofit/>
          </a:bodyPr>
          <a:lstStyle/>
          <a:p>
            <a:pPr marL="0" algn="ctr"/>
            <a:endParaRPr/>
          </a:p>
        </p:txBody>
      </p:sp>
      <p:sp>
        <p:nvSpPr>
          <p:cNvPr id="13" name="Freeform 13"/>
          <p:cNvSpPr/>
          <p:nvPr/>
        </p:nvSpPr>
        <p:spPr>
          <a:xfrm>
            <a:off x="8208481" y="3288929"/>
            <a:ext cx="1218399" cy="1220707"/>
          </a:xfrm>
          <a:custGeom>
            <a:avLst/>
            <a:gdLst/>
            <a:ahLst/>
            <a:cxnLst/>
            <a:rect l="l" t="t" r="r" b="b"/>
            <a:pathLst>
              <a:path w="327" h="328">
                <a:moveTo>
                  <a:pt x="323" y="198"/>
                </a:moveTo>
                <a:cubicBezTo>
                  <a:pt x="321" y="209"/>
                  <a:pt x="317" y="219"/>
                  <a:pt x="313" y="229"/>
                </a:cubicBezTo>
                <a:cubicBezTo>
                  <a:pt x="312" y="231"/>
                  <a:pt x="311" y="233"/>
                  <a:pt x="310" y="235"/>
                </a:cubicBezTo>
                <a:cubicBezTo>
                  <a:pt x="295" y="266"/>
                  <a:pt x="270" y="291"/>
                  <a:pt x="240" y="307"/>
                </a:cubicBezTo>
                <a:cubicBezTo>
                  <a:pt x="228" y="313"/>
                  <a:pt x="216" y="318"/>
                  <a:pt x="203" y="321"/>
                </a:cubicBezTo>
                <a:cubicBezTo>
                  <a:pt x="193" y="323"/>
                  <a:pt x="183" y="325"/>
                  <a:pt x="173" y="325"/>
                </a:cubicBezTo>
                <a:cubicBezTo>
                  <a:pt x="121" y="328"/>
                  <a:pt x="74" y="306"/>
                  <a:pt x="42" y="270"/>
                </a:cubicBezTo>
                <a:cubicBezTo>
                  <a:pt x="31" y="257"/>
                  <a:pt x="22" y="243"/>
                  <a:pt x="15" y="227"/>
                </a:cubicBezTo>
                <a:cubicBezTo>
                  <a:pt x="8" y="210"/>
                  <a:pt x="3" y="191"/>
                  <a:pt x="2" y="171"/>
                </a:cubicBezTo>
                <a:cubicBezTo>
                  <a:pt x="0" y="133"/>
                  <a:pt x="12" y="97"/>
                  <a:pt x="32" y="68"/>
                </a:cubicBezTo>
                <a:cubicBezTo>
                  <a:pt x="35" y="65"/>
                  <a:pt x="37" y="62"/>
                  <a:pt x="39" y="59"/>
                </a:cubicBezTo>
                <a:cubicBezTo>
                  <a:pt x="55" y="40"/>
                  <a:pt x="76" y="24"/>
                  <a:pt x="99" y="14"/>
                </a:cubicBezTo>
                <a:cubicBezTo>
                  <a:pt x="109" y="10"/>
                  <a:pt x="120" y="6"/>
                  <a:pt x="132" y="4"/>
                </a:cubicBezTo>
                <a:cubicBezTo>
                  <a:pt x="139" y="2"/>
                  <a:pt x="147" y="1"/>
                  <a:pt x="155" y="1"/>
                </a:cubicBezTo>
                <a:cubicBezTo>
                  <a:pt x="155" y="1"/>
                  <a:pt x="155" y="1"/>
                  <a:pt x="155" y="1"/>
                </a:cubicBezTo>
                <a:cubicBezTo>
                  <a:pt x="155" y="1"/>
                  <a:pt x="156" y="1"/>
                  <a:pt x="156" y="1"/>
                </a:cubicBezTo>
                <a:cubicBezTo>
                  <a:pt x="165" y="0"/>
                  <a:pt x="173" y="0"/>
                  <a:pt x="182" y="1"/>
                </a:cubicBezTo>
                <a:cubicBezTo>
                  <a:pt x="182" y="1"/>
                  <a:pt x="182" y="1"/>
                  <a:pt x="182" y="1"/>
                </a:cubicBezTo>
                <a:cubicBezTo>
                  <a:pt x="206" y="4"/>
                  <a:pt x="228" y="12"/>
                  <a:pt x="248" y="24"/>
                </a:cubicBezTo>
                <a:cubicBezTo>
                  <a:pt x="253" y="27"/>
                  <a:pt x="259" y="30"/>
                  <a:pt x="264" y="34"/>
                </a:cubicBezTo>
                <a:cubicBezTo>
                  <a:pt x="277" y="45"/>
                  <a:pt x="290" y="58"/>
                  <a:pt x="299" y="72"/>
                </a:cubicBezTo>
                <a:cubicBezTo>
                  <a:pt x="299" y="73"/>
                  <a:pt x="299" y="73"/>
                  <a:pt x="299" y="73"/>
                </a:cubicBezTo>
                <a:cubicBezTo>
                  <a:pt x="302" y="77"/>
                  <a:pt x="305" y="82"/>
                  <a:pt x="308" y="86"/>
                </a:cubicBezTo>
                <a:cubicBezTo>
                  <a:pt x="319" y="107"/>
                  <a:pt x="325" y="130"/>
                  <a:pt x="327" y="155"/>
                </a:cubicBezTo>
                <a:cubicBezTo>
                  <a:pt x="327" y="170"/>
                  <a:pt x="326" y="184"/>
                  <a:pt x="323" y="198"/>
                </a:cubicBezTo>
                <a:close/>
              </a:path>
            </a:pathLst>
          </a:custGeom>
          <a:solidFill>
            <a:schemeClr val="accent2">
              <a:lumMod val="20000"/>
              <a:lumOff val="80000"/>
            </a:schemeClr>
          </a:solidFill>
        </p:spPr>
        <p:txBody>
          <a:bodyPr vert="horz" wrap="square" lIns="91440" tIns="45720" rIns="91440" bIns="45720" anchor="ctr">
            <a:normAutofit/>
          </a:bodyPr>
          <a:lstStyle/>
          <a:p>
            <a:pPr marL="0" algn="ctr"/>
            <a:endParaRPr/>
          </a:p>
        </p:txBody>
      </p:sp>
      <p:sp>
        <p:nvSpPr>
          <p:cNvPr id="14" name="Freeform 14"/>
          <p:cNvSpPr/>
          <p:nvPr/>
        </p:nvSpPr>
        <p:spPr>
          <a:xfrm>
            <a:off x="7735429" y="2682036"/>
            <a:ext cx="535357" cy="535357"/>
          </a:xfrm>
          <a:custGeom>
            <a:avLst/>
            <a:gdLst/>
            <a:ahLst/>
            <a:cxnLst/>
            <a:rect l="l" t="t" r="r" b="b"/>
            <a:pathLst>
              <a:path w="144" h="144">
                <a:moveTo>
                  <a:pt x="142" y="69"/>
                </a:moveTo>
                <a:cubicBezTo>
                  <a:pt x="144" y="107"/>
                  <a:pt x="114" y="140"/>
                  <a:pt x="76" y="142"/>
                </a:cubicBezTo>
                <a:cubicBezTo>
                  <a:pt x="37" y="144"/>
                  <a:pt x="4" y="114"/>
                  <a:pt x="2" y="76"/>
                </a:cubicBezTo>
                <a:cubicBezTo>
                  <a:pt x="0" y="37"/>
                  <a:pt x="30" y="4"/>
                  <a:pt x="69" y="2"/>
                </a:cubicBezTo>
                <a:cubicBezTo>
                  <a:pt x="107" y="0"/>
                  <a:pt x="140" y="30"/>
                  <a:pt x="142" y="69"/>
                </a:cubicBezTo>
                <a:close/>
              </a:path>
            </a:pathLst>
          </a:custGeom>
          <a:solidFill>
            <a:schemeClr val="accent1">
              <a:alpha val="30000"/>
            </a:schemeClr>
          </a:solidFill>
          <a:ln cap="flat">
            <a:prstDash val="solid"/>
          </a:ln>
        </p:spPr>
        <p:txBody>
          <a:bodyPr vert="horz" wrap="square" lIns="91440" tIns="45720" rIns="91440" bIns="45720" anchor="ctr">
            <a:normAutofit/>
          </a:bodyPr>
          <a:lstStyle/>
          <a:p>
            <a:pPr marL="0" algn="ctr"/>
            <a:endParaRPr/>
          </a:p>
        </p:txBody>
      </p:sp>
      <p:sp>
        <p:nvSpPr>
          <p:cNvPr id="15" name="Freeform 15"/>
          <p:cNvSpPr/>
          <p:nvPr/>
        </p:nvSpPr>
        <p:spPr>
          <a:xfrm>
            <a:off x="10377600" y="3325850"/>
            <a:ext cx="537665" cy="535357"/>
          </a:xfrm>
          <a:custGeom>
            <a:avLst/>
            <a:gdLst/>
            <a:ahLst/>
            <a:cxnLst/>
            <a:rect l="l" t="t" r="r" b="b"/>
            <a:pathLst>
              <a:path w="144" h="144">
                <a:moveTo>
                  <a:pt x="142" y="69"/>
                </a:moveTo>
                <a:cubicBezTo>
                  <a:pt x="144" y="108"/>
                  <a:pt x="114" y="141"/>
                  <a:pt x="75" y="142"/>
                </a:cubicBezTo>
                <a:cubicBezTo>
                  <a:pt x="36" y="144"/>
                  <a:pt x="3" y="115"/>
                  <a:pt x="1" y="76"/>
                </a:cubicBezTo>
                <a:cubicBezTo>
                  <a:pt x="0" y="37"/>
                  <a:pt x="29" y="4"/>
                  <a:pt x="68" y="2"/>
                </a:cubicBezTo>
                <a:cubicBezTo>
                  <a:pt x="107" y="0"/>
                  <a:pt x="140" y="30"/>
                  <a:pt x="142" y="69"/>
                </a:cubicBezTo>
                <a:close/>
              </a:path>
            </a:pathLst>
          </a:custGeom>
          <a:solidFill>
            <a:schemeClr val="accent1">
              <a:alpha val="30000"/>
            </a:schemeClr>
          </a:solidFill>
          <a:ln cap="flat">
            <a:prstDash val="solid"/>
          </a:ln>
        </p:spPr>
        <p:txBody>
          <a:bodyPr vert="horz" wrap="square" lIns="91440" tIns="45720" rIns="91440" bIns="45720" anchor="ctr">
            <a:normAutofit/>
          </a:bodyPr>
          <a:lstStyle/>
          <a:p>
            <a:pPr marL="0" algn="ctr"/>
            <a:endParaRPr/>
          </a:p>
        </p:txBody>
      </p:sp>
      <p:sp>
        <p:nvSpPr>
          <p:cNvPr id="16" name="Freeform 16"/>
          <p:cNvSpPr/>
          <p:nvPr/>
        </p:nvSpPr>
        <p:spPr>
          <a:xfrm>
            <a:off x="8990749" y="3575068"/>
            <a:ext cx="539972" cy="537665"/>
          </a:xfrm>
          <a:custGeom>
            <a:avLst/>
            <a:gdLst/>
            <a:ahLst/>
            <a:cxnLst/>
            <a:rect l="l" t="t" r="r" b="b"/>
            <a:pathLst>
              <a:path w="145" h="144">
                <a:moveTo>
                  <a:pt x="143" y="68"/>
                </a:moveTo>
                <a:cubicBezTo>
                  <a:pt x="145" y="107"/>
                  <a:pt x="115" y="140"/>
                  <a:pt x="76" y="142"/>
                </a:cubicBezTo>
                <a:cubicBezTo>
                  <a:pt x="37" y="144"/>
                  <a:pt x="4" y="114"/>
                  <a:pt x="2" y="75"/>
                </a:cubicBezTo>
                <a:cubicBezTo>
                  <a:pt x="0" y="36"/>
                  <a:pt x="30" y="3"/>
                  <a:pt x="69" y="2"/>
                </a:cubicBezTo>
                <a:cubicBezTo>
                  <a:pt x="108" y="0"/>
                  <a:pt x="141" y="29"/>
                  <a:pt x="143" y="68"/>
                </a:cubicBezTo>
                <a:close/>
              </a:path>
            </a:pathLst>
          </a:custGeom>
          <a:solidFill>
            <a:schemeClr val="accent1">
              <a:alpha val="30000"/>
            </a:schemeClr>
          </a:solidFill>
          <a:ln cap="flat">
            <a:prstDash val="solid"/>
          </a:ln>
        </p:spPr>
        <p:txBody>
          <a:bodyPr vert="horz" wrap="square" lIns="91440" tIns="45720" rIns="91440" bIns="45720" anchor="ctr">
            <a:normAutofit/>
          </a:bodyPr>
          <a:lstStyle/>
          <a:p>
            <a:pPr marL="0" algn="ctr"/>
            <a:endParaRPr/>
          </a:p>
        </p:txBody>
      </p:sp>
      <p:sp>
        <p:nvSpPr>
          <p:cNvPr id="17" name="Freeform 17"/>
          <p:cNvSpPr/>
          <p:nvPr/>
        </p:nvSpPr>
        <p:spPr>
          <a:xfrm>
            <a:off x="9011516" y="2017455"/>
            <a:ext cx="537665" cy="537665"/>
          </a:xfrm>
          <a:custGeom>
            <a:avLst/>
            <a:gdLst/>
            <a:ahLst/>
            <a:cxnLst/>
            <a:rect l="l" t="t" r="r" b="b"/>
            <a:pathLst>
              <a:path w="144" h="144">
                <a:moveTo>
                  <a:pt x="143" y="68"/>
                </a:moveTo>
                <a:cubicBezTo>
                  <a:pt x="144" y="107"/>
                  <a:pt x="115" y="140"/>
                  <a:pt x="76" y="142"/>
                </a:cubicBezTo>
                <a:cubicBezTo>
                  <a:pt x="37" y="144"/>
                  <a:pt x="4" y="114"/>
                  <a:pt x="2" y="75"/>
                </a:cubicBezTo>
                <a:cubicBezTo>
                  <a:pt x="0" y="37"/>
                  <a:pt x="30" y="4"/>
                  <a:pt x="69" y="2"/>
                </a:cubicBezTo>
                <a:cubicBezTo>
                  <a:pt x="108" y="0"/>
                  <a:pt x="141" y="30"/>
                  <a:pt x="143" y="68"/>
                </a:cubicBezTo>
                <a:close/>
              </a:path>
            </a:pathLst>
          </a:custGeom>
          <a:solidFill>
            <a:schemeClr val="accent1">
              <a:alpha val="30000"/>
            </a:schemeClr>
          </a:solidFill>
          <a:ln cap="flat">
            <a:prstDash val="solid"/>
          </a:ln>
        </p:spPr>
        <p:txBody>
          <a:bodyPr vert="horz" wrap="square" lIns="91440" tIns="45720" rIns="91440" bIns="45720" anchor="ctr">
            <a:normAutofit/>
          </a:bodyPr>
          <a:lstStyle/>
          <a:p>
            <a:pPr marL="0" algn="ctr"/>
            <a:endParaRPr/>
          </a:p>
        </p:txBody>
      </p:sp>
      <p:sp>
        <p:nvSpPr>
          <p:cNvPr id="18" name="Freeform 18"/>
          <p:cNvSpPr/>
          <p:nvPr/>
        </p:nvSpPr>
        <p:spPr>
          <a:xfrm>
            <a:off x="10389138" y="1775161"/>
            <a:ext cx="200760" cy="203066"/>
          </a:xfrm>
          <a:custGeom>
            <a:avLst/>
            <a:gdLst/>
            <a:ahLst/>
            <a:cxnLst/>
            <a:rect l="l" t="t" r="r" b="b"/>
            <a:pathLst>
              <a:path w="54" h="54">
                <a:moveTo>
                  <a:pt x="53" y="25"/>
                </a:moveTo>
                <a:cubicBezTo>
                  <a:pt x="54" y="40"/>
                  <a:pt x="43" y="52"/>
                  <a:pt x="28" y="53"/>
                </a:cubicBezTo>
                <a:cubicBezTo>
                  <a:pt x="14" y="54"/>
                  <a:pt x="2" y="42"/>
                  <a:pt x="1" y="28"/>
                </a:cubicBezTo>
                <a:cubicBezTo>
                  <a:pt x="0" y="14"/>
                  <a:pt x="11" y="1"/>
                  <a:pt x="26" y="1"/>
                </a:cubicBezTo>
                <a:cubicBezTo>
                  <a:pt x="40" y="0"/>
                  <a:pt x="52" y="11"/>
                  <a:pt x="53" y="25"/>
                </a:cubicBezTo>
                <a:close/>
              </a:path>
            </a:pathLst>
          </a:custGeom>
          <a:solidFill>
            <a:schemeClr val="accent1">
              <a:lumMod val="40000"/>
              <a:lumOff val="60000"/>
            </a:schemeClr>
          </a:solidFill>
          <a:ln cap="flat">
            <a:prstDash val="solid"/>
          </a:ln>
        </p:spPr>
        <p:txBody>
          <a:bodyPr vert="horz" wrap="square" lIns="91440" tIns="45720" rIns="91440" bIns="45720" anchor="ctr">
            <a:normAutofit fontScale="47500" lnSpcReduction="20000"/>
          </a:bodyPr>
          <a:lstStyle/>
          <a:p>
            <a:pPr marL="0" algn="ctr"/>
            <a:endParaRPr/>
          </a:p>
        </p:txBody>
      </p:sp>
      <p:sp>
        <p:nvSpPr>
          <p:cNvPr id="19" name="Freeform 19"/>
          <p:cNvSpPr/>
          <p:nvPr/>
        </p:nvSpPr>
        <p:spPr>
          <a:xfrm>
            <a:off x="10594512" y="2151295"/>
            <a:ext cx="55382" cy="57690"/>
          </a:xfrm>
          <a:custGeom>
            <a:avLst/>
            <a:gdLst/>
            <a:ahLst/>
            <a:cxnLst/>
            <a:rect l="l" t="t" r="r" b="b"/>
            <a:pathLst>
              <a:path w="15" h="15">
                <a:moveTo>
                  <a:pt x="15" y="7"/>
                </a:moveTo>
                <a:cubicBezTo>
                  <a:pt x="15" y="11"/>
                  <a:pt x="12" y="15"/>
                  <a:pt x="8" y="15"/>
                </a:cubicBezTo>
                <a:cubicBezTo>
                  <a:pt x="4" y="15"/>
                  <a:pt x="1" y="12"/>
                  <a:pt x="1" y="8"/>
                </a:cubicBezTo>
                <a:cubicBezTo>
                  <a:pt x="0" y="4"/>
                  <a:pt x="4" y="1"/>
                  <a:pt x="8" y="0"/>
                </a:cubicBezTo>
                <a:cubicBezTo>
                  <a:pt x="12" y="0"/>
                  <a:pt x="15" y="3"/>
                  <a:pt x="15" y="7"/>
                </a:cubicBezTo>
                <a:close/>
              </a:path>
            </a:pathLst>
          </a:custGeom>
          <a:solidFill>
            <a:schemeClr val="accent1">
              <a:alpha val="30000"/>
            </a:schemeClr>
          </a:solidFill>
          <a:ln cap="flat">
            <a:prstDash val="solid"/>
          </a:ln>
        </p:spPr>
        <p:txBody>
          <a:bodyPr vert="horz" wrap="square" lIns="91440" tIns="45720" rIns="91440" bIns="45720" anchor="ctr">
            <a:normAutofit fontScale="25000" lnSpcReduction="20000"/>
          </a:bodyPr>
          <a:lstStyle/>
          <a:p>
            <a:pPr marL="0" algn="ctr"/>
            <a:endParaRPr/>
          </a:p>
        </p:txBody>
      </p:sp>
      <p:sp>
        <p:nvSpPr>
          <p:cNvPr id="20" name="Freeform 20"/>
          <p:cNvSpPr/>
          <p:nvPr/>
        </p:nvSpPr>
        <p:spPr>
          <a:xfrm>
            <a:off x="8238505" y="2642807"/>
            <a:ext cx="55382" cy="57690"/>
          </a:xfrm>
          <a:custGeom>
            <a:avLst/>
            <a:gdLst/>
            <a:ahLst/>
            <a:cxnLst/>
            <a:rect l="l" t="t" r="r" b="b"/>
            <a:pathLst>
              <a:path w="15" h="15">
                <a:moveTo>
                  <a:pt x="14" y="7"/>
                </a:moveTo>
                <a:cubicBezTo>
                  <a:pt x="15" y="11"/>
                  <a:pt x="12" y="14"/>
                  <a:pt x="8" y="14"/>
                </a:cubicBezTo>
                <a:cubicBezTo>
                  <a:pt x="3" y="15"/>
                  <a:pt x="0" y="12"/>
                  <a:pt x="0" y="8"/>
                </a:cubicBezTo>
                <a:cubicBezTo>
                  <a:pt x="0" y="4"/>
                  <a:pt x="3" y="0"/>
                  <a:pt x="7" y="0"/>
                </a:cubicBezTo>
                <a:cubicBezTo>
                  <a:pt x="11" y="0"/>
                  <a:pt x="14" y="3"/>
                  <a:pt x="14" y="7"/>
                </a:cubicBezTo>
                <a:close/>
              </a:path>
            </a:pathLst>
          </a:custGeom>
          <a:solidFill>
            <a:schemeClr val="accent1">
              <a:alpha val="60000"/>
            </a:schemeClr>
          </a:solidFill>
        </p:spPr>
        <p:txBody>
          <a:bodyPr vert="horz" wrap="square" lIns="91440" tIns="45720" rIns="91440" bIns="45720" anchor="ctr">
            <a:normAutofit fontScale="25000" lnSpcReduction="20000"/>
          </a:bodyPr>
          <a:lstStyle/>
          <a:p>
            <a:pPr marL="0" algn="ctr"/>
            <a:endParaRPr/>
          </a:p>
        </p:txBody>
      </p:sp>
      <p:sp>
        <p:nvSpPr>
          <p:cNvPr id="21" name="Freeform 21"/>
          <p:cNvSpPr/>
          <p:nvPr/>
        </p:nvSpPr>
        <p:spPr>
          <a:xfrm>
            <a:off x="8508493" y="2518197"/>
            <a:ext cx="916111" cy="918413"/>
          </a:xfrm>
          <a:custGeom>
            <a:avLst/>
            <a:gdLst/>
            <a:ahLst/>
            <a:cxnLst/>
            <a:rect l="l" t="t" r="r" b="b"/>
            <a:pathLst>
              <a:path w="246" h="247">
                <a:moveTo>
                  <a:pt x="243" y="118"/>
                </a:moveTo>
                <a:cubicBezTo>
                  <a:pt x="246" y="184"/>
                  <a:pt x="195" y="240"/>
                  <a:pt x="129" y="243"/>
                </a:cubicBezTo>
                <a:cubicBezTo>
                  <a:pt x="63" y="247"/>
                  <a:pt x="7" y="196"/>
                  <a:pt x="3" y="130"/>
                </a:cubicBezTo>
                <a:cubicBezTo>
                  <a:pt x="0" y="63"/>
                  <a:pt x="51" y="7"/>
                  <a:pt x="117" y="4"/>
                </a:cubicBezTo>
                <a:cubicBezTo>
                  <a:pt x="183" y="0"/>
                  <a:pt x="240" y="51"/>
                  <a:pt x="243" y="118"/>
                </a:cubicBezTo>
                <a:close/>
              </a:path>
            </a:pathLst>
          </a:custGeom>
          <a:solidFill>
            <a:schemeClr val="accent1">
              <a:alpha val="60000"/>
            </a:schemeClr>
          </a:solidFill>
        </p:spPr>
        <p:txBody>
          <a:bodyPr vert="horz" wrap="square" lIns="91440" tIns="45720" rIns="91440" bIns="45720" anchor="ctr">
            <a:normAutofit/>
          </a:bodyPr>
          <a:lstStyle/>
          <a:p>
            <a:pPr marL="0" algn="ctr"/>
            <a:endParaRPr/>
          </a:p>
        </p:txBody>
      </p:sp>
      <p:sp>
        <p:nvSpPr>
          <p:cNvPr id="22" name="Freeform 22"/>
          <p:cNvSpPr/>
          <p:nvPr/>
        </p:nvSpPr>
        <p:spPr>
          <a:xfrm>
            <a:off x="9491523" y="3076628"/>
            <a:ext cx="768426" cy="766113"/>
          </a:xfrm>
          <a:custGeom>
            <a:avLst/>
            <a:gdLst/>
            <a:ahLst/>
            <a:cxnLst/>
            <a:rect l="l" t="t" r="r" b="b"/>
            <a:pathLst>
              <a:path w="206" h="206">
                <a:moveTo>
                  <a:pt x="204" y="98"/>
                </a:moveTo>
                <a:cubicBezTo>
                  <a:pt x="206" y="153"/>
                  <a:pt x="164" y="200"/>
                  <a:pt x="108" y="203"/>
                </a:cubicBezTo>
                <a:cubicBezTo>
                  <a:pt x="53" y="206"/>
                  <a:pt x="6" y="163"/>
                  <a:pt x="3" y="108"/>
                </a:cubicBezTo>
                <a:cubicBezTo>
                  <a:pt x="0" y="52"/>
                  <a:pt x="43" y="5"/>
                  <a:pt x="98" y="3"/>
                </a:cubicBezTo>
                <a:cubicBezTo>
                  <a:pt x="154" y="0"/>
                  <a:pt x="201" y="42"/>
                  <a:pt x="204" y="98"/>
                </a:cubicBezTo>
                <a:close/>
              </a:path>
            </a:pathLst>
          </a:custGeom>
          <a:solidFill>
            <a:schemeClr val="accent1">
              <a:alpha val="60000"/>
            </a:schemeClr>
          </a:solidFill>
        </p:spPr>
        <p:txBody>
          <a:bodyPr vert="horz" wrap="square" lIns="91440" tIns="45720" rIns="91440" bIns="45720" anchor="ctr">
            <a:normAutofit/>
          </a:bodyPr>
          <a:lstStyle/>
          <a:p>
            <a:pPr marL="0" algn="ctr"/>
            <a:endParaRPr/>
          </a:p>
        </p:txBody>
      </p:sp>
      <p:sp>
        <p:nvSpPr>
          <p:cNvPr id="23" name="Freeform 23"/>
          <p:cNvSpPr/>
          <p:nvPr/>
        </p:nvSpPr>
        <p:spPr>
          <a:xfrm>
            <a:off x="9286119" y="1800544"/>
            <a:ext cx="745346" cy="740732"/>
          </a:xfrm>
          <a:custGeom>
            <a:avLst/>
            <a:gdLst/>
            <a:ahLst/>
            <a:cxnLst/>
            <a:rect l="l" t="t" r="r" b="b"/>
            <a:pathLst>
              <a:path w="200" h="199">
                <a:moveTo>
                  <a:pt x="197" y="95"/>
                </a:moveTo>
                <a:cubicBezTo>
                  <a:pt x="200" y="148"/>
                  <a:pt x="158" y="194"/>
                  <a:pt x="105" y="197"/>
                </a:cubicBezTo>
                <a:cubicBezTo>
                  <a:pt x="51" y="199"/>
                  <a:pt x="6" y="158"/>
                  <a:pt x="3" y="105"/>
                </a:cubicBezTo>
                <a:cubicBezTo>
                  <a:pt x="0" y="51"/>
                  <a:pt x="42" y="5"/>
                  <a:pt x="95" y="3"/>
                </a:cubicBezTo>
                <a:cubicBezTo>
                  <a:pt x="149" y="0"/>
                  <a:pt x="194" y="41"/>
                  <a:pt x="197" y="95"/>
                </a:cubicBezTo>
                <a:close/>
              </a:path>
            </a:pathLst>
          </a:custGeom>
          <a:solidFill>
            <a:schemeClr val="accent1">
              <a:lumMod val="40000"/>
              <a:lumOff val="60000"/>
            </a:schemeClr>
          </a:solidFill>
          <a:ln cap="flat">
            <a:prstDash val="solid"/>
          </a:ln>
        </p:spPr>
        <p:txBody>
          <a:bodyPr vert="horz" wrap="square" lIns="91440" tIns="45720" rIns="91440" bIns="45720" anchor="ctr">
            <a:normAutofit/>
          </a:bodyPr>
          <a:lstStyle/>
          <a:p>
            <a:pPr marL="0" algn="ctr"/>
            <a:endParaRPr/>
          </a:p>
        </p:txBody>
      </p:sp>
      <p:sp>
        <p:nvSpPr>
          <p:cNvPr id="24" name="Freeform 24"/>
          <p:cNvSpPr/>
          <p:nvPr/>
        </p:nvSpPr>
        <p:spPr>
          <a:xfrm>
            <a:off x="10220685" y="2268982"/>
            <a:ext cx="256141" cy="258448"/>
          </a:xfrm>
          <a:custGeom>
            <a:avLst/>
            <a:gdLst/>
            <a:ahLst/>
            <a:cxnLst/>
            <a:rect l="l" t="t" r="r" b="b"/>
            <a:pathLst>
              <a:path w="69" h="69">
                <a:moveTo>
                  <a:pt x="68" y="33"/>
                </a:moveTo>
                <a:cubicBezTo>
                  <a:pt x="69" y="52"/>
                  <a:pt x="54" y="67"/>
                  <a:pt x="36" y="68"/>
                </a:cubicBezTo>
                <a:cubicBezTo>
                  <a:pt x="17" y="69"/>
                  <a:pt x="1" y="55"/>
                  <a:pt x="0" y="36"/>
                </a:cubicBezTo>
                <a:cubicBezTo>
                  <a:pt x="0" y="18"/>
                  <a:pt x="14" y="2"/>
                  <a:pt x="32" y="1"/>
                </a:cubicBezTo>
                <a:cubicBezTo>
                  <a:pt x="51" y="0"/>
                  <a:pt x="67" y="14"/>
                  <a:pt x="68" y="33"/>
                </a:cubicBezTo>
                <a:close/>
              </a:path>
            </a:pathLst>
          </a:custGeom>
          <a:solidFill>
            <a:schemeClr val="accent4">
              <a:lumMod val="20000"/>
              <a:lumOff val="80000"/>
            </a:schemeClr>
          </a:solidFill>
          <a:ln cap="flat">
            <a:prstDash val="solid"/>
          </a:ln>
        </p:spPr>
        <p:txBody>
          <a:bodyPr vert="horz" wrap="square" lIns="91440" tIns="45720" rIns="91440" bIns="45720" anchor="ctr">
            <a:normAutofit fontScale="70000" lnSpcReduction="20000"/>
          </a:bodyPr>
          <a:lstStyle/>
          <a:p>
            <a:pPr marL="0" algn="ctr"/>
            <a:endParaRPr/>
          </a:p>
        </p:txBody>
      </p:sp>
      <p:sp>
        <p:nvSpPr>
          <p:cNvPr id="25" name="Freeform 25"/>
          <p:cNvSpPr/>
          <p:nvPr/>
        </p:nvSpPr>
        <p:spPr>
          <a:xfrm>
            <a:off x="7940803" y="1975919"/>
            <a:ext cx="235373" cy="237681"/>
          </a:xfrm>
          <a:custGeom>
            <a:avLst/>
            <a:gdLst/>
            <a:ahLst/>
            <a:cxnLst/>
            <a:rect l="l" t="t" r="r" b="b"/>
            <a:pathLst>
              <a:path w="63" h="64">
                <a:moveTo>
                  <a:pt x="62" y="30"/>
                </a:moveTo>
                <a:cubicBezTo>
                  <a:pt x="63" y="47"/>
                  <a:pt x="50" y="62"/>
                  <a:pt x="33" y="63"/>
                </a:cubicBezTo>
                <a:cubicBezTo>
                  <a:pt x="16" y="64"/>
                  <a:pt x="1" y="51"/>
                  <a:pt x="1" y="34"/>
                </a:cubicBezTo>
                <a:cubicBezTo>
                  <a:pt x="0" y="16"/>
                  <a:pt x="13" y="2"/>
                  <a:pt x="30" y="1"/>
                </a:cubicBezTo>
                <a:cubicBezTo>
                  <a:pt x="47" y="0"/>
                  <a:pt x="62" y="13"/>
                  <a:pt x="62" y="30"/>
                </a:cubicBezTo>
                <a:close/>
              </a:path>
            </a:pathLst>
          </a:custGeom>
          <a:solidFill>
            <a:srgbClr val="FFC529"/>
          </a:solidFill>
          <a:ln cap="flat">
            <a:prstDash val="solid"/>
          </a:ln>
        </p:spPr>
        <p:txBody>
          <a:bodyPr vert="horz" wrap="square" lIns="91440" tIns="45720" rIns="91440" bIns="45720" anchor="ctr">
            <a:normAutofit fontScale="62500" lnSpcReduction="20000"/>
          </a:bodyPr>
          <a:lstStyle/>
          <a:p>
            <a:pPr marL="0" algn="ctr"/>
            <a:endParaRPr/>
          </a:p>
        </p:txBody>
      </p:sp>
      <p:sp>
        <p:nvSpPr>
          <p:cNvPr id="26" name="Freeform 26"/>
          <p:cNvSpPr/>
          <p:nvPr/>
        </p:nvSpPr>
        <p:spPr>
          <a:xfrm>
            <a:off x="9819167" y="1445178"/>
            <a:ext cx="237681" cy="239987"/>
          </a:xfrm>
          <a:custGeom>
            <a:avLst/>
            <a:gdLst/>
            <a:ahLst/>
            <a:cxnLst/>
            <a:rect l="l" t="t" r="r" b="b"/>
            <a:pathLst>
              <a:path w="64" h="64">
                <a:moveTo>
                  <a:pt x="63" y="31"/>
                </a:moveTo>
                <a:cubicBezTo>
                  <a:pt x="64" y="48"/>
                  <a:pt x="50" y="62"/>
                  <a:pt x="33" y="63"/>
                </a:cubicBezTo>
                <a:cubicBezTo>
                  <a:pt x="16" y="64"/>
                  <a:pt x="2" y="51"/>
                  <a:pt x="1" y="34"/>
                </a:cubicBezTo>
                <a:cubicBezTo>
                  <a:pt x="0" y="17"/>
                  <a:pt x="13" y="2"/>
                  <a:pt x="30" y="1"/>
                </a:cubicBezTo>
                <a:cubicBezTo>
                  <a:pt x="47" y="0"/>
                  <a:pt x="62" y="13"/>
                  <a:pt x="63" y="31"/>
                </a:cubicBezTo>
                <a:close/>
              </a:path>
            </a:pathLst>
          </a:custGeom>
          <a:solidFill>
            <a:srgbClr val="FFC529"/>
          </a:solidFill>
          <a:ln cap="flat">
            <a:prstDash val="solid"/>
          </a:ln>
        </p:spPr>
        <p:txBody>
          <a:bodyPr vert="horz" wrap="square" lIns="91440" tIns="45720" rIns="91440" bIns="45720" anchor="ctr">
            <a:normAutofit fontScale="62500" lnSpcReduction="20000"/>
          </a:bodyPr>
          <a:lstStyle/>
          <a:p>
            <a:pPr marL="0" algn="ctr"/>
            <a:endParaRPr/>
          </a:p>
        </p:txBody>
      </p:sp>
      <p:sp>
        <p:nvSpPr>
          <p:cNvPr id="27" name="Freeform 27"/>
          <p:cNvSpPr/>
          <p:nvPr/>
        </p:nvSpPr>
        <p:spPr>
          <a:xfrm>
            <a:off x="10123767" y="2439742"/>
            <a:ext cx="55382" cy="57690"/>
          </a:xfrm>
          <a:custGeom>
            <a:avLst/>
            <a:gdLst/>
            <a:ahLst/>
            <a:cxnLst/>
            <a:rect l="l" t="t" r="r" b="b"/>
            <a:pathLst>
              <a:path w="15" h="15">
                <a:moveTo>
                  <a:pt x="15" y="7"/>
                </a:moveTo>
                <a:cubicBezTo>
                  <a:pt x="15" y="11"/>
                  <a:pt x="12" y="15"/>
                  <a:pt x="8" y="15"/>
                </a:cubicBezTo>
                <a:cubicBezTo>
                  <a:pt x="4" y="15"/>
                  <a:pt x="0" y="12"/>
                  <a:pt x="0" y="8"/>
                </a:cubicBezTo>
                <a:cubicBezTo>
                  <a:pt x="0" y="4"/>
                  <a:pt x="3" y="1"/>
                  <a:pt x="7" y="0"/>
                </a:cubicBezTo>
                <a:cubicBezTo>
                  <a:pt x="11" y="0"/>
                  <a:pt x="14" y="3"/>
                  <a:pt x="15" y="7"/>
                </a:cubicBezTo>
                <a:close/>
              </a:path>
            </a:pathLst>
          </a:custGeom>
          <a:solidFill>
            <a:schemeClr val="accent1"/>
          </a:solidFill>
          <a:ln cap="flat">
            <a:prstDash val="solid"/>
          </a:ln>
        </p:spPr>
        <p:txBody>
          <a:bodyPr vert="horz" wrap="square" lIns="91440" tIns="45720" rIns="91440" bIns="45720" anchor="ctr">
            <a:normAutofit fontScale="25000" lnSpcReduction="20000"/>
          </a:bodyPr>
          <a:lstStyle/>
          <a:p>
            <a:pPr marL="0" algn="ctr"/>
            <a:endParaRPr/>
          </a:p>
        </p:txBody>
      </p:sp>
      <p:sp>
        <p:nvSpPr>
          <p:cNvPr id="28" name="Freeform 28"/>
          <p:cNvSpPr/>
          <p:nvPr/>
        </p:nvSpPr>
        <p:spPr>
          <a:xfrm>
            <a:off x="10610665" y="3171242"/>
            <a:ext cx="55382" cy="55382"/>
          </a:xfrm>
          <a:custGeom>
            <a:avLst/>
            <a:gdLst/>
            <a:ahLst/>
            <a:cxnLst/>
            <a:rect l="l" t="t" r="r" b="b"/>
            <a:pathLst>
              <a:path w="15" h="15">
                <a:moveTo>
                  <a:pt x="14" y="7"/>
                </a:moveTo>
                <a:cubicBezTo>
                  <a:pt x="15" y="11"/>
                  <a:pt x="12" y="14"/>
                  <a:pt x="8" y="14"/>
                </a:cubicBezTo>
                <a:cubicBezTo>
                  <a:pt x="3" y="15"/>
                  <a:pt x="0" y="11"/>
                  <a:pt x="0" y="7"/>
                </a:cubicBezTo>
                <a:cubicBezTo>
                  <a:pt x="0" y="3"/>
                  <a:pt x="3" y="0"/>
                  <a:pt x="7" y="0"/>
                </a:cubicBezTo>
                <a:cubicBezTo>
                  <a:pt x="11" y="0"/>
                  <a:pt x="14" y="3"/>
                  <a:pt x="14" y="7"/>
                </a:cubicBezTo>
                <a:close/>
              </a:path>
            </a:pathLst>
          </a:custGeom>
          <a:solidFill>
            <a:schemeClr val="accent1"/>
          </a:solidFill>
          <a:ln cap="flat">
            <a:prstDash val="solid"/>
          </a:ln>
        </p:spPr>
        <p:txBody>
          <a:bodyPr vert="horz" wrap="square" lIns="91440" tIns="45720" rIns="91440" bIns="45720" anchor="ctr">
            <a:normAutofit fontScale="25000" lnSpcReduction="20000"/>
          </a:bodyPr>
          <a:lstStyle/>
          <a:p>
            <a:pPr marL="0" algn="ctr"/>
            <a:endParaRPr/>
          </a:p>
        </p:txBody>
      </p:sp>
      <p:sp>
        <p:nvSpPr>
          <p:cNvPr id="29" name="Freeform 29"/>
          <p:cNvSpPr/>
          <p:nvPr/>
        </p:nvSpPr>
        <p:spPr>
          <a:xfrm>
            <a:off x="8817681" y="2195140"/>
            <a:ext cx="55382" cy="55382"/>
          </a:xfrm>
          <a:custGeom>
            <a:avLst/>
            <a:gdLst/>
            <a:ahLst/>
            <a:cxnLst/>
            <a:rect l="l" t="t" r="r" b="b"/>
            <a:pathLst>
              <a:path w="15" h="15">
                <a:moveTo>
                  <a:pt x="15" y="7"/>
                </a:moveTo>
                <a:cubicBezTo>
                  <a:pt x="15" y="11"/>
                  <a:pt x="12" y="15"/>
                  <a:pt x="8" y="15"/>
                </a:cubicBezTo>
                <a:cubicBezTo>
                  <a:pt x="4" y="15"/>
                  <a:pt x="0" y="12"/>
                  <a:pt x="0" y="8"/>
                </a:cubicBezTo>
                <a:cubicBezTo>
                  <a:pt x="0" y="4"/>
                  <a:pt x="3" y="1"/>
                  <a:pt x="7" y="1"/>
                </a:cubicBezTo>
                <a:cubicBezTo>
                  <a:pt x="11" y="0"/>
                  <a:pt x="15" y="3"/>
                  <a:pt x="15" y="7"/>
                </a:cubicBezTo>
                <a:close/>
              </a:path>
            </a:pathLst>
          </a:custGeom>
          <a:solidFill>
            <a:schemeClr val="accent1"/>
          </a:solidFill>
          <a:ln cap="flat">
            <a:prstDash val="solid"/>
          </a:ln>
        </p:spPr>
        <p:txBody>
          <a:bodyPr vert="horz" wrap="square" lIns="91440" tIns="45720" rIns="91440" bIns="45720" anchor="ctr">
            <a:normAutofit fontScale="25000" lnSpcReduction="20000"/>
          </a:bodyPr>
          <a:lstStyle/>
          <a:p>
            <a:pPr marL="0" algn="ctr"/>
            <a:endParaRPr/>
          </a:p>
        </p:txBody>
      </p:sp>
      <p:sp>
        <p:nvSpPr>
          <p:cNvPr id="30" name="Freeform 30"/>
          <p:cNvSpPr/>
          <p:nvPr/>
        </p:nvSpPr>
        <p:spPr>
          <a:xfrm>
            <a:off x="8480775" y="1389796"/>
            <a:ext cx="57690" cy="55382"/>
          </a:xfrm>
          <a:custGeom>
            <a:avLst/>
            <a:gdLst/>
            <a:ahLst/>
            <a:cxnLst/>
            <a:rect l="l" t="t" r="r" b="b"/>
            <a:pathLst>
              <a:path w="15" h="15">
                <a:moveTo>
                  <a:pt x="15" y="7"/>
                </a:moveTo>
                <a:cubicBezTo>
                  <a:pt x="15" y="11"/>
                  <a:pt x="12" y="14"/>
                  <a:pt x="8" y="14"/>
                </a:cubicBezTo>
                <a:cubicBezTo>
                  <a:pt x="4" y="15"/>
                  <a:pt x="1" y="12"/>
                  <a:pt x="1" y="8"/>
                </a:cubicBezTo>
                <a:cubicBezTo>
                  <a:pt x="0" y="3"/>
                  <a:pt x="4" y="0"/>
                  <a:pt x="8" y="0"/>
                </a:cubicBezTo>
                <a:cubicBezTo>
                  <a:pt x="12" y="0"/>
                  <a:pt x="15" y="3"/>
                  <a:pt x="15" y="7"/>
                </a:cubicBezTo>
                <a:close/>
              </a:path>
            </a:pathLst>
          </a:custGeom>
          <a:solidFill>
            <a:schemeClr val="accent1"/>
          </a:solidFill>
          <a:ln cap="flat">
            <a:prstDash val="solid"/>
          </a:ln>
        </p:spPr>
        <p:txBody>
          <a:bodyPr vert="horz" wrap="square" lIns="91440" tIns="45720" rIns="91440" bIns="45720" anchor="ctr">
            <a:normAutofit fontScale="25000" lnSpcReduction="20000"/>
          </a:bodyPr>
          <a:lstStyle/>
          <a:p>
            <a:pPr marL="0" algn="ctr"/>
            <a:endParaRPr/>
          </a:p>
        </p:txBody>
      </p:sp>
      <p:sp>
        <p:nvSpPr>
          <p:cNvPr id="31" name="Freeform 31"/>
          <p:cNvSpPr/>
          <p:nvPr/>
        </p:nvSpPr>
        <p:spPr>
          <a:xfrm>
            <a:off x="8277708" y="3178166"/>
            <a:ext cx="55382" cy="55382"/>
          </a:xfrm>
          <a:custGeom>
            <a:avLst/>
            <a:gdLst/>
            <a:ahLst/>
            <a:cxnLst/>
            <a:rect l="l" t="t" r="r" b="b"/>
            <a:pathLst>
              <a:path w="15" h="15">
                <a:moveTo>
                  <a:pt x="15" y="7"/>
                </a:moveTo>
                <a:cubicBezTo>
                  <a:pt x="15" y="11"/>
                  <a:pt x="12" y="14"/>
                  <a:pt x="8" y="15"/>
                </a:cubicBezTo>
                <a:cubicBezTo>
                  <a:pt x="4" y="15"/>
                  <a:pt x="0" y="12"/>
                  <a:pt x="0" y="8"/>
                </a:cubicBezTo>
                <a:cubicBezTo>
                  <a:pt x="0" y="4"/>
                  <a:pt x="3" y="0"/>
                  <a:pt x="7" y="0"/>
                </a:cubicBezTo>
                <a:cubicBezTo>
                  <a:pt x="11" y="0"/>
                  <a:pt x="15" y="3"/>
                  <a:pt x="15" y="7"/>
                </a:cubicBezTo>
                <a:close/>
              </a:path>
            </a:pathLst>
          </a:custGeom>
          <a:solidFill>
            <a:schemeClr val="accent1"/>
          </a:solidFill>
          <a:ln cap="flat">
            <a:prstDash val="solid"/>
          </a:ln>
        </p:spPr>
        <p:txBody>
          <a:bodyPr vert="horz" wrap="square" lIns="91440" tIns="45720" rIns="91440" bIns="45720" anchor="ctr">
            <a:normAutofit fontScale="25000" lnSpcReduction="20000"/>
          </a:bodyPr>
          <a:lstStyle/>
          <a:p>
            <a:pPr marL="0" algn="ctr"/>
            <a:endParaRPr/>
          </a:p>
        </p:txBody>
      </p:sp>
      <p:sp>
        <p:nvSpPr>
          <p:cNvPr id="32" name="Freeform 32"/>
          <p:cNvSpPr/>
          <p:nvPr/>
        </p:nvSpPr>
        <p:spPr>
          <a:xfrm>
            <a:off x="8370012" y="2354362"/>
            <a:ext cx="341521" cy="346136"/>
          </a:xfrm>
          <a:custGeom>
            <a:avLst/>
            <a:gdLst/>
            <a:ahLst/>
            <a:cxnLst/>
            <a:rect l="l" t="t" r="r" b="b"/>
            <a:pathLst>
              <a:path w="92" h="93">
                <a:moveTo>
                  <a:pt x="91" y="44"/>
                </a:moveTo>
                <a:cubicBezTo>
                  <a:pt x="92" y="69"/>
                  <a:pt x="73" y="90"/>
                  <a:pt x="48" y="91"/>
                </a:cubicBezTo>
                <a:cubicBezTo>
                  <a:pt x="23" y="93"/>
                  <a:pt x="2" y="73"/>
                  <a:pt x="1" y="49"/>
                </a:cubicBezTo>
                <a:cubicBezTo>
                  <a:pt x="0" y="24"/>
                  <a:pt x="19" y="3"/>
                  <a:pt x="44" y="1"/>
                </a:cubicBezTo>
                <a:cubicBezTo>
                  <a:pt x="69" y="0"/>
                  <a:pt x="90" y="19"/>
                  <a:pt x="91" y="44"/>
                </a:cubicBezTo>
                <a:close/>
              </a:path>
            </a:pathLst>
          </a:custGeom>
          <a:solidFill>
            <a:schemeClr val="accent1"/>
          </a:solidFill>
          <a:ln cap="flat">
            <a:prstDash val="solid"/>
          </a:ln>
        </p:spPr>
        <p:txBody>
          <a:bodyPr vert="horz" wrap="square" lIns="91440" tIns="45720" rIns="91440" bIns="45720" anchor="ctr">
            <a:normAutofit lnSpcReduction="10000"/>
          </a:bodyPr>
          <a:lstStyle/>
          <a:p>
            <a:pPr marL="0" algn="ctr"/>
            <a:endParaRPr/>
          </a:p>
        </p:txBody>
      </p:sp>
      <p:sp>
        <p:nvSpPr>
          <p:cNvPr id="33" name="Freeform 33"/>
          <p:cNvSpPr/>
          <p:nvPr/>
        </p:nvSpPr>
        <p:spPr>
          <a:xfrm>
            <a:off x="10301450" y="2772033"/>
            <a:ext cx="346136" cy="346136"/>
          </a:xfrm>
          <a:custGeom>
            <a:avLst/>
            <a:gdLst/>
            <a:ahLst/>
            <a:cxnLst/>
            <a:rect l="l" t="t" r="r" b="b"/>
            <a:pathLst>
              <a:path w="93" h="93">
                <a:moveTo>
                  <a:pt x="92" y="44"/>
                </a:moveTo>
                <a:cubicBezTo>
                  <a:pt x="93" y="69"/>
                  <a:pt x="74" y="90"/>
                  <a:pt x="49" y="91"/>
                </a:cubicBezTo>
                <a:cubicBezTo>
                  <a:pt x="24" y="93"/>
                  <a:pt x="3" y="74"/>
                  <a:pt x="2" y="49"/>
                </a:cubicBezTo>
                <a:cubicBezTo>
                  <a:pt x="0" y="24"/>
                  <a:pt x="19" y="3"/>
                  <a:pt x="44" y="1"/>
                </a:cubicBezTo>
                <a:cubicBezTo>
                  <a:pt x="69" y="0"/>
                  <a:pt x="90" y="19"/>
                  <a:pt x="92" y="44"/>
                </a:cubicBezTo>
                <a:close/>
              </a:path>
            </a:pathLst>
          </a:custGeom>
          <a:solidFill>
            <a:schemeClr val="accent2">
              <a:lumMod val="20000"/>
              <a:lumOff val="80000"/>
            </a:schemeClr>
          </a:solidFill>
          <a:ln cap="flat">
            <a:prstDash val="solid"/>
          </a:ln>
        </p:spPr>
        <p:txBody>
          <a:bodyPr vert="horz" wrap="square" lIns="91440" tIns="45720" rIns="91440" bIns="45720" anchor="ctr">
            <a:normAutofit lnSpcReduction="10000"/>
          </a:bodyPr>
          <a:lstStyle/>
          <a:p>
            <a:pPr marL="0" algn="ctr"/>
            <a:endParaRPr/>
          </a:p>
        </p:txBody>
      </p:sp>
      <p:sp>
        <p:nvSpPr>
          <p:cNvPr id="34" name="AutoShape 34"/>
          <p:cNvSpPr/>
          <p:nvPr/>
        </p:nvSpPr>
        <p:spPr>
          <a:xfrm>
            <a:off x="8586923" y="1223651"/>
            <a:ext cx="978411" cy="978410"/>
          </a:xfrm>
          <a:prstGeom prst="ellipse">
            <a:avLst/>
          </a:prstGeom>
          <a:solidFill>
            <a:srgbClr val="EFD0E2"/>
          </a:solidFill>
          <a:ln cap="flat">
            <a:prstDash val="solid"/>
          </a:ln>
        </p:spPr>
        <p:txBody>
          <a:bodyPr vert="horz" wrap="square" lIns="91440" tIns="45720" rIns="91440" bIns="45720" anchor="ctr">
            <a:normAutofit/>
          </a:bodyPr>
          <a:lstStyle/>
          <a:p>
            <a:pPr marL="0" algn="ctr"/>
            <a:endParaRPr/>
          </a:p>
        </p:txBody>
      </p:sp>
      <p:cxnSp>
        <p:nvCxnSpPr>
          <p:cNvPr id="35" name="Connector 35"/>
          <p:cNvCxnSpPr/>
          <p:nvPr/>
        </p:nvCxnSpPr>
        <p:spPr>
          <a:xfrm>
            <a:off x="8400854" y="3773427"/>
            <a:ext cx="1142924" cy="414214"/>
          </a:xfrm>
          <a:prstGeom prst="line">
            <a:avLst/>
          </a:prstGeom>
          <a:ln w="57150" cap="flat" cmpd="sng">
            <a:solidFill>
              <a:schemeClr val="accent1"/>
            </a:solidFill>
            <a:prstDash val="solid"/>
          </a:ln>
        </p:spPr>
      </p:cxnSp>
      <p:cxnSp>
        <p:nvCxnSpPr>
          <p:cNvPr id="36" name="Connector 36"/>
          <p:cNvCxnSpPr/>
          <p:nvPr/>
        </p:nvCxnSpPr>
        <p:spPr>
          <a:xfrm flipV="1">
            <a:off x="9559119" y="3903828"/>
            <a:ext cx="1020194" cy="276143"/>
          </a:xfrm>
          <a:prstGeom prst="line">
            <a:avLst/>
          </a:prstGeom>
          <a:ln w="57150" cap="flat" cmpd="sng">
            <a:solidFill>
              <a:schemeClr val="accent1"/>
            </a:solidFill>
            <a:prstDash val="solid"/>
          </a:ln>
        </p:spPr>
      </p:cxnSp>
      <p:sp>
        <p:nvSpPr>
          <p:cNvPr id="37" name="Freeform 37"/>
          <p:cNvSpPr/>
          <p:nvPr/>
        </p:nvSpPr>
        <p:spPr>
          <a:xfrm>
            <a:off x="8720997" y="3283162"/>
            <a:ext cx="1169940" cy="1169941"/>
          </a:xfrm>
          <a:custGeom>
            <a:avLst/>
            <a:gdLst/>
            <a:ahLst/>
            <a:cxnLst/>
            <a:rect l="l" t="t" r="r" b="b"/>
            <a:pathLst>
              <a:path w="314" h="314">
                <a:moveTo>
                  <a:pt x="310" y="150"/>
                </a:moveTo>
                <a:cubicBezTo>
                  <a:pt x="314" y="234"/>
                  <a:pt x="249" y="306"/>
                  <a:pt x="165" y="310"/>
                </a:cubicBezTo>
                <a:cubicBezTo>
                  <a:pt x="80" y="314"/>
                  <a:pt x="9" y="249"/>
                  <a:pt x="4" y="165"/>
                </a:cubicBezTo>
                <a:cubicBezTo>
                  <a:pt x="0" y="80"/>
                  <a:pt x="65" y="9"/>
                  <a:pt x="149" y="4"/>
                </a:cubicBezTo>
                <a:cubicBezTo>
                  <a:pt x="234" y="0"/>
                  <a:pt x="306" y="65"/>
                  <a:pt x="310" y="150"/>
                </a:cubicBezTo>
                <a:close/>
              </a:path>
            </a:pathLst>
          </a:custGeom>
          <a:solidFill>
            <a:schemeClr val="accent1">
              <a:alpha val="10000"/>
            </a:schemeClr>
          </a:solidFill>
          <a:ln cap="flat">
            <a:prstDash val="solid"/>
          </a:ln>
        </p:spPr>
        <p:txBody>
          <a:bodyPr vert="horz" lIns="91440" tIns="45720" rIns="91440" bIns="45720" anchor="ctr">
            <a:normAutofit/>
          </a:bodyPr>
          <a:lstStyle/>
          <a:p>
            <a:pPr marL="0" algn="ctr"/>
            <a:endParaRPr/>
          </a:p>
        </p:txBody>
      </p:sp>
      <p:sp>
        <p:nvSpPr>
          <p:cNvPr id="38" name="Freeform 38"/>
          <p:cNvSpPr/>
          <p:nvPr/>
        </p:nvSpPr>
        <p:spPr>
          <a:xfrm>
            <a:off x="8370011" y="2421283"/>
            <a:ext cx="953029" cy="948413"/>
          </a:xfrm>
          <a:custGeom>
            <a:avLst/>
            <a:gdLst/>
            <a:ahLst/>
            <a:cxnLst/>
            <a:rect l="l" t="t" r="r" b="b"/>
            <a:pathLst>
              <a:path w="256" h="255">
                <a:moveTo>
                  <a:pt x="252" y="121"/>
                </a:moveTo>
                <a:cubicBezTo>
                  <a:pt x="256" y="190"/>
                  <a:pt x="203" y="248"/>
                  <a:pt x="134" y="252"/>
                </a:cubicBezTo>
                <a:cubicBezTo>
                  <a:pt x="65" y="255"/>
                  <a:pt x="7" y="202"/>
                  <a:pt x="4" y="133"/>
                </a:cubicBezTo>
                <a:cubicBezTo>
                  <a:pt x="0" y="65"/>
                  <a:pt x="53" y="6"/>
                  <a:pt x="122" y="3"/>
                </a:cubicBezTo>
                <a:cubicBezTo>
                  <a:pt x="190" y="0"/>
                  <a:pt x="249" y="52"/>
                  <a:pt x="252" y="121"/>
                </a:cubicBezTo>
                <a:close/>
              </a:path>
            </a:pathLst>
          </a:custGeom>
          <a:solidFill>
            <a:srgbClr val="FFC529"/>
          </a:solidFill>
          <a:ln cap="flat">
            <a:prstDash val="solid"/>
          </a:ln>
        </p:spPr>
        <p:txBody>
          <a:bodyPr vert="horz" lIns="91440" tIns="45720" rIns="91440" bIns="45720" anchor="ctr">
            <a:normAutofit/>
          </a:bodyPr>
          <a:lstStyle/>
          <a:p>
            <a:pPr marL="0" algn="ctr"/>
            <a:endParaRPr/>
          </a:p>
        </p:txBody>
      </p:sp>
      <p:sp>
        <p:nvSpPr>
          <p:cNvPr id="39" name="Freeform 39"/>
          <p:cNvSpPr/>
          <p:nvPr/>
        </p:nvSpPr>
        <p:spPr>
          <a:xfrm>
            <a:off x="8250017" y="1851311"/>
            <a:ext cx="1169940" cy="1169941"/>
          </a:xfrm>
          <a:custGeom>
            <a:avLst/>
            <a:gdLst/>
            <a:ahLst/>
            <a:cxnLst/>
            <a:rect l="l" t="t" r="r" b="b"/>
            <a:pathLst>
              <a:path w="314" h="314">
                <a:moveTo>
                  <a:pt x="310" y="150"/>
                </a:moveTo>
                <a:cubicBezTo>
                  <a:pt x="314" y="234"/>
                  <a:pt x="249" y="306"/>
                  <a:pt x="164" y="310"/>
                </a:cubicBezTo>
                <a:cubicBezTo>
                  <a:pt x="80" y="314"/>
                  <a:pt x="8" y="249"/>
                  <a:pt x="4" y="165"/>
                </a:cubicBezTo>
                <a:cubicBezTo>
                  <a:pt x="0" y="80"/>
                  <a:pt x="65" y="9"/>
                  <a:pt x="149" y="4"/>
                </a:cubicBezTo>
                <a:cubicBezTo>
                  <a:pt x="234" y="0"/>
                  <a:pt x="305" y="65"/>
                  <a:pt x="310" y="150"/>
                </a:cubicBezTo>
                <a:close/>
              </a:path>
            </a:pathLst>
          </a:custGeom>
          <a:solidFill>
            <a:srgbClr val="FFC529"/>
          </a:solidFill>
          <a:ln cap="flat">
            <a:prstDash val="solid"/>
          </a:ln>
        </p:spPr>
        <p:txBody>
          <a:bodyPr vert="horz" lIns="91440" tIns="45720" rIns="91440" bIns="45720" anchor="ctr">
            <a:normAutofit/>
          </a:bodyPr>
          <a:lstStyle/>
          <a:p>
            <a:pPr marL="0" algn="ctr"/>
            <a:endParaRPr/>
          </a:p>
        </p:txBody>
      </p:sp>
      <p:sp>
        <p:nvSpPr>
          <p:cNvPr id="40" name="Freeform 40"/>
          <p:cNvSpPr/>
          <p:nvPr/>
        </p:nvSpPr>
        <p:spPr>
          <a:xfrm>
            <a:off x="9687635" y="2633579"/>
            <a:ext cx="856111" cy="856111"/>
          </a:xfrm>
          <a:custGeom>
            <a:avLst/>
            <a:gdLst/>
            <a:ahLst/>
            <a:cxnLst/>
            <a:rect l="l" t="t" r="r" b="b"/>
            <a:pathLst>
              <a:path w="230" h="230">
                <a:moveTo>
                  <a:pt x="227" y="109"/>
                </a:moveTo>
                <a:cubicBezTo>
                  <a:pt x="230" y="171"/>
                  <a:pt x="182" y="224"/>
                  <a:pt x="121" y="227"/>
                </a:cubicBezTo>
                <a:cubicBezTo>
                  <a:pt x="59" y="230"/>
                  <a:pt x="6" y="182"/>
                  <a:pt x="3" y="120"/>
                </a:cubicBezTo>
                <a:cubicBezTo>
                  <a:pt x="0" y="59"/>
                  <a:pt x="48" y="6"/>
                  <a:pt x="109" y="3"/>
                </a:cubicBezTo>
                <a:cubicBezTo>
                  <a:pt x="171" y="0"/>
                  <a:pt x="224" y="48"/>
                  <a:pt x="227" y="109"/>
                </a:cubicBezTo>
                <a:close/>
              </a:path>
            </a:pathLst>
          </a:custGeom>
          <a:solidFill>
            <a:schemeClr val="accent1">
              <a:alpha val="10000"/>
            </a:schemeClr>
          </a:solidFill>
          <a:ln cap="flat">
            <a:prstDash val="solid"/>
          </a:ln>
        </p:spPr>
        <p:txBody>
          <a:bodyPr vert="horz" lIns="91440" tIns="45720" rIns="91440" bIns="45720" anchor="ctr">
            <a:normAutofit/>
          </a:bodyPr>
          <a:lstStyle/>
          <a:p>
            <a:pPr marL="0" algn="ctr"/>
            <a:endParaRPr/>
          </a:p>
        </p:txBody>
      </p:sp>
      <p:sp>
        <p:nvSpPr>
          <p:cNvPr id="41" name="Freeform 41"/>
          <p:cNvSpPr/>
          <p:nvPr/>
        </p:nvSpPr>
        <p:spPr>
          <a:xfrm>
            <a:off x="8944598" y="2174371"/>
            <a:ext cx="1220707" cy="1220707"/>
          </a:xfrm>
          <a:custGeom>
            <a:avLst/>
            <a:gdLst/>
            <a:ahLst/>
            <a:cxnLst/>
            <a:rect l="l" t="t" r="r" b="b"/>
            <a:pathLst>
              <a:path w="328" h="328">
                <a:moveTo>
                  <a:pt x="323" y="156"/>
                </a:moveTo>
                <a:cubicBezTo>
                  <a:pt x="328" y="244"/>
                  <a:pt x="260" y="319"/>
                  <a:pt x="172" y="323"/>
                </a:cubicBezTo>
                <a:cubicBezTo>
                  <a:pt x="84" y="328"/>
                  <a:pt x="9" y="260"/>
                  <a:pt x="4" y="172"/>
                </a:cubicBezTo>
                <a:cubicBezTo>
                  <a:pt x="0" y="84"/>
                  <a:pt x="68" y="9"/>
                  <a:pt x="156" y="4"/>
                </a:cubicBezTo>
                <a:cubicBezTo>
                  <a:pt x="244" y="0"/>
                  <a:pt x="319" y="68"/>
                  <a:pt x="323" y="156"/>
                </a:cubicBezTo>
                <a:close/>
              </a:path>
            </a:pathLst>
          </a:custGeom>
          <a:solidFill>
            <a:schemeClr val="accent2">
              <a:lumMod val="90000"/>
            </a:schemeClr>
          </a:solidFill>
        </p:spPr>
        <p:txBody>
          <a:bodyPr vert="horz" lIns="91440" tIns="45720" rIns="91440" bIns="45720" anchor="ctr">
            <a:normAutofit/>
          </a:bodyPr>
          <a:lstStyle/>
          <a:p>
            <a:pPr marL="0" algn="ctr"/>
            <a:endParaRPr/>
          </a:p>
        </p:txBody>
      </p:sp>
      <p:sp>
        <p:nvSpPr>
          <p:cNvPr id="42" name="Freeform 42"/>
          <p:cNvSpPr/>
          <p:nvPr/>
        </p:nvSpPr>
        <p:spPr>
          <a:xfrm>
            <a:off x="10202224" y="3547377"/>
            <a:ext cx="722271" cy="717656"/>
          </a:xfrm>
          <a:custGeom>
            <a:avLst/>
            <a:gdLst/>
            <a:ahLst/>
            <a:cxnLst/>
            <a:rect l="l" t="t" r="r" b="b"/>
            <a:pathLst>
              <a:path w="194" h="193">
                <a:moveTo>
                  <a:pt x="192" y="93"/>
                </a:moveTo>
                <a:cubicBezTo>
                  <a:pt x="194" y="145"/>
                  <a:pt x="153" y="190"/>
                  <a:pt x="101" y="192"/>
                </a:cubicBezTo>
                <a:cubicBezTo>
                  <a:pt x="84" y="193"/>
                  <a:pt x="69" y="190"/>
                  <a:pt x="55" y="183"/>
                </a:cubicBezTo>
                <a:cubicBezTo>
                  <a:pt x="50" y="181"/>
                  <a:pt x="45" y="178"/>
                  <a:pt x="40" y="174"/>
                </a:cubicBezTo>
                <a:cubicBezTo>
                  <a:pt x="25" y="163"/>
                  <a:pt x="12" y="147"/>
                  <a:pt x="6" y="127"/>
                </a:cubicBezTo>
                <a:cubicBezTo>
                  <a:pt x="4" y="122"/>
                  <a:pt x="2" y="115"/>
                  <a:pt x="1" y="109"/>
                </a:cubicBezTo>
                <a:cubicBezTo>
                  <a:pt x="1" y="106"/>
                  <a:pt x="1" y="104"/>
                  <a:pt x="1" y="101"/>
                </a:cubicBezTo>
                <a:cubicBezTo>
                  <a:pt x="0" y="79"/>
                  <a:pt x="6" y="59"/>
                  <a:pt x="18" y="43"/>
                </a:cubicBezTo>
                <a:cubicBezTo>
                  <a:pt x="26" y="31"/>
                  <a:pt x="36" y="21"/>
                  <a:pt x="48" y="14"/>
                </a:cubicBezTo>
                <a:cubicBezTo>
                  <a:pt x="61" y="6"/>
                  <a:pt x="76" y="2"/>
                  <a:pt x="92" y="1"/>
                </a:cubicBezTo>
                <a:cubicBezTo>
                  <a:pt x="129" y="0"/>
                  <a:pt x="161" y="19"/>
                  <a:pt x="179" y="48"/>
                </a:cubicBezTo>
                <a:cubicBezTo>
                  <a:pt x="179" y="48"/>
                  <a:pt x="179" y="48"/>
                  <a:pt x="179" y="48"/>
                </a:cubicBezTo>
                <a:cubicBezTo>
                  <a:pt x="187" y="61"/>
                  <a:pt x="191" y="76"/>
                  <a:pt x="192" y="93"/>
                </a:cubicBezTo>
                <a:close/>
              </a:path>
            </a:pathLst>
          </a:custGeom>
          <a:solidFill>
            <a:srgbClr val="FFC529"/>
          </a:solidFill>
          <a:ln cap="flat">
            <a:prstDash val="solid"/>
          </a:ln>
        </p:spPr>
        <p:txBody>
          <a:bodyPr vert="horz" lIns="91440" tIns="45720" rIns="91440" bIns="45720" anchor="ctr">
            <a:normAutofit/>
          </a:bodyPr>
          <a:lstStyle/>
          <a:p>
            <a:pPr marL="0" algn="ctr"/>
            <a:endParaRPr/>
          </a:p>
        </p:txBody>
      </p:sp>
      <p:sp>
        <p:nvSpPr>
          <p:cNvPr id="43" name="Freeform 43"/>
          <p:cNvSpPr/>
          <p:nvPr/>
        </p:nvSpPr>
        <p:spPr>
          <a:xfrm>
            <a:off x="7986955" y="3328158"/>
            <a:ext cx="869955" cy="869956"/>
          </a:xfrm>
          <a:custGeom>
            <a:avLst/>
            <a:gdLst/>
            <a:ahLst/>
            <a:cxnLst/>
            <a:rect l="l" t="t" r="r" b="b"/>
            <a:pathLst>
              <a:path w="234" h="234">
                <a:moveTo>
                  <a:pt x="232" y="112"/>
                </a:moveTo>
                <a:cubicBezTo>
                  <a:pt x="234" y="175"/>
                  <a:pt x="185" y="229"/>
                  <a:pt x="122" y="232"/>
                </a:cubicBezTo>
                <a:cubicBezTo>
                  <a:pt x="59" y="234"/>
                  <a:pt x="6" y="185"/>
                  <a:pt x="3" y="122"/>
                </a:cubicBezTo>
                <a:cubicBezTo>
                  <a:pt x="0" y="59"/>
                  <a:pt x="49" y="6"/>
                  <a:pt x="112" y="3"/>
                </a:cubicBezTo>
                <a:cubicBezTo>
                  <a:pt x="176" y="0"/>
                  <a:pt x="229" y="49"/>
                  <a:pt x="232" y="112"/>
                </a:cubicBezTo>
                <a:close/>
              </a:path>
            </a:pathLst>
          </a:custGeom>
          <a:solidFill>
            <a:schemeClr val="accent2">
              <a:lumMod val="90000"/>
            </a:schemeClr>
          </a:solidFill>
          <a:ln cap="flat">
            <a:prstDash val="solid"/>
          </a:ln>
        </p:spPr>
        <p:txBody>
          <a:bodyPr vert="horz" wrap="none" lIns="0" tIns="0" rIns="0" bIns="0" anchor="ctr">
            <a:normAutofit/>
          </a:bodyPr>
          <a:lstStyle/>
          <a:p>
            <a:pPr marL="0" algn="ct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371A-AA30-4E10-AA87-9AD0139DAD5D}"/>
              </a:ext>
            </a:extLst>
          </p:cNvPr>
          <p:cNvSpPr>
            <a:spLocks noGrp="1"/>
          </p:cNvSpPr>
          <p:nvPr>
            <p:ph type="title"/>
          </p:nvPr>
        </p:nvSpPr>
        <p:spPr/>
        <p:txBody>
          <a:bodyPr/>
          <a:lstStyle/>
          <a:p>
            <a:r>
              <a:rPr lang="en-US" b="1" dirty="0"/>
              <a:t>Truth Table Example:</a:t>
            </a:r>
            <a:br>
              <a:rPr lang="en-US" dirty="0"/>
            </a:br>
            <a:endParaRPr lang="en-US" dirty="0"/>
          </a:p>
        </p:txBody>
      </p:sp>
      <p:graphicFrame>
        <p:nvGraphicFramePr>
          <p:cNvPr id="7" name="Content Placeholder 6">
            <a:extLst>
              <a:ext uri="{FF2B5EF4-FFF2-40B4-BE49-F238E27FC236}">
                <a16:creationId xmlns:a16="http://schemas.microsoft.com/office/drawing/2014/main" id="{D79F08AF-5B78-51ED-3737-A6377CBA6B93}"/>
              </a:ext>
            </a:extLst>
          </p:cNvPr>
          <p:cNvGraphicFramePr>
            <a:graphicFrameLocks noGrp="1"/>
          </p:cNvGraphicFramePr>
          <p:nvPr>
            <p:ph idx="1"/>
            <p:extLst>
              <p:ext uri="{D42A27DB-BD31-4B8C-83A1-F6EECF244321}">
                <p14:modId xmlns:p14="http://schemas.microsoft.com/office/powerpoint/2010/main" val="1780885771"/>
              </p:ext>
            </p:extLst>
          </p:nvPr>
        </p:nvGraphicFramePr>
        <p:xfrm>
          <a:off x="685800" y="2193925"/>
          <a:ext cx="10820400" cy="111252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3482043574"/>
                    </a:ext>
                  </a:extLst>
                </a:gridCol>
                <a:gridCol w="5410200">
                  <a:extLst>
                    <a:ext uri="{9D8B030D-6E8A-4147-A177-3AD203B41FA5}">
                      <a16:colId xmlns:a16="http://schemas.microsoft.com/office/drawing/2014/main" val="1633276775"/>
                    </a:ext>
                  </a:extLst>
                </a:gridCol>
              </a:tblGrid>
              <a:tr h="370840">
                <a:tc>
                  <a:txBody>
                    <a:bodyPr/>
                    <a:lstStyle/>
                    <a:p>
                      <a:r>
                        <a:rPr lang="en-US" dirty="0"/>
                        <a:t>Expression</a:t>
                      </a:r>
                    </a:p>
                  </a:txBody>
                  <a:tcPr anchor="ctr"/>
                </a:tc>
                <a:tc>
                  <a:txBody>
                    <a:bodyPr/>
                    <a:lstStyle/>
                    <a:p>
                      <a:r>
                        <a:rPr lang="en-US" dirty="0"/>
                        <a:t>NOT Expression (!)</a:t>
                      </a:r>
                    </a:p>
                  </a:txBody>
                  <a:tcPr anchor="ctr"/>
                </a:tc>
                <a:extLst>
                  <a:ext uri="{0D108BD9-81ED-4DB2-BD59-A6C34878D82A}">
                    <a16:rowId xmlns:a16="http://schemas.microsoft.com/office/drawing/2014/main" val="1058188000"/>
                  </a:ext>
                </a:extLst>
              </a:tr>
              <a:tr h="370840">
                <a:tc>
                  <a:txBody>
                    <a:bodyPr/>
                    <a:lstStyle/>
                    <a:p>
                      <a:r>
                        <a:rPr lang="en-US" dirty="0"/>
                        <a:t>true</a:t>
                      </a:r>
                    </a:p>
                  </a:txBody>
                  <a:tcPr/>
                </a:tc>
                <a:tc>
                  <a:txBody>
                    <a:bodyPr/>
                    <a:lstStyle/>
                    <a:p>
                      <a:r>
                        <a:rPr lang="en-US" dirty="0"/>
                        <a:t>false</a:t>
                      </a:r>
                    </a:p>
                  </a:txBody>
                  <a:tcPr/>
                </a:tc>
                <a:extLst>
                  <a:ext uri="{0D108BD9-81ED-4DB2-BD59-A6C34878D82A}">
                    <a16:rowId xmlns:a16="http://schemas.microsoft.com/office/drawing/2014/main" val="2386244495"/>
                  </a:ext>
                </a:extLst>
              </a:tr>
              <a:tr h="370840">
                <a:tc>
                  <a:txBody>
                    <a:bodyPr/>
                    <a:lstStyle/>
                    <a:p>
                      <a:r>
                        <a:rPr lang="en-US" dirty="0"/>
                        <a:t>false</a:t>
                      </a:r>
                    </a:p>
                  </a:txBody>
                  <a:tcPr/>
                </a:tc>
                <a:tc>
                  <a:txBody>
                    <a:bodyPr/>
                    <a:lstStyle/>
                    <a:p>
                      <a:r>
                        <a:rPr lang="en-US" dirty="0"/>
                        <a:t>true</a:t>
                      </a:r>
                    </a:p>
                  </a:txBody>
                  <a:tcPr/>
                </a:tc>
                <a:extLst>
                  <a:ext uri="{0D108BD9-81ED-4DB2-BD59-A6C34878D82A}">
                    <a16:rowId xmlns:a16="http://schemas.microsoft.com/office/drawing/2014/main" val="1955208584"/>
                  </a:ext>
                </a:extLst>
              </a:tr>
            </a:tbl>
          </a:graphicData>
        </a:graphic>
      </p:graphicFrame>
      <p:graphicFrame>
        <p:nvGraphicFramePr>
          <p:cNvPr id="12" name="Table 11">
            <a:extLst>
              <a:ext uri="{FF2B5EF4-FFF2-40B4-BE49-F238E27FC236}">
                <a16:creationId xmlns:a16="http://schemas.microsoft.com/office/drawing/2014/main" id="{0016A094-A3C9-2739-1A73-652B937BA7D6}"/>
              </a:ext>
            </a:extLst>
          </p:cNvPr>
          <p:cNvGraphicFramePr>
            <a:graphicFrameLocks noGrp="1"/>
          </p:cNvGraphicFramePr>
          <p:nvPr>
            <p:extLst>
              <p:ext uri="{D42A27DB-BD31-4B8C-83A1-F6EECF244321}">
                <p14:modId xmlns:p14="http://schemas.microsoft.com/office/powerpoint/2010/main" val="4202714530"/>
              </p:ext>
            </p:extLst>
          </p:nvPr>
        </p:nvGraphicFramePr>
        <p:xfrm>
          <a:off x="1150374" y="3923072"/>
          <a:ext cx="7964129" cy="1737360"/>
        </p:xfrm>
        <a:graphic>
          <a:graphicData uri="http://schemas.openxmlformats.org/drawingml/2006/table">
            <a:tbl>
              <a:tblPr firstRow="1" bandRow="1">
                <a:tableStyleId>{5C22544A-7EE6-4342-B048-85BDC9FD1C3A}</a:tableStyleId>
              </a:tblPr>
              <a:tblGrid>
                <a:gridCol w="7964129">
                  <a:extLst>
                    <a:ext uri="{9D8B030D-6E8A-4147-A177-3AD203B41FA5}">
                      <a16:colId xmlns:a16="http://schemas.microsoft.com/office/drawing/2014/main" val="27690676"/>
                    </a:ext>
                  </a:extLst>
                </a:gridCol>
              </a:tblGrid>
              <a:tr h="1376515">
                <a:tc>
                  <a:txBody>
                    <a:bodyPr/>
                    <a:lstStyle/>
                    <a:p>
                      <a:r>
                        <a:rPr lang="en-US" b="1" dirty="0"/>
                        <a:t>Explanation:</a:t>
                      </a:r>
                    </a:p>
                    <a:p>
                      <a:endParaRPr lang="en-US" b="1" dirty="0"/>
                    </a:p>
                    <a:p>
                      <a:r>
                        <a:rPr lang="en-US" dirty="0"/>
                        <a:t>When the expression is true, the result of applying ! is false.</a:t>
                      </a:r>
                    </a:p>
                    <a:p>
                      <a:endParaRPr lang="en-US" dirty="0"/>
                    </a:p>
                    <a:p>
                      <a:r>
                        <a:rPr lang="en-US" dirty="0"/>
                        <a:t>When the expression is false, the result of applying ! is true.</a:t>
                      </a:r>
                    </a:p>
                    <a:p>
                      <a:endParaRPr lang="en-US" dirty="0"/>
                    </a:p>
                  </a:txBody>
                  <a:tcPr/>
                </a:tc>
                <a:extLst>
                  <a:ext uri="{0D108BD9-81ED-4DB2-BD59-A6C34878D82A}">
                    <a16:rowId xmlns:a16="http://schemas.microsoft.com/office/drawing/2014/main" val="2742645743"/>
                  </a:ext>
                </a:extLst>
              </a:tr>
            </a:tbl>
          </a:graphicData>
        </a:graphic>
      </p:graphicFrame>
    </p:spTree>
    <p:extLst>
      <p:ext uri="{BB962C8B-B14F-4D97-AF65-F5344CB8AC3E}">
        <p14:creationId xmlns:p14="http://schemas.microsoft.com/office/powerpoint/2010/main" val="19143095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7FC95-05C8-52DB-FC47-7CB974C25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CCD20F-2AB4-B4E0-AF9A-622B4FF3E60F}"/>
              </a:ext>
            </a:extLst>
          </p:cNvPr>
          <p:cNvSpPr>
            <a:spLocks noGrp="1"/>
          </p:cNvSpPr>
          <p:nvPr>
            <p:ph type="title"/>
          </p:nvPr>
        </p:nvSpPr>
        <p:spPr/>
        <p:txBody>
          <a:bodyPr/>
          <a:lstStyle/>
          <a:p>
            <a:r>
              <a:rPr lang="en-US" dirty="0" err="1"/>
              <a:t>EXamples</a:t>
            </a:r>
            <a:endParaRPr lang="en-US" dirty="0"/>
          </a:p>
        </p:txBody>
      </p:sp>
      <p:sp>
        <p:nvSpPr>
          <p:cNvPr id="3" name="Text Placeholder 2">
            <a:extLst>
              <a:ext uri="{FF2B5EF4-FFF2-40B4-BE49-F238E27FC236}">
                <a16:creationId xmlns:a16="http://schemas.microsoft.com/office/drawing/2014/main" id="{96F3C901-4B81-2D3C-4479-B9A7F56F08BE}"/>
              </a:ext>
            </a:extLst>
          </p:cNvPr>
          <p:cNvSpPr>
            <a:spLocks noGrp="1"/>
          </p:cNvSpPr>
          <p:nvPr>
            <p:ph type="body" idx="1"/>
          </p:nvPr>
        </p:nvSpPr>
        <p:spPr>
          <a:xfrm>
            <a:off x="806245" y="2057400"/>
            <a:ext cx="4119716" cy="950314"/>
          </a:xfrm>
        </p:spPr>
        <p:txBody>
          <a:bodyPr>
            <a:noAutofit/>
          </a:bodyPr>
          <a:lstStyle/>
          <a:p>
            <a:r>
              <a:rPr lang="en-US" sz="2400" b="1" dirty="0"/>
              <a:t>Example 1: </a:t>
            </a:r>
            <a:r>
              <a:rPr lang="en-US" sz="2400" dirty="0"/>
              <a:t>Checking User Authentication Status</a:t>
            </a:r>
            <a:endParaRPr lang="en-US" sz="2400" b="1" dirty="0"/>
          </a:p>
        </p:txBody>
      </p:sp>
      <p:sp>
        <p:nvSpPr>
          <p:cNvPr id="4" name="Content Placeholder 3">
            <a:extLst>
              <a:ext uri="{FF2B5EF4-FFF2-40B4-BE49-F238E27FC236}">
                <a16:creationId xmlns:a16="http://schemas.microsoft.com/office/drawing/2014/main" id="{43E271DE-439E-A5B4-B045-8B487A92D177}"/>
              </a:ext>
            </a:extLst>
          </p:cNvPr>
          <p:cNvSpPr>
            <a:spLocks noGrp="1"/>
          </p:cNvSpPr>
          <p:nvPr>
            <p:ph sz="half" idx="2"/>
          </p:nvPr>
        </p:nvSpPr>
        <p:spPr>
          <a:xfrm>
            <a:off x="685800" y="3132666"/>
            <a:ext cx="5311775" cy="3386121"/>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endParaRPr lang="en-US" dirty="0"/>
          </a:p>
          <a:p>
            <a:r>
              <a:rPr lang="en-US" dirty="0"/>
              <a:t>let </a:t>
            </a:r>
            <a:r>
              <a:rPr lang="en-US" dirty="0" err="1"/>
              <a:t>isLoggedIn</a:t>
            </a:r>
            <a:r>
              <a:rPr lang="en-US" dirty="0"/>
              <a:t> = true;</a:t>
            </a:r>
          </a:p>
          <a:p>
            <a:r>
              <a:rPr lang="en-US" dirty="0"/>
              <a:t>if (!</a:t>
            </a:r>
            <a:r>
              <a:rPr lang="en-US" dirty="0" err="1"/>
              <a:t>isLoggedIn</a:t>
            </a:r>
            <a:r>
              <a:rPr lang="en-US" dirty="0"/>
              <a:t>) {</a:t>
            </a:r>
          </a:p>
          <a:p>
            <a:r>
              <a:rPr lang="en-US" dirty="0"/>
              <a:t>  console.log("Please log in to continue.");</a:t>
            </a:r>
          </a:p>
          <a:p>
            <a:r>
              <a:rPr lang="en-US" dirty="0"/>
              <a:t>} else {</a:t>
            </a:r>
          </a:p>
          <a:p>
            <a:r>
              <a:rPr lang="en-US" dirty="0"/>
              <a:t>  console.log("Welcome back!");</a:t>
            </a:r>
          </a:p>
          <a:p>
            <a:r>
              <a:rPr lang="en-US" dirty="0"/>
              <a:t>}</a:t>
            </a:r>
          </a:p>
          <a:p>
            <a:r>
              <a:rPr lang="en-US" dirty="0"/>
              <a:t>// Output: "Welcome back!"</a:t>
            </a:r>
          </a:p>
          <a:p>
            <a:endParaRPr lang="en-US" dirty="0"/>
          </a:p>
        </p:txBody>
      </p:sp>
      <p:sp>
        <p:nvSpPr>
          <p:cNvPr id="5" name="Text Placeholder 4">
            <a:extLst>
              <a:ext uri="{FF2B5EF4-FFF2-40B4-BE49-F238E27FC236}">
                <a16:creationId xmlns:a16="http://schemas.microsoft.com/office/drawing/2014/main" id="{67F65E3B-763B-D717-3EA5-236171E155AF}"/>
              </a:ext>
            </a:extLst>
          </p:cNvPr>
          <p:cNvSpPr>
            <a:spLocks noGrp="1"/>
          </p:cNvSpPr>
          <p:nvPr>
            <p:ph type="body" sz="quarter" idx="3"/>
          </p:nvPr>
        </p:nvSpPr>
        <p:spPr>
          <a:xfrm>
            <a:off x="6400800" y="2057400"/>
            <a:ext cx="5105400" cy="950314"/>
          </a:xfrm>
        </p:spPr>
        <p:txBody>
          <a:bodyPr>
            <a:normAutofit fontScale="77500" lnSpcReduction="20000"/>
          </a:bodyPr>
          <a:lstStyle/>
          <a:p>
            <a:endParaRPr lang="en-US" b="1" dirty="0"/>
          </a:p>
          <a:p>
            <a:r>
              <a:rPr lang="en-US" b="1" dirty="0"/>
              <a:t>Example 2: </a:t>
            </a:r>
            <a:r>
              <a:rPr lang="en-US" dirty="0"/>
              <a:t>Validating Empty Input</a:t>
            </a:r>
            <a:endParaRPr lang="en-US" b="1" dirty="0"/>
          </a:p>
          <a:p>
            <a:endParaRPr lang="en-US" dirty="0"/>
          </a:p>
        </p:txBody>
      </p:sp>
      <p:sp>
        <p:nvSpPr>
          <p:cNvPr id="6" name="Content Placeholder 5">
            <a:extLst>
              <a:ext uri="{FF2B5EF4-FFF2-40B4-BE49-F238E27FC236}">
                <a16:creationId xmlns:a16="http://schemas.microsoft.com/office/drawing/2014/main" id="{EA4A4CE3-EA12-B659-BD7D-3792D7E15809}"/>
              </a:ext>
            </a:extLst>
          </p:cNvPr>
          <p:cNvSpPr>
            <a:spLocks noGrp="1"/>
          </p:cNvSpPr>
          <p:nvPr>
            <p:ph sz="quarter" idx="4"/>
          </p:nvPr>
        </p:nvSpPr>
        <p:spPr>
          <a:xfrm>
            <a:off x="6194424" y="3132666"/>
            <a:ext cx="5311775" cy="3386121"/>
          </a:xfrm>
        </p:spPr>
        <p:style>
          <a:lnRef idx="1">
            <a:schemeClr val="dk1"/>
          </a:lnRef>
          <a:fillRef idx="3">
            <a:schemeClr val="dk1"/>
          </a:fillRef>
          <a:effectRef idx="2">
            <a:schemeClr val="dk1"/>
          </a:effectRef>
          <a:fontRef idx="minor">
            <a:schemeClr val="lt1"/>
          </a:fontRef>
        </p:style>
        <p:txBody>
          <a:bodyPr>
            <a:normAutofit fontScale="92500" lnSpcReduction="20000"/>
          </a:bodyPr>
          <a:lstStyle/>
          <a:p>
            <a:endParaRPr lang="en-US" dirty="0"/>
          </a:p>
          <a:p>
            <a:r>
              <a:rPr lang="en-US" dirty="0"/>
              <a:t>let </a:t>
            </a:r>
            <a:r>
              <a:rPr lang="en-US" dirty="0" err="1"/>
              <a:t>userInput</a:t>
            </a:r>
            <a:r>
              <a:rPr lang="en-US" dirty="0"/>
              <a:t> = "";</a:t>
            </a:r>
          </a:p>
          <a:p>
            <a:r>
              <a:rPr lang="en-US" dirty="0"/>
              <a:t>if (!</a:t>
            </a:r>
            <a:r>
              <a:rPr lang="en-US" dirty="0" err="1"/>
              <a:t>userInput</a:t>
            </a:r>
            <a:r>
              <a:rPr lang="en-US" dirty="0"/>
              <a:t>) {</a:t>
            </a:r>
          </a:p>
          <a:p>
            <a:r>
              <a:rPr lang="en-US" dirty="0"/>
              <a:t>  console.log("Input cannot be empty.");</a:t>
            </a:r>
          </a:p>
          <a:p>
            <a:r>
              <a:rPr lang="en-US" dirty="0"/>
              <a:t>} else {</a:t>
            </a:r>
          </a:p>
          <a:p>
            <a:r>
              <a:rPr lang="en-US" dirty="0"/>
              <a:t>  console.log("Thank you for your input.");</a:t>
            </a:r>
          </a:p>
          <a:p>
            <a:r>
              <a:rPr lang="en-US" dirty="0"/>
              <a:t>}</a:t>
            </a:r>
          </a:p>
          <a:p>
            <a:r>
              <a:rPr lang="en-US" dirty="0"/>
              <a:t>// Output: "Input cannot be empty.“</a:t>
            </a:r>
          </a:p>
          <a:p>
            <a:endParaRPr lang="en-US" dirty="0"/>
          </a:p>
          <a:p>
            <a:endParaRPr lang="en-US" dirty="0"/>
          </a:p>
        </p:txBody>
      </p:sp>
    </p:spTree>
    <p:extLst>
      <p:ext uri="{BB962C8B-B14F-4D97-AF65-F5344CB8AC3E}">
        <p14:creationId xmlns:p14="http://schemas.microsoft.com/office/powerpoint/2010/main" val="1520112945"/>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p:cNvSpPr>
          <p:nvPr>
            <p:ph type="title"/>
          </p:nvPr>
        </p:nvSpPr>
        <p:spPr>
          <a:xfrm>
            <a:off x="660399" y="1163301"/>
            <a:ext cx="10858500" cy="2649655"/>
          </a:xfrm>
        </p:spPr>
        <p:txBody>
          <a:bodyPr vert="horz" lIns="91440" tIns="45720" rIns="91440" bIns="45720" anchor="b">
            <a:normAutofit/>
          </a:bodyPr>
          <a:lstStyle/>
          <a:p>
            <a:pPr algn="ctr">
              <a:lnSpc>
                <a:spcPct val="100000"/>
              </a:lnSpc>
              <a:spcBef>
                <a:spcPct val="0"/>
              </a:spcBef>
            </a:pPr>
            <a:r>
              <a:rPr lang="zh-CN" altLang="en-US" sz="7200" b="1" i="0" u="none" baseline="0">
                <a:solidFill>
                  <a:srgbClr val="000000"/>
                </a:solidFill>
                <a:latin typeface="微软雅黑"/>
                <a:ea typeface="微软雅黑"/>
              </a:rPr>
              <a:t>Thank you for watching.</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8930292" y="0"/>
                </a:moveTo>
                <a:lnTo>
                  <a:pt x="12192000" y="0"/>
                </a:lnTo>
                <a:lnTo>
                  <a:pt x="12192000" y="6858000"/>
                </a:lnTo>
                <a:lnTo>
                  <a:pt x="1567087" y="6858000"/>
                </a:lnTo>
                <a:lnTo>
                  <a:pt x="1958321" y="6735643"/>
                </a:lnTo>
                <a:cubicBezTo>
                  <a:pt x="5111444" y="5668530"/>
                  <a:pt x="7614512" y="3354951"/>
                  <a:pt x="8769025" y="440529"/>
                </a:cubicBezTo>
                <a:close/>
                <a:moveTo>
                  <a:pt x="0" y="0"/>
                </a:moveTo>
                <a:lnTo>
                  <a:pt x="1" y="0"/>
                </a:lnTo>
                <a:lnTo>
                  <a:pt x="1" y="6858000"/>
                </a:lnTo>
                <a:lnTo>
                  <a:pt x="0" y="6858000"/>
                </a:lnTo>
                <a:close/>
              </a:path>
            </a:pathLst>
          </a:custGeom>
          <a:solidFill>
            <a:schemeClr val="accent1">
              <a:alpha val="15000"/>
            </a:schemeClr>
          </a:solidFill>
          <a:ln cap="flat" cmpd="sng">
            <a:prstDash val="solid"/>
          </a:ln>
        </p:spPr>
        <p:txBody>
          <a:bodyPr vert="horz" wrap="square" lIns="91440" tIns="45720" rIns="91440" bIns="45720" anchor="ctr">
            <a:noAutofit/>
          </a:bodyPr>
          <a:lstStyle/>
          <a:p>
            <a:pPr marL="0" algn="ctr"/>
            <a:endParaRPr/>
          </a:p>
        </p:txBody>
      </p:sp>
      <p:sp>
        <p:nvSpPr>
          <p:cNvPr id="3" name="AutoShape 3"/>
          <p:cNvSpPr/>
          <p:nvPr/>
        </p:nvSpPr>
        <p:spPr>
          <a:xfrm>
            <a:off x="8037285" y="810451"/>
            <a:ext cx="3494314" cy="639699"/>
          </a:xfrm>
          <a:prstGeom prst="roundRect">
            <a:avLst>
              <a:gd name="adj" fmla="val 50000"/>
            </a:avLst>
          </a:prstGeom>
          <a:solidFill>
            <a:srgbClr val="FFFFFF"/>
          </a:solidFill>
        </p:spPr>
        <p:txBody>
          <a:bodyPr vert="horz" wrap="square" lIns="1080000" tIns="45720" rIns="91440" bIns="45720" anchor="ctr">
            <a:normAutofit/>
          </a:bodyPr>
          <a:lstStyle/>
          <a:p>
            <a:pPr marL="0" algn="l"/>
            <a:endParaRPr/>
          </a:p>
        </p:txBody>
      </p:sp>
      <p:sp>
        <p:nvSpPr>
          <p:cNvPr id="4" name="AutoShape 4"/>
          <p:cNvSpPr/>
          <p:nvPr/>
        </p:nvSpPr>
        <p:spPr>
          <a:xfrm>
            <a:off x="8045397" y="769715"/>
            <a:ext cx="721171" cy="721169"/>
          </a:xfrm>
          <a:prstGeom prst="roundRect">
            <a:avLst>
              <a:gd name="adj" fmla="val 50000"/>
            </a:avLst>
          </a:prstGeom>
          <a:gradFill>
            <a:gsLst>
              <a:gs pos="0">
                <a:srgbClr val="FF9A2C">
                  <a:lumMod val="60000"/>
                  <a:lumOff val="40000"/>
                </a:srgbClr>
              </a:gs>
              <a:gs pos="50000">
                <a:srgbClr val="FF9A2C"/>
              </a:gs>
            </a:gsLst>
            <a:lin ang="2700000"/>
          </a:gradFill>
          <a:ln w="76200">
            <a:solidFill>
              <a:srgbClr val="FFFFFF">
                <a:alpha val="95000"/>
              </a:srgbClr>
            </a:solidFill>
          </a:ln>
        </p:spPr>
        <p:txBody>
          <a:bodyPr vert="horz" wrap="none" lIns="91440" tIns="45720" rIns="91440" bIns="45720" anchor="ctr">
            <a:normAutofit/>
          </a:bodyPr>
          <a:lstStyle/>
          <a:p>
            <a:pPr marL="0" algn="ctr">
              <a:lnSpc>
                <a:spcPct val="110000"/>
              </a:lnSpc>
            </a:pPr>
            <a:r>
              <a:rPr lang="en-US" sz="2400" b="1" i="0" u="none" baseline="0">
                <a:solidFill>
                  <a:srgbClr val="FFFFFF"/>
                </a:solidFill>
                <a:latin typeface="Arial"/>
                <a:ea typeface="Arial"/>
              </a:rPr>
              <a:t>01</a:t>
            </a:r>
          </a:p>
        </p:txBody>
      </p:sp>
      <p:sp>
        <p:nvSpPr>
          <p:cNvPr id="5" name="AutoShape 5"/>
          <p:cNvSpPr/>
          <p:nvPr/>
        </p:nvSpPr>
        <p:spPr>
          <a:xfrm>
            <a:off x="7676699" y="1790931"/>
            <a:ext cx="3644900" cy="639699"/>
          </a:xfrm>
          <a:prstGeom prst="roundRect">
            <a:avLst>
              <a:gd name="adj" fmla="val 50000"/>
            </a:avLst>
          </a:prstGeom>
          <a:solidFill>
            <a:srgbClr val="FFFFFF"/>
          </a:solidFill>
        </p:spPr>
        <p:txBody>
          <a:bodyPr vert="horz" wrap="square" lIns="1080000" tIns="45720" rIns="91440" bIns="45720" anchor="ctr">
            <a:normAutofit/>
          </a:bodyPr>
          <a:lstStyle/>
          <a:p>
            <a:pPr marL="0" algn="l"/>
            <a:endParaRPr/>
          </a:p>
        </p:txBody>
      </p:sp>
      <p:sp>
        <p:nvSpPr>
          <p:cNvPr id="6" name="AutoShape 6"/>
          <p:cNvSpPr/>
          <p:nvPr/>
        </p:nvSpPr>
        <p:spPr>
          <a:xfrm>
            <a:off x="7684811" y="1702426"/>
            <a:ext cx="721171" cy="721169"/>
          </a:xfrm>
          <a:prstGeom prst="roundRect">
            <a:avLst>
              <a:gd name="adj" fmla="val 50000"/>
            </a:avLst>
          </a:prstGeom>
          <a:gradFill>
            <a:gsLst>
              <a:gs pos="0">
                <a:srgbClr val="FFC717">
                  <a:lumMod val="60000"/>
                  <a:lumOff val="40000"/>
                </a:srgbClr>
              </a:gs>
              <a:gs pos="50000">
                <a:srgbClr val="FFC717"/>
              </a:gs>
            </a:gsLst>
            <a:lin ang="2700000"/>
          </a:gradFill>
          <a:ln w="76200">
            <a:solidFill>
              <a:srgbClr val="FFFFFF">
                <a:alpha val="95000"/>
              </a:srgbClr>
            </a:solidFill>
          </a:ln>
        </p:spPr>
        <p:txBody>
          <a:bodyPr vert="horz" wrap="none" lIns="91440" tIns="45720" rIns="91440" bIns="45720" anchor="ctr">
            <a:normAutofit/>
          </a:bodyPr>
          <a:lstStyle/>
          <a:p>
            <a:pPr marL="0" algn="ctr">
              <a:lnSpc>
                <a:spcPct val="110000"/>
              </a:lnSpc>
            </a:pPr>
            <a:r>
              <a:rPr lang="en-US" sz="2400" b="1" i="0" u="none" baseline="0">
                <a:solidFill>
                  <a:srgbClr val="FFFFFF"/>
                </a:solidFill>
                <a:latin typeface="Arial"/>
                <a:ea typeface="Arial"/>
              </a:rPr>
              <a:t>02</a:t>
            </a:r>
          </a:p>
        </p:txBody>
      </p:sp>
      <p:sp>
        <p:nvSpPr>
          <p:cNvPr id="7" name="AutoShape 7"/>
          <p:cNvSpPr/>
          <p:nvPr/>
        </p:nvSpPr>
        <p:spPr>
          <a:xfrm>
            <a:off x="7072543" y="2771411"/>
            <a:ext cx="3644900" cy="639699"/>
          </a:xfrm>
          <a:prstGeom prst="roundRect">
            <a:avLst>
              <a:gd name="adj" fmla="val 50000"/>
            </a:avLst>
          </a:prstGeom>
          <a:solidFill>
            <a:srgbClr val="FFFFFF"/>
          </a:solidFill>
        </p:spPr>
        <p:txBody>
          <a:bodyPr vert="horz" wrap="square" lIns="1080000" tIns="45720" rIns="91440" bIns="45720" anchor="ctr">
            <a:normAutofit/>
          </a:bodyPr>
          <a:lstStyle/>
          <a:p>
            <a:pPr marL="0" algn="l"/>
            <a:endParaRPr/>
          </a:p>
        </p:txBody>
      </p:sp>
      <p:sp>
        <p:nvSpPr>
          <p:cNvPr id="8" name="AutoShape 8"/>
          <p:cNvSpPr/>
          <p:nvPr/>
        </p:nvSpPr>
        <p:spPr>
          <a:xfrm>
            <a:off x="7080655" y="2674471"/>
            <a:ext cx="721171" cy="721169"/>
          </a:xfrm>
          <a:prstGeom prst="roundRect">
            <a:avLst>
              <a:gd name="adj" fmla="val 50000"/>
            </a:avLst>
          </a:prstGeom>
          <a:gradFill>
            <a:gsLst>
              <a:gs pos="0">
                <a:srgbClr val="FF5900">
                  <a:lumMod val="60000"/>
                  <a:lumOff val="40000"/>
                </a:srgbClr>
              </a:gs>
              <a:gs pos="50000">
                <a:srgbClr val="FF5900"/>
              </a:gs>
            </a:gsLst>
            <a:lin ang="2700000"/>
          </a:gradFill>
          <a:ln w="76200">
            <a:solidFill>
              <a:srgbClr val="FFFFFF">
                <a:alpha val="95000"/>
              </a:srgbClr>
            </a:solidFill>
          </a:ln>
        </p:spPr>
        <p:txBody>
          <a:bodyPr vert="horz" wrap="none" lIns="91440" tIns="45720" rIns="91440" bIns="45720" anchor="ctr">
            <a:normAutofit/>
          </a:bodyPr>
          <a:lstStyle/>
          <a:p>
            <a:pPr marL="0" algn="ctr">
              <a:lnSpc>
                <a:spcPct val="110000"/>
              </a:lnSpc>
            </a:pPr>
            <a:r>
              <a:rPr lang="en-US" sz="2400" b="1" i="0" u="none" baseline="0">
                <a:solidFill>
                  <a:srgbClr val="FFFFFF"/>
                </a:solidFill>
                <a:latin typeface="Arial"/>
                <a:ea typeface="Arial"/>
              </a:rPr>
              <a:t>03</a:t>
            </a:r>
          </a:p>
        </p:txBody>
      </p:sp>
      <p:sp>
        <p:nvSpPr>
          <p:cNvPr id="9" name="AutoShape 9"/>
          <p:cNvSpPr/>
          <p:nvPr/>
        </p:nvSpPr>
        <p:spPr>
          <a:xfrm>
            <a:off x="5999714" y="3751891"/>
            <a:ext cx="3644900" cy="639699"/>
          </a:xfrm>
          <a:prstGeom prst="roundRect">
            <a:avLst>
              <a:gd name="adj" fmla="val 50000"/>
            </a:avLst>
          </a:prstGeom>
          <a:solidFill>
            <a:srgbClr val="FFFFFF"/>
          </a:solidFill>
        </p:spPr>
        <p:txBody>
          <a:bodyPr vert="horz" wrap="square" lIns="1080000" tIns="45720" rIns="91440" bIns="45720" anchor="ctr">
            <a:normAutofit/>
          </a:bodyPr>
          <a:lstStyle/>
          <a:p>
            <a:pPr marL="0" algn="l"/>
            <a:endParaRPr/>
          </a:p>
        </p:txBody>
      </p:sp>
      <p:sp>
        <p:nvSpPr>
          <p:cNvPr id="10" name="AutoShape 10"/>
          <p:cNvSpPr/>
          <p:nvPr/>
        </p:nvSpPr>
        <p:spPr>
          <a:xfrm>
            <a:off x="6007826" y="3752857"/>
            <a:ext cx="721171" cy="721169"/>
          </a:xfrm>
          <a:prstGeom prst="roundRect">
            <a:avLst>
              <a:gd name="adj" fmla="val 50000"/>
            </a:avLst>
          </a:prstGeom>
          <a:gradFill>
            <a:gsLst>
              <a:gs pos="0">
                <a:srgbClr val="2B4BA9">
                  <a:lumMod val="60000"/>
                  <a:lumOff val="40000"/>
                </a:srgbClr>
              </a:gs>
              <a:gs pos="50000">
                <a:srgbClr val="2B4BA9"/>
              </a:gs>
            </a:gsLst>
            <a:lin ang="2700000"/>
          </a:gradFill>
          <a:ln w="76200">
            <a:solidFill>
              <a:srgbClr val="FFFFFF">
                <a:alpha val="95000"/>
              </a:srgbClr>
            </a:solidFill>
          </a:ln>
        </p:spPr>
        <p:txBody>
          <a:bodyPr vert="horz" wrap="none" lIns="91440" tIns="45720" rIns="91440" bIns="45720" anchor="ctr">
            <a:normAutofit/>
          </a:bodyPr>
          <a:lstStyle/>
          <a:p>
            <a:pPr marL="0" algn="ctr">
              <a:lnSpc>
                <a:spcPct val="110000"/>
              </a:lnSpc>
            </a:pPr>
            <a:r>
              <a:rPr lang="en-US" sz="2400" b="1" i="0" u="none" baseline="0">
                <a:solidFill>
                  <a:srgbClr val="FFFFFF"/>
                </a:solidFill>
                <a:latin typeface="Arial"/>
                <a:ea typeface="Arial"/>
              </a:rPr>
              <a:t>04</a:t>
            </a:r>
          </a:p>
        </p:txBody>
      </p:sp>
      <p:sp>
        <p:nvSpPr>
          <p:cNvPr id="11" name="AutoShape 11"/>
          <p:cNvSpPr/>
          <p:nvPr/>
        </p:nvSpPr>
        <p:spPr>
          <a:xfrm>
            <a:off x="660401" y="1162407"/>
            <a:ext cx="3653621" cy="1017068"/>
          </a:xfrm>
          <a:prstGeom prst="rect">
            <a:avLst/>
          </a:prstGeom>
        </p:spPr>
        <p:txBody>
          <a:bodyPr vert="horz" wrap="none" lIns="91440" tIns="45720" rIns="91440" bIns="45720" anchor="b">
            <a:normAutofit/>
          </a:bodyPr>
          <a:lstStyle/>
          <a:p>
            <a:pPr marL="0" algn="l"/>
            <a:r>
              <a:rPr lang="zh-CN" altLang="en-US" sz="4800" b="1" i="0" u="none" baseline="0" dirty="0">
                <a:solidFill>
                  <a:srgbClr val="000000"/>
                </a:solidFill>
                <a:latin typeface="微软雅黑"/>
                <a:ea typeface="微软雅黑"/>
              </a:rPr>
              <a:t>Table of Contents</a:t>
            </a:r>
          </a:p>
        </p:txBody>
      </p:sp>
      <p:sp>
        <p:nvSpPr>
          <p:cNvPr id="12" name="Freeform 12"/>
          <p:cNvSpPr/>
          <p:nvPr/>
        </p:nvSpPr>
        <p:spPr>
          <a:xfrm>
            <a:off x="2396639" y="3733732"/>
            <a:ext cx="160380" cy="19324"/>
          </a:xfrm>
          <a:custGeom>
            <a:avLst/>
            <a:gdLst/>
            <a:ahLst/>
            <a:cxnLst/>
            <a:rect l="l" t="t" r="r" b="b"/>
            <a:pathLst>
              <a:path w="358047" h="43141">
                <a:moveTo>
                  <a:pt x="0" y="1922"/>
                </a:moveTo>
                <a:lnTo>
                  <a:pt x="297417" y="146"/>
                </a:lnTo>
                <a:cubicBezTo>
                  <a:pt x="297417" y="146"/>
                  <a:pt x="365464" y="-3230"/>
                  <a:pt x="357380" y="22532"/>
                </a:cubicBezTo>
                <a:cubicBezTo>
                  <a:pt x="349296" y="48294"/>
                  <a:pt x="299460" y="42608"/>
                  <a:pt x="299460" y="42608"/>
                </a:cubicBezTo>
                <a:lnTo>
                  <a:pt x="14391" y="42697"/>
                </a:lnTo>
                <a:lnTo>
                  <a:pt x="0" y="1922"/>
                </a:ln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13" name="Freeform 13"/>
          <p:cNvSpPr/>
          <p:nvPr/>
        </p:nvSpPr>
        <p:spPr>
          <a:xfrm>
            <a:off x="1283735" y="4214030"/>
            <a:ext cx="557528" cy="1702475"/>
          </a:xfrm>
          <a:custGeom>
            <a:avLst/>
            <a:gdLst/>
            <a:ahLst/>
            <a:cxnLst/>
            <a:rect l="l" t="t" r="r" b="b"/>
            <a:pathLst>
              <a:path w="1244680" h="3800769">
                <a:moveTo>
                  <a:pt x="233939" y="6507"/>
                </a:moveTo>
                <a:cubicBezTo>
                  <a:pt x="474058" y="-44040"/>
                  <a:pt x="704405" y="216511"/>
                  <a:pt x="704405" y="216511"/>
                </a:cubicBezTo>
                <a:cubicBezTo>
                  <a:pt x="704405" y="216511"/>
                  <a:pt x="1179846" y="1083355"/>
                  <a:pt x="1240875" y="1654292"/>
                </a:cubicBezTo>
                <a:cubicBezTo>
                  <a:pt x="1295508" y="2164467"/>
                  <a:pt x="744025" y="3765526"/>
                  <a:pt x="730523" y="3790044"/>
                </a:cubicBezTo>
                <a:cubicBezTo>
                  <a:pt x="717020" y="3814473"/>
                  <a:pt x="596383" y="3792887"/>
                  <a:pt x="590697" y="3768013"/>
                </a:cubicBezTo>
                <a:cubicBezTo>
                  <a:pt x="584923" y="3743139"/>
                  <a:pt x="623388" y="1929767"/>
                  <a:pt x="617436" y="1850882"/>
                </a:cubicBezTo>
                <a:cubicBezTo>
                  <a:pt x="613172" y="1794472"/>
                  <a:pt x="141907" y="811433"/>
                  <a:pt x="30776" y="470043"/>
                </a:cubicBezTo>
                <a:cubicBezTo>
                  <a:pt x="-35584" y="266258"/>
                  <a:pt x="-6180" y="57053"/>
                  <a:pt x="233939" y="6507"/>
                </a:cubicBezTo>
                <a:close/>
              </a:path>
            </a:pathLst>
          </a:custGeom>
          <a:solidFill>
            <a:srgbClr val="040408"/>
          </a:solidFill>
          <a:ln cap="flat">
            <a:prstDash val="solid"/>
          </a:ln>
        </p:spPr>
        <p:txBody>
          <a:bodyPr vert="horz" lIns="91440" tIns="45720" rIns="91440" bIns="45720" anchor="ctr">
            <a:normAutofit/>
          </a:bodyPr>
          <a:lstStyle/>
          <a:p>
            <a:pPr marL="0" algn="l"/>
            <a:endParaRPr/>
          </a:p>
        </p:txBody>
      </p:sp>
      <p:sp>
        <p:nvSpPr>
          <p:cNvPr id="14" name="Freeform 14"/>
          <p:cNvSpPr/>
          <p:nvPr/>
        </p:nvSpPr>
        <p:spPr>
          <a:xfrm>
            <a:off x="1017400" y="4146833"/>
            <a:ext cx="445164" cy="1881835"/>
          </a:xfrm>
          <a:custGeom>
            <a:avLst/>
            <a:gdLst/>
            <a:ahLst/>
            <a:cxnLst/>
            <a:rect l="l" t="t" r="r" b="b"/>
            <a:pathLst>
              <a:path w="993826" h="4201190">
                <a:moveTo>
                  <a:pt x="231121" y="0"/>
                </a:moveTo>
                <a:cubicBezTo>
                  <a:pt x="231121" y="0"/>
                  <a:pt x="-11397" y="195346"/>
                  <a:pt x="418" y="598831"/>
                </a:cubicBezTo>
                <a:cubicBezTo>
                  <a:pt x="15253" y="1103321"/>
                  <a:pt x="390756" y="2014937"/>
                  <a:pt x="385514" y="2059443"/>
                </a:cubicBezTo>
                <a:cubicBezTo>
                  <a:pt x="311249" y="2686790"/>
                  <a:pt x="160764" y="4057502"/>
                  <a:pt x="164228" y="4184535"/>
                </a:cubicBezTo>
                <a:cubicBezTo>
                  <a:pt x="164850" y="4206033"/>
                  <a:pt x="313203" y="4211363"/>
                  <a:pt x="329282" y="4172187"/>
                </a:cubicBezTo>
                <a:cubicBezTo>
                  <a:pt x="345361" y="4133011"/>
                  <a:pt x="945969" y="2567753"/>
                  <a:pt x="981325" y="2078187"/>
                </a:cubicBezTo>
                <a:cubicBezTo>
                  <a:pt x="1003445" y="1772065"/>
                  <a:pt x="1014283" y="690419"/>
                  <a:pt x="852072" y="367329"/>
                </a:cubicBezTo>
                <a:cubicBezTo>
                  <a:pt x="689860" y="44240"/>
                  <a:pt x="231121" y="0"/>
                  <a:pt x="231121" y="0"/>
                </a:cubicBezTo>
                <a:close/>
              </a:path>
            </a:pathLst>
          </a:custGeom>
          <a:solidFill>
            <a:srgbClr val="040408"/>
          </a:solidFill>
          <a:ln cap="flat">
            <a:prstDash val="solid"/>
          </a:ln>
        </p:spPr>
        <p:txBody>
          <a:bodyPr vert="horz" lIns="91440" tIns="45720" rIns="91440" bIns="45720" anchor="ctr">
            <a:normAutofit/>
          </a:bodyPr>
          <a:lstStyle/>
          <a:p>
            <a:pPr marL="0" algn="l"/>
            <a:endParaRPr/>
          </a:p>
        </p:txBody>
      </p:sp>
      <p:sp>
        <p:nvSpPr>
          <p:cNvPr id="15" name="Freeform 15"/>
          <p:cNvSpPr/>
          <p:nvPr/>
        </p:nvSpPr>
        <p:spPr>
          <a:xfrm>
            <a:off x="1926193" y="3663082"/>
            <a:ext cx="487143" cy="912810"/>
          </a:xfrm>
          <a:custGeom>
            <a:avLst/>
            <a:gdLst/>
            <a:ahLst/>
            <a:cxnLst/>
            <a:rect l="l" t="t" r="r" b="b"/>
            <a:pathLst>
              <a:path w="1087544" h="2037845">
                <a:moveTo>
                  <a:pt x="856433" y="616701"/>
                </a:moveTo>
                <a:cubicBezTo>
                  <a:pt x="870291" y="584454"/>
                  <a:pt x="1072744" y="610127"/>
                  <a:pt x="1084825" y="632069"/>
                </a:cubicBezTo>
                <a:cubicBezTo>
                  <a:pt x="1096996" y="654011"/>
                  <a:pt x="1077896" y="1949747"/>
                  <a:pt x="824452" y="2033695"/>
                </a:cubicBezTo>
                <a:cubicBezTo>
                  <a:pt x="571008" y="2117644"/>
                  <a:pt x="1404" y="902125"/>
                  <a:pt x="71" y="740003"/>
                </a:cubicBezTo>
                <a:cubicBezTo>
                  <a:pt x="-1262" y="577792"/>
                  <a:pt x="15528" y="477853"/>
                  <a:pt x="108093" y="309956"/>
                </a:cubicBezTo>
                <a:cubicBezTo>
                  <a:pt x="200659" y="142149"/>
                  <a:pt x="504294" y="-75850"/>
                  <a:pt x="552087" y="26131"/>
                </a:cubicBezTo>
                <a:cubicBezTo>
                  <a:pt x="620489" y="172175"/>
                  <a:pt x="782523" y="1345230"/>
                  <a:pt x="782523" y="1345230"/>
                </a:cubicBezTo>
                <a:cubicBezTo>
                  <a:pt x="782523" y="1345230"/>
                  <a:pt x="842486" y="648948"/>
                  <a:pt x="856433" y="616701"/>
                </a:cubicBezTo>
                <a:close/>
              </a:path>
            </a:pathLst>
          </a:custGeom>
          <a:solidFill>
            <a:schemeClr val="accent1"/>
          </a:solidFill>
          <a:ln cap="flat">
            <a:prstDash val="solid"/>
          </a:ln>
        </p:spPr>
        <p:txBody>
          <a:bodyPr vert="horz" lIns="91440" tIns="45720" rIns="91440" bIns="45720" anchor="ctr">
            <a:normAutofit/>
          </a:bodyPr>
          <a:lstStyle/>
          <a:p>
            <a:pPr marL="0" algn="l"/>
            <a:endParaRPr/>
          </a:p>
        </p:txBody>
      </p:sp>
      <p:sp>
        <p:nvSpPr>
          <p:cNvPr id="16" name="Freeform 16"/>
          <p:cNvSpPr/>
          <p:nvPr/>
        </p:nvSpPr>
        <p:spPr>
          <a:xfrm>
            <a:off x="1018781" y="3487043"/>
            <a:ext cx="1179032" cy="930570"/>
          </a:xfrm>
          <a:custGeom>
            <a:avLst/>
            <a:gdLst/>
            <a:ahLst/>
            <a:cxnLst/>
            <a:rect l="l" t="t" r="r" b="b"/>
            <a:pathLst>
              <a:path w="2632184" h="2077493">
                <a:moveTo>
                  <a:pt x="0" y="1680227"/>
                </a:moveTo>
                <a:cubicBezTo>
                  <a:pt x="0" y="1680227"/>
                  <a:pt x="56410" y="1109112"/>
                  <a:pt x="1140365" y="436904"/>
                </a:cubicBezTo>
                <a:cubicBezTo>
                  <a:pt x="1506717" y="209755"/>
                  <a:pt x="2121982" y="-37027"/>
                  <a:pt x="2287481" y="4637"/>
                </a:cubicBezTo>
                <a:cubicBezTo>
                  <a:pt x="2452890" y="46389"/>
                  <a:pt x="2637487" y="487006"/>
                  <a:pt x="2632068" y="703851"/>
                </a:cubicBezTo>
                <a:cubicBezTo>
                  <a:pt x="2626649" y="920695"/>
                  <a:pt x="2096665" y="1328711"/>
                  <a:pt x="1923349" y="1536227"/>
                </a:cubicBezTo>
                <a:cubicBezTo>
                  <a:pt x="1677101" y="1831068"/>
                  <a:pt x="1427299" y="2077494"/>
                  <a:pt x="1427299" y="2077494"/>
                </a:cubicBezTo>
                <a:cubicBezTo>
                  <a:pt x="1427299" y="2077494"/>
                  <a:pt x="541089" y="1817210"/>
                  <a:pt x="0" y="1680227"/>
                </a:cubicBezTo>
                <a:close/>
              </a:path>
            </a:pathLst>
          </a:custGeom>
          <a:solidFill>
            <a:schemeClr val="accent1"/>
          </a:solidFill>
          <a:ln cap="flat">
            <a:prstDash val="solid"/>
          </a:ln>
        </p:spPr>
        <p:txBody>
          <a:bodyPr vert="horz" lIns="91440" tIns="45720" rIns="91440" bIns="45720" anchor="ctr">
            <a:normAutofit/>
          </a:bodyPr>
          <a:lstStyle/>
          <a:p>
            <a:pPr marL="0" algn="l"/>
            <a:endParaRPr/>
          </a:p>
        </p:txBody>
      </p:sp>
      <p:sp>
        <p:nvSpPr>
          <p:cNvPr id="17" name="Freeform 17"/>
          <p:cNvSpPr/>
          <p:nvPr/>
        </p:nvSpPr>
        <p:spPr>
          <a:xfrm>
            <a:off x="2090680" y="3473743"/>
            <a:ext cx="294448" cy="199492"/>
          </a:xfrm>
          <a:custGeom>
            <a:avLst/>
            <a:gdLst/>
            <a:ahLst/>
            <a:cxnLst/>
            <a:rect l="l" t="t" r="r" b="b"/>
            <a:pathLst>
              <a:path w="657354" h="445365">
                <a:moveTo>
                  <a:pt x="138054" y="445366"/>
                </a:moveTo>
                <a:lnTo>
                  <a:pt x="315989" y="316556"/>
                </a:lnTo>
                <a:cubicBezTo>
                  <a:pt x="315989" y="316556"/>
                  <a:pt x="349480" y="347293"/>
                  <a:pt x="400915" y="346138"/>
                </a:cubicBezTo>
                <a:cubicBezTo>
                  <a:pt x="444799" y="345161"/>
                  <a:pt x="522973" y="286619"/>
                  <a:pt x="522973" y="286619"/>
                </a:cubicBezTo>
                <a:lnTo>
                  <a:pt x="546692" y="313714"/>
                </a:lnTo>
                <a:cubicBezTo>
                  <a:pt x="546692" y="313714"/>
                  <a:pt x="628419" y="249842"/>
                  <a:pt x="651249" y="168825"/>
                </a:cubicBezTo>
                <a:cubicBezTo>
                  <a:pt x="673991" y="87719"/>
                  <a:pt x="636147" y="-32029"/>
                  <a:pt x="487705" y="7946"/>
                </a:cubicBezTo>
                <a:cubicBezTo>
                  <a:pt x="339175" y="47922"/>
                  <a:pt x="1871" y="167048"/>
                  <a:pt x="1871" y="167048"/>
                </a:cubicBezTo>
                <a:cubicBezTo>
                  <a:pt x="1871" y="167048"/>
                  <a:pt x="-8878" y="229144"/>
                  <a:pt x="21148" y="294703"/>
                </a:cubicBezTo>
                <a:cubicBezTo>
                  <a:pt x="59791" y="379629"/>
                  <a:pt x="138054" y="445366"/>
                  <a:pt x="138054" y="445366"/>
                </a:cubicBezTo>
                <a:close/>
              </a:path>
            </a:pathLst>
          </a:custGeom>
          <a:solidFill>
            <a:srgbClr val="FF972A"/>
          </a:solidFill>
          <a:ln cap="flat">
            <a:prstDash val="solid"/>
          </a:ln>
        </p:spPr>
        <p:txBody>
          <a:bodyPr vert="horz" lIns="91440" tIns="45720" rIns="91440" bIns="45720" anchor="ctr">
            <a:normAutofit fontScale="40000" lnSpcReduction="20000"/>
          </a:bodyPr>
          <a:lstStyle/>
          <a:p>
            <a:pPr marL="0" algn="l"/>
            <a:endParaRPr/>
          </a:p>
        </p:txBody>
      </p:sp>
      <p:sp>
        <p:nvSpPr>
          <p:cNvPr id="18" name="Freeform 18"/>
          <p:cNvSpPr/>
          <p:nvPr/>
        </p:nvSpPr>
        <p:spPr>
          <a:xfrm>
            <a:off x="2319728" y="3854595"/>
            <a:ext cx="77204" cy="108942"/>
          </a:xfrm>
          <a:custGeom>
            <a:avLst/>
            <a:gdLst/>
            <a:ahLst/>
            <a:cxnLst/>
            <a:rect l="l" t="t" r="r" b="b"/>
            <a:pathLst>
              <a:path w="172357" h="243213">
                <a:moveTo>
                  <a:pt x="5138" y="215976"/>
                </a:moveTo>
                <a:cubicBezTo>
                  <a:pt x="430" y="199275"/>
                  <a:pt x="-9964" y="15122"/>
                  <a:pt x="25392" y="5261"/>
                </a:cubicBezTo>
                <a:cubicBezTo>
                  <a:pt x="60748" y="-4599"/>
                  <a:pt x="155446" y="-1756"/>
                  <a:pt x="163885" y="23739"/>
                </a:cubicBezTo>
                <a:cubicBezTo>
                  <a:pt x="172324" y="49323"/>
                  <a:pt x="176944" y="229479"/>
                  <a:pt x="165662" y="240050"/>
                </a:cubicBezTo>
                <a:cubicBezTo>
                  <a:pt x="154380" y="250622"/>
                  <a:pt x="9846" y="232677"/>
                  <a:pt x="5138" y="215976"/>
                </a:cubicBezTo>
                <a:close/>
              </a:path>
            </a:pathLst>
          </a:custGeom>
          <a:solidFill>
            <a:srgbClr val="F3EFEC"/>
          </a:solidFill>
          <a:ln cap="flat">
            <a:prstDash val="solid"/>
          </a:ln>
        </p:spPr>
        <p:txBody>
          <a:bodyPr vert="horz" lIns="91440" tIns="45720" rIns="91440" bIns="45720" anchor="ctr">
            <a:normAutofit fontScale="25000" lnSpcReduction="20000"/>
          </a:bodyPr>
          <a:lstStyle/>
          <a:p>
            <a:pPr marL="0" algn="l"/>
            <a:endParaRPr/>
          </a:p>
        </p:txBody>
      </p:sp>
      <p:sp>
        <p:nvSpPr>
          <p:cNvPr id="19" name="Freeform 19"/>
          <p:cNvSpPr/>
          <p:nvPr/>
        </p:nvSpPr>
        <p:spPr>
          <a:xfrm>
            <a:off x="2330997" y="3703735"/>
            <a:ext cx="134401" cy="189611"/>
          </a:xfrm>
          <a:custGeom>
            <a:avLst/>
            <a:gdLst/>
            <a:ahLst/>
            <a:cxnLst/>
            <a:rect l="l" t="t" r="r" b="b"/>
            <a:pathLst>
              <a:path w="300049" h="423306">
                <a:moveTo>
                  <a:pt x="11693" y="398911"/>
                </a:moveTo>
                <a:cubicBezTo>
                  <a:pt x="11693" y="398911"/>
                  <a:pt x="-32191" y="294086"/>
                  <a:pt x="50070" y="237321"/>
                </a:cubicBezTo>
                <a:cubicBezTo>
                  <a:pt x="132419" y="180645"/>
                  <a:pt x="201976" y="146622"/>
                  <a:pt x="201976" y="146622"/>
                </a:cubicBezTo>
                <a:lnTo>
                  <a:pt x="213081" y="102560"/>
                </a:lnTo>
                <a:cubicBezTo>
                  <a:pt x="213081" y="102560"/>
                  <a:pt x="262472" y="-26250"/>
                  <a:pt x="281039" y="4842"/>
                </a:cubicBezTo>
                <a:cubicBezTo>
                  <a:pt x="299605" y="35934"/>
                  <a:pt x="312753" y="181622"/>
                  <a:pt x="280150" y="227372"/>
                </a:cubicBezTo>
                <a:cubicBezTo>
                  <a:pt x="247459" y="273033"/>
                  <a:pt x="121581" y="325800"/>
                  <a:pt x="104969" y="391982"/>
                </a:cubicBezTo>
                <a:cubicBezTo>
                  <a:pt x="88268" y="458163"/>
                  <a:pt x="11693" y="398911"/>
                  <a:pt x="11693" y="398911"/>
                </a:cubicBezTo>
                <a:close/>
              </a:path>
            </a:pathLst>
          </a:custGeom>
          <a:solidFill>
            <a:srgbClr val="FF972A"/>
          </a:solidFill>
          <a:ln cap="flat">
            <a:prstDash val="solid"/>
          </a:ln>
        </p:spPr>
        <p:txBody>
          <a:bodyPr vert="horz" lIns="91440" tIns="45720" rIns="91440" bIns="45720" anchor="ctr">
            <a:normAutofit fontScale="40000" lnSpcReduction="20000"/>
          </a:bodyPr>
          <a:lstStyle/>
          <a:p>
            <a:pPr marL="0" algn="l"/>
            <a:endParaRPr/>
          </a:p>
        </p:txBody>
      </p:sp>
      <p:sp>
        <p:nvSpPr>
          <p:cNvPr id="20" name="Freeform 20"/>
          <p:cNvSpPr/>
          <p:nvPr/>
        </p:nvSpPr>
        <p:spPr>
          <a:xfrm>
            <a:off x="2224461" y="3439424"/>
            <a:ext cx="176831" cy="116567"/>
          </a:xfrm>
          <a:custGeom>
            <a:avLst/>
            <a:gdLst/>
            <a:ahLst/>
            <a:cxnLst/>
            <a:rect l="l" t="t" r="r" b="b"/>
            <a:pathLst>
              <a:path w="394775" h="260236">
                <a:moveTo>
                  <a:pt x="0" y="143194"/>
                </a:moveTo>
                <a:cubicBezTo>
                  <a:pt x="0" y="143194"/>
                  <a:pt x="18211" y="168956"/>
                  <a:pt x="164166" y="163448"/>
                </a:cubicBezTo>
                <a:cubicBezTo>
                  <a:pt x="194192" y="162294"/>
                  <a:pt x="147287" y="191787"/>
                  <a:pt x="174293" y="226343"/>
                </a:cubicBezTo>
                <a:cubicBezTo>
                  <a:pt x="204319" y="264808"/>
                  <a:pt x="267835" y="209198"/>
                  <a:pt x="279295" y="222878"/>
                </a:cubicBezTo>
                <a:cubicBezTo>
                  <a:pt x="307277" y="256280"/>
                  <a:pt x="345831" y="266052"/>
                  <a:pt x="360933" y="257080"/>
                </a:cubicBezTo>
                <a:cubicBezTo>
                  <a:pt x="392025" y="238513"/>
                  <a:pt x="411036" y="173309"/>
                  <a:pt x="375769" y="93358"/>
                </a:cubicBezTo>
                <a:cubicBezTo>
                  <a:pt x="339880" y="12075"/>
                  <a:pt x="218888" y="-32076"/>
                  <a:pt x="97096" y="27532"/>
                </a:cubicBezTo>
                <a:cubicBezTo>
                  <a:pt x="18566" y="65908"/>
                  <a:pt x="0" y="143194"/>
                  <a:pt x="0" y="143194"/>
                </a:cubicBezTo>
                <a:close/>
              </a:path>
            </a:pathLst>
          </a:custGeom>
          <a:gradFill>
            <a:gsLst>
              <a:gs pos="0">
                <a:srgbClr val="1B0242"/>
              </a:gs>
              <a:gs pos="50000">
                <a:srgbClr val="1B0242"/>
              </a:gs>
              <a:gs pos="100000">
                <a:srgbClr val="1B0242"/>
              </a:gs>
            </a:gsLst>
            <a:lin ang="10542617"/>
          </a:gradFill>
          <a:ln cap="flat">
            <a:prstDash val="solid"/>
          </a:ln>
        </p:spPr>
        <p:txBody>
          <a:bodyPr vert="horz" lIns="91440" tIns="45720" rIns="91440" bIns="45720" anchor="ctr">
            <a:normAutofit fontScale="25000" lnSpcReduction="20000"/>
          </a:bodyPr>
          <a:lstStyle/>
          <a:p>
            <a:pPr marL="0" algn="l"/>
            <a:endParaRPr/>
          </a:p>
        </p:txBody>
      </p:sp>
      <p:sp>
        <p:nvSpPr>
          <p:cNvPr id="21" name="Freeform 21"/>
          <p:cNvSpPr/>
          <p:nvPr/>
        </p:nvSpPr>
        <p:spPr>
          <a:xfrm>
            <a:off x="2259270" y="3492090"/>
            <a:ext cx="59631" cy="44230"/>
          </a:xfrm>
          <a:custGeom>
            <a:avLst/>
            <a:gdLst/>
            <a:ahLst/>
            <a:cxnLst/>
            <a:rect l="l" t="t" r="r" b="b"/>
            <a:pathLst>
              <a:path w="133126" h="98743">
                <a:moveTo>
                  <a:pt x="113994" y="70834"/>
                </a:moveTo>
                <a:cubicBezTo>
                  <a:pt x="132827" y="50491"/>
                  <a:pt x="144020" y="19843"/>
                  <a:pt x="117192" y="5630"/>
                </a:cubicBezTo>
                <a:cubicBezTo>
                  <a:pt x="75528" y="-16579"/>
                  <a:pt x="-6910" y="31125"/>
                  <a:pt x="463" y="75364"/>
                </a:cubicBezTo>
                <a:cubicBezTo>
                  <a:pt x="7926" y="119515"/>
                  <a:pt x="95161" y="91266"/>
                  <a:pt x="113994" y="70834"/>
                </a:cubicBezTo>
                <a:close/>
              </a:path>
            </a:pathLst>
          </a:custGeom>
          <a:solidFill>
            <a:srgbClr val="FF972A"/>
          </a:solidFill>
          <a:ln cap="flat">
            <a:prstDash val="solid"/>
          </a:ln>
        </p:spPr>
        <p:txBody>
          <a:bodyPr vert="horz" lIns="91440" tIns="45720" rIns="91440" bIns="45720" anchor="ctr">
            <a:normAutofit fontScale="25000" lnSpcReduction="20000"/>
          </a:bodyPr>
          <a:lstStyle/>
          <a:p>
            <a:pPr marL="0" algn="l"/>
            <a:endParaRPr/>
          </a:p>
        </p:txBody>
      </p:sp>
      <p:sp>
        <p:nvSpPr>
          <p:cNvPr id="22" name="Freeform 22"/>
          <p:cNvSpPr/>
          <p:nvPr/>
        </p:nvSpPr>
        <p:spPr>
          <a:xfrm>
            <a:off x="2358638" y="3600261"/>
            <a:ext cx="45979" cy="55592"/>
          </a:xfrm>
          <a:custGeom>
            <a:avLst/>
            <a:gdLst/>
            <a:ahLst/>
            <a:cxnLst/>
            <a:rect l="l" t="t" r="r" b="b"/>
            <a:pathLst>
              <a:path w="102649" h="124109">
                <a:moveTo>
                  <a:pt x="0" y="20512"/>
                </a:moveTo>
                <a:cubicBezTo>
                  <a:pt x="0" y="20512"/>
                  <a:pt x="35978" y="-5250"/>
                  <a:pt x="43262" y="968"/>
                </a:cubicBezTo>
                <a:cubicBezTo>
                  <a:pt x="50547" y="7187"/>
                  <a:pt x="117616" y="91668"/>
                  <a:pt x="99583" y="121516"/>
                </a:cubicBezTo>
                <a:cubicBezTo>
                  <a:pt x="93542" y="131466"/>
                  <a:pt x="26295" y="109968"/>
                  <a:pt x="19899" y="104371"/>
                </a:cubicBezTo>
                <a:cubicBezTo>
                  <a:pt x="7018" y="93267"/>
                  <a:pt x="0" y="20512"/>
                  <a:pt x="0" y="20512"/>
                </a:cubicBez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23" name="Freeform 23"/>
          <p:cNvSpPr/>
          <p:nvPr/>
        </p:nvSpPr>
        <p:spPr>
          <a:xfrm>
            <a:off x="2313378" y="3508956"/>
            <a:ext cx="385059" cy="198829"/>
          </a:xfrm>
          <a:custGeom>
            <a:avLst/>
            <a:gdLst/>
            <a:ahLst/>
            <a:cxnLst/>
            <a:rect l="l" t="t" r="r" b="b"/>
            <a:pathLst>
              <a:path w="859644" h="443885">
                <a:moveTo>
                  <a:pt x="38060" y="306345"/>
                </a:moveTo>
                <a:cubicBezTo>
                  <a:pt x="67553" y="296929"/>
                  <a:pt x="760903" y="6885"/>
                  <a:pt x="796970" y="134"/>
                </a:cubicBezTo>
                <a:cubicBezTo>
                  <a:pt x="833037" y="-6617"/>
                  <a:pt x="884472" y="243895"/>
                  <a:pt x="846007" y="256687"/>
                </a:cubicBezTo>
                <a:cubicBezTo>
                  <a:pt x="766678" y="282982"/>
                  <a:pt x="76614" y="441729"/>
                  <a:pt x="48364" y="443861"/>
                </a:cubicBezTo>
                <a:cubicBezTo>
                  <a:pt x="20115" y="445815"/>
                  <a:pt x="-38960" y="330864"/>
                  <a:pt x="38060" y="306345"/>
                </a:cubicBezTo>
                <a:close/>
              </a:path>
            </a:pathLst>
          </a:custGeom>
          <a:solidFill>
            <a:srgbClr val="1B0242"/>
          </a:solidFill>
          <a:ln cap="flat">
            <a:prstDash val="solid"/>
          </a:ln>
        </p:spPr>
        <p:txBody>
          <a:bodyPr vert="horz" lIns="91440" tIns="45720" rIns="91440" bIns="45720" anchor="ctr">
            <a:normAutofit fontScale="40000" lnSpcReduction="20000"/>
          </a:bodyPr>
          <a:lstStyle/>
          <a:p>
            <a:pPr marL="0" algn="l"/>
            <a:endParaRPr/>
          </a:p>
        </p:txBody>
      </p:sp>
      <p:sp>
        <p:nvSpPr>
          <p:cNvPr id="24" name="Freeform 24"/>
          <p:cNvSpPr/>
          <p:nvPr/>
        </p:nvSpPr>
        <p:spPr>
          <a:xfrm>
            <a:off x="2612826" y="3348594"/>
            <a:ext cx="496844" cy="303210"/>
          </a:xfrm>
          <a:custGeom>
            <a:avLst/>
            <a:gdLst/>
            <a:ahLst/>
            <a:cxnLst/>
            <a:rect l="l" t="t" r="r" b="b"/>
            <a:pathLst>
              <a:path w="1109202" h="676915">
                <a:moveTo>
                  <a:pt x="6217" y="509959"/>
                </a:moveTo>
                <a:cubicBezTo>
                  <a:pt x="-15458" y="404068"/>
                  <a:pt x="23717" y="334778"/>
                  <a:pt x="59518" y="323940"/>
                </a:cubicBezTo>
                <a:cubicBezTo>
                  <a:pt x="95318" y="313191"/>
                  <a:pt x="940664" y="-14429"/>
                  <a:pt x="958076" y="495"/>
                </a:cubicBezTo>
                <a:cubicBezTo>
                  <a:pt x="975487" y="15508"/>
                  <a:pt x="1139919" y="418371"/>
                  <a:pt x="1104119" y="429031"/>
                </a:cubicBezTo>
                <a:cubicBezTo>
                  <a:pt x="984459" y="464476"/>
                  <a:pt x="270766" y="643388"/>
                  <a:pt x="139468" y="675812"/>
                </a:cubicBezTo>
                <a:cubicBezTo>
                  <a:pt x="92209" y="687450"/>
                  <a:pt x="25672" y="605278"/>
                  <a:pt x="6217" y="509959"/>
                </a:cubicBezTo>
                <a:close/>
              </a:path>
            </a:pathLst>
          </a:custGeom>
          <a:solidFill>
            <a:srgbClr val="1B0242"/>
          </a:solidFill>
          <a:ln cap="flat">
            <a:prstDash val="solid"/>
          </a:ln>
        </p:spPr>
        <p:txBody>
          <a:bodyPr vert="horz" lIns="91440" tIns="45720" rIns="91440" bIns="45720" anchor="ctr">
            <a:normAutofit fontScale="92500" lnSpcReduction="20000"/>
          </a:bodyPr>
          <a:lstStyle/>
          <a:p>
            <a:pPr marL="0" algn="l"/>
            <a:endParaRPr/>
          </a:p>
        </p:txBody>
      </p:sp>
      <p:sp>
        <p:nvSpPr>
          <p:cNvPr id="25" name="Freeform 25"/>
          <p:cNvSpPr/>
          <p:nvPr/>
        </p:nvSpPr>
        <p:spPr>
          <a:xfrm>
            <a:off x="2981541" y="3060904"/>
            <a:ext cx="981884" cy="541948"/>
          </a:xfrm>
          <a:custGeom>
            <a:avLst/>
            <a:gdLst/>
            <a:ahLst/>
            <a:cxnLst/>
            <a:rect l="l" t="t" r="r" b="b"/>
            <a:pathLst>
              <a:path w="2192053" h="1209896">
                <a:moveTo>
                  <a:pt x="120885" y="557925"/>
                </a:moveTo>
                <a:cubicBezTo>
                  <a:pt x="179249" y="533407"/>
                  <a:pt x="1762807" y="50237"/>
                  <a:pt x="1881668" y="8841"/>
                </a:cubicBezTo>
                <a:cubicBezTo>
                  <a:pt x="2000528" y="-32556"/>
                  <a:pt x="2110416" y="72801"/>
                  <a:pt x="2167802" y="296042"/>
                </a:cubicBezTo>
                <a:cubicBezTo>
                  <a:pt x="2225189" y="519371"/>
                  <a:pt x="2185658" y="761355"/>
                  <a:pt x="1996086" y="805595"/>
                </a:cubicBezTo>
                <a:cubicBezTo>
                  <a:pt x="1821527" y="846281"/>
                  <a:pt x="241255" y="1195754"/>
                  <a:pt x="177206" y="1208724"/>
                </a:cubicBezTo>
                <a:cubicBezTo>
                  <a:pt x="113156" y="1221694"/>
                  <a:pt x="30807" y="1127441"/>
                  <a:pt x="4512" y="907132"/>
                </a:cubicBezTo>
                <a:cubicBezTo>
                  <a:pt x="-18407" y="713207"/>
                  <a:pt x="49906" y="587596"/>
                  <a:pt x="120885" y="557925"/>
                </a:cubicBezTo>
                <a:close/>
              </a:path>
            </a:pathLst>
          </a:custGeom>
          <a:solidFill>
            <a:srgbClr val="1B0242"/>
          </a:solidFill>
          <a:ln cap="flat">
            <a:prstDash val="solid"/>
          </a:ln>
        </p:spPr>
        <p:txBody>
          <a:bodyPr vert="horz" lIns="91440" tIns="45720" rIns="91440" bIns="45720" anchor="ctr">
            <a:normAutofit/>
          </a:bodyPr>
          <a:lstStyle/>
          <a:p>
            <a:pPr marL="0" algn="l"/>
            <a:endParaRPr/>
          </a:p>
        </p:txBody>
      </p:sp>
      <p:sp>
        <p:nvSpPr>
          <p:cNvPr id="26" name="Freeform 26"/>
          <p:cNvSpPr/>
          <p:nvPr/>
        </p:nvSpPr>
        <p:spPr>
          <a:xfrm>
            <a:off x="2970272" y="3542361"/>
            <a:ext cx="2666" cy="391906"/>
          </a:xfrm>
          <a:custGeom>
            <a:avLst/>
            <a:gdLst/>
            <a:ahLst/>
            <a:cxnLst/>
            <a:rect l="l" t="t" r="r" b="b"/>
            <a:pathLst>
              <a:path w="5951" h="874928">
                <a:moveTo>
                  <a:pt x="0" y="0"/>
                </a:moveTo>
                <a:lnTo>
                  <a:pt x="5952" y="874928"/>
                </a:lnTo>
              </a:path>
            </a:pathLst>
          </a:custGeom>
          <a:ln w="32426" cap="flat">
            <a:solidFill>
              <a:srgbClr val="1B0242"/>
            </a:solidFill>
            <a:prstDash val="solid"/>
          </a:ln>
        </p:spPr>
        <p:txBody>
          <a:bodyPr vert="horz" lIns="91440" tIns="45720" rIns="91440" bIns="45720" anchor="ctr">
            <a:normAutofit/>
          </a:bodyPr>
          <a:lstStyle/>
          <a:p>
            <a:pPr marL="0" algn="l"/>
            <a:endParaRPr/>
          </a:p>
        </p:txBody>
      </p:sp>
      <p:sp>
        <p:nvSpPr>
          <p:cNvPr id="27" name="Freeform 27"/>
          <p:cNvSpPr/>
          <p:nvPr/>
        </p:nvSpPr>
        <p:spPr>
          <a:xfrm>
            <a:off x="2871931" y="3881789"/>
            <a:ext cx="211828" cy="118137"/>
          </a:xfrm>
          <a:custGeom>
            <a:avLst/>
            <a:gdLst/>
            <a:ahLst/>
            <a:cxnLst/>
            <a:rect l="l" t="t" r="r" b="b"/>
            <a:pathLst>
              <a:path w="472906" h="263741">
                <a:moveTo>
                  <a:pt x="472101" y="137767"/>
                </a:moveTo>
                <a:cubicBezTo>
                  <a:pt x="487470" y="115558"/>
                  <a:pt x="278443" y="-16271"/>
                  <a:pt x="220168" y="1673"/>
                </a:cubicBezTo>
                <a:cubicBezTo>
                  <a:pt x="161892" y="19617"/>
                  <a:pt x="-14266" y="247655"/>
                  <a:pt x="925" y="261602"/>
                </a:cubicBezTo>
                <a:cubicBezTo>
                  <a:pt x="8831" y="268886"/>
                  <a:pt x="116587" y="257693"/>
                  <a:pt x="235003" y="226157"/>
                </a:cubicBezTo>
                <a:cubicBezTo>
                  <a:pt x="344269" y="197197"/>
                  <a:pt x="464817" y="148427"/>
                  <a:pt x="472101" y="137767"/>
                </a:cubicBez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28" name="Freeform 28"/>
          <p:cNvSpPr/>
          <p:nvPr/>
        </p:nvSpPr>
        <p:spPr>
          <a:xfrm>
            <a:off x="2716323" y="3974177"/>
            <a:ext cx="192988" cy="1018700"/>
          </a:xfrm>
          <a:custGeom>
            <a:avLst/>
            <a:gdLst/>
            <a:ahLst/>
            <a:cxnLst/>
            <a:rect l="l" t="t" r="r" b="b"/>
            <a:pathLst>
              <a:path w="430845" h="2274244">
                <a:moveTo>
                  <a:pt x="430846" y="0"/>
                </a:moveTo>
                <a:lnTo>
                  <a:pt x="0" y="2274244"/>
                </a:lnTo>
              </a:path>
            </a:pathLst>
          </a:custGeom>
          <a:ln w="32426" cap="flat">
            <a:solidFill>
              <a:srgbClr val="1B0242"/>
            </a:solidFill>
            <a:prstDash val="solid"/>
          </a:ln>
        </p:spPr>
        <p:txBody>
          <a:bodyPr vert="horz" lIns="91440" tIns="45720" rIns="91440" bIns="45720" anchor="ctr">
            <a:normAutofit/>
          </a:bodyPr>
          <a:lstStyle/>
          <a:p>
            <a:pPr marL="0" algn="l"/>
            <a:endParaRPr/>
          </a:p>
        </p:txBody>
      </p:sp>
      <p:sp>
        <p:nvSpPr>
          <p:cNvPr id="29" name="Freeform 29"/>
          <p:cNvSpPr/>
          <p:nvPr/>
        </p:nvSpPr>
        <p:spPr>
          <a:xfrm>
            <a:off x="3062349" y="3944533"/>
            <a:ext cx="177987" cy="851576"/>
          </a:xfrm>
          <a:custGeom>
            <a:avLst/>
            <a:gdLst/>
            <a:ahLst/>
            <a:cxnLst/>
            <a:rect l="l" t="t" r="r" b="b"/>
            <a:pathLst>
              <a:path w="397355" h="1901140">
                <a:moveTo>
                  <a:pt x="0" y="0"/>
                </a:moveTo>
                <a:lnTo>
                  <a:pt x="397355" y="1901141"/>
                </a:lnTo>
              </a:path>
            </a:pathLst>
          </a:custGeom>
          <a:ln w="32426" cap="flat">
            <a:solidFill>
              <a:srgbClr val="1B0242"/>
            </a:solidFill>
            <a:prstDash val="solid"/>
          </a:ln>
        </p:spPr>
        <p:txBody>
          <a:bodyPr vert="horz" lIns="91440" tIns="45720" rIns="91440" bIns="45720" anchor="ctr">
            <a:normAutofit/>
          </a:bodyPr>
          <a:lstStyle/>
          <a:p>
            <a:pPr marL="0" algn="l"/>
            <a:endParaRPr/>
          </a:p>
        </p:txBody>
      </p:sp>
      <p:sp>
        <p:nvSpPr>
          <p:cNvPr id="30" name="Freeform 30"/>
          <p:cNvSpPr/>
          <p:nvPr/>
        </p:nvSpPr>
        <p:spPr>
          <a:xfrm>
            <a:off x="2580236" y="5022562"/>
            <a:ext cx="152679" cy="832954"/>
          </a:xfrm>
          <a:custGeom>
            <a:avLst/>
            <a:gdLst/>
            <a:ahLst/>
            <a:cxnLst/>
            <a:rect l="l" t="t" r="r" b="b"/>
            <a:pathLst>
              <a:path w="340856" h="1859566">
                <a:moveTo>
                  <a:pt x="340857" y="0"/>
                </a:moveTo>
                <a:lnTo>
                  <a:pt x="0" y="1859566"/>
                </a:lnTo>
              </a:path>
            </a:pathLst>
          </a:custGeom>
          <a:ln w="32426" cap="flat">
            <a:solidFill>
              <a:srgbClr val="1B0242"/>
            </a:solidFill>
            <a:prstDash val="solid"/>
          </a:ln>
        </p:spPr>
        <p:txBody>
          <a:bodyPr vert="horz" lIns="91440" tIns="45720" rIns="91440" bIns="45720" anchor="ctr">
            <a:normAutofit/>
          </a:bodyPr>
          <a:lstStyle/>
          <a:p>
            <a:pPr marL="0" algn="l"/>
            <a:endParaRPr/>
          </a:p>
        </p:txBody>
      </p:sp>
      <p:sp>
        <p:nvSpPr>
          <p:cNvPr id="31" name="Freeform 31"/>
          <p:cNvSpPr/>
          <p:nvPr/>
        </p:nvSpPr>
        <p:spPr>
          <a:xfrm>
            <a:off x="3255218" y="4817636"/>
            <a:ext cx="175042" cy="774858"/>
          </a:xfrm>
          <a:custGeom>
            <a:avLst/>
            <a:gdLst/>
            <a:ahLst/>
            <a:cxnLst/>
            <a:rect l="l" t="t" r="r" b="b"/>
            <a:pathLst>
              <a:path w="390781" h="1729868">
                <a:moveTo>
                  <a:pt x="0" y="0"/>
                </a:moveTo>
                <a:lnTo>
                  <a:pt x="390782" y="1729868"/>
                </a:lnTo>
              </a:path>
            </a:pathLst>
          </a:custGeom>
          <a:ln w="32426" cap="flat">
            <a:solidFill>
              <a:srgbClr val="1B0242"/>
            </a:solidFill>
            <a:prstDash val="solid"/>
          </a:ln>
        </p:spPr>
        <p:txBody>
          <a:bodyPr vert="horz" lIns="91440" tIns="45720" rIns="91440" bIns="45720" anchor="ctr">
            <a:normAutofit/>
          </a:bodyPr>
          <a:lstStyle/>
          <a:p>
            <a:pPr marL="0" algn="l"/>
            <a:endParaRPr/>
          </a:p>
        </p:txBody>
      </p:sp>
      <p:sp>
        <p:nvSpPr>
          <p:cNvPr id="32" name="Freeform 32"/>
          <p:cNvSpPr/>
          <p:nvPr/>
        </p:nvSpPr>
        <p:spPr>
          <a:xfrm>
            <a:off x="2963786" y="3932158"/>
            <a:ext cx="6088" cy="802752"/>
          </a:xfrm>
          <a:custGeom>
            <a:avLst/>
            <a:gdLst/>
            <a:ahLst/>
            <a:cxnLst/>
            <a:rect l="l" t="t" r="r" b="b"/>
            <a:pathLst>
              <a:path w="13591" h="1792141">
                <a:moveTo>
                  <a:pt x="13592" y="0"/>
                </a:moveTo>
                <a:lnTo>
                  <a:pt x="0" y="1792141"/>
                </a:lnTo>
              </a:path>
            </a:pathLst>
          </a:custGeom>
          <a:ln w="32426" cap="flat">
            <a:solidFill>
              <a:srgbClr val="1B0242"/>
            </a:solidFill>
            <a:prstDash val="solid"/>
          </a:ln>
        </p:spPr>
        <p:txBody>
          <a:bodyPr vert="horz" lIns="91440" tIns="45720" rIns="91440" bIns="45720" anchor="ctr">
            <a:normAutofit/>
          </a:bodyPr>
          <a:lstStyle/>
          <a:p>
            <a:pPr marL="0" algn="l"/>
            <a:endParaRPr/>
          </a:p>
        </p:txBody>
      </p:sp>
      <p:sp>
        <p:nvSpPr>
          <p:cNvPr id="33" name="Freeform 33"/>
          <p:cNvSpPr/>
          <p:nvPr/>
        </p:nvSpPr>
        <p:spPr>
          <a:xfrm>
            <a:off x="2980418" y="4762804"/>
            <a:ext cx="11500" cy="1042813"/>
          </a:xfrm>
          <a:custGeom>
            <a:avLst/>
            <a:gdLst/>
            <a:ahLst/>
            <a:cxnLst/>
            <a:rect l="l" t="t" r="r" b="b"/>
            <a:pathLst>
              <a:path w="25673" h="2328077">
                <a:moveTo>
                  <a:pt x="0" y="0"/>
                </a:moveTo>
                <a:lnTo>
                  <a:pt x="25673" y="2328078"/>
                </a:lnTo>
              </a:path>
            </a:pathLst>
          </a:custGeom>
          <a:ln w="32426" cap="flat">
            <a:solidFill>
              <a:srgbClr val="1B0242"/>
            </a:solidFill>
            <a:prstDash val="solid"/>
          </a:ln>
        </p:spPr>
        <p:txBody>
          <a:bodyPr vert="horz" lIns="91440" tIns="45720" rIns="91440" bIns="45720" anchor="ctr">
            <a:normAutofit/>
          </a:bodyPr>
          <a:lstStyle/>
          <a:p>
            <a:pPr marL="0" algn="l"/>
            <a:endParaRPr/>
          </a:p>
        </p:txBody>
      </p:sp>
      <p:sp>
        <p:nvSpPr>
          <p:cNvPr id="34" name="Freeform 34"/>
          <p:cNvSpPr/>
          <p:nvPr/>
        </p:nvSpPr>
        <p:spPr>
          <a:xfrm>
            <a:off x="1072497" y="6050602"/>
            <a:ext cx="196237" cy="83498"/>
          </a:xfrm>
          <a:custGeom>
            <a:avLst/>
            <a:gdLst/>
            <a:ahLst/>
            <a:cxnLst/>
            <a:rect l="l" t="t" r="r" b="b"/>
            <a:pathLst>
              <a:path w="438098" h="186408">
                <a:moveTo>
                  <a:pt x="1250" y="113288"/>
                </a:moveTo>
                <a:cubicBezTo>
                  <a:pt x="-4791" y="98275"/>
                  <a:pt x="12177" y="16281"/>
                  <a:pt x="28256" y="7842"/>
                </a:cubicBezTo>
                <a:cubicBezTo>
                  <a:pt x="33941" y="4821"/>
                  <a:pt x="106341" y="-10547"/>
                  <a:pt x="166215" y="12372"/>
                </a:cubicBezTo>
                <a:cubicBezTo>
                  <a:pt x="274415" y="53858"/>
                  <a:pt x="429075" y="143580"/>
                  <a:pt x="437959" y="175738"/>
                </a:cubicBezTo>
                <a:cubicBezTo>
                  <a:pt x="446931" y="207896"/>
                  <a:pt x="20527" y="161613"/>
                  <a:pt x="1250" y="113288"/>
                </a:cubicBez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35" name="Freeform 35"/>
          <p:cNvSpPr/>
          <p:nvPr/>
        </p:nvSpPr>
        <p:spPr>
          <a:xfrm>
            <a:off x="1534555" y="5934860"/>
            <a:ext cx="202065" cy="81626"/>
          </a:xfrm>
          <a:custGeom>
            <a:avLst/>
            <a:gdLst/>
            <a:ahLst/>
            <a:cxnLst/>
            <a:rect l="l" t="t" r="r" b="b"/>
            <a:pathLst>
              <a:path w="451109" h="182229">
                <a:moveTo>
                  <a:pt x="44956" y="0"/>
                </a:moveTo>
                <a:cubicBezTo>
                  <a:pt x="44956" y="0"/>
                  <a:pt x="118599" y="4353"/>
                  <a:pt x="180872" y="24607"/>
                </a:cubicBezTo>
                <a:cubicBezTo>
                  <a:pt x="294846" y="61562"/>
                  <a:pt x="432895" y="129431"/>
                  <a:pt x="449951" y="163188"/>
                </a:cubicBezTo>
                <a:cubicBezTo>
                  <a:pt x="476334" y="215334"/>
                  <a:pt x="43623" y="146843"/>
                  <a:pt x="14397" y="118860"/>
                </a:cubicBezTo>
                <a:cubicBezTo>
                  <a:pt x="-20782" y="85192"/>
                  <a:pt x="15996" y="37310"/>
                  <a:pt x="44956" y="0"/>
                </a:cubicBez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36" name="Freeform 36"/>
          <p:cNvSpPr/>
          <p:nvPr/>
        </p:nvSpPr>
        <p:spPr>
          <a:xfrm>
            <a:off x="2301637" y="5375937"/>
            <a:ext cx="370831" cy="308449"/>
          </a:xfrm>
          <a:custGeom>
            <a:avLst/>
            <a:gdLst/>
            <a:ahLst/>
            <a:cxnLst/>
            <a:rect l="l" t="t" r="r" b="b"/>
            <a:pathLst>
              <a:path w="827880" h="688611">
                <a:moveTo>
                  <a:pt x="76617" y="127593"/>
                </a:moveTo>
                <a:cubicBezTo>
                  <a:pt x="88699" y="98101"/>
                  <a:pt x="359643" y="184980"/>
                  <a:pt x="359643" y="184980"/>
                </a:cubicBezTo>
                <a:cubicBezTo>
                  <a:pt x="359643" y="184980"/>
                  <a:pt x="496092" y="3225"/>
                  <a:pt x="538733" y="27"/>
                </a:cubicBezTo>
                <a:cubicBezTo>
                  <a:pt x="581373" y="-3171"/>
                  <a:pt x="566627" y="276657"/>
                  <a:pt x="566627" y="276657"/>
                </a:cubicBezTo>
                <a:cubicBezTo>
                  <a:pt x="566627" y="276657"/>
                  <a:pt x="817317" y="379349"/>
                  <a:pt x="827622" y="421457"/>
                </a:cubicBezTo>
                <a:cubicBezTo>
                  <a:pt x="837927" y="463564"/>
                  <a:pt x="536601" y="543249"/>
                  <a:pt x="536601" y="543249"/>
                </a:cubicBezTo>
                <a:cubicBezTo>
                  <a:pt x="536601" y="543249"/>
                  <a:pt x="520344" y="686094"/>
                  <a:pt x="504621" y="688581"/>
                </a:cubicBezTo>
                <a:cubicBezTo>
                  <a:pt x="488808" y="691069"/>
                  <a:pt x="314693" y="538451"/>
                  <a:pt x="314693" y="538451"/>
                </a:cubicBezTo>
                <a:cubicBezTo>
                  <a:pt x="314693" y="538451"/>
                  <a:pt x="16566" y="664063"/>
                  <a:pt x="1819" y="654824"/>
                </a:cubicBezTo>
                <a:cubicBezTo>
                  <a:pt x="-20123" y="641143"/>
                  <a:pt x="163675" y="335376"/>
                  <a:pt x="163675" y="335376"/>
                </a:cubicBezTo>
                <a:lnTo>
                  <a:pt x="76617" y="127593"/>
                </a:lnTo>
                <a:close/>
              </a:path>
            </a:pathLst>
          </a:custGeom>
          <a:gradFill>
            <a:gsLst>
              <a:gs pos="0">
                <a:srgbClr val="FFCE14"/>
              </a:gs>
              <a:gs pos="50000">
                <a:srgbClr val="FFD829"/>
              </a:gs>
              <a:gs pos="100000">
                <a:srgbClr val="FFE23F"/>
              </a:gs>
            </a:gsLst>
            <a:lin ang="14117952"/>
          </a:gradFill>
          <a:ln cap="flat">
            <a:prstDash val="solid"/>
          </a:ln>
        </p:spPr>
        <p:txBody>
          <a:bodyPr vert="horz" lIns="91440" tIns="45720" rIns="91440" bIns="45720" anchor="ctr">
            <a:normAutofit fontScale="92500" lnSpcReduction="20000"/>
          </a:bodyPr>
          <a:lstStyle/>
          <a:p>
            <a:pPr marL="0" algn="l"/>
            <a:endParaRPr/>
          </a:p>
        </p:txBody>
      </p:sp>
      <p:sp>
        <p:nvSpPr>
          <p:cNvPr id="37" name="Freeform 37"/>
          <p:cNvSpPr/>
          <p:nvPr/>
        </p:nvSpPr>
        <p:spPr>
          <a:xfrm>
            <a:off x="3789576" y="3106983"/>
            <a:ext cx="132687" cy="272786"/>
          </a:xfrm>
          <a:custGeom>
            <a:avLst/>
            <a:gdLst/>
            <a:ahLst/>
            <a:cxnLst/>
            <a:rect l="l" t="t" r="r" b="b"/>
            <a:pathLst>
              <a:path w="296224" h="608993">
                <a:moveTo>
                  <a:pt x="120372" y="222"/>
                </a:moveTo>
                <a:cubicBezTo>
                  <a:pt x="276098" y="9461"/>
                  <a:pt x="371950" y="469266"/>
                  <a:pt x="218800" y="594611"/>
                </a:cubicBezTo>
                <a:cubicBezTo>
                  <a:pt x="65561" y="719868"/>
                  <a:pt x="-130940" y="-14613"/>
                  <a:pt x="120372" y="222"/>
                </a:cubicBezTo>
                <a:close/>
              </a:path>
            </a:pathLst>
          </a:custGeom>
          <a:gradFill>
            <a:gsLst>
              <a:gs pos="0">
                <a:srgbClr val="FFCE14"/>
              </a:gs>
              <a:gs pos="50000">
                <a:srgbClr val="FFD829"/>
              </a:gs>
              <a:gs pos="100000">
                <a:srgbClr val="FFE23F"/>
              </a:gs>
            </a:gsLst>
            <a:lin ang="14118084"/>
          </a:gradFill>
          <a:ln cap="flat">
            <a:prstDash val="solid"/>
          </a:ln>
        </p:spPr>
        <p:txBody>
          <a:bodyPr vert="horz" lIns="91440" tIns="45720" rIns="91440" bIns="45720" anchor="ctr">
            <a:normAutofit fontScale="77500" lnSpcReduction="20000"/>
          </a:bodyPr>
          <a:lstStyle/>
          <a:p>
            <a:pPr marL="0" algn="l"/>
            <a:endParaRPr/>
          </a:p>
        </p:txBody>
      </p:sp>
      <p:sp>
        <p:nvSpPr>
          <p:cNvPr id="38" name="Freeform 38"/>
          <p:cNvSpPr/>
          <p:nvPr/>
        </p:nvSpPr>
        <p:spPr>
          <a:xfrm>
            <a:off x="2677664" y="4957467"/>
            <a:ext cx="78680" cy="92392"/>
          </a:xfrm>
          <a:custGeom>
            <a:avLst/>
            <a:gdLst/>
            <a:ahLst/>
            <a:cxnLst/>
            <a:rect l="l" t="t" r="r" b="b"/>
            <a:pathLst>
              <a:path w="175653" h="206264">
                <a:moveTo>
                  <a:pt x="20834" y="181568"/>
                </a:moveTo>
                <a:cubicBezTo>
                  <a:pt x="-35575" y="132176"/>
                  <a:pt x="29896" y="-22396"/>
                  <a:pt x="129390" y="2744"/>
                </a:cubicBezTo>
                <a:cubicBezTo>
                  <a:pt x="182157" y="16069"/>
                  <a:pt x="191041" y="122582"/>
                  <a:pt x="149555" y="163801"/>
                </a:cubicBezTo>
                <a:cubicBezTo>
                  <a:pt x="96610" y="216568"/>
                  <a:pt x="61698" y="217368"/>
                  <a:pt x="20834" y="181568"/>
                </a:cubicBez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39" name="Freeform 39"/>
          <p:cNvSpPr/>
          <p:nvPr/>
        </p:nvSpPr>
        <p:spPr>
          <a:xfrm>
            <a:off x="2932736" y="4697676"/>
            <a:ext cx="78028" cy="84715"/>
          </a:xfrm>
          <a:custGeom>
            <a:avLst/>
            <a:gdLst/>
            <a:ahLst/>
            <a:cxnLst/>
            <a:rect l="l" t="t" r="r" b="b"/>
            <a:pathLst>
              <a:path w="174198" h="189126">
                <a:moveTo>
                  <a:pt x="51462" y="171158"/>
                </a:moveTo>
                <a:cubicBezTo>
                  <a:pt x="-38349" y="121056"/>
                  <a:pt x="-4147" y="-27919"/>
                  <a:pt x="104053" y="4594"/>
                </a:cubicBezTo>
                <a:cubicBezTo>
                  <a:pt x="212164" y="37108"/>
                  <a:pt x="195818" y="251731"/>
                  <a:pt x="51462" y="171158"/>
                </a:cubicBez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40" name="Freeform 40"/>
          <p:cNvSpPr/>
          <p:nvPr/>
        </p:nvSpPr>
        <p:spPr>
          <a:xfrm>
            <a:off x="3213484" y="4768092"/>
            <a:ext cx="71919" cy="92798"/>
          </a:xfrm>
          <a:custGeom>
            <a:avLst/>
            <a:gdLst/>
            <a:ahLst/>
            <a:cxnLst/>
            <a:rect l="l" t="t" r="r" b="b"/>
            <a:pathLst>
              <a:path w="160560" h="207172">
                <a:moveTo>
                  <a:pt x="66077" y="1074"/>
                </a:moveTo>
                <a:cubicBezTo>
                  <a:pt x="145583" y="-15005"/>
                  <a:pt x="205547" y="154047"/>
                  <a:pt x="115646" y="200063"/>
                </a:cubicBezTo>
                <a:cubicBezTo>
                  <a:pt x="19262" y="249366"/>
                  <a:pt x="-62111" y="27014"/>
                  <a:pt x="66077" y="1074"/>
                </a:cubicBez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41" name="Freeform 41"/>
          <p:cNvSpPr/>
          <p:nvPr/>
        </p:nvSpPr>
        <p:spPr>
          <a:xfrm>
            <a:off x="1454617" y="3936137"/>
            <a:ext cx="377620" cy="194739"/>
          </a:xfrm>
          <a:custGeom>
            <a:avLst/>
            <a:gdLst/>
            <a:ahLst/>
            <a:cxnLst/>
            <a:rect l="l" t="t" r="r" b="b"/>
            <a:pathLst>
              <a:path w="843036" h="434754">
                <a:moveTo>
                  <a:pt x="105890" y="0"/>
                </a:moveTo>
                <a:lnTo>
                  <a:pt x="843036" y="21054"/>
                </a:lnTo>
                <a:lnTo>
                  <a:pt x="691752" y="434754"/>
                </a:lnTo>
                <a:lnTo>
                  <a:pt x="0" y="417610"/>
                </a:lnTo>
                <a:close/>
              </a:path>
            </a:pathLst>
          </a:custGeom>
          <a:solidFill>
            <a:srgbClr val="FFFFFF"/>
          </a:solidFill>
          <a:ln cap="flat">
            <a:prstDash val="solid"/>
          </a:ln>
        </p:spPr>
        <p:txBody>
          <a:bodyPr vert="horz" lIns="91440" tIns="45720" rIns="91440" bIns="45720" anchor="ctr">
            <a:normAutofit fontScale="40000" lnSpcReduction="20000"/>
          </a:bodyPr>
          <a:lstStyle/>
          <a:p>
            <a:pPr marL="0" algn="l"/>
            <a:endParaRPr/>
          </a:p>
        </p:txBody>
      </p:sp>
      <p:sp>
        <p:nvSpPr>
          <p:cNvPr id="42" name="Freeform 42"/>
          <p:cNvSpPr/>
          <p:nvPr/>
        </p:nvSpPr>
        <p:spPr>
          <a:xfrm>
            <a:off x="1583631" y="3870329"/>
            <a:ext cx="78920" cy="169496"/>
          </a:xfrm>
          <a:custGeom>
            <a:avLst/>
            <a:gdLst/>
            <a:ahLst/>
            <a:cxnLst/>
            <a:rect l="l" t="t" r="r" b="b"/>
            <a:pathLst>
              <a:path w="176189" h="378399">
                <a:moveTo>
                  <a:pt x="144955" y="43068"/>
                </a:moveTo>
                <a:cubicBezTo>
                  <a:pt x="144955" y="43068"/>
                  <a:pt x="196390" y="177208"/>
                  <a:pt x="167252" y="248364"/>
                </a:cubicBezTo>
                <a:cubicBezTo>
                  <a:pt x="138115" y="319520"/>
                  <a:pt x="115373" y="364381"/>
                  <a:pt x="54166" y="375841"/>
                </a:cubicBezTo>
                <a:cubicBezTo>
                  <a:pt x="-7041" y="387301"/>
                  <a:pt x="-7751" y="358607"/>
                  <a:pt x="10193" y="322807"/>
                </a:cubicBezTo>
                <a:cubicBezTo>
                  <a:pt x="28227" y="287007"/>
                  <a:pt x="36932" y="258136"/>
                  <a:pt x="46526" y="202259"/>
                </a:cubicBezTo>
                <a:cubicBezTo>
                  <a:pt x="56121" y="146382"/>
                  <a:pt x="34445" y="77269"/>
                  <a:pt x="32846" y="20504"/>
                </a:cubicBezTo>
                <a:cubicBezTo>
                  <a:pt x="31247" y="-36350"/>
                  <a:pt x="144955" y="43068"/>
                  <a:pt x="144955" y="43068"/>
                </a:cubicBezTo>
                <a:close/>
              </a:path>
            </a:pathLst>
          </a:custGeom>
          <a:solidFill>
            <a:srgbClr val="FF972A"/>
          </a:solidFill>
          <a:ln cap="flat">
            <a:prstDash val="solid"/>
          </a:ln>
        </p:spPr>
        <p:txBody>
          <a:bodyPr vert="horz" lIns="91440" tIns="45720" rIns="91440" bIns="45720" anchor="ctr">
            <a:normAutofit fontScale="32500" lnSpcReduction="20000"/>
          </a:bodyPr>
          <a:lstStyle/>
          <a:p>
            <a:pPr marL="0" algn="l"/>
            <a:endParaRPr/>
          </a:p>
        </p:txBody>
      </p:sp>
      <p:sp>
        <p:nvSpPr>
          <p:cNvPr id="43" name="Freeform 43"/>
          <p:cNvSpPr/>
          <p:nvPr/>
        </p:nvSpPr>
        <p:spPr>
          <a:xfrm>
            <a:off x="1635756" y="3889602"/>
            <a:ext cx="61130" cy="59995"/>
          </a:xfrm>
          <a:custGeom>
            <a:avLst/>
            <a:gdLst/>
            <a:ahLst/>
            <a:cxnLst/>
            <a:rect l="l" t="t" r="r" b="b"/>
            <a:pathLst>
              <a:path w="136472" h="133939">
                <a:moveTo>
                  <a:pt x="133854" y="116325"/>
                </a:moveTo>
                <a:cubicBezTo>
                  <a:pt x="133854" y="116325"/>
                  <a:pt x="62876" y="-2535"/>
                  <a:pt x="28586" y="41"/>
                </a:cubicBezTo>
                <a:cubicBezTo>
                  <a:pt x="-5704" y="2617"/>
                  <a:pt x="425" y="84967"/>
                  <a:pt x="425" y="84967"/>
                </a:cubicBezTo>
                <a:cubicBezTo>
                  <a:pt x="425" y="84967"/>
                  <a:pt x="158550" y="169626"/>
                  <a:pt x="133854" y="116325"/>
                </a:cubicBezTo>
                <a:close/>
              </a:path>
            </a:pathLst>
          </a:custGeom>
          <a:solidFill>
            <a:srgbClr val="FF972A"/>
          </a:solidFill>
          <a:ln cap="flat">
            <a:prstDash val="solid"/>
          </a:ln>
        </p:spPr>
        <p:txBody>
          <a:bodyPr vert="horz" lIns="91440" tIns="45720" rIns="91440" bIns="45720" anchor="ctr">
            <a:normAutofit fontScale="25000" lnSpcReduction="20000"/>
          </a:bodyPr>
          <a:lstStyle/>
          <a:p>
            <a:pPr marL="0" algn="l"/>
            <a:endParaRPr/>
          </a:p>
        </p:txBody>
      </p:sp>
      <p:sp>
        <p:nvSpPr>
          <p:cNvPr id="44" name="Freeform 44"/>
          <p:cNvSpPr/>
          <p:nvPr/>
        </p:nvSpPr>
        <p:spPr>
          <a:xfrm>
            <a:off x="1564481" y="3817797"/>
            <a:ext cx="99651" cy="89491"/>
          </a:xfrm>
          <a:custGeom>
            <a:avLst/>
            <a:gdLst/>
            <a:ahLst/>
            <a:cxnLst/>
            <a:rect l="l" t="t" r="r" b="b"/>
            <a:pathLst>
              <a:path w="222470" h="199788">
                <a:moveTo>
                  <a:pt x="121614" y="199788"/>
                </a:moveTo>
                <a:lnTo>
                  <a:pt x="59341" y="197567"/>
                </a:lnTo>
                <a:lnTo>
                  <a:pt x="0" y="50280"/>
                </a:lnTo>
                <a:lnTo>
                  <a:pt x="167364" y="0"/>
                </a:lnTo>
                <a:cubicBezTo>
                  <a:pt x="167364" y="0"/>
                  <a:pt x="220398" y="137249"/>
                  <a:pt x="222441" y="164699"/>
                </a:cubicBezTo>
                <a:cubicBezTo>
                  <a:pt x="224484" y="192059"/>
                  <a:pt x="121614" y="199788"/>
                  <a:pt x="121614" y="199788"/>
                </a:cubicBezTo>
                <a:close/>
              </a:path>
            </a:pathLst>
          </a:custGeom>
          <a:solidFill>
            <a:srgbClr val="F3EFEC"/>
          </a:solidFill>
          <a:ln cap="flat">
            <a:prstDash val="solid"/>
          </a:ln>
        </p:spPr>
        <p:txBody>
          <a:bodyPr vert="horz" lIns="91440" tIns="45720" rIns="91440" bIns="45720" anchor="ctr">
            <a:normAutofit fontScale="25000" lnSpcReduction="20000"/>
          </a:bodyPr>
          <a:lstStyle/>
          <a:p>
            <a:pPr marL="0" algn="l"/>
            <a:endParaRPr/>
          </a:p>
        </p:txBody>
      </p:sp>
      <p:sp>
        <p:nvSpPr>
          <p:cNvPr id="45" name="Freeform 45"/>
          <p:cNvSpPr/>
          <p:nvPr/>
        </p:nvSpPr>
        <p:spPr>
          <a:xfrm>
            <a:off x="3507298" y="4315787"/>
            <a:ext cx="106628" cy="123690"/>
          </a:xfrm>
          <a:custGeom>
            <a:avLst/>
            <a:gdLst/>
            <a:ahLst/>
            <a:cxnLst/>
            <a:rect l="l" t="t" r="r" b="b"/>
            <a:pathLst>
              <a:path w="238047" h="276138">
                <a:moveTo>
                  <a:pt x="113173" y="0"/>
                </a:moveTo>
                <a:cubicBezTo>
                  <a:pt x="121523" y="-177"/>
                  <a:pt x="161765" y="73910"/>
                  <a:pt x="161765" y="73910"/>
                </a:cubicBezTo>
                <a:cubicBezTo>
                  <a:pt x="161765" y="73910"/>
                  <a:pt x="235231" y="71334"/>
                  <a:pt x="237719" y="77020"/>
                </a:cubicBezTo>
                <a:cubicBezTo>
                  <a:pt x="242515" y="88124"/>
                  <a:pt x="193213" y="138848"/>
                  <a:pt x="193213" y="138848"/>
                </a:cubicBezTo>
                <a:cubicBezTo>
                  <a:pt x="193213" y="138848"/>
                  <a:pt x="239939" y="216401"/>
                  <a:pt x="237896" y="221286"/>
                </a:cubicBezTo>
                <a:cubicBezTo>
                  <a:pt x="235231" y="228038"/>
                  <a:pt x="139468" y="190194"/>
                  <a:pt x="139468" y="190194"/>
                </a:cubicBezTo>
                <a:cubicBezTo>
                  <a:pt x="139468" y="190194"/>
                  <a:pt x="65380" y="278318"/>
                  <a:pt x="60760" y="276097"/>
                </a:cubicBezTo>
                <a:cubicBezTo>
                  <a:pt x="55342" y="273610"/>
                  <a:pt x="64936" y="166564"/>
                  <a:pt x="64936" y="166564"/>
                </a:cubicBezTo>
                <a:cubicBezTo>
                  <a:pt x="64936" y="166564"/>
                  <a:pt x="-2756" y="115218"/>
                  <a:pt x="87" y="102249"/>
                </a:cubicBezTo>
                <a:cubicBezTo>
                  <a:pt x="2841" y="89900"/>
                  <a:pt x="83502" y="80573"/>
                  <a:pt x="83502" y="80573"/>
                </a:cubicBezTo>
                <a:cubicBezTo>
                  <a:pt x="83502" y="80573"/>
                  <a:pt x="103934" y="178"/>
                  <a:pt x="113173" y="0"/>
                </a:cubicBezTo>
                <a:close/>
              </a:path>
            </a:pathLst>
          </a:custGeom>
          <a:gradFill>
            <a:gsLst>
              <a:gs pos="0">
                <a:srgbClr val="FFCE14"/>
              </a:gs>
              <a:gs pos="50000">
                <a:srgbClr val="FFD829"/>
              </a:gs>
              <a:gs pos="100000">
                <a:srgbClr val="FFE23F"/>
              </a:gs>
            </a:gsLst>
            <a:lin ang="14117860"/>
          </a:gradFill>
          <a:ln cap="flat">
            <a:prstDash val="solid"/>
          </a:ln>
        </p:spPr>
        <p:txBody>
          <a:bodyPr vert="horz" lIns="91440" tIns="45720" rIns="91440" bIns="45720" anchor="ctr">
            <a:normAutofit fontScale="25000" lnSpcReduction="20000"/>
          </a:bodyPr>
          <a:lstStyle/>
          <a:p>
            <a:pPr marL="0" algn="l"/>
            <a:endParaRPr/>
          </a:p>
        </p:txBody>
      </p:sp>
      <p:sp>
        <p:nvSpPr>
          <p:cNvPr id="46" name="Freeform 46"/>
          <p:cNvSpPr/>
          <p:nvPr/>
        </p:nvSpPr>
        <p:spPr>
          <a:xfrm>
            <a:off x="2367755" y="3734593"/>
            <a:ext cx="47876" cy="18264"/>
          </a:xfrm>
          <a:custGeom>
            <a:avLst/>
            <a:gdLst/>
            <a:ahLst/>
            <a:cxnLst/>
            <a:rect l="l" t="t" r="r" b="b"/>
            <a:pathLst>
              <a:path w="106882" h="40774">
                <a:moveTo>
                  <a:pt x="78873" y="40775"/>
                </a:moveTo>
                <a:cubicBezTo>
                  <a:pt x="78873" y="40775"/>
                  <a:pt x="2742" y="38643"/>
                  <a:pt x="77" y="28427"/>
                </a:cubicBezTo>
                <a:cubicBezTo>
                  <a:pt x="-2588" y="18389"/>
                  <a:pt x="64571" y="0"/>
                  <a:pt x="64571" y="0"/>
                </a:cubicBezTo>
                <a:cubicBezTo>
                  <a:pt x="64571" y="0"/>
                  <a:pt x="108100" y="13236"/>
                  <a:pt x="106856" y="22297"/>
                </a:cubicBezTo>
                <a:cubicBezTo>
                  <a:pt x="105524" y="31447"/>
                  <a:pt x="78873" y="40775"/>
                  <a:pt x="78873" y="40775"/>
                </a:cubicBez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48" name="Freeform 48"/>
          <p:cNvSpPr/>
          <p:nvPr/>
        </p:nvSpPr>
        <p:spPr>
          <a:xfrm>
            <a:off x="2974919" y="5759768"/>
            <a:ext cx="33894" cy="77267"/>
          </a:xfrm>
          <a:custGeom>
            <a:avLst/>
            <a:gdLst/>
            <a:ahLst/>
            <a:cxnLst/>
            <a:rect l="l" t="t" r="r" b="b"/>
            <a:pathLst>
              <a:path w="75669" h="172498">
                <a:moveTo>
                  <a:pt x="27113" y="170760"/>
                </a:moveTo>
                <a:cubicBezTo>
                  <a:pt x="-17393" y="191992"/>
                  <a:pt x="-5312" y="11925"/>
                  <a:pt x="50210" y="554"/>
                </a:cubicBezTo>
                <a:cubicBezTo>
                  <a:pt x="105909" y="-10817"/>
                  <a:pt x="57227" y="156369"/>
                  <a:pt x="27113" y="170760"/>
                </a:cubicBez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49" name="Freeform 49"/>
          <p:cNvSpPr/>
          <p:nvPr/>
        </p:nvSpPr>
        <p:spPr>
          <a:xfrm>
            <a:off x="2568726" y="5816329"/>
            <a:ext cx="36941" cy="80837"/>
          </a:xfrm>
          <a:custGeom>
            <a:avLst/>
            <a:gdLst/>
            <a:ahLst/>
            <a:cxnLst/>
            <a:rect l="l" t="t" r="r" b="b"/>
            <a:pathLst>
              <a:path w="82471" h="180468">
                <a:moveTo>
                  <a:pt x="26673" y="180228"/>
                </a:moveTo>
                <a:cubicBezTo>
                  <a:pt x="-13125" y="188312"/>
                  <a:pt x="-12325" y="-10410"/>
                  <a:pt x="56077" y="428"/>
                </a:cubicBezTo>
                <a:cubicBezTo>
                  <a:pt x="120126" y="10643"/>
                  <a:pt x="50480" y="175342"/>
                  <a:pt x="26673" y="180228"/>
                </a:cubicBezTo>
                <a:close/>
              </a:path>
            </a:pathLst>
          </a:custGeom>
          <a:solidFill>
            <a:srgbClr val="1B0242"/>
          </a:solidFill>
          <a:ln cap="flat">
            <a:prstDash val="solid"/>
          </a:ln>
        </p:spPr>
        <p:txBody>
          <a:bodyPr vert="horz" lIns="91440" tIns="45720" rIns="91440" bIns="45720" anchor="ctr">
            <a:normAutofit fontScale="25000" lnSpcReduction="20000"/>
          </a:bodyPr>
          <a:lstStyle/>
          <a:p>
            <a:pPr marL="0" algn="l"/>
            <a:endParaRPr/>
          </a:p>
        </p:txBody>
      </p:sp>
      <p:sp>
        <p:nvSpPr>
          <p:cNvPr id="50" name="Freeform 50"/>
          <p:cNvSpPr/>
          <p:nvPr/>
        </p:nvSpPr>
        <p:spPr>
          <a:xfrm>
            <a:off x="1173953" y="3156852"/>
            <a:ext cx="923897" cy="694268"/>
          </a:xfrm>
          <a:custGeom>
            <a:avLst/>
            <a:gdLst/>
            <a:ahLst/>
            <a:cxnLst/>
            <a:rect l="l" t="t" r="r" b="b"/>
            <a:pathLst>
              <a:path w="2062598" h="1549950">
                <a:moveTo>
                  <a:pt x="2061607" y="837907"/>
                </a:moveTo>
                <a:cubicBezTo>
                  <a:pt x="2032647" y="697993"/>
                  <a:pt x="709995" y="-242494"/>
                  <a:pt x="148208" y="59364"/>
                </a:cubicBezTo>
                <a:cubicBezTo>
                  <a:pt x="-413491" y="361134"/>
                  <a:pt x="800695" y="1531347"/>
                  <a:pt x="824591" y="1547159"/>
                </a:cubicBezTo>
                <a:cubicBezTo>
                  <a:pt x="848488" y="1562972"/>
                  <a:pt x="1077236" y="1507895"/>
                  <a:pt x="1095358" y="1475293"/>
                </a:cubicBezTo>
                <a:cubicBezTo>
                  <a:pt x="1113480" y="1442601"/>
                  <a:pt x="843690" y="683424"/>
                  <a:pt x="843690" y="683424"/>
                </a:cubicBezTo>
                <a:cubicBezTo>
                  <a:pt x="843690" y="683424"/>
                  <a:pt x="1245399" y="1064257"/>
                  <a:pt x="1475391" y="1101123"/>
                </a:cubicBezTo>
                <a:cubicBezTo>
                  <a:pt x="1475479" y="1101123"/>
                  <a:pt x="2090567" y="977821"/>
                  <a:pt x="2061607" y="837907"/>
                </a:cubicBezTo>
                <a:close/>
              </a:path>
            </a:pathLst>
          </a:custGeom>
          <a:solidFill>
            <a:schemeClr val="accent1"/>
          </a:solidFill>
          <a:ln cap="flat">
            <a:prstDash val="solid"/>
          </a:ln>
        </p:spPr>
        <p:txBody>
          <a:bodyPr vert="horz" lIns="91440" tIns="45720" rIns="91440" bIns="45720" anchor="ctr">
            <a:normAutofit/>
          </a:bodyPr>
          <a:lstStyle/>
          <a:p>
            <a:pPr marL="0" algn="l"/>
            <a:endParaRPr/>
          </a:p>
        </p:txBody>
      </p:sp>
      <p:sp>
        <p:nvSpPr>
          <p:cNvPr id="51" name="Freeform 51"/>
          <p:cNvSpPr/>
          <p:nvPr/>
        </p:nvSpPr>
        <p:spPr>
          <a:xfrm>
            <a:off x="1852412" y="3529526"/>
            <a:ext cx="324376" cy="339363"/>
          </a:xfrm>
          <a:custGeom>
            <a:avLst/>
            <a:gdLst/>
            <a:ahLst/>
            <a:cxnLst/>
            <a:rect l="l" t="t" r="r" b="b"/>
            <a:pathLst>
              <a:path w="724168" h="757627">
                <a:moveTo>
                  <a:pt x="559744" y="4491"/>
                </a:moveTo>
                <a:cubicBezTo>
                  <a:pt x="559744" y="4491"/>
                  <a:pt x="485923" y="-15674"/>
                  <a:pt x="460428" y="29454"/>
                </a:cubicBezTo>
                <a:cubicBezTo>
                  <a:pt x="435021" y="74670"/>
                  <a:pt x="65649" y="620024"/>
                  <a:pt x="65649" y="620024"/>
                </a:cubicBezTo>
                <a:lnTo>
                  <a:pt x="0" y="757628"/>
                </a:lnTo>
                <a:cubicBezTo>
                  <a:pt x="0" y="757628"/>
                  <a:pt x="289511" y="660443"/>
                  <a:pt x="337570" y="627930"/>
                </a:cubicBezTo>
                <a:cubicBezTo>
                  <a:pt x="385629" y="595505"/>
                  <a:pt x="710762" y="380349"/>
                  <a:pt x="720356" y="351478"/>
                </a:cubicBezTo>
                <a:cubicBezTo>
                  <a:pt x="753492" y="251362"/>
                  <a:pt x="559744" y="4491"/>
                  <a:pt x="559744" y="4491"/>
                </a:cubicBezTo>
                <a:close/>
              </a:path>
            </a:pathLst>
          </a:custGeom>
          <a:solidFill>
            <a:srgbClr val="FFFFFF"/>
          </a:solidFill>
          <a:ln cap="flat">
            <a:prstDash val="solid"/>
          </a:ln>
        </p:spPr>
        <p:txBody>
          <a:bodyPr vert="horz" lIns="91440" tIns="45720" rIns="91440" bIns="45720" anchor="ctr">
            <a:normAutofit fontScale="92500" lnSpcReduction="10000"/>
          </a:bodyPr>
          <a:lstStyle/>
          <a:p>
            <a:pPr marL="0" algn="l"/>
            <a:endParaRPr/>
          </a:p>
        </p:txBody>
      </p:sp>
      <p:sp>
        <p:nvSpPr>
          <p:cNvPr id="52" name="Freeform 52"/>
          <p:cNvSpPr/>
          <p:nvPr/>
        </p:nvSpPr>
        <p:spPr>
          <a:xfrm>
            <a:off x="1839917" y="3612217"/>
            <a:ext cx="334327" cy="267376"/>
          </a:xfrm>
          <a:custGeom>
            <a:avLst/>
            <a:gdLst/>
            <a:ahLst/>
            <a:cxnLst/>
            <a:rect l="l" t="t" r="r" b="b"/>
            <a:pathLst>
              <a:path w="746384" h="596916">
                <a:moveTo>
                  <a:pt x="715026" y="928"/>
                </a:moveTo>
                <a:cubicBezTo>
                  <a:pt x="700546" y="-11509"/>
                  <a:pt x="559389" y="105131"/>
                  <a:pt x="559389" y="105131"/>
                </a:cubicBezTo>
                <a:cubicBezTo>
                  <a:pt x="559389" y="105131"/>
                  <a:pt x="293686" y="137644"/>
                  <a:pt x="265792" y="171401"/>
                </a:cubicBezTo>
                <a:cubicBezTo>
                  <a:pt x="237898" y="205069"/>
                  <a:pt x="62628" y="465265"/>
                  <a:pt x="37133" y="510481"/>
                </a:cubicBezTo>
                <a:cubicBezTo>
                  <a:pt x="11637" y="555698"/>
                  <a:pt x="0" y="596917"/>
                  <a:pt x="0" y="596917"/>
                </a:cubicBezTo>
                <a:cubicBezTo>
                  <a:pt x="0" y="596917"/>
                  <a:pt x="280894" y="484453"/>
                  <a:pt x="326021" y="467130"/>
                </a:cubicBezTo>
                <a:cubicBezTo>
                  <a:pt x="371149" y="449808"/>
                  <a:pt x="592169" y="148748"/>
                  <a:pt x="592169" y="148748"/>
                </a:cubicBezTo>
                <a:cubicBezTo>
                  <a:pt x="592169" y="148748"/>
                  <a:pt x="733237" y="138977"/>
                  <a:pt x="743364" y="119255"/>
                </a:cubicBezTo>
                <a:cubicBezTo>
                  <a:pt x="755179" y="96159"/>
                  <a:pt x="729506" y="13365"/>
                  <a:pt x="715026" y="928"/>
                </a:cubicBezTo>
                <a:close/>
              </a:path>
            </a:pathLst>
          </a:custGeom>
          <a:solidFill>
            <a:srgbClr val="1B0242"/>
          </a:solidFill>
          <a:ln cap="flat">
            <a:prstDash val="solid"/>
          </a:ln>
        </p:spPr>
        <p:txBody>
          <a:bodyPr vert="horz" lIns="91440" tIns="45720" rIns="91440" bIns="45720" anchor="ctr">
            <a:normAutofit fontScale="77500" lnSpcReduction="20000"/>
          </a:bodyPr>
          <a:lstStyle/>
          <a:p>
            <a:pPr marL="0" algn="l"/>
            <a:endParaRPr/>
          </a:p>
        </p:txBody>
      </p:sp>
      <p:sp>
        <p:nvSpPr>
          <p:cNvPr id="53" name="Freeform 53"/>
          <p:cNvSpPr/>
          <p:nvPr/>
        </p:nvSpPr>
        <p:spPr>
          <a:xfrm>
            <a:off x="660400" y="5412575"/>
            <a:ext cx="207212" cy="212542"/>
          </a:xfrm>
          <a:custGeom>
            <a:avLst/>
            <a:gdLst/>
            <a:ahLst/>
            <a:cxnLst/>
            <a:rect l="l" t="t" r="r" b="b"/>
            <a:pathLst>
              <a:path w="462601" h="474500">
                <a:moveTo>
                  <a:pt x="287601" y="140"/>
                </a:moveTo>
                <a:cubicBezTo>
                  <a:pt x="293731" y="4137"/>
                  <a:pt x="316827" y="132769"/>
                  <a:pt x="316827" y="132769"/>
                </a:cubicBezTo>
                <a:cubicBezTo>
                  <a:pt x="316827" y="132769"/>
                  <a:pt x="439419" y="115002"/>
                  <a:pt x="447147" y="122731"/>
                </a:cubicBezTo>
                <a:cubicBezTo>
                  <a:pt x="457541" y="133035"/>
                  <a:pt x="347831" y="234040"/>
                  <a:pt x="347831" y="234040"/>
                </a:cubicBezTo>
                <a:cubicBezTo>
                  <a:pt x="347831" y="234040"/>
                  <a:pt x="470866" y="390921"/>
                  <a:pt x="462160" y="398828"/>
                </a:cubicBezTo>
                <a:cubicBezTo>
                  <a:pt x="449279" y="410642"/>
                  <a:pt x="263527" y="338065"/>
                  <a:pt x="263527" y="338065"/>
                </a:cubicBezTo>
                <a:cubicBezTo>
                  <a:pt x="263527" y="338065"/>
                  <a:pt x="154350" y="482420"/>
                  <a:pt x="144400" y="474159"/>
                </a:cubicBezTo>
                <a:cubicBezTo>
                  <a:pt x="137471" y="468384"/>
                  <a:pt x="149286" y="305552"/>
                  <a:pt x="149286" y="305552"/>
                </a:cubicBezTo>
                <a:cubicBezTo>
                  <a:pt x="149286" y="305552"/>
                  <a:pt x="4575" y="295868"/>
                  <a:pt x="134" y="284320"/>
                </a:cubicBezTo>
                <a:cubicBezTo>
                  <a:pt x="-4486" y="272327"/>
                  <a:pt x="112242" y="184915"/>
                  <a:pt x="112242" y="184915"/>
                </a:cubicBezTo>
                <a:cubicBezTo>
                  <a:pt x="112242" y="184915"/>
                  <a:pt x="57520" y="76537"/>
                  <a:pt x="60097" y="71473"/>
                </a:cubicBezTo>
                <a:cubicBezTo>
                  <a:pt x="66049" y="59925"/>
                  <a:pt x="197434" y="115801"/>
                  <a:pt x="197434" y="115801"/>
                </a:cubicBezTo>
                <a:cubicBezTo>
                  <a:pt x="197434" y="115801"/>
                  <a:pt x="280405" y="-4658"/>
                  <a:pt x="287601" y="140"/>
                </a:cubicBezTo>
                <a:close/>
              </a:path>
            </a:pathLst>
          </a:custGeom>
          <a:gradFill>
            <a:gsLst>
              <a:gs pos="0">
                <a:srgbClr val="FFCE14"/>
              </a:gs>
              <a:gs pos="50000">
                <a:srgbClr val="FFD829"/>
              </a:gs>
              <a:gs pos="100000">
                <a:srgbClr val="FFE23F"/>
              </a:gs>
            </a:gsLst>
            <a:lin ang="14118129"/>
          </a:gradFill>
          <a:ln cap="flat">
            <a:prstDash val="solid"/>
          </a:ln>
        </p:spPr>
        <p:txBody>
          <a:bodyPr vert="horz" lIns="91440" tIns="45720" rIns="91440" bIns="45720" anchor="ctr">
            <a:normAutofit fontScale="47500" lnSpcReduction="20000"/>
          </a:bodyPr>
          <a:lstStyle/>
          <a:p>
            <a:pPr marL="0" algn="l"/>
            <a:endParaRPr/>
          </a:p>
        </p:txBody>
      </p:sp>
      <p:sp>
        <p:nvSpPr>
          <p:cNvPr id="54" name="Freeform 54"/>
          <p:cNvSpPr/>
          <p:nvPr/>
        </p:nvSpPr>
        <p:spPr>
          <a:xfrm>
            <a:off x="3061235" y="3337478"/>
            <a:ext cx="60722" cy="27413"/>
          </a:xfrm>
          <a:custGeom>
            <a:avLst/>
            <a:gdLst/>
            <a:ahLst/>
            <a:cxnLst/>
            <a:rect l="l" t="t" r="r" b="b"/>
            <a:pathLst>
              <a:path w="135562" h="61199">
                <a:moveTo>
                  <a:pt x="0" y="61199"/>
                </a:moveTo>
                <a:cubicBezTo>
                  <a:pt x="18034" y="24422"/>
                  <a:pt x="135117" y="-27102"/>
                  <a:pt x="135561" y="16960"/>
                </a:cubicBezTo>
                <a:cubicBezTo>
                  <a:pt x="136094" y="60933"/>
                  <a:pt x="0" y="61199"/>
                  <a:pt x="0" y="61199"/>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55" name="Freeform 55"/>
          <p:cNvSpPr/>
          <p:nvPr/>
        </p:nvSpPr>
        <p:spPr>
          <a:xfrm>
            <a:off x="660420" y="3060885"/>
            <a:ext cx="3979" cy="3979"/>
          </a:xfrm>
          <a:custGeom>
            <a:avLst/>
            <a:gdLst/>
            <a:ahLst/>
            <a:cxnLst/>
            <a:rect l="l" t="t" r="r" b="b"/>
            <a:pathLst>
              <a:path w="8883" h="8883"/>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56" name="AutoShape 56"/>
          <p:cNvSpPr/>
          <p:nvPr/>
        </p:nvSpPr>
        <p:spPr>
          <a:xfrm>
            <a:off x="4992272" y="4732371"/>
            <a:ext cx="3644900" cy="639699"/>
          </a:xfrm>
          <a:prstGeom prst="roundRect">
            <a:avLst>
              <a:gd name="adj" fmla="val 50000"/>
            </a:avLst>
          </a:prstGeom>
          <a:solidFill>
            <a:srgbClr val="FFFFFF"/>
          </a:solidFill>
        </p:spPr>
        <p:txBody>
          <a:bodyPr vert="horz" wrap="square" lIns="1080000" tIns="45720" rIns="91440" bIns="45720" anchor="ctr">
            <a:normAutofit/>
          </a:bodyPr>
          <a:lstStyle/>
          <a:p>
            <a:pPr marL="0" algn="l"/>
            <a:endParaRPr/>
          </a:p>
        </p:txBody>
      </p:sp>
      <p:sp>
        <p:nvSpPr>
          <p:cNvPr id="57" name="AutoShape 57"/>
          <p:cNvSpPr/>
          <p:nvPr/>
        </p:nvSpPr>
        <p:spPr>
          <a:xfrm>
            <a:off x="5000384" y="4689273"/>
            <a:ext cx="721171" cy="721169"/>
          </a:xfrm>
          <a:prstGeom prst="roundRect">
            <a:avLst>
              <a:gd name="adj" fmla="val 50000"/>
            </a:avLst>
          </a:prstGeom>
          <a:gradFill>
            <a:gsLst>
              <a:gs pos="0">
                <a:srgbClr val="FF9A2C">
                  <a:lumMod val="60000"/>
                  <a:lumOff val="40000"/>
                </a:srgbClr>
              </a:gs>
              <a:gs pos="50000">
                <a:srgbClr val="FF9A2C"/>
              </a:gs>
            </a:gsLst>
            <a:lin ang="2700000"/>
          </a:gradFill>
          <a:ln w="76200">
            <a:solidFill>
              <a:srgbClr val="FFFFFF">
                <a:alpha val="95000"/>
              </a:srgbClr>
            </a:solidFill>
          </a:ln>
        </p:spPr>
        <p:txBody>
          <a:bodyPr vert="horz" wrap="none" lIns="91440" tIns="45720" rIns="91440" bIns="45720" anchor="ctr">
            <a:normAutofit/>
          </a:bodyPr>
          <a:lstStyle/>
          <a:p>
            <a:pPr marL="0" algn="ctr">
              <a:lnSpc>
                <a:spcPct val="110000"/>
              </a:lnSpc>
            </a:pPr>
            <a:r>
              <a:rPr lang="en-US" sz="2400" b="1" i="0" u="none" baseline="0" dirty="0">
                <a:solidFill>
                  <a:srgbClr val="FFFFFF"/>
                </a:solidFill>
                <a:latin typeface="Arial"/>
                <a:ea typeface="Arial"/>
              </a:rPr>
              <a:t>05</a:t>
            </a:r>
          </a:p>
        </p:txBody>
      </p:sp>
      <p:sp>
        <p:nvSpPr>
          <p:cNvPr id="60" name="TextBox 60"/>
          <p:cNvSpPr txBox="1"/>
          <p:nvPr/>
        </p:nvSpPr>
        <p:spPr>
          <a:xfrm>
            <a:off x="8766568" y="957253"/>
            <a:ext cx="2649784" cy="369332"/>
          </a:xfrm>
          <a:prstGeom prst="rect">
            <a:avLst/>
          </a:prstGeom>
          <a:noFill/>
        </p:spPr>
        <p:txBody>
          <a:bodyPr vert="horz" wrap="square" lIns="91440" tIns="45720" rIns="91440" bIns="45720" rtlCol="0" anchor="ctr">
            <a:spAutoFit/>
          </a:bodyPr>
          <a:lstStyle/>
          <a:p>
            <a:pPr marL="0" algn="l">
              <a:defRPr/>
            </a:pPr>
            <a:r>
              <a:rPr lang="zh-CN" altLang="en-US" sz="1800" b="0" i="0" u="none" baseline="0" dirty="0">
                <a:solidFill>
                  <a:srgbClr val="000000"/>
                </a:solidFill>
                <a:latin typeface="微软雅黑"/>
                <a:ea typeface="微软雅黑"/>
              </a:rPr>
              <a:t>Introduction to Logical Operators</a:t>
            </a:r>
            <a:endParaRPr lang="en-US" sz="1100" dirty="0"/>
          </a:p>
        </p:txBody>
      </p:sp>
      <p:sp>
        <p:nvSpPr>
          <p:cNvPr id="61" name="TextBox 61"/>
          <p:cNvSpPr txBox="1"/>
          <p:nvPr/>
        </p:nvSpPr>
        <p:spPr>
          <a:xfrm>
            <a:off x="8405982" y="1932003"/>
            <a:ext cx="2635057" cy="369332"/>
          </a:xfrm>
          <a:prstGeom prst="rect">
            <a:avLst/>
          </a:prstGeom>
          <a:noFill/>
        </p:spPr>
        <p:txBody>
          <a:bodyPr vert="horz" wrap="square" lIns="91440" tIns="45720" rIns="91440" bIns="45720" rtlCol="0" anchor="ctr">
            <a:spAutoFit/>
          </a:bodyPr>
          <a:lstStyle/>
          <a:p>
            <a:pPr marL="0" algn="l">
              <a:defRPr/>
            </a:pPr>
            <a:r>
              <a:rPr lang="zh-CN" altLang="en-US" sz="1800" b="0" i="0" u="none" baseline="0">
                <a:solidFill>
                  <a:srgbClr val="000000"/>
                </a:solidFill>
                <a:latin typeface="微软雅黑"/>
                <a:ea typeface="微软雅黑"/>
              </a:rPr>
              <a:t>AND Operator</a:t>
            </a:r>
            <a:endParaRPr lang="en-US" sz="1100"/>
          </a:p>
        </p:txBody>
      </p:sp>
      <p:sp>
        <p:nvSpPr>
          <p:cNvPr id="62" name="TextBox 62"/>
          <p:cNvSpPr txBox="1"/>
          <p:nvPr/>
        </p:nvSpPr>
        <p:spPr>
          <a:xfrm>
            <a:off x="7892930" y="2895468"/>
            <a:ext cx="2635057" cy="369332"/>
          </a:xfrm>
          <a:prstGeom prst="rect">
            <a:avLst/>
          </a:prstGeom>
          <a:noFill/>
        </p:spPr>
        <p:txBody>
          <a:bodyPr vert="horz" wrap="square" lIns="91440" tIns="45720" rIns="91440" bIns="45720" rtlCol="0" anchor="ctr">
            <a:spAutoFit/>
          </a:bodyPr>
          <a:lstStyle/>
          <a:p>
            <a:pPr marL="0" algn="l">
              <a:defRPr/>
            </a:pPr>
            <a:r>
              <a:rPr lang="zh-CN" altLang="en-US" sz="1800" b="0" i="0" u="none" baseline="0">
                <a:solidFill>
                  <a:srgbClr val="000000"/>
                </a:solidFill>
                <a:latin typeface="微软雅黑"/>
                <a:ea typeface="微软雅黑"/>
              </a:rPr>
              <a:t>OR Operator</a:t>
            </a:r>
            <a:endParaRPr lang="en-US" sz="1100"/>
          </a:p>
        </p:txBody>
      </p:sp>
      <p:sp>
        <p:nvSpPr>
          <p:cNvPr id="63" name="TextBox 63"/>
          <p:cNvSpPr txBox="1"/>
          <p:nvPr/>
        </p:nvSpPr>
        <p:spPr>
          <a:xfrm>
            <a:off x="6685012" y="3892963"/>
            <a:ext cx="2635057" cy="369332"/>
          </a:xfrm>
          <a:prstGeom prst="rect">
            <a:avLst/>
          </a:prstGeom>
          <a:noFill/>
        </p:spPr>
        <p:txBody>
          <a:bodyPr vert="horz" wrap="square" lIns="91440" tIns="45720" rIns="91440" bIns="45720" rtlCol="0" anchor="ctr">
            <a:spAutoFit/>
          </a:bodyPr>
          <a:lstStyle/>
          <a:p>
            <a:pPr marL="0" algn="l">
              <a:defRPr/>
            </a:pPr>
            <a:r>
              <a:rPr lang="zh-CN" altLang="en-US" sz="1800" b="0" i="0" u="none" baseline="0">
                <a:solidFill>
                  <a:srgbClr val="000000"/>
                </a:solidFill>
                <a:latin typeface="微软雅黑"/>
                <a:ea typeface="微软雅黑"/>
              </a:rPr>
              <a:t>NOT Operator</a:t>
            </a:r>
            <a:endParaRPr lang="en-US" sz="1100"/>
          </a:p>
        </p:txBody>
      </p:sp>
      <p:sp>
        <p:nvSpPr>
          <p:cNvPr id="64" name="TextBox 64"/>
          <p:cNvSpPr txBox="1"/>
          <p:nvPr/>
        </p:nvSpPr>
        <p:spPr>
          <a:xfrm>
            <a:off x="5721555" y="4880601"/>
            <a:ext cx="2635057" cy="369332"/>
          </a:xfrm>
          <a:prstGeom prst="rect">
            <a:avLst/>
          </a:prstGeom>
          <a:noFill/>
        </p:spPr>
        <p:txBody>
          <a:bodyPr vert="horz" wrap="square" lIns="91440" tIns="45720" rIns="91440" bIns="45720" rtlCol="0" anchor="ctr">
            <a:spAutoFit/>
          </a:bodyPr>
          <a:lstStyle/>
          <a:p>
            <a:pPr marL="0" algn="l">
              <a:defRPr/>
            </a:pPr>
            <a:r>
              <a:rPr lang="zh-CN" altLang="en-US" sz="1800" b="0" i="0" u="none" baseline="0">
                <a:solidFill>
                  <a:srgbClr val="000000"/>
                </a:solidFill>
                <a:latin typeface="微软雅黑"/>
                <a:ea typeface="微软雅黑"/>
              </a:rPr>
              <a:t>Combining Logical Operators</a:t>
            </a:r>
            <a:endParaRPr lang="en-US" sz="11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73100" y="1794648"/>
            <a:ext cx="3455388" cy="4546396"/>
          </a:xfrm>
          <a:prstGeom prst="roundRect">
            <a:avLst>
              <a:gd name="adj" fmla="val 6684"/>
            </a:avLst>
          </a:prstGeom>
          <a:ln w="3175" cap="rnd">
            <a:solidFill>
              <a:srgbClr val="778495">
                <a:alpha val="50000"/>
              </a:srgbClr>
            </a:solidFill>
          </a:ln>
        </p:spPr>
        <p:txBody>
          <a:bodyPr rot="0" vert="horz" wrap="square" lIns="91440" tIns="45720" rIns="91440" bIns="45720" anchor="t" anchorCtr="1">
            <a:normAutofit/>
          </a:bodyPr>
          <a:lstStyle/>
          <a:p>
            <a:pPr marL="0" algn="ctr"/>
            <a:endParaRPr/>
          </a:p>
        </p:txBody>
      </p:sp>
      <p:sp>
        <p:nvSpPr>
          <p:cNvPr id="3" name="AutoShape 3"/>
          <p:cNvSpPr/>
          <p:nvPr/>
        </p:nvSpPr>
        <p:spPr>
          <a:xfrm>
            <a:off x="829169" y="3701475"/>
            <a:ext cx="3182478" cy="2639569"/>
          </a:xfrm>
          <a:prstGeom prst="rect">
            <a:avLst/>
          </a:prstGeom>
          <a:noFill/>
          <a:ln>
            <a:noFill/>
          </a:ln>
        </p:spPr>
        <p:txBody>
          <a:bodyPr vert="horz" wrap="square" lIns="91440" tIns="45720" rIns="91440" bIns="45720" anchor="t">
            <a:spAutoFit/>
          </a:bodyPr>
          <a:lstStyle/>
          <a:p>
            <a:pPr marL="228600" indent="-228600">
              <a:lnSpc>
                <a:spcPct val="150000"/>
              </a:lnSpc>
              <a:spcBef>
                <a:spcPct val="0"/>
              </a:spcBef>
            </a:pPr>
            <a:r>
              <a:rPr lang="zh-CN" altLang="en-US" sz="1400" b="0" i="0" u="none" baseline="0" dirty="0">
                <a:solidFill>
                  <a:srgbClr val="2F2F2F"/>
                </a:solidFill>
                <a:latin typeface="微软雅黑"/>
                <a:ea typeface="微软雅黑"/>
              </a:rPr>
              <a:t>JavaScript is a high-level, interpreted scripting language that enables developers to implement complex features in web pages. It allows for interactive effects and dynamic content, serving as a backbone for front-end web development.</a:t>
            </a:r>
          </a:p>
        </p:txBody>
      </p:sp>
      <p:sp>
        <p:nvSpPr>
          <p:cNvPr id="4" name="TextBox 4"/>
          <p:cNvSpPr txBox="1"/>
          <p:nvPr/>
        </p:nvSpPr>
        <p:spPr>
          <a:xfrm>
            <a:off x="829169" y="2978721"/>
            <a:ext cx="3182478" cy="338554"/>
          </a:xfrm>
          <a:prstGeom prst="rect">
            <a:avLst/>
          </a:prstGeom>
          <a:noFill/>
          <a:ln>
            <a:noFill/>
          </a:ln>
        </p:spPr>
        <p:txBody>
          <a:bodyPr vert="horz" wrap="square" lIns="91440" tIns="45720" rIns="91440" bIns="45720" rtlCol="0" anchor="t">
            <a:spAutoFit/>
          </a:bodyPr>
          <a:lstStyle/>
          <a:p>
            <a:pPr marL="0" algn="l">
              <a:spcBef>
                <a:spcPct val="0"/>
              </a:spcBef>
              <a:defRPr/>
            </a:pPr>
            <a:r>
              <a:rPr lang="zh-CN" altLang="en-US" sz="1600" b="1" i="0" u="none" baseline="0" dirty="0">
                <a:solidFill>
                  <a:srgbClr val="2F2F2F"/>
                </a:solidFill>
                <a:latin typeface="微软雅黑"/>
                <a:ea typeface="微软雅黑"/>
              </a:rPr>
              <a:t>Definition and Use</a:t>
            </a:r>
            <a:endParaRPr lang="en-US" sz="1100" dirty="0"/>
          </a:p>
        </p:txBody>
      </p:sp>
      <p:sp>
        <p:nvSpPr>
          <p:cNvPr id="5" name="AutoShape 5"/>
          <p:cNvSpPr/>
          <p:nvPr/>
        </p:nvSpPr>
        <p:spPr>
          <a:xfrm>
            <a:off x="3068608" y="1864220"/>
            <a:ext cx="1041394" cy="1041394"/>
          </a:xfrm>
          <a:prstGeom prst="ellipse">
            <a:avLst/>
          </a:prstGeom>
          <a:solidFill>
            <a:schemeClr val="accent5"/>
          </a:solidFill>
          <a:ln cap="flat">
            <a:noFill/>
            <a:prstDash val="solid"/>
            <a:miter lim="800000"/>
          </a:ln>
          <a:effectLst>
            <a:outerShdw blurRad="127000" dist="63500" dir="2700000" algn="tl" rotWithShape="0">
              <a:schemeClr val="accent5">
                <a:alpha val="40000"/>
              </a:schemeClr>
            </a:outerShdw>
          </a:effectLst>
        </p:spPr>
        <p:txBody>
          <a:bodyPr vert="horz" wrap="none" lIns="91440" tIns="45720" rIns="91440" bIns="45720" anchor="ctr">
            <a:normAutofit/>
          </a:bodyPr>
          <a:lstStyle/>
          <a:p>
            <a:pPr marL="0" algn="ctr"/>
            <a:r>
              <a:rPr lang="en-US" sz="2400" b="1" i="0" u="none" baseline="0" dirty="0">
                <a:solidFill>
                  <a:srgbClr val="FFFFFF"/>
                </a:solidFill>
                <a:latin typeface="Arial"/>
                <a:ea typeface="Arial"/>
              </a:rPr>
              <a:t>01</a:t>
            </a:r>
          </a:p>
        </p:txBody>
      </p:sp>
      <p:sp>
        <p:nvSpPr>
          <p:cNvPr id="6" name="AutoShape 6"/>
          <p:cNvSpPr/>
          <p:nvPr/>
        </p:nvSpPr>
        <p:spPr>
          <a:xfrm>
            <a:off x="4329077" y="1794648"/>
            <a:ext cx="3539137" cy="4546396"/>
          </a:xfrm>
          <a:prstGeom prst="roundRect">
            <a:avLst>
              <a:gd name="adj" fmla="val 6684"/>
            </a:avLst>
          </a:prstGeom>
          <a:ln w="3175" cap="rnd">
            <a:solidFill>
              <a:srgbClr val="778495">
                <a:alpha val="50000"/>
              </a:srgbClr>
            </a:solidFill>
          </a:ln>
        </p:spPr>
        <p:txBody>
          <a:bodyPr rot="0" vert="horz" wrap="square" lIns="91440" tIns="45720" rIns="91440" bIns="45720" anchor="t" anchorCtr="1">
            <a:normAutofit/>
          </a:bodyPr>
          <a:lstStyle/>
          <a:p>
            <a:pPr marL="0" algn="ctr"/>
            <a:endParaRPr/>
          </a:p>
        </p:txBody>
      </p:sp>
      <p:sp>
        <p:nvSpPr>
          <p:cNvPr id="7" name="AutoShape 7"/>
          <p:cNvSpPr/>
          <p:nvPr/>
        </p:nvSpPr>
        <p:spPr>
          <a:xfrm>
            <a:off x="4485147" y="3701475"/>
            <a:ext cx="3182478" cy="700192"/>
          </a:xfrm>
          <a:prstGeom prst="rect">
            <a:avLst/>
          </a:prstGeom>
          <a:noFill/>
          <a:ln>
            <a:noFill/>
          </a:ln>
        </p:spPr>
        <p:txBody>
          <a:bodyPr vert="horz" wrap="square" lIns="91440" tIns="45720" rIns="91440" bIns="45720" anchor="t">
            <a:spAutoFit/>
          </a:bodyPr>
          <a:lstStyle/>
          <a:p>
            <a:pPr marL="228600" indent="-228600" algn="l">
              <a:lnSpc>
                <a:spcPct val="150000"/>
              </a:lnSpc>
              <a:spcBef>
                <a:spcPct val="0"/>
              </a:spcBef>
            </a:pPr>
            <a:r>
              <a:rPr lang="zh-CN" altLang="en-US" sz="1400" b="0" i="0" u="none" baseline="0" dirty="0">
                <a:solidFill>
                  <a:srgbClr val="2F2F2F"/>
                </a:solidFill>
                <a:latin typeface="微软雅黑"/>
                <a:ea typeface="微软雅黑"/>
              </a:rPr>
              <a:t>The core concepts of JavaScript include variables, which store data; data types that define the nature of that data; control structures that dictate the flow of the execution; and operators that allow manipulation of data through various computations.</a:t>
            </a:r>
          </a:p>
        </p:txBody>
      </p:sp>
      <p:sp>
        <p:nvSpPr>
          <p:cNvPr id="8" name="TextBox 8"/>
          <p:cNvSpPr txBox="1"/>
          <p:nvPr/>
        </p:nvSpPr>
        <p:spPr>
          <a:xfrm>
            <a:off x="4485147" y="2978721"/>
            <a:ext cx="3182478" cy="338554"/>
          </a:xfrm>
          <a:prstGeom prst="rect">
            <a:avLst/>
          </a:prstGeom>
          <a:noFill/>
          <a:ln>
            <a:noFill/>
          </a:ln>
        </p:spPr>
        <p:txBody>
          <a:bodyPr vert="horz" wrap="square" lIns="91440" tIns="45720" rIns="91440" bIns="45720" rtlCol="0" anchor="t">
            <a:spAutoFit/>
          </a:bodyPr>
          <a:lstStyle/>
          <a:p>
            <a:pPr marL="0" algn="l">
              <a:spcBef>
                <a:spcPct val="0"/>
              </a:spcBef>
              <a:defRPr/>
            </a:pPr>
            <a:r>
              <a:rPr lang="zh-CN" altLang="en-US" sz="1600" b="1" i="0" u="none" baseline="0">
                <a:solidFill>
                  <a:srgbClr val="2F2F2F"/>
                </a:solidFill>
                <a:latin typeface="微软雅黑"/>
                <a:ea typeface="微软雅黑"/>
              </a:rPr>
              <a:t>Core Concepts</a:t>
            </a:r>
            <a:endParaRPr lang="en-US" sz="1100"/>
          </a:p>
        </p:txBody>
      </p:sp>
      <p:sp>
        <p:nvSpPr>
          <p:cNvPr id="9" name="AutoShape 9"/>
          <p:cNvSpPr/>
          <p:nvPr/>
        </p:nvSpPr>
        <p:spPr>
          <a:xfrm>
            <a:off x="6724586" y="1864220"/>
            <a:ext cx="1041394" cy="1041394"/>
          </a:xfrm>
          <a:prstGeom prst="ellipse">
            <a:avLst/>
          </a:prstGeom>
          <a:solidFill>
            <a:schemeClr val="accent1"/>
          </a:solidFill>
          <a:ln cap="flat">
            <a:noFill/>
            <a:prstDash val="solid"/>
            <a:miter lim="800000"/>
          </a:ln>
          <a:effectLst>
            <a:outerShdw blurRad="127000" dist="63500" dir="2700000" algn="tl" rotWithShape="0">
              <a:schemeClr val="accent1">
                <a:alpha val="40000"/>
              </a:schemeClr>
            </a:outerShdw>
          </a:effectLst>
        </p:spPr>
        <p:txBody>
          <a:bodyPr vert="horz" lIns="91440" tIns="45720" rIns="91440" bIns="45720" anchor="ctr">
            <a:normAutofit/>
          </a:bodyPr>
          <a:lstStyle/>
          <a:p>
            <a:pPr marL="0" algn="ctr"/>
            <a:r>
              <a:rPr lang="en-US" sz="2400" b="1" i="0" u="none" baseline="0">
                <a:solidFill>
                  <a:srgbClr val="FFFFFF"/>
                </a:solidFill>
                <a:latin typeface="Arial"/>
                <a:ea typeface="Arial"/>
              </a:rPr>
              <a:t>02</a:t>
            </a:r>
          </a:p>
        </p:txBody>
      </p:sp>
      <p:sp>
        <p:nvSpPr>
          <p:cNvPr id="10" name="AutoShape 10"/>
          <p:cNvSpPr/>
          <p:nvPr/>
        </p:nvSpPr>
        <p:spPr>
          <a:xfrm>
            <a:off x="8024284" y="1794648"/>
            <a:ext cx="3494616" cy="4546396"/>
          </a:xfrm>
          <a:prstGeom prst="roundRect">
            <a:avLst>
              <a:gd name="adj" fmla="val 6684"/>
            </a:avLst>
          </a:prstGeom>
          <a:ln w="3175" cap="rnd">
            <a:solidFill>
              <a:srgbClr val="778495">
                <a:alpha val="50000"/>
              </a:srgbClr>
            </a:solidFill>
          </a:ln>
        </p:spPr>
        <p:txBody>
          <a:bodyPr rot="0" vert="horz" wrap="square" lIns="91440" tIns="45720" rIns="91440" bIns="45720" anchor="t" anchorCtr="1">
            <a:normAutofit/>
          </a:bodyPr>
          <a:lstStyle/>
          <a:p>
            <a:pPr marL="0" algn="ctr"/>
            <a:endParaRPr/>
          </a:p>
        </p:txBody>
      </p:sp>
      <p:sp>
        <p:nvSpPr>
          <p:cNvPr id="11" name="AutoShape 11"/>
          <p:cNvSpPr/>
          <p:nvPr/>
        </p:nvSpPr>
        <p:spPr>
          <a:xfrm>
            <a:off x="8180353" y="3701475"/>
            <a:ext cx="3182478" cy="700192"/>
          </a:xfrm>
          <a:prstGeom prst="rect">
            <a:avLst/>
          </a:prstGeom>
          <a:noFill/>
          <a:ln>
            <a:noFill/>
          </a:ln>
        </p:spPr>
        <p:txBody>
          <a:bodyPr vert="horz" wrap="square" lIns="91440" tIns="45720" rIns="91440" bIns="45720" anchor="t">
            <a:spAutoFit/>
          </a:bodyPr>
          <a:lstStyle/>
          <a:p>
            <a:pPr marL="228600" indent="-228600" algn="l">
              <a:lnSpc>
                <a:spcPct val="150000"/>
              </a:lnSpc>
              <a:spcBef>
                <a:spcPct val="0"/>
              </a:spcBef>
            </a:pPr>
            <a:r>
              <a:rPr lang="zh-CN" altLang="en-US" sz="1400" b="0" i="0" u="none" baseline="0" dirty="0">
                <a:solidFill>
                  <a:srgbClr val="2F2F2F"/>
                </a:solidFill>
                <a:latin typeface="微软雅黑"/>
                <a:ea typeface="微软雅黑"/>
              </a:rPr>
              <a:t>JavaScript is crucial in web development as it enhances user experience by creating dynamic content and interactive interfaces. Its compatibility with HTML and CSS allows developers to build responsive and engaging web applications.</a:t>
            </a:r>
          </a:p>
        </p:txBody>
      </p:sp>
      <p:sp>
        <p:nvSpPr>
          <p:cNvPr id="12" name="TextBox 12"/>
          <p:cNvSpPr txBox="1"/>
          <p:nvPr/>
        </p:nvSpPr>
        <p:spPr>
          <a:xfrm>
            <a:off x="8180353" y="2978721"/>
            <a:ext cx="3182478" cy="338554"/>
          </a:xfrm>
          <a:prstGeom prst="rect">
            <a:avLst/>
          </a:prstGeom>
          <a:noFill/>
          <a:ln>
            <a:noFill/>
          </a:ln>
        </p:spPr>
        <p:txBody>
          <a:bodyPr vert="horz" wrap="square" lIns="91440" tIns="45720" rIns="91440" bIns="45720" rtlCol="0" anchor="t">
            <a:spAutoFit/>
          </a:bodyPr>
          <a:lstStyle/>
          <a:p>
            <a:pPr marL="0" algn="l">
              <a:spcBef>
                <a:spcPct val="0"/>
              </a:spcBef>
              <a:defRPr/>
            </a:pPr>
            <a:r>
              <a:rPr lang="zh-CN" altLang="en-US" sz="1600" b="1" i="0" u="none" baseline="0">
                <a:solidFill>
                  <a:srgbClr val="2F2F2F"/>
                </a:solidFill>
                <a:latin typeface="微软雅黑"/>
                <a:ea typeface="微软雅黑"/>
              </a:rPr>
              <a:t>Importance in Web Development</a:t>
            </a:r>
            <a:endParaRPr lang="en-US" sz="1100"/>
          </a:p>
        </p:txBody>
      </p:sp>
      <p:sp>
        <p:nvSpPr>
          <p:cNvPr id="13" name="AutoShape 13"/>
          <p:cNvSpPr/>
          <p:nvPr/>
        </p:nvSpPr>
        <p:spPr>
          <a:xfrm>
            <a:off x="10419791" y="1864220"/>
            <a:ext cx="1041394" cy="1041394"/>
          </a:xfrm>
          <a:prstGeom prst="ellipse">
            <a:avLst/>
          </a:prstGeom>
          <a:solidFill>
            <a:schemeClr val="accent2"/>
          </a:solidFill>
          <a:ln cap="flat">
            <a:noFill/>
            <a:prstDash val="solid"/>
            <a:miter lim="800000"/>
          </a:ln>
          <a:effectLst>
            <a:outerShdw blurRad="127000" dist="63500" dir="2700000" algn="tl" rotWithShape="0">
              <a:schemeClr val="accent2">
                <a:alpha val="40000"/>
              </a:schemeClr>
            </a:outerShdw>
          </a:effectLst>
        </p:spPr>
        <p:txBody>
          <a:bodyPr vert="horz" lIns="91440" tIns="45720" rIns="91440" bIns="45720" anchor="ctr">
            <a:normAutofit/>
          </a:bodyPr>
          <a:lstStyle/>
          <a:p>
            <a:pPr marL="0" algn="ctr"/>
            <a:r>
              <a:rPr lang="en-US" sz="2400" b="1" i="0" u="none" baseline="0">
                <a:solidFill>
                  <a:srgbClr val="FFFFFF"/>
                </a:solidFill>
                <a:latin typeface="Arial"/>
                <a:ea typeface="Arial"/>
              </a:rPr>
              <a:t>03</a:t>
            </a:r>
          </a:p>
        </p:txBody>
      </p:sp>
      <p:sp>
        <p:nvSpPr>
          <p:cNvPr id="14" name="AutoShape 14"/>
          <p:cNvSpPr>
            <a:spLocks noGrp="1"/>
          </p:cNvSpPr>
          <p:nvPr>
            <p:ph type="title"/>
          </p:nvPr>
        </p:nvSpPr>
        <p:spPr>
          <a:xfrm>
            <a:off x="1002890" y="585216"/>
            <a:ext cx="9741310" cy="653649"/>
          </a:xfrm>
        </p:spPr>
        <p:txBody>
          <a:bodyPr vert="horz" lIns="91440" tIns="45720" rIns="91440" bIns="45720" anchor="b">
            <a:normAutofit/>
          </a:bodyPr>
          <a:lstStyle/>
          <a:p>
            <a:pPr algn="l">
              <a:lnSpc>
                <a:spcPct val="100000"/>
              </a:lnSpc>
              <a:spcBef>
                <a:spcPct val="0"/>
              </a:spcBef>
            </a:pPr>
            <a:r>
              <a:rPr lang="zh-CN" altLang="en-US" sz="2800" b="1" i="0" u="none" baseline="0" dirty="0">
                <a:solidFill>
                  <a:srgbClr val="2F2F2F"/>
                </a:solidFill>
                <a:latin typeface="微软雅黑"/>
                <a:ea typeface="微软雅黑"/>
              </a:rPr>
              <a:t>Introduction to JavaScript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17934" y="1560395"/>
            <a:ext cx="11454581" cy="1754326"/>
          </a:xfrm>
        </p:spPr>
        <p:txBody>
          <a:bodyPr vert="horz" wrap="square" lIns="91440" tIns="45720" rIns="91440" bIns="45720" anchor="t">
            <a:spAutoFit/>
          </a:bodyPr>
          <a:lstStyle/>
          <a:p>
            <a:pPr algn="ctr">
              <a:lnSpc>
                <a:spcPct val="100000"/>
              </a:lnSpc>
              <a:spcBef>
                <a:spcPct val="0"/>
              </a:spcBef>
            </a:pPr>
            <a:r>
              <a:rPr lang="zh-CN" altLang="en-US" sz="5400" b="1" i="0" u="none" baseline="0" dirty="0">
                <a:solidFill>
                  <a:srgbClr val="FFFF00"/>
                </a:solidFill>
                <a:latin typeface="微软雅黑"/>
                <a:ea typeface="微软雅黑"/>
              </a:rPr>
              <a:t>Introduction to Logical Operators</a:t>
            </a:r>
          </a:p>
        </p:txBody>
      </p:sp>
      <p:grpSp>
        <p:nvGrpSpPr>
          <p:cNvPr id="3" name="Group 2">
            <a:extLst>
              <a:ext uri="{FF2B5EF4-FFF2-40B4-BE49-F238E27FC236}">
                <a16:creationId xmlns:a16="http://schemas.microsoft.com/office/drawing/2014/main" id="{4FD9F999-3AE3-CC53-F584-91E847DA2E53}"/>
              </a:ext>
            </a:extLst>
          </p:cNvPr>
          <p:cNvGrpSpPr/>
          <p:nvPr/>
        </p:nvGrpSpPr>
        <p:grpSpPr>
          <a:xfrm>
            <a:off x="6258499" y="3668042"/>
            <a:ext cx="5327053" cy="2523596"/>
            <a:chOff x="1152366" y="1015025"/>
            <a:chExt cx="4040519" cy="1914123"/>
          </a:xfrm>
        </p:grpSpPr>
        <p:grpSp>
          <p:nvGrpSpPr>
            <p:cNvPr id="4" name="Group 3">
              <a:extLst>
                <a:ext uri="{FF2B5EF4-FFF2-40B4-BE49-F238E27FC236}">
                  <a16:creationId xmlns:a16="http://schemas.microsoft.com/office/drawing/2014/main" id="{3247DF10-58EF-C00C-C5AC-C5216468E7BD}"/>
                </a:ext>
              </a:extLst>
            </p:cNvPr>
            <p:cNvGrpSpPr/>
            <p:nvPr/>
          </p:nvGrpSpPr>
          <p:grpSpPr>
            <a:xfrm>
              <a:off x="2360592" y="1046443"/>
              <a:ext cx="1594548" cy="1835278"/>
              <a:chOff x="4223809" y="1429500"/>
              <a:chExt cx="3633074" cy="4181560"/>
            </a:xfrm>
          </p:grpSpPr>
          <p:sp>
            <p:nvSpPr>
              <p:cNvPr id="125" name="Freeform 4">
                <a:extLst>
                  <a:ext uri="{FF2B5EF4-FFF2-40B4-BE49-F238E27FC236}">
                    <a16:creationId xmlns:a16="http://schemas.microsoft.com/office/drawing/2014/main" id="{277E81B0-9C0C-50C9-D68D-685099D479BF}"/>
                  </a:ext>
                </a:extLst>
              </p:cNvPr>
              <p:cNvSpPr/>
              <p:nvPr/>
            </p:nvSpPr>
            <p:spPr>
              <a:xfrm>
                <a:off x="5059405" y="1466369"/>
                <a:ext cx="2549179" cy="2766007"/>
              </a:xfrm>
              <a:custGeom>
                <a:avLst/>
                <a:gdLst/>
                <a:ahLst/>
                <a:cxnLst/>
                <a:rect l="l" t="t" r="r" b="b"/>
                <a:pathLst>
                  <a:path w="2549179" h="2766007">
                    <a:moveTo>
                      <a:pt x="2134791" y="2723795"/>
                    </a:moveTo>
                    <a:cubicBezTo>
                      <a:pt x="1956324" y="2796623"/>
                      <a:pt x="1731343" y="2774600"/>
                      <a:pt x="1573738" y="2662498"/>
                    </a:cubicBezTo>
                    <a:cubicBezTo>
                      <a:pt x="1415352" y="2549838"/>
                      <a:pt x="1270104" y="2467006"/>
                      <a:pt x="1068865" y="2461031"/>
                    </a:cubicBezTo>
                    <a:cubicBezTo>
                      <a:pt x="943877" y="2457319"/>
                      <a:pt x="826705" y="2509599"/>
                      <a:pt x="707611" y="2539448"/>
                    </a:cubicBezTo>
                    <a:cubicBezTo>
                      <a:pt x="602911" y="2565688"/>
                      <a:pt x="522925" y="2649785"/>
                      <a:pt x="410068" y="2665254"/>
                    </a:cubicBezTo>
                    <a:cubicBezTo>
                      <a:pt x="261729" y="2685584"/>
                      <a:pt x="109374" y="2594372"/>
                      <a:pt x="42663" y="2460328"/>
                    </a:cubicBezTo>
                    <a:cubicBezTo>
                      <a:pt x="-24048" y="2326289"/>
                      <a:pt x="-9479" y="2159451"/>
                      <a:pt x="65158" y="2029659"/>
                    </a:cubicBezTo>
                    <a:cubicBezTo>
                      <a:pt x="119636" y="1934915"/>
                      <a:pt x="169738" y="1864192"/>
                      <a:pt x="108513" y="1758562"/>
                    </a:cubicBezTo>
                    <a:cubicBezTo>
                      <a:pt x="95179" y="1735553"/>
                      <a:pt x="78411" y="1714238"/>
                      <a:pt x="69277" y="1689258"/>
                    </a:cubicBezTo>
                    <a:cubicBezTo>
                      <a:pt x="60657" y="1665679"/>
                      <a:pt x="59324" y="1640056"/>
                      <a:pt x="60336" y="1614973"/>
                    </a:cubicBezTo>
                    <a:cubicBezTo>
                      <a:pt x="65856" y="1478104"/>
                      <a:pt x="169532" y="1375487"/>
                      <a:pt x="238618" y="1262463"/>
                    </a:cubicBezTo>
                    <a:cubicBezTo>
                      <a:pt x="254768" y="1236042"/>
                      <a:pt x="270992" y="1208627"/>
                      <a:pt x="275870" y="1178049"/>
                    </a:cubicBezTo>
                    <a:cubicBezTo>
                      <a:pt x="288274" y="1100245"/>
                      <a:pt x="226441" y="1032964"/>
                      <a:pt x="193480" y="961392"/>
                    </a:cubicBezTo>
                    <a:cubicBezTo>
                      <a:pt x="86683" y="729485"/>
                      <a:pt x="268935" y="465709"/>
                      <a:pt x="446312" y="326551"/>
                    </a:cubicBezTo>
                    <a:cubicBezTo>
                      <a:pt x="550961" y="244453"/>
                      <a:pt x="676394" y="211320"/>
                      <a:pt x="789259" y="144416"/>
                    </a:cubicBezTo>
                    <a:cubicBezTo>
                      <a:pt x="840656" y="113949"/>
                      <a:pt x="887518" y="76209"/>
                      <a:pt x="939531" y="46805"/>
                    </a:cubicBezTo>
                    <a:cubicBezTo>
                      <a:pt x="1030220" y="-4459"/>
                      <a:pt x="1129052" y="-6645"/>
                      <a:pt x="1229753" y="7474"/>
                    </a:cubicBezTo>
                    <a:cubicBezTo>
                      <a:pt x="1516607" y="47701"/>
                      <a:pt x="1842726" y="256214"/>
                      <a:pt x="1909206" y="556316"/>
                    </a:cubicBezTo>
                    <a:cubicBezTo>
                      <a:pt x="1954271" y="759741"/>
                      <a:pt x="1880483" y="996231"/>
                      <a:pt x="2082010" y="1138646"/>
                    </a:cubicBezTo>
                    <a:cubicBezTo>
                      <a:pt x="2142707" y="1181538"/>
                      <a:pt x="2219376" y="1207054"/>
                      <a:pt x="2260772" y="1268781"/>
                    </a:cubicBezTo>
                    <a:cubicBezTo>
                      <a:pt x="2348744" y="1399970"/>
                      <a:pt x="2219492" y="1594304"/>
                      <a:pt x="2299931" y="1730238"/>
                    </a:cubicBezTo>
                    <a:cubicBezTo>
                      <a:pt x="2317874" y="1760555"/>
                      <a:pt x="2344680" y="1784378"/>
                      <a:pt x="2369086" y="1809783"/>
                    </a:cubicBezTo>
                    <a:cubicBezTo>
                      <a:pt x="2497875" y="1943856"/>
                      <a:pt x="2564351" y="2135490"/>
                      <a:pt x="2546245" y="2320515"/>
                    </a:cubicBezTo>
                    <a:cubicBezTo>
                      <a:pt x="2541826" y="2365671"/>
                      <a:pt x="2532337" y="2411173"/>
                      <a:pt x="2510035" y="2450680"/>
                    </a:cubicBezTo>
                    <a:cubicBezTo>
                      <a:pt x="2479406" y="2504935"/>
                      <a:pt x="2427516" y="2543319"/>
                      <a:pt x="2376797" y="2579503"/>
                    </a:cubicBezTo>
                    <a:cubicBezTo>
                      <a:pt x="2300896" y="2633660"/>
                      <a:pt x="2223426" y="2687101"/>
                      <a:pt x="2137277" y="2722771"/>
                    </a:cubicBezTo>
                    <a:cubicBezTo>
                      <a:pt x="2136454" y="2723114"/>
                      <a:pt x="2135622" y="2723452"/>
                      <a:pt x="2134791" y="2723795"/>
                    </a:cubicBezTo>
                    <a:close/>
                  </a:path>
                </a:pathLst>
              </a:custGeom>
              <a:solidFill>
                <a:srgbClr val="0B2D4E"/>
              </a:solidFill>
              <a:ln cap="flat">
                <a:prstDash val="solid"/>
              </a:ln>
            </p:spPr>
            <p:txBody>
              <a:bodyPr vert="horz" lIns="91440" tIns="45720" rIns="91440" bIns="45720" anchor="ctr">
                <a:normAutofit/>
              </a:bodyPr>
              <a:lstStyle/>
              <a:p>
                <a:pPr marL="0" algn="l"/>
                <a:endParaRPr/>
              </a:p>
            </p:txBody>
          </p:sp>
          <p:sp>
            <p:nvSpPr>
              <p:cNvPr id="126" name="Freeform 5">
                <a:extLst>
                  <a:ext uri="{FF2B5EF4-FFF2-40B4-BE49-F238E27FC236}">
                    <a16:creationId xmlns:a16="http://schemas.microsoft.com/office/drawing/2014/main" id="{2233AE1A-9386-D852-DF43-4485BCFCA39B}"/>
                  </a:ext>
                </a:extLst>
              </p:cNvPr>
              <p:cNvSpPr/>
              <p:nvPr/>
            </p:nvSpPr>
            <p:spPr>
              <a:xfrm>
                <a:off x="5062115" y="1429500"/>
                <a:ext cx="2392105" cy="2192895"/>
              </a:xfrm>
              <a:custGeom>
                <a:avLst/>
                <a:gdLst/>
                <a:ahLst/>
                <a:cxnLst/>
                <a:rect l="l" t="t" r="r" b="b"/>
                <a:pathLst>
                  <a:path w="2392105" h="2192895">
                    <a:moveTo>
                      <a:pt x="2392106" y="2000905"/>
                    </a:moveTo>
                    <a:cubicBezTo>
                      <a:pt x="2303029" y="1924375"/>
                      <a:pt x="2283926" y="1790562"/>
                      <a:pt x="2309699" y="1675986"/>
                    </a:cubicBezTo>
                    <a:cubicBezTo>
                      <a:pt x="2326565" y="1601007"/>
                      <a:pt x="2359847" y="1528076"/>
                      <a:pt x="2356882" y="1451280"/>
                    </a:cubicBezTo>
                    <a:cubicBezTo>
                      <a:pt x="2353165" y="1355126"/>
                      <a:pt x="2286326" y="1264446"/>
                      <a:pt x="2195577" y="1232445"/>
                    </a:cubicBezTo>
                    <a:cubicBezTo>
                      <a:pt x="2149294" y="1216123"/>
                      <a:pt x="2098365" y="1213963"/>
                      <a:pt x="2054062" y="1192853"/>
                    </a:cubicBezTo>
                    <a:cubicBezTo>
                      <a:pt x="1987025" y="1160912"/>
                      <a:pt x="1950172" y="1093468"/>
                      <a:pt x="1925693" y="1026585"/>
                    </a:cubicBezTo>
                    <a:cubicBezTo>
                      <a:pt x="1899037" y="953749"/>
                      <a:pt x="1910109" y="891564"/>
                      <a:pt x="1909779" y="815303"/>
                    </a:cubicBezTo>
                    <a:cubicBezTo>
                      <a:pt x="1909363" y="717795"/>
                      <a:pt x="1906902" y="620180"/>
                      <a:pt x="1896997" y="523118"/>
                    </a:cubicBezTo>
                    <a:cubicBezTo>
                      <a:pt x="1885574" y="411221"/>
                      <a:pt x="1818584" y="300310"/>
                      <a:pt x="1741800" y="219908"/>
                    </a:cubicBezTo>
                    <a:cubicBezTo>
                      <a:pt x="1730776" y="208366"/>
                      <a:pt x="1719285" y="197269"/>
                      <a:pt x="1707377" y="186634"/>
                    </a:cubicBezTo>
                    <a:cubicBezTo>
                      <a:pt x="1508011" y="8661"/>
                      <a:pt x="1126925" y="-69281"/>
                      <a:pt x="890671" y="75475"/>
                    </a:cubicBezTo>
                    <a:cubicBezTo>
                      <a:pt x="843599" y="104317"/>
                      <a:pt x="814341" y="144175"/>
                      <a:pt x="776987" y="182348"/>
                    </a:cubicBezTo>
                    <a:cubicBezTo>
                      <a:pt x="739006" y="221156"/>
                      <a:pt x="689792" y="252600"/>
                      <a:pt x="644044" y="281309"/>
                    </a:cubicBezTo>
                    <a:cubicBezTo>
                      <a:pt x="551307" y="339508"/>
                      <a:pt x="451622" y="385358"/>
                      <a:pt x="353690" y="433887"/>
                    </a:cubicBezTo>
                    <a:cubicBezTo>
                      <a:pt x="291102" y="464902"/>
                      <a:pt x="227537" y="498313"/>
                      <a:pt x="181545" y="550880"/>
                    </a:cubicBezTo>
                    <a:cubicBezTo>
                      <a:pt x="126116" y="614235"/>
                      <a:pt x="101632" y="700937"/>
                      <a:pt x="104101" y="785081"/>
                    </a:cubicBezTo>
                    <a:cubicBezTo>
                      <a:pt x="106566" y="869224"/>
                      <a:pt x="134217" y="951078"/>
                      <a:pt x="172780" y="1025904"/>
                    </a:cubicBezTo>
                    <a:cubicBezTo>
                      <a:pt x="200023" y="1078762"/>
                      <a:pt x="233027" y="1129318"/>
                      <a:pt x="250357" y="1186205"/>
                    </a:cubicBezTo>
                    <a:cubicBezTo>
                      <a:pt x="278595" y="1278904"/>
                      <a:pt x="224614" y="1366069"/>
                      <a:pt x="156179" y="1425541"/>
                    </a:cubicBezTo>
                    <a:cubicBezTo>
                      <a:pt x="104329" y="1470606"/>
                      <a:pt x="44728" y="1511853"/>
                      <a:pt x="16319" y="1574402"/>
                    </a:cubicBezTo>
                    <a:cubicBezTo>
                      <a:pt x="-7290" y="1626386"/>
                      <a:pt x="-5160" y="1689338"/>
                      <a:pt x="21912" y="1739607"/>
                    </a:cubicBezTo>
                    <a:cubicBezTo>
                      <a:pt x="47158" y="1786490"/>
                      <a:pt x="91633" y="1821093"/>
                      <a:pt x="115199" y="1868842"/>
                    </a:cubicBezTo>
                    <a:cubicBezTo>
                      <a:pt x="137825" y="1914692"/>
                      <a:pt x="138511" y="1970786"/>
                      <a:pt x="117016" y="2017176"/>
                    </a:cubicBezTo>
                    <a:cubicBezTo>
                      <a:pt x="89644" y="2076249"/>
                      <a:pt x="27305" y="2131100"/>
                      <a:pt x="47802" y="2192895"/>
                    </a:cubicBezTo>
                  </a:path>
                </a:pathLst>
              </a:custGeom>
              <a:noFill/>
              <a:ln w="17138" cap="flat">
                <a:solidFill>
                  <a:srgbClr val="0B2D4E"/>
                </a:solidFill>
                <a:prstDash val="solid"/>
              </a:ln>
            </p:spPr>
            <p:txBody>
              <a:bodyPr vert="horz" lIns="91440" tIns="45720" rIns="91440" bIns="45720" anchor="ctr">
                <a:normAutofit/>
              </a:bodyPr>
              <a:lstStyle/>
              <a:p>
                <a:pPr marL="0" algn="l"/>
                <a:endParaRPr/>
              </a:p>
            </p:txBody>
          </p:sp>
          <p:sp>
            <p:nvSpPr>
              <p:cNvPr id="127" name="Freeform 6">
                <a:extLst>
                  <a:ext uri="{FF2B5EF4-FFF2-40B4-BE49-F238E27FC236}">
                    <a16:creationId xmlns:a16="http://schemas.microsoft.com/office/drawing/2014/main" id="{5EBFEA6B-7771-59B9-29AF-C0F2F17B055D}"/>
                  </a:ext>
                </a:extLst>
              </p:cNvPr>
              <p:cNvSpPr/>
              <p:nvPr/>
            </p:nvSpPr>
            <p:spPr>
              <a:xfrm>
                <a:off x="5437736" y="2503607"/>
                <a:ext cx="1383147" cy="1239566"/>
              </a:xfrm>
              <a:custGeom>
                <a:avLst/>
                <a:gdLst/>
                <a:ahLst/>
                <a:cxnLst/>
                <a:rect l="l" t="t" r="r" b="b"/>
                <a:pathLst>
                  <a:path w="1383147" h="1239566">
                    <a:moveTo>
                      <a:pt x="1378469" y="795052"/>
                    </a:moveTo>
                    <a:cubicBezTo>
                      <a:pt x="1389656" y="869251"/>
                      <a:pt x="1381195" y="945503"/>
                      <a:pt x="1348636" y="1013248"/>
                    </a:cubicBezTo>
                    <a:cubicBezTo>
                      <a:pt x="1260841" y="1195940"/>
                      <a:pt x="1043438" y="1231555"/>
                      <a:pt x="860115" y="1238704"/>
                    </a:cubicBezTo>
                    <a:cubicBezTo>
                      <a:pt x="792246" y="1241349"/>
                      <a:pt x="724048" y="1237950"/>
                      <a:pt x="656852" y="1227937"/>
                    </a:cubicBezTo>
                    <a:cubicBezTo>
                      <a:pt x="596991" y="1219018"/>
                      <a:pt x="543649" y="1228122"/>
                      <a:pt x="483152" y="1226742"/>
                    </a:cubicBezTo>
                    <a:cubicBezTo>
                      <a:pt x="363583" y="1224007"/>
                      <a:pt x="244678" y="1188722"/>
                      <a:pt x="143647" y="1124557"/>
                    </a:cubicBezTo>
                    <a:cubicBezTo>
                      <a:pt x="94509" y="1093349"/>
                      <a:pt x="48231" y="1053933"/>
                      <a:pt x="23019" y="1001465"/>
                    </a:cubicBezTo>
                    <a:cubicBezTo>
                      <a:pt x="-11644" y="929331"/>
                      <a:pt x="-1554" y="844103"/>
                      <a:pt x="16782" y="766205"/>
                    </a:cubicBezTo>
                    <a:cubicBezTo>
                      <a:pt x="27369" y="721234"/>
                      <a:pt x="40652" y="676348"/>
                      <a:pt x="63755" y="636336"/>
                    </a:cubicBezTo>
                    <a:cubicBezTo>
                      <a:pt x="88470" y="593529"/>
                      <a:pt x="123930" y="557148"/>
                      <a:pt x="144521" y="512215"/>
                    </a:cubicBezTo>
                    <a:cubicBezTo>
                      <a:pt x="183230" y="427746"/>
                      <a:pt x="151418" y="329021"/>
                      <a:pt x="185832" y="246163"/>
                    </a:cubicBezTo>
                    <a:cubicBezTo>
                      <a:pt x="212780" y="181282"/>
                      <a:pt x="280537" y="108043"/>
                      <a:pt x="336755" y="67482"/>
                    </a:cubicBezTo>
                    <a:cubicBezTo>
                      <a:pt x="413261" y="12288"/>
                      <a:pt x="511956" y="-5148"/>
                      <a:pt x="606078" y="1260"/>
                    </a:cubicBezTo>
                    <a:cubicBezTo>
                      <a:pt x="700195" y="7672"/>
                      <a:pt x="791278" y="36047"/>
                      <a:pt x="880951" y="65365"/>
                    </a:cubicBezTo>
                    <a:cubicBezTo>
                      <a:pt x="951549" y="88446"/>
                      <a:pt x="1012234" y="74160"/>
                      <a:pt x="1064016" y="132475"/>
                    </a:cubicBezTo>
                    <a:cubicBezTo>
                      <a:pt x="1105062" y="178702"/>
                      <a:pt x="1090733" y="254153"/>
                      <a:pt x="1103853" y="310166"/>
                    </a:cubicBezTo>
                    <a:cubicBezTo>
                      <a:pt x="1147967" y="498533"/>
                      <a:pt x="1348756" y="597940"/>
                      <a:pt x="1378469" y="795052"/>
                    </a:cubicBezTo>
                    <a:close/>
                  </a:path>
                </a:pathLst>
              </a:custGeom>
              <a:solidFill>
                <a:srgbClr val="061F33"/>
              </a:solidFill>
              <a:ln cap="flat">
                <a:prstDash val="solid"/>
              </a:ln>
            </p:spPr>
            <p:txBody>
              <a:bodyPr vert="horz" lIns="91440" tIns="45720" rIns="91440" bIns="45720" anchor="ctr">
                <a:normAutofit/>
              </a:bodyPr>
              <a:lstStyle/>
              <a:p>
                <a:pPr marL="0" algn="l"/>
                <a:endParaRPr/>
              </a:p>
            </p:txBody>
          </p:sp>
          <p:sp>
            <p:nvSpPr>
              <p:cNvPr id="128" name="Freeform 7">
                <a:extLst>
                  <a:ext uri="{FF2B5EF4-FFF2-40B4-BE49-F238E27FC236}">
                    <a16:creationId xmlns:a16="http://schemas.microsoft.com/office/drawing/2014/main" id="{4B7B884D-3946-F80A-2265-3B529AF21B05}"/>
                  </a:ext>
                </a:extLst>
              </p:cNvPr>
              <p:cNvSpPr/>
              <p:nvPr/>
            </p:nvSpPr>
            <p:spPr>
              <a:xfrm>
                <a:off x="4223809" y="4855098"/>
                <a:ext cx="1682835" cy="614928"/>
              </a:xfrm>
              <a:custGeom>
                <a:avLst/>
                <a:gdLst/>
                <a:ahLst/>
                <a:cxnLst/>
                <a:rect l="l" t="t" r="r" b="b"/>
                <a:pathLst>
                  <a:path w="1682835" h="614928">
                    <a:moveTo>
                      <a:pt x="1079123" y="194378"/>
                    </a:moveTo>
                    <a:cubicBezTo>
                      <a:pt x="872011" y="146025"/>
                      <a:pt x="676601" y="54278"/>
                      <a:pt x="465978" y="19766"/>
                    </a:cubicBezTo>
                    <a:cubicBezTo>
                      <a:pt x="332831" y="-2052"/>
                      <a:pt x="89684" y="-36282"/>
                      <a:pt x="18961" y="110522"/>
                    </a:cubicBezTo>
                    <a:cubicBezTo>
                      <a:pt x="-16563" y="184267"/>
                      <a:pt x="-1" y="276070"/>
                      <a:pt x="50560" y="338949"/>
                    </a:cubicBezTo>
                    <a:cubicBezTo>
                      <a:pt x="163991" y="480014"/>
                      <a:pt x="400498" y="517691"/>
                      <a:pt x="566680" y="553125"/>
                    </a:cubicBezTo>
                    <a:cubicBezTo>
                      <a:pt x="832089" y="609712"/>
                      <a:pt x="1101154" y="620727"/>
                      <a:pt x="1371663" y="612507"/>
                    </a:cubicBezTo>
                    <a:cubicBezTo>
                      <a:pt x="1448040" y="610188"/>
                      <a:pt x="1527893" y="604916"/>
                      <a:pt x="1593331" y="565465"/>
                    </a:cubicBezTo>
                    <a:cubicBezTo>
                      <a:pt x="1658769" y="526014"/>
                      <a:pt x="1703449" y="441455"/>
                      <a:pt x="1673145" y="371311"/>
                    </a:cubicBezTo>
                    <a:cubicBezTo>
                      <a:pt x="1626944" y="264356"/>
                      <a:pt x="1455935" y="266203"/>
                      <a:pt x="1358324" y="250040"/>
                    </a:cubicBezTo>
                    <a:cubicBezTo>
                      <a:pt x="1264687" y="234528"/>
                      <a:pt x="1171555" y="215960"/>
                      <a:pt x="1079123" y="194378"/>
                    </a:cubicBezTo>
                    <a:close/>
                  </a:path>
                </a:pathLst>
              </a:custGeom>
              <a:solidFill>
                <a:srgbClr val="F8A17A"/>
              </a:solidFill>
              <a:ln cap="flat">
                <a:prstDash val="solid"/>
              </a:ln>
            </p:spPr>
            <p:txBody>
              <a:bodyPr vert="horz" lIns="91440" tIns="45720" rIns="91440" bIns="45720" anchor="ctr">
                <a:normAutofit lnSpcReduction="10000"/>
              </a:bodyPr>
              <a:lstStyle/>
              <a:p>
                <a:pPr marL="0" algn="l"/>
                <a:endParaRPr/>
              </a:p>
            </p:txBody>
          </p:sp>
          <p:sp>
            <p:nvSpPr>
              <p:cNvPr id="129" name="Freeform 8">
                <a:extLst>
                  <a:ext uri="{FF2B5EF4-FFF2-40B4-BE49-F238E27FC236}">
                    <a16:creationId xmlns:a16="http://schemas.microsoft.com/office/drawing/2014/main" id="{8B8954CE-D868-B64A-10A7-A944CF44DC63}"/>
                  </a:ext>
                </a:extLst>
              </p:cNvPr>
              <p:cNvSpPr/>
              <p:nvPr/>
            </p:nvSpPr>
            <p:spPr>
              <a:xfrm>
                <a:off x="4242765" y="3385577"/>
                <a:ext cx="1510585" cy="1580038"/>
              </a:xfrm>
              <a:custGeom>
                <a:avLst/>
                <a:gdLst/>
                <a:ahLst/>
                <a:cxnLst/>
                <a:rect l="l" t="t" r="r" b="b"/>
                <a:pathLst>
                  <a:path w="1510585" h="1580038">
                    <a:moveTo>
                      <a:pt x="1298198" y="742205"/>
                    </a:moveTo>
                    <a:cubicBezTo>
                      <a:pt x="1142925" y="922232"/>
                      <a:pt x="974376" y="1091346"/>
                      <a:pt x="811190" y="1264168"/>
                    </a:cubicBezTo>
                    <a:cubicBezTo>
                      <a:pt x="777513" y="1299833"/>
                      <a:pt x="743844" y="1335529"/>
                      <a:pt x="711556" y="1372464"/>
                    </a:cubicBezTo>
                    <a:cubicBezTo>
                      <a:pt x="695479" y="1390856"/>
                      <a:pt x="676653" y="1409502"/>
                      <a:pt x="663413" y="1430071"/>
                    </a:cubicBezTo>
                    <a:cubicBezTo>
                      <a:pt x="652560" y="1446933"/>
                      <a:pt x="628587" y="1480405"/>
                      <a:pt x="607576" y="1527532"/>
                    </a:cubicBezTo>
                    <a:cubicBezTo>
                      <a:pt x="413203" y="1469539"/>
                      <a:pt x="186452" y="1512174"/>
                      <a:pt x="0" y="1580039"/>
                    </a:cubicBezTo>
                    <a:cubicBezTo>
                      <a:pt x="21431" y="1434079"/>
                      <a:pt x="79613" y="1344457"/>
                      <a:pt x="96046" y="1307236"/>
                    </a:cubicBezTo>
                    <a:cubicBezTo>
                      <a:pt x="177879" y="1121894"/>
                      <a:pt x="311486" y="966278"/>
                      <a:pt x="437737" y="810189"/>
                    </a:cubicBezTo>
                    <a:cubicBezTo>
                      <a:pt x="590812" y="620943"/>
                      <a:pt x="751783" y="438074"/>
                      <a:pt x="898788" y="243959"/>
                    </a:cubicBezTo>
                    <a:cubicBezTo>
                      <a:pt x="1018323" y="86122"/>
                      <a:pt x="1219824" y="-91303"/>
                      <a:pt x="1418260" y="53765"/>
                    </a:cubicBezTo>
                    <a:cubicBezTo>
                      <a:pt x="1570962" y="165409"/>
                      <a:pt x="1502061" y="391196"/>
                      <a:pt x="1439820" y="533555"/>
                    </a:cubicBezTo>
                    <a:cubicBezTo>
                      <a:pt x="1406589" y="609580"/>
                      <a:pt x="1354357" y="677097"/>
                      <a:pt x="1298198" y="742205"/>
                    </a:cubicBezTo>
                    <a:close/>
                  </a:path>
                </a:pathLst>
              </a:custGeom>
              <a:solidFill>
                <a:srgbClr val="8070F2"/>
              </a:solidFill>
              <a:ln cap="flat">
                <a:prstDash val="solid"/>
              </a:ln>
            </p:spPr>
            <p:txBody>
              <a:bodyPr vert="horz" lIns="91440" tIns="45720" rIns="91440" bIns="45720" anchor="ctr">
                <a:normAutofit/>
              </a:bodyPr>
              <a:lstStyle/>
              <a:p>
                <a:pPr marL="0" algn="l"/>
                <a:endParaRPr/>
              </a:p>
            </p:txBody>
          </p:sp>
          <p:sp>
            <p:nvSpPr>
              <p:cNvPr id="130" name="Freeform 9">
                <a:extLst>
                  <a:ext uri="{FF2B5EF4-FFF2-40B4-BE49-F238E27FC236}">
                    <a16:creationId xmlns:a16="http://schemas.microsoft.com/office/drawing/2014/main" id="{150BD209-44AC-850A-B2E9-C625FE480493}"/>
                  </a:ext>
                </a:extLst>
              </p:cNvPr>
              <p:cNvSpPr/>
              <p:nvPr/>
            </p:nvSpPr>
            <p:spPr>
              <a:xfrm>
                <a:off x="6174048" y="4855098"/>
                <a:ext cx="1682835" cy="614928"/>
              </a:xfrm>
              <a:custGeom>
                <a:avLst/>
                <a:gdLst/>
                <a:ahLst/>
                <a:cxnLst/>
                <a:rect l="l" t="t" r="r" b="b"/>
                <a:pathLst>
                  <a:path w="1682835" h="614928">
                    <a:moveTo>
                      <a:pt x="603709" y="194378"/>
                    </a:moveTo>
                    <a:cubicBezTo>
                      <a:pt x="810821" y="146025"/>
                      <a:pt x="1006235" y="54278"/>
                      <a:pt x="1216857" y="19766"/>
                    </a:cubicBezTo>
                    <a:cubicBezTo>
                      <a:pt x="1350005" y="-2052"/>
                      <a:pt x="1593151" y="-36282"/>
                      <a:pt x="1663874" y="110522"/>
                    </a:cubicBezTo>
                    <a:cubicBezTo>
                      <a:pt x="1699399" y="184267"/>
                      <a:pt x="1682836" y="276070"/>
                      <a:pt x="1632276" y="338949"/>
                    </a:cubicBezTo>
                    <a:cubicBezTo>
                      <a:pt x="1518845" y="480014"/>
                      <a:pt x="1282338" y="517691"/>
                      <a:pt x="1116156" y="553125"/>
                    </a:cubicBezTo>
                    <a:cubicBezTo>
                      <a:pt x="850747" y="609712"/>
                      <a:pt x="581682" y="620727"/>
                      <a:pt x="311173" y="612507"/>
                    </a:cubicBezTo>
                    <a:cubicBezTo>
                      <a:pt x="234795" y="610188"/>
                      <a:pt x="154943" y="604916"/>
                      <a:pt x="89505" y="565465"/>
                    </a:cubicBezTo>
                    <a:cubicBezTo>
                      <a:pt x="24067" y="526014"/>
                      <a:pt x="-20614" y="441455"/>
                      <a:pt x="9690" y="371311"/>
                    </a:cubicBezTo>
                    <a:cubicBezTo>
                      <a:pt x="55892" y="264356"/>
                      <a:pt x="226901" y="266203"/>
                      <a:pt x="324511" y="250040"/>
                    </a:cubicBezTo>
                    <a:cubicBezTo>
                      <a:pt x="418144" y="234528"/>
                      <a:pt x="511276" y="215960"/>
                      <a:pt x="603709" y="194378"/>
                    </a:cubicBezTo>
                    <a:close/>
                  </a:path>
                </a:pathLst>
              </a:custGeom>
              <a:solidFill>
                <a:srgbClr val="F8A17A"/>
              </a:solidFill>
              <a:ln cap="flat">
                <a:prstDash val="solid"/>
              </a:ln>
            </p:spPr>
            <p:txBody>
              <a:bodyPr vert="horz" lIns="91440" tIns="45720" rIns="91440" bIns="45720" anchor="ctr">
                <a:normAutofit lnSpcReduction="10000"/>
              </a:bodyPr>
              <a:lstStyle/>
              <a:p>
                <a:pPr marL="0" algn="l"/>
                <a:endParaRPr/>
              </a:p>
            </p:txBody>
          </p:sp>
          <p:sp>
            <p:nvSpPr>
              <p:cNvPr id="131" name="Freeform 10">
                <a:extLst>
                  <a:ext uri="{FF2B5EF4-FFF2-40B4-BE49-F238E27FC236}">
                    <a16:creationId xmlns:a16="http://schemas.microsoft.com/office/drawing/2014/main" id="{F38B3F9B-4F06-BA6F-3E15-7AF87DE60B4E}"/>
                  </a:ext>
                </a:extLst>
              </p:cNvPr>
              <p:cNvSpPr/>
              <p:nvPr/>
            </p:nvSpPr>
            <p:spPr>
              <a:xfrm>
                <a:off x="6327330" y="3385577"/>
                <a:ext cx="1510587" cy="1580038"/>
              </a:xfrm>
              <a:custGeom>
                <a:avLst/>
                <a:gdLst/>
                <a:ahLst/>
                <a:cxnLst/>
                <a:rect l="l" t="t" r="r" b="b"/>
                <a:pathLst>
                  <a:path w="1510587" h="1580038">
                    <a:moveTo>
                      <a:pt x="212390" y="742205"/>
                    </a:moveTo>
                    <a:cubicBezTo>
                      <a:pt x="367663" y="922232"/>
                      <a:pt x="536212" y="1091346"/>
                      <a:pt x="699398" y="1264168"/>
                    </a:cubicBezTo>
                    <a:cubicBezTo>
                      <a:pt x="733075" y="1299833"/>
                      <a:pt x="766743" y="1335529"/>
                      <a:pt x="799032" y="1372464"/>
                    </a:cubicBezTo>
                    <a:cubicBezTo>
                      <a:pt x="815109" y="1390856"/>
                      <a:pt x="833935" y="1409502"/>
                      <a:pt x="847175" y="1430071"/>
                    </a:cubicBezTo>
                    <a:cubicBezTo>
                      <a:pt x="858028" y="1446933"/>
                      <a:pt x="882001" y="1480405"/>
                      <a:pt x="903012" y="1527532"/>
                    </a:cubicBezTo>
                    <a:cubicBezTo>
                      <a:pt x="1097385" y="1469539"/>
                      <a:pt x="1324136" y="1512174"/>
                      <a:pt x="1510588" y="1580039"/>
                    </a:cubicBezTo>
                    <a:cubicBezTo>
                      <a:pt x="1489157" y="1434079"/>
                      <a:pt x="1430975" y="1344457"/>
                      <a:pt x="1414542" y="1307236"/>
                    </a:cubicBezTo>
                    <a:cubicBezTo>
                      <a:pt x="1332709" y="1121894"/>
                      <a:pt x="1199106" y="966278"/>
                      <a:pt x="1072850" y="810189"/>
                    </a:cubicBezTo>
                    <a:cubicBezTo>
                      <a:pt x="919775" y="620943"/>
                      <a:pt x="758805" y="438074"/>
                      <a:pt x="611800" y="243959"/>
                    </a:cubicBezTo>
                    <a:cubicBezTo>
                      <a:pt x="492265" y="86122"/>
                      <a:pt x="290764" y="-91303"/>
                      <a:pt x="92328" y="53765"/>
                    </a:cubicBezTo>
                    <a:cubicBezTo>
                      <a:pt x="-60379" y="165409"/>
                      <a:pt x="8527" y="391196"/>
                      <a:pt x="70768" y="533555"/>
                    </a:cubicBezTo>
                    <a:cubicBezTo>
                      <a:pt x="104003" y="609580"/>
                      <a:pt x="156235" y="677097"/>
                      <a:pt x="212390" y="742205"/>
                    </a:cubicBezTo>
                    <a:close/>
                  </a:path>
                </a:pathLst>
              </a:custGeom>
              <a:solidFill>
                <a:srgbClr val="8070F2"/>
              </a:solidFill>
              <a:ln cap="flat">
                <a:prstDash val="solid"/>
              </a:ln>
            </p:spPr>
            <p:txBody>
              <a:bodyPr vert="horz" lIns="91440" tIns="45720" rIns="91440" bIns="45720" anchor="ctr">
                <a:normAutofit/>
              </a:bodyPr>
              <a:lstStyle/>
              <a:p>
                <a:pPr marL="0" algn="l"/>
                <a:endParaRPr/>
              </a:p>
            </p:txBody>
          </p:sp>
          <p:grpSp>
            <p:nvGrpSpPr>
              <p:cNvPr id="132" name="Group 11">
                <a:extLst>
                  <a:ext uri="{FF2B5EF4-FFF2-40B4-BE49-F238E27FC236}">
                    <a16:creationId xmlns:a16="http://schemas.microsoft.com/office/drawing/2014/main" id="{DDBB10E8-084B-6515-66F4-C30EBD1723AB}"/>
                  </a:ext>
                </a:extLst>
              </p:cNvPr>
              <p:cNvGrpSpPr/>
              <p:nvPr/>
            </p:nvGrpSpPr>
            <p:grpSpPr>
              <a:xfrm>
                <a:off x="5200664" y="3241674"/>
                <a:ext cx="1685892" cy="2369386"/>
                <a:chOff x="5200664" y="3241674"/>
                <a:chExt cx="1685892" cy="2369386"/>
              </a:xfrm>
            </p:grpSpPr>
            <p:sp>
              <p:nvSpPr>
                <p:cNvPr id="139" name="Freeform 12">
                  <a:extLst>
                    <a:ext uri="{FF2B5EF4-FFF2-40B4-BE49-F238E27FC236}">
                      <a16:creationId xmlns:a16="http://schemas.microsoft.com/office/drawing/2014/main" id="{CF0FCF24-537E-CB27-0CE7-26A22481240B}"/>
                    </a:ext>
                  </a:extLst>
                </p:cNvPr>
                <p:cNvSpPr/>
                <p:nvPr/>
              </p:nvSpPr>
              <p:spPr>
                <a:xfrm>
                  <a:off x="5200664" y="3301063"/>
                  <a:ext cx="1685892" cy="2309997"/>
                </a:xfrm>
                <a:custGeom>
                  <a:avLst/>
                  <a:gdLst/>
                  <a:ahLst/>
                  <a:cxnLst/>
                  <a:rect l="l" t="t" r="r" b="b"/>
                  <a:pathLst>
                    <a:path w="1685892" h="2309997">
                      <a:moveTo>
                        <a:pt x="1516194" y="2287898"/>
                      </a:moveTo>
                      <a:cubicBezTo>
                        <a:pt x="1594122" y="2218645"/>
                        <a:pt x="1520378" y="2015657"/>
                        <a:pt x="1507322" y="1939661"/>
                      </a:cubicBezTo>
                      <a:cubicBezTo>
                        <a:pt x="1482414" y="1794717"/>
                        <a:pt x="1473760" y="1636045"/>
                        <a:pt x="1522971" y="1495053"/>
                      </a:cubicBezTo>
                      <a:cubicBezTo>
                        <a:pt x="1593608" y="1292665"/>
                        <a:pt x="1680267" y="1133002"/>
                        <a:pt x="1685535" y="907563"/>
                      </a:cubicBezTo>
                      <a:cubicBezTo>
                        <a:pt x="1690044" y="714553"/>
                        <a:pt x="1651147" y="524436"/>
                        <a:pt x="1612450" y="336433"/>
                      </a:cubicBezTo>
                      <a:cubicBezTo>
                        <a:pt x="1574123" y="150225"/>
                        <a:pt x="1556764" y="96162"/>
                        <a:pt x="1374448" y="67770"/>
                      </a:cubicBezTo>
                      <a:cubicBezTo>
                        <a:pt x="1309464" y="57650"/>
                        <a:pt x="1245307" y="40051"/>
                        <a:pt x="1180478" y="28542"/>
                      </a:cubicBezTo>
                      <a:cubicBezTo>
                        <a:pt x="1070501" y="9014"/>
                        <a:pt x="959020" y="245"/>
                        <a:pt x="847303" y="0"/>
                      </a:cubicBezTo>
                      <a:cubicBezTo>
                        <a:pt x="845850" y="-4"/>
                        <a:pt x="844397" y="35"/>
                        <a:pt x="842949" y="35"/>
                      </a:cubicBezTo>
                      <a:cubicBezTo>
                        <a:pt x="841496" y="35"/>
                        <a:pt x="840043" y="0"/>
                        <a:pt x="838590" y="69"/>
                      </a:cubicBezTo>
                      <a:cubicBezTo>
                        <a:pt x="726877" y="245"/>
                        <a:pt x="615392" y="9014"/>
                        <a:pt x="505415" y="28542"/>
                      </a:cubicBezTo>
                      <a:cubicBezTo>
                        <a:pt x="440585" y="40051"/>
                        <a:pt x="376429" y="57650"/>
                        <a:pt x="311445" y="67770"/>
                      </a:cubicBezTo>
                      <a:cubicBezTo>
                        <a:pt x="129129" y="96162"/>
                        <a:pt x="111770" y="150225"/>
                        <a:pt x="73442" y="336433"/>
                      </a:cubicBezTo>
                      <a:cubicBezTo>
                        <a:pt x="34746" y="524436"/>
                        <a:pt x="-4151" y="714553"/>
                        <a:pt x="358" y="907563"/>
                      </a:cubicBezTo>
                      <a:cubicBezTo>
                        <a:pt x="5625" y="1133002"/>
                        <a:pt x="92284" y="1292661"/>
                        <a:pt x="162926" y="1495057"/>
                      </a:cubicBezTo>
                      <a:cubicBezTo>
                        <a:pt x="237889" y="1709837"/>
                        <a:pt x="181023" y="1929752"/>
                        <a:pt x="123772" y="2139054"/>
                      </a:cubicBezTo>
                      <a:cubicBezTo>
                        <a:pt x="115152" y="2170566"/>
                        <a:pt x="112259" y="2207346"/>
                        <a:pt x="132417" y="2233060"/>
                      </a:cubicBezTo>
                      <a:cubicBezTo>
                        <a:pt x="144886" y="2248966"/>
                        <a:pt x="164174" y="2257855"/>
                        <a:pt x="183239" y="2264555"/>
                      </a:cubicBezTo>
                      <a:cubicBezTo>
                        <a:pt x="247357" y="2287080"/>
                        <a:pt x="316289" y="2291095"/>
                        <a:pt x="384174" y="2294276"/>
                      </a:cubicBezTo>
                      <a:cubicBezTo>
                        <a:pt x="735775" y="2310752"/>
                        <a:pt x="1087920" y="2310396"/>
                        <a:pt x="1439903" y="2309792"/>
                      </a:cubicBezTo>
                      <a:cubicBezTo>
                        <a:pt x="1457357" y="2309762"/>
                        <a:pt x="1475312" y="2309638"/>
                        <a:pt x="1491488" y="2303084"/>
                      </a:cubicBezTo>
                      <a:cubicBezTo>
                        <a:pt x="1501042" y="2299218"/>
                        <a:pt x="1509225" y="2294092"/>
                        <a:pt x="1516194" y="2287898"/>
                      </a:cubicBez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40" name="Freeform 13">
                  <a:extLst>
                    <a:ext uri="{FF2B5EF4-FFF2-40B4-BE49-F238E27FC236}">
                      <a16:creationId xmlns:a16="http://schemas.microsoft.com/office/drawing/2014/main" id="{69AA4DC6-2C38-1998-5BCC-DFD4A376C7C2}"/>
                    </a:ext>
                  </a:extLst>
                </p:cNvPr>
                <p:cNvSpPr/>
                <p:nvPr/>
              </p:nvSpPr>
              <p:spPr>
                <a:xfrm>
                  <a:off x="5492164" y="3241674"/>
                  <a:ext cx="1166599" cy="636598"/>
                </a:xfrm>
                <a:custGeom>
                  <a:avLst/>
                  <a:gdLst/>
                  <a:ahLst/>
                  <a:cxnLst/>
                  <a:rect l="l" t="t" r="r" b="b"/>
                  <a:pathLst>
                    <a:path w="1166599" h="636598">
                      <a:moveTo>
                        <a:pt x="1128411" y="166250"/>
                      </a:moveTo>
                      <a:cubicBezTo>
                        <a:pt x="1139671" y="131612"/>
                        <a:pt x="1182041" y="54396"/>
                        <a:pt x="1160661" y="24147"/>
                      </a:cubicBezTo>
                      <a:cubicBezTo>
                        <a:pt x="1139161" y="-6272"/>
                        <a:pt x="1059381" y="256"/>
                        <a:pt x="1028220" y="1302"/>
                      </a:cubicBezTo>
                      <a:cubicBezTo>
                        <a:pt x="685479" y="12819"/>
                        <a:pt x="342741" y="24336"/>
                        <a:pt x="0" y="35853"/>
                      </a:cubicBezTo>
                      <a:cubicBezTo>
                        <a:pt x="19833" y="109337"/>
                        <a:pt x="20643" y="177848"/>
                        <a:pt x="48842" y="250534"/>
                      </a:cubicBezTo>
                      <a:cubicBezTo>
                        <a:pt x="72764" y="312188"/>
                        <a:pt x="104610" y="370991"/>
                        <a:pt x="145116" y="423360"/>
                      </a:cubicBezTo>
                      <a:cubicBezTo>
                        <a:pt x="226156" y="528138"/>
                        <a:pt x="340547" y="601527"/>
                        <a:pt x="470914" y="627090"/>
                      </a:cubicBezTo>
                      <a:cubicBezTo>
                        <a:pt x="691703" y="670385"/>
                        <a:pt x="935620" y="562710"/>
                        <a:pt x="1047384" y="367438"/>
                      </a:cubicBezTo>
                      <a:cubicBezTo>
                        <a:pt x="1083371" y="304575"/>
                        <a:pt x="1106016" y="235134"/>
                        <a:pt x="1128411" y="166250"/>
                      </a:cubicBezTo>
                      <a:close/>
                    </a:path>
                  </a:pathLst>
                </a:custGeom>
                <a:solidFill>
                  <a:srgbClr val="9B87FF"/>
                </a:solidFill>
                <a:ln cap="flat">
                  <a:prstDash val="solid"/>
                </a:ln>
              </p:spPr>
              <p:txBody>
                <a:bodyPr vert="horz" lIns="91440" tIns="45720" rIns="91440" bIns="45720" anchor="ctr">
                  <a:normAutofit/>
                </a:bodyPr>
                <a:lstStyle/>
                <a:p>
                  <a:pPr marL="0" algn="l"/>
                  <a:endParaRPr/>
                </a:p>
              </p:txBody>
            </p:sp>
          </p:grpSp>
          <p:sp>
            <p:nvSpPr>
              <p:cNvPr id="133" name="Freeform 14">
                <a:extLst>
                  <a:ext uri="{FF2B5EF4-FFF2-40B4-BE49-F238E27FC236}">
                    <a16:creationId xmlns:a16="http://schemas.microsoft.com/office/drawing/2014/main" id="{1E503F1C-F9F9-1A48-DD4F-112802F3A8A1}"/>
                  </a:ext>
                </a:extLst>
              </p:cNvPr>
              <p:cNvSpPr/>
              <p:nvPr/>
            </p:nvSpPr>
            <p:spPr>
              <a:xfrm>
                <a:off x="5722787" y="2775098"/>
                <a:ext cx="692012" cy="999234"/>
              </a:xfrm>
              <a:custGeom>
                <a:avLst/>
                <a:gdLst/>
                <a:ahLst/>
                <a:cxnLst/>
                <a:rect l="l" t="t" r="r" b="b"/>
                <a:pathLst>
                  <a:path w="692012" h="999234">
                    <a:moveTo>
                      <a:pt x="63855" y="889113"/>
                    </a:moveTo>
                    <a:cubicBezTo>
                      <a:pt x="171230" y="1011190"/>
                      <a:pt x="377622" y="1020890"/>
                      <a:pt x="522085" y="970942"/>
                    </a:cubicBezTo>
                    <a:cubicBezTo>
                      <a:pt x="620416" y="936944"/>
                      <a:pt x="689905" y="859418"/>
                      <a:pt x="691975" y="752836"/>
                    </a:cubicBezTo>
                    <a:cubicBezTo>
                      <a:pt x="694290" y="633674"/>
                      <a:pt x="589783" y="549012"/>
                      <a:pt x="563371" y="437969"/>
                    </a:cubicBezTo>
                    <a:cubicBezTo>
                      <a:pt x="548395" y="375012"/>
                      <a:pt x="549865" y="310153"/>
                      <a:pt x="551416" y="246095"/>
                    </a:cubicBezTo>
                    <a:cubicBezTo>
                      <a:pt x="553225" y="171329"/>
                      <a:pt x="553748" y="96367"/>
                      <a:pt x="557370" y="21722"/>
                    </a:cubicBezTo>
                    <a:cubicBezTo>
                      <a:pt x="483381" y="6082"/>
                      <a:pt x="423356" y="-1762"/>
                      <a:pt x="344780" y="1483"/>
                    </a:cubicBezTo>
                    <a:cubicBezTo>
                      <a:pt x="279758" y="4170"/>
                      <a:pt x="214804" y="-2624"/>
                      <a:pt x="149816" y="1195"/>
                    </a:cubicBezTo>
                    <a:cubicBezTo>
                      <a:pt x="144587" y="1504"/>
                      <a:pt x="138912" y="2040"/>
                      <a:pt x="135208" y="5512"/>
                    </a:cubicBezTo>
                    <a:cubicBezTo>
                      <a:pt x="131488" y="9005"/>
                      <a:pt x="130806" y="14483"/>
                      <a:pt x="130370" y="19536"/>
                    </a:cubicBezTo>
                    <a:cubicBezTo>
                      <a:pt x="121655" y="120482"/>
                      <a:pt x="130219" y="222717"/>
                      <a:pt x="123387" y="323856"/>
                    </a:cubicBezTo>
                    <a:cubicBezTo>
                      <a:pt x="117112" y="416790"/>
                      <a:pt x="96285" y="510355"/>
                      <a:pt x="41863" y="587340"/>
                    </a:cubicBezTo>
                    <a:cubicBezTo>
                      <a:pt x="-24471" y="681175"/>
                      <a:pt x="-8137" y="807259"/>
                      <a:pt x="63855" y="889113"/>
                    </a:cubicBezTo>
                    <a:close/>
                  </a:path>
                </a:pathLst>
              </a:custGeom>
              <a:solidFill>
                <a:srgbClr val="F8A17A"/>
              </a:solidFill>
              <a:ln cap="flat">
                <a:prstDash val="solid"/>
              </a:ln>
            </p:spPr>
            <p:txBody>
              <a:bodyPr vert="horz" lIns="91440" tIns="45720" rIns="91440" bIns="45720" anchor="ctr">
                <a:normAutofit/>
              </a:bodyPr>
              <a:lstStyle/>
              <a:p>
                <a:pPr marL="0" algn="l"/>
                <a:endParaRPr/>
              </a:p>
            </p:txBody>
          </p:sp>
          <p:sp>
            <p:nvSpPr>
              <p:cNvPr id="134" name="Freeform 15">
                <a:extLst>
                  <a:ext uri="{FF2B5EF4-FFF2-40B4-BE49-F238E27FC236}">
                    <a16:creationId xmlns:a16="http://schemas.microsoft.com/office/drawing/2014/main" id="{921908A2-12FC-4257-B40C-423671170026}"/>
                  </a:ext>
                </a:extLst>
              </p:cNvPr>
              <p:cNvSpPr/>
              <p:nvPr/>
            </p:nvSpPr>
            <p:spPr>
              <a:xfrm>
                <a:off x="5984201" y="1669785"/>
                <a:ext cx="1345906" cy="2118132"/>
              </a:xfrm>
              <a:custGeom>
                <a:avLst/>
                <a:gdLst/>
                <a:ahLst/>
                <a:cxnLst/>
                <a:rect l="l" t="t" r="r" b="b"/>
                <a:pathLst>
                  <a:path w="1345906" h="2118132">
                    <a:moveTo>
                      <a:pt x="0" y="44689"/>
                    </a:moveTo>
                    <a:cubicBezTo>
                      <a:pt x="54101" y="16635"/>
                      <a:pt x="115004" y="3112"/>
                      <a:pt x="175869" y="540"/>
                    </a:cubicBezTo>
                    <a:cubicBezTo>
                      <a:pt x="236910" y="-2199"/>
                      <a:pt x="298057" y="5692"/>
                      <a:pt x="357529" y="19284"/>
                    </a:cubicBezTo>
                    <a:cubicBezTo>
                      <a:pt x="476910" y="45730"/>
                      <a:pt x="588909" y="106625"/>
                      <a:pt x="675667" y="193619"/>
                    </a:cubicBezTo>
                    <a:cubicBezTo>
                      <a:pt x="762794" y="279978"/>
                      <a:pt x="823611" y="394395"/>
                      <a:pt x="840833" y="516879"/>
                    </a:cubicBezTo>
                    <a:cubicBezTo>
                      <a:pt x="849243" y="578263"/>
                      <a:pt x="846208" y="639560"/>
                      <a:pt x="847460" y="699932"/>
                    </a:cubicBezTo>
                    <a:cubicBezTo>
                      <a:pt x="848635" y="759948"/>
                      <a:pt x="853457" y="821237"/>
                      <a:pt x="878385" y="874652"/>
                    </a:cubicBezTo>
                    <a:cubicBezTo>
                      <a:pt x="903666" y="927965"/>
                      <a:pt x="947416" y="971188"/>
                      <a:pt x="995807" y="1006030"/>
                    </a:cubicBezTo>
                    <a:cubicBezTo>
                      <a:pt x="1044490" y="1041220"/>
                      <a:pt x="1098386" y="1069394"/>
                      <a:pt x="1150391" y="1101536"/>
                    </a:cubicBezTo>
                    <a:cubicBezTo>
                      <a:pt x="1175993" y="1117589"/>
                      <a:pt x="1203566" y="1134356"/>
                      <a:pt x="1222494" y="1161283"/>
                    </a:cubicBezTo>
                    <a:cubicBezTo>
                      <a:pt x="1241589" y="1188548"/>
                      <a:pt x="1245674" y="1221877"/>
                      <a:pt x="1246090" y="1252486"/>
                    </a:cubicBezTo>
                    <a:cubicBezTo>
                      <a:pt x="1246441" y="1283569"/>
                      <a:pt x="1242524" y="1314683"/>
                      <a:pt x="1234358" y="1344653"/>
                    </a:cubicBezTo>
                    <a:cubicBezTo>
                      <a:pt x="1226480" y="1374849"/>
                      <a:pt x="1212374" y="1402778"/>
                      <a:pt x="1200797" y="1430279"/>
                    </a:cubicBezTo>
                    <a:cubicBezTo>
                      <a:pt x="1188984" y="1457835"/>
                      <a:pt x="1181475" y="1486540"/>
                      <a:pt x="1184480" y="1515948"/>
                    </a:cubicBezTo>
                    <a:cubicBezTo>
                      <a:pt x="1187073" y="1545271"/>
                      <a:pt x="1197085" y="1573830"/>
                      <a:pt x="1209618" y="1601052"/>
                    </a:cubicBezTo>
                    <a:cubicBezTo>
                      <a:pt x="1235383" y="1655590"/>
                      <a:pt x="1267097" y="1707775"/>
                      <a:pt x="1293277" y="1762939"/>
                    </a:cubicBezTo>
                    <a:cubicBezTo>
                      <a:pt x="1319415" y="1817953"/>
                      <a:pt x="1339573" y="1876966"/>
                      <a:pt x="1344223" y="1938084"/>
                    </a:cubicBezTo>
                    <a:cubicBezTo>
                      <a:pt x="1349646" y="1998927"/>
                      <a:pt x="1341909" y="2060752"/>
                      <a:pt x="1321849" y="2118132"/>
                    </a:cubicBezTo>
                    <a:cubicBezTo>
                      <a:pt x="1340580" y="2060298"/>
                      <a:pt x="1346796" y="1998619"/>
                      <a:pt x="1340036" y="1938496"/>
                    </a:cubicBezTo>
                    <a:cubicBezTo>
                      <a:pt x="1334018" y="1878085"/>
                      <a:pt x="1312853" y="1820559"/>
                      <a:pt x="1285703" y="1766608"/>
                    </a:cubicBezTo>
                    <a:cubicBezTo>
                      <a:pt x="1258906" y="1712306"/>
                      <a:pt x="1226729" y="1660721"/>
                      <a:pt x="1199781" y="1605660"/>
                    </a:cubicBezTo>
                    <a:cubicBezTo>
                      <a:pt x="1186618" y="1577975"/>
                      <a:pt x="1175693" y="1548442"/>
                      <a:pt x="1172487" y="1517059"/>
                    </a:cubicBezTo>
                    <a:cubicBezTo>
                      <a:pt x="1168762" y="1485550"/>
                      <a:pt x="1176777" y="1453493"/>
                      <a:pt x="1188551" y="1425286"/>
                    </a:cubicBezTo>
                    <a:cubicBezTo>
                      <a:pt x="1200180" y="1396692"/>
                      <a:pt x="1213313" y="1369830"/>
                      <a:pt x="1220445" y="1340911"/>
                    </a:cubicBezTo>
                    <a:cubicBezTo>
                      <a:pt x="1228006" y="1312163"/>
                      <a:pt x="1231714" y="1282399"/>
                      <a:pt x="1231225" y="1252700"/>
                    </a:cubicBezTo>
                    <a:cubicBezTo>
                      <a:pt x="1230749" y="1223189"/>
                      <a:pt x="1226442" y="1193095"/>
                      <a:pt x="1209983" y="1170014"/>
                    </a:cubicBezTo>
                    <a:cubicBezTo>
                      <a:pt x="1193588" y="1146692"/>
                      <a:pt x="1167819" y="1130653"/>
                      <a:pt x="1142191" y="1114862"/>
                    </a:cubicBezTo>
                    <a:cubicBezTo>
                      <a:pt x="1090705" y="1083316"/>
                      <a:pt x="1036360" y="1055258"/>
                      <a:pt x="986215" y="1019374"/>
                    </a:cubicBezTo>
                    <a:cubicBezTo>
                      <a:pt x="936353" y="983720"/>
                      <a:pt x="890194" y="939066"/>
                      <a:pt x="862861" y="881999"/>
                    </a:cubicBezTo>
                    <a:cubicBezTo>
                      <a:pt x="836329" y="824251"/>
                      <a:pt x="832098" y="760990"/>
                      <a:pt x="831069" y="700219"/>
                    </a:cubicBezTo>
                    <a:cubicBezTo>
                      <a:pt x="830105" y="639162"/>
                      <a:pt x="833281" y="578395"/>
                      <a:pt x="825369" y="519039"/>
                    </a:cubicBezTo>
                    <a:cubicBezTo>
                      <a:pt x="809321" y="399890"/>
                      <a:pt x="750081" y="288803"/>
                      <a:pt x="666297" y="202869"/>
                    </a:cubicBezTo>
                    <a:cubicBezTo>
                      <a:pt x="582394" y="116526"/>
                      <a:pt x="473249" y="55301"/>
                      <a:pt x="355574" y="27415"/>
                    </a:cubicBezTo>
                    <a:cubicBezTo>
                      <a:pt x="296990" y="12602"/>
                      <a:pt x="236605" y="3395"/>
                      <a:pt x="176006" y="4719"/>
                    </a:cubicBezTo>
                    <a:cubicBezTo>
                      <a:pt x="115579" y="5894"/>
                      <a:pt x="54744" y="17891"/>
                      <a:pt x="0" y="44689"/>
                    </a:cubicBezTo>
                    <a:close/>
                  </a:path>
                </a:pathLst>
              </a:custGeom>
              <a:solidFill>
                <a:srgbClr val="73B8D4"/>
              </a:solidFill>
              <a:ln cap="flat">
                <a:prstDash val="solid"/>
              </a:ln>
            </p:spPr>
            <p:txBody>
              <a:bodyPr vert="horz" lIns="91440" tIns="45720" rIns="91440" bIns="45720" anchor="ctr">
                <a:normAutofit/>
              </a:bodyPr>
              <a:lstStyle/>
              <a:p>
                <a:pPr marL="0" algn="l"/>
                <a:endParaRPr/>
              </a:p>
            </p:txBody>
          </p:sp>
          <p:sp>
            <p:nvSpPr>
              <p:cNvPr id="135" name="Freeform 16">
                <a:extLst>
                  <a:ext uri="{FF2B5EF4-FFF2-40B4-BE49-F238E27FC236}">
                    <a16:creationId xmlns:a16="http://schemas.microsoft.com/office/drawing/2014/main" id="{3F25E461-49B0-2D9F-CFFC-3747DAD07E9B}"/>
                  </a:ext>
                </a:extLst>
              </p:cNvPr>
              <p:cNvSpPr/>
              <p:nvPr/>
            </p:nvSpPr>
            <p:spPr>
              <a:xfrm>
                <a:off x="5833881" y="2774258"/>
                <a:ext cx="447998" cy="499623"/>
              </a:xfrm>
              <a:custGeom>
                <a:avLst/>
                <a:gdLst/>
                <a:ahLst/>
                <a:cxnLst/>
                <a:rect l="l" t="t" r="r" b="b"/>
                <a:pathLst>
                  <a:path w="447998" h="499623">
                    <a:moveTo>
                      <a:pt x="447999" y="423837"/>
                    </a:moveTo>
                    <a:cubicBezTo>
                      <a:pt x="436327" y="365325"/>
                      <a:pt x="437519" y="305378"/>
                      <a:pt x="438955" y="246095"/>
                    </a:cubicBezTo>
                    <a:cubicBezTo>
                      <a:pt x="440764" y="171330"/>
                      <a:pt x="441287" y="96371"/>
                      <a:pt x="444909" y="21722"/>
                    </a:cubicBezTo>
                    <a:cubicBezTo>
                      <a:pt x="370919" y="6082"/>
                      <a:pt x="310895" y="-1762"/>
                      <a:pt x="232315" y="1482"/>
                    </a:cubicBezTo>
                    <a:cubicBezTo>
                      <a:pt x="167292" y="4170"/>
                      <a:pt x="102343" y="-2624"/>
                      <a:pt x="37346" y="1195"/>
                    </a:cubicBezTo>
                    <a:cubicBezTo>
                      <a:pt x="32117" y="1504"/>
                      <a:pt x="26446" y="2040"/>
                      <a:pt x="22743" y="5512"/>
                    </a:cubicBezTo>
                    <a:cubicBezTo>
                      <a:pt x="19022" y="9005"/>
                      <a:pt x="18345" y="14483"/>
                      <a:pt x="17908" y="19536"/>
                    </a:cubicBezTo>
                    <a:cubicBezTo>
                      <a:pt x="9190" y="120482"/>
                      <a:pt x="17758" y="222722"/>
                      <a:pt x="10926" y="323860"/>
                    </a:cubicBezTo>
                    <a:cubicBezTo>
                      <a:pt x="8967" y="352827"/>
                      <a:pt x="5358" y="381793"/>
                      <a:pt x="0" y="410357"/>
                    </a:cubicBezTo>
                    <a:cubicBezTo>
                      <a:pt x="10210" y="419289"/>
                      <a:pt x="20596" y="427857"/>
                      <a:pt x="31281" y="435761"/>
                    </a:cubicBezTo>
                    <a:cubicBezTo>
                      <a:pt x="111537" y="495113"/>
                      <a:pt x="219726" y="514825"/>
                      <a:pt x="315777" y="487586"/>
                    </a:cubicBezTo>
                    <a:cubicBezTo>
                      <a:pt x="364623" y="473724"/>
                      <a:pt x="408553" y="451852"/>
                      <a:pt x="447999" y="423837"/>
                    </a:cubicBezTo>
                    <a:close/>
                  </a:path>
                </a:pathLst>
              </a:custGeom>
              <a:solidFill>
                <a:srgbClr val="E5785C"/>
              </a:solidFill>
              <a:ln cap="flat">
                <a:prstDash val="solid"/>
              </a:ln>
            </p:spPr>
            <p:txBody>
              <a:bodyPr vert="horz" lIns="91440" tIns="45720" rIns="91440" bIns="45720" anchor="ctr">
                <a:normAutofit fontScale="85000" lnSpcReduction="20000"/>
              </a:bodyPr>
              <a:lstStyle/>
              <a:p>
                <a:pPr marL="0" algn="l"/>
                <a:endParaRPr/>
              </a:p>
            </p:txBody>
          </p:sp>
          <p:sp>
            <p:nvSpPr>
              <p:cNvPr id="136" name="Freeform 17">
                <a:extLst>
                  <a:ext uri="{FF2B5EF4-FFF2-40B4-BE49-F238E27FC236}">
                    <a16:creationId xmlns:a16="http://schemas.microsoft.com/office/drawing/2014/main" id="{8EAEF82D-F3B6-8153-3425-0E3012F3DCE3}"/>
                  </a:ext>
                </a:extLst>
              </p:cNvPr>
              <p:cNvSpPr/>
              <p:nvPr/>
            </p:nvSpPr>
            <p:spPr>
              <a:xfrm>
                <a:off x="5569695" y="1814998"/>
                <a:ext cx="986488" cy="1345460"/>
              </a:xfrm>
              <a:custGeom>
                <a:avLst/>
                <a:gdLst/>
                <a:ahLst/>
                <a:cxnLst/>
                <a:rect l="l" t="t" r="r" b="b"/>
                <a:pathLst>
                  <a:path w="986488" h="1345460">
                    <a:moveTo>
                      <a:pt x="986257" y="580900"/>
                    </a:moveTo>
                    <a:cubicBezTo>
                      <a:pt x="984246" y="481891"/>
                      <a:pt x="969236" y="388164"/>
                      <a:pt x="942640" y="310531"/>
                    </a:cubicBezTo>
                    <a:cubicBezTo>
                      <a:pt x="827897" y="-24409"/>
                      <a:pt x="406914" y="-101527"/>
                      <a:pt x="157587" y="143655"/>
                    </a:cubicBezTo>
                    <a:cubicBezTo>
                      <a:pt x="-120449" y="417079"/>
                      <a:pt x="-3336" y="1059605"/>
                      <a:pt x="296831" y="1281598"/>
                    </a:cubicBezTo>
                    <a:cubicBezTo>
                      <a:pt x="377086" y="1340950"/>
                      <a:pt x="485280" y="1360663"/>
                      <a:pt x="581326" y="1333423"/>
                    </a:cubicBezTo>
                    <a:cubicBezTo>
                      <a:pt x="871938" y="1250999"/>
                      <a:pt x="992532" y="890191"/>
                      <a:pt x="986257" y="580900"/>
                    </a:cubicBezTo>
                    <a:close/>
                  </a:path>
                </a:pathLst>
              </a:custGeom>
              <a:solidFill>
                <a:srgbClr val="F8A17A"/>
              </a:solidFill>
              <a:ln cap="flat">
                <a:prstDash val="solid"/>
              </a:ln>
            </p:spPr>
            <p:txBody>
              <a:bodyPr vert="horz" lIns="91440" tIns="45720" rIns="91440" bIns="45720" anchor="ctr">
                <a:normAutofit/>
              </a:bodyPr>
              <a:lstStyle/>
              <a:p>
                <a:pPr marL="0" algn="l"/>
                <a:endParaRPr/>
              </a:p>
            </p:txBody>
          </p:sp>
          <p:sp>
            <p:nvSpPr>
              <p:cNvPr id="137" name="Freeform 18">
                <a:extLst>
                  <a:ext uri="{FF2B5EF4-FFF2-40B4-BE49-F238E27FC236}">
                    <a16:creationId xmlns:a16="http://schemas.microsoft.com/office/drawing/2014/main" id="{E0299D52-2B89-871C-881E-1C5A8A08D3AE}"/>
                  </a:ext>
                </a:extLst>
              </p:cNvPr>
              <p:cNvSpPr/>
              <p:nvPr/>
            </p:nvSpPr>
            <p:spPr>
              <a:xfrm>
                <a:off x="5554556" y="1762818"/>
                <a:ext cx="1026457" cy="920545"/>
              </a:xfrm>
              <a:custGeom>
                <a:avLst/>
                <a:gdLst/>
                <a:ahLst/>
                <a:cxnLst/>
                <a:rect l="l" t="t" r="r" b="b"/>
                <a:pathLst>
                  <a:path w="1026457" h="920545">
                    <a:moveTo>
                      <a:pt x="1000929" y="342468"/>
                    </a:moveTo>
                    <a:cubicBezTo>
                      <a:pt x="910566" y="142"/>
                      <a:pt x="496223" y="-107048"/>
                      <a:pt x="229910" y="119566"/>
                    </a:cubicBezTo>
                    <a:cubicBezTo>
                      <a:pt x="187425" y="155720"/>
                      <a:pt x="157965" y="198861"/>
                      <a:pt x="127670" y="244964"/>
                    </a:cubicBezTo>
                    <a:cubicBezTo>
                      <a:pt x="101956" y="284089"/>
                      <a:pt x="66184" y="313694"/>
                      <a:pt x="43513" y="356690"/>
                    </a:cubicBezTo>
                    <a:cubicBezTo>
                      <a:pt x="20218" y="400872"/>
                      <a:pt x="5692" y="449701"/>
                      <a:pt x="870" y="499409"/>
                    </a:cubicBezTo>
                    <a:cubicBezTo>
                      <a:pt x="-3828" y="547818"/>
                      <a:pt x="11980" y="590140"/>
                      <a:pt x="13218" y="636659"/>
                    </a:cubicBezTo>
                    <a:cubicBezTo>
                      <a:pt x="11928" y="588109"/>
                      <a:pt x="33030" y="539417"/>
                      <a:pt x="69338" y="507158"/>
                    </a:cubicBezTo>
                    <a:cubicBezTo>
                      <a:pt x="97572" y="482075"/>
                      <a:pt x="133237" y="467365"/>
                      <a:pt x="166100" y="448754"/>
                    </a:cubicBezTo>
                    <a:cubicBezTo>
                      <a:pt x="198963" y="430143"/>
                      <a:pt x="231093" y="405128"/>
                      <a:pt x="243463" y="369446"/>
                    </a:cubicBezTo>
                    <a:cubicBezTo>
                      <a:pt x="349415" y="508324"/>
                      <a:pt x="513822" y="550857"/>
                      <a:pt x="675568" y="590933"/>
                    </a:cubicBezTo>
                    <a:cubicBezTo>
                      <a:pt x="811288" y="624559"/>
                      <a:pt x="960223" y="710117"/>
                      <a:pt x="963291" y="868609"/>
                    </a:cubicBezTo>
                    <a:cubicBezTo>
                      <a:pt x="963682" y="888712"/>
                      <a:pt x="965066" y="894284"/>
                      <a:pt x="973720" y="920546"/>
                    </a:cubicBezTo>
                    <a:cubicBezTo>
                      <a:pt x="983244" y="896719"/>
                      <a:pt x="986729" y="879261"/>
                      <a:pt x="989609" y="853826"/>
                    </a:cubicBezTo>
                    <a:cubicBezTo>
                      <a:pt x="992532" y="827988"/>
                      <a:pt x="1000029" y="802250"/>
                      <a:pt x="1005086" y="776412"/>
                    </a:cubicBezTo>
                    <a:cubicBezTo>
                      <a:pt x="1015498" y="723263"/>
                      <a:pt x="1022188" y="669359"/>
                      <a:pt x="1024984" y="615266"/>
                    </a:cubicBezTo>
                    <a:cubicBezTo>
                      <a:pt x="1030097" y="516374"/>
                      <a:pt x="1021867" y="421806"/>
                      <a:pt x="1000929" y="342468"/>
                    </a:cubicBezTo>
                    <a:close/>
                  </a:path>
                </a:pathLst>
              </a:custGeom>
              <a:solidFill>
                <a:srgbClr val="E5785C"/>
              </a:solidFill>
              <a:ln cap="flat">
                <a:prstDash val="solid"/>
              </a:ln>
            </p:spPr>
            <p:txBody>
              <a:bodyPr vert="horz" lIns="91440" tIns="45720" rIns="91440" bIns="45720" anchor="ctr">
                <a:normAutofit/>
              </a:bodyPr>
              <a:lstStyle/>
              <a:p>
                <a:pPr marL="0" algn="l"/>
                <a:endParaRPr/>
              </a:p>
            </p:txBody>
          </p:sp>
          <p:sp>
            <p:nvSpPr>
              <p:cNvPr id="138" name="Freeform 19">
                <a:extLst>
                  <a:ext uri="{FF2B5EF4-FFF2-40B4-BE49-F238E27FC236}">
                    <a16:creationId xmlns:a16="http://schemas.microsoft.com/office/drawing/2014/main" id="{25742EC6-C972-222D-EE60-EC5DAC58F0FB}"/>
                  </a:ext>
                </a:extLst>
              </p:cNvPr>
              <p:cNvSpPr/>
              <p:nvPr/>
            </p:nvSpPr>
            <p:spPr>
              <a:xfrm>
                <a:off x="5407655" y="1703466"/>
                <a:ext cx="1314612" cy="1005931"/>
              </a:xfrm>
              <a:custGeom>
                <a:avLst/>
                <a:gdLst/>
                <a:ahLst/>
                <a:cxnLst/>
                <a:rect l="l" t="t" r="r" b="b"/>
                <a:pathLst>
                  <a:path w="1314612" h="1005931">
                    <a:moveTo>
                      <a:pt x="1224978" y="989507"/>
                    </a:moveTo>
                    <a:cubicBezTo>
                      <a:pt x="1251831" y="969053"/>
                      <a:pt x="1272483" y="938994"/>
                      <a:pt x="1283961" y="907434"/>
                    </a:cubicBezTo>
                    <a:cubicBezTo>
                      <a:pt x="1320150" y="801088"/>
                      <a:pt x="1316241" y="683362"/>
                      <a:pt x="1311830" y="569408"/>
                    </a:cubicBezTo>
                    <a:cubicBezTo>
                      <a:pt x="1309366" y="505860"/>
                      <a:pt x="1306764" y="441399"/>
                      <a:pt x="1289379" y="380834"/>
                    </a:cubicBezTo>
                    <a:cubicBezTo>
                      <a:pt x="1270408" y="314766"/>
                      <a:pt x="1234455" y="256083"/>
                      <a:pt x="1191931" y="205801"/>
                    </a:cubicBezTo>
                    <a:cubicBezTo>
                      <a:pt x="1069156" y="60626"/>
                      <a:pt x="885940" y="-13132"/>
                      <a:pt x="709797" y="1925"/>
                    </a:cubicBezTo>
                    <a:cubicBezTo>
                      <a:pt x="639039" y="7973"/>
                      <a:pt x="587013" y="41873"/>
                      <a:pt x="524883" y="70643"/>
                    </a:cubicBezTo>
                    <a:cubicBezTo>
                      <a:pt x="464224" y="98730"/>
                      <a:pt x="392957" y="114152"/>
                      <a:pt x="329148" y="135193"/>
                    </a:cubicBezTo>
                    <a:cubicBezTo>
                      <a:pt x="255527" y="159471"/>
                      <a:pt x="179759" y="184944"/>
                      <a:pt x="121350" y="235912"/>
                    </a:cubicBezTo>
                    <a:cubicBezTo>
                      <a:pt x="78655" y="273168"/>
                      <a:pt x="47571" y="322327"/>
                      <a:pt x="25346" y="374452"/>
                    </a:cubicBezTo>
                    <a:cubicBezTo>
                      <a:pt x="-1301" y="436950"/>
                      <a:pt x="-3886" y="506460"/>
                      <a:pt x="3727" y="573145"/>
                    </a:cubicBezTo>
                    <a:cubicBezTo>
                      <a:pt x="10002" y="628095"/>
                      <a:pt x="17224" y="686744"/>
                      <a:pt x="41600" y="738029"/>
                    </a:cubicBezTo>
                    <a:cubicBezTo>
                      <a:pt x="64429" y="786065"/>
                      <a:pt x="115242" y="817436"/>
                      <a:pt x="160749" y="841370"/>
                    </a:cubicBezTo>
                    <a:cubicBezTo>
                      <a:pt x="154007" y="837821"/>
                      <a:pt x="159845" y="758556"/>
                      <a:pt x="159665" y="746336"/>
                    </a:cubicBezTo>
                    <a:cubicBezTo>
                      <a:pt x="158631" y="676324"/>
                      <a:pt x="162459" y="604431"/>
                      <a:pt x="184388" y="537424"/>
                    </a:cubicBezTo>
                    <a:cubicBezTo>
                      <a:pt x="205562" y="471921"/>
                      <a:pt x="247486" y="431836"/>
                      <a:pt x="302032" y="391875"/>
                    </a:cubicBezTo>
                    <a:cubicBezTo>
                      <a:pt x="323910" y="375845"/>
                      <a:pt x="345705" y="359390"/>
                      <a:pt x="363986" y="339215"/>
                    </a:cubicBezTo>
                    <a:cubicBezTo>
                      <a:pt x="373129" y="329125"/>
                      <a:pt x="412905" y="282662"/>
                      <a:pt x="406390" y="268290"/>
                    </a:cubicBezTo>
                    <a:cubicBezTo>
                      <a:pt x="437328" y="336531"/>
                      <a:pt x="485792" y="406595"/>
                      <a:pt x="546392" y="451334"/>
                    </a:cubicBezTo>
                    <a:cubicBezTo>
                      <a:pt x="661576" y="536365"/>
                      <a:pt x="789778" y="596415"/>
                      <a:pt x="919835" y="647049"/>
                    </a:cubicBezTo>
                    <a:cubicBezTo>
                      <a:pt x="929419" y="650778"/>
                      <a:pt x="939063" y="654494"/>
                      <a:pt x="948669" y="658347"/>
                    </a:cubicBezTo>
                    <a:cubicBezTo>
                      <a:pt x="984421" y="672698"/>
                      <a:pt x="1019632" y="689045"/>
                      <a:pt x="1049019" y="715783"/>
                    </a:cubicBezTo>
                    <a:cubicBezTo>
                      <a:pt x="1114603" y="775452"/>
                      <a:pt x="1119356" y="867191"/>
                      <a:pt x="1116917" y="949890"/>
                    </a:cubicBezTo>
                    <a:cubicBezTo>
                      <a:pt x="1116651" y="958951"/>
                      <a:pt x="1116476" y="968235"/>
                      <a:pt x="1119378" y="976829"/>
                    </a:cubicBezTo>
                    <a:cubicBezTo>
                      <a:pt x="1133068" y="1017407"/>
                      <a:pt x="1198682" y="1009537"/>
                      <a:pt x="1224978" y="989507"/>
                    </a:cubicBezTo>
                    <a:close/>
                  </a:path>
                </a:pathLst>
              </a:custGeom>
              <a:solidFill>
                <a:srgbClr val="0B2D4E"/>
              </a:solidFill>
              <a:ln cap="flat">
                <a:prstDash val="solid"/>
              </a:ln>
            </p:spPr>
            <p:txBody>
              <a:bodyPr vert="horz" lIns="91440" tIns="45720" rIns="91440" bIns="45720" anchor="ctr">
                <a:normAutofit/>
              </a:bodyPr>
              <a:lstStyle/>
              <a:p>
                <a:pPr marL="0" algn="l"/>
                <a:endParaRPr/>
              </a:p>
            </p:txBody>
          </p:sp>
        </p:grpSp>
        <p:sp>
          <p:nvSpPr>
            <p:cNvPr id="5" name="Freeform 20">
              <a:extLst>
                <a:ext uri="{FF2B5EF4-FFF2-40B4-BE49-F238E27FC236}">
                  <a16:creationId xmlns:a16="http://schemas.microsoft.com/office/drawing/2014/main" id="{48A45823-E266-D7D2-4CAD-46C3F6BB334B}"/>
                </a:ext>
              </a:extLst>
            </p:cNvPr>
            <p:cNvSpPr/>
            <p:nvPr/>
          </p:nvSpPr>
          <p:spPr>
            <a:xfrm>
              <a:off x="1152366" y="2793256"/>
              <a:ext cx="4006635" cy="135892"/>
            </a:xfrm>
            <a:custGeom>
              <a:avLst/>
              <a:gdLst/>
              <a:ahLst/>
              <a:cxnLst/>
              <a:rect l="l" t="t" r="r" b="b"/>
              <a:pathLst>
                <a:path w="9128855" h="309621">
                  <a:moveTo>
                    <a:pt x="8966467" y="309622"/>
                  </a:moveTo>
                  <a:lnTo>
                    <a:pt x="162393" y="309622"/>
                  </a:lnTo>
                  <a:cubicBezTo>
                    <a:pt x="72708" y="309622"/>
                    <a:pt x="0" y="240313"/>
                    <a:pt x="0" y="154811"/>
                  </a:cubicBezTo>
                  <a:lnTo>
                    <a:pt x="0" y="154811"/>
                  </a:lnTo>
                  <a:cubicBezTo>
                    <a:pt x="0" y="69313"/>
                    <a:pt x="72703" y="0"/>
                    <a:pt x="162393" y="0"/>
                  </a:cubicBezTo>
                  <a:lnTo>
                    <a:pt x="8966467" y="0"/>
                  </a:lnTo>
                  <a:cubicBezTo>
                    <a:pt x="9056153" y="0"/>
                    <a:pt x="9128856" y="69309"/>
                    <a:pt x="9128856" y="154811"/>
                  </a:cubicBezTo>
                  <a:lnTo>
                    <a:pt x="9128856" y="154811"/>
                  </a:lnTo>
                  <a:cubicBezTo>
                    <a:pt x="9128856" y="240309"/>
                    <a:pt x="9056153" y="309622"/>
                    <a:pt x="8966467" y="309622"/>
                  </a:cubicBezTo>
                  <a:close/>
                </a:path>
              </a:pathLst>
            </a:custGeom>
            <a:solidFill>
              <a:srgbClr val="DBCDFE"/>
            </a:solidFill>
            <a:ln cap="flat">
              <a:prstDash val="solid"/>
            </a:ln>
          </p:spPr>
          <p:txBody>
            <a:bodyPr vert="horz" lIns="91440" tIns="45720" rIns="91440" bIns="45720" anchor="ctr">
              <a:normAutofit fontScale="40000" lnSpcReduction="20000"/>
            </a:bodyPr>
            <a:lstStyle/>
            <a:p>
              <a:pPr marL="0" algn="l"/>
              <a:endParaRPr/>
            </a:p>
          </p:txBody>
        </p:sp>
        <p:grpSp>
          <p:nvGrpSpPr>
            <p:cNvPr id="6" name="Group 21">
              <a:extLst>
                <a:ext uri="{FF2B5EF4-FFF2-40B4-BE49-F238E27FC236}">
                  <a16:creationId xmlns:a16="http://schemas.microsoft.com/office/drawing/2014/main" id="{D7343209-35BB-FC28-53E1-82CE3E98EC6F}"/>
                </a:ext>
              </a:extLst>
            </p:cNvPr>
            <p:cNvGrpSpPr/>
            <p:nvPr/>
          </p:nvGrpSpPr>
          <p:grpSpPr>
            <a:xfrm>
              <a:off x="2604960" y="1993824"/>
              <a:ext cx="1114359" cy="801739"/>
              <a:chOff x="4780587" y="3588045"/>
              <a:chExt cx="2538994" cy="1826709"/>
            </a:xfrm>
          </p:grpSpPr>
          <p:sp>
            <p:nvSpPr>
              <p:cNvPr id="121" name="Freeform 22">
                <a:extLst>
                  <a:ext uri="{FF2B5EF4-FFF2-40B4-BE49-F238E27FC236}">
                    <a16:creationId xmlns:a16="http://schemas.microsoft.com/office/drawing/2014/main" id="{6F457F58-F97A-D4FB-5FD4-CF58CCE1717D}"/>
                  </a:ext>
                </a:extLst>
              </p:cNvPr>
              <p:cNvSpPr/>
              <p:nvPr/>
            </p:nvSpPr>
            <p:spPr>
              <a:xfrm>
                <a:off x="4800201" y="3588045"/>
                <a:ext cx="2499767" cy="1681941"/>
              </a:xfrm>
              <a:custGeom>
                <a:avLst/>
                <a:gdLst/>
                <a:ahLst/>
                <a:cxnLst/>
                <a:rect l="l" t="t" r="r" b="b"/>
                <a:pathLst>
                  <a:path w="2499767" h="1681941">
                    <a:moveTo>
                      <a:pt x="2342903" y="1681942"/>
                    </a:moveTo>
                    <a:lnTo>
                      <a:pt x="156855" y="1681942"/>
                    </a:lnTo>
                    <a:lnTo>
                      <a:pt x="236" y="54465"/>
                    </a:lnTo>
                    <a:cubicBezTo>
                      <a:pt x="-2571" y="25285"/>
                      <a:pt x="20004" y="0"/>
                      <a:pt x="48877" y="0"/>
                    </a:cubicBezTo>
                    <a:lnTo>
                      <a:pt x="2450891" y="0"/>
                    </a:lnTo>
                    <a:cubicBezTo>
                      <a:pt x="2479759" y="0"/>
                      <a:pt x="2502339" y="25285"/>
                      <a:pt x="2499531" y="54470"/>
                    </a:cubicBezTo>
                    <a:lnTo>
                      <a:pt x="2342903" y="1681942"/>
                    </a:lnTo>
                    <a:close/>
                  </a:path>
                </a:pathLst>
              </a:custGeom>
              <a:solidFill>
                <a:srgbClr val="B8D1CE"/>
              </a:solidFill>
              <a:ln cap="flat">
                <a:prstDash val="solid"/>
              </a:ln>
            </p:spPr>
            <p:txBody>
              <a:bodyPr vert="horz" lIns="91440" tIns="45720" rIns="91440" bIns="45720" anchor="ctr">
                <a:normAutofit/>
              </a:bodyPr>
              <a:lstStyle/>
              <a:p>
                <a:pPr marL="0" algn="l"/>
                <a:endParaRPr/>
              </a:p>
            </p:txBody>
          </p:sp>
          <p:sp>
            <p:nvSpPr>
              <p:cNvPr id="122" name="Freeform 23">
                <a:extLst>
                  <a:ext uri="{FF2B5EF4-FFF2-40B4-BE49-F238E27FC236}">
                    <a16:creationId xmlns:a16="http://schemas.microsoft.com/office/drawing/2014/main" id="{FBB99EDF-1231-F563-9D92-B966C6A691EE}"/>
                  </a:ext>
                </a:extLst>
              </p:cNvPr>
              <p:cNvSpPr/>
              <p:nvPr/>
            </p:nvSpPr>
            <p:spPr>
              <a:xfrm>
                <a:off x="4780587" y="3634062"/>
                <a:ext cx="2538994" cy="1681937"/>
              </a:xfrm>
              <a:custGeom>
                <a:avLst/>
                <a:gdLst/>
                <a:ahLst/>
                <a:cxnLst/>
                <a:rect l="l" t="t" r="r" b="b"/>
                <a:pathLst>
                  <a:path w="2538994" h="1681937">
                    <a:moveTo>
                      <a:pt x="2379671" y="1681937"/>
                    </a:moveTo>
                    <a:lnTo>
                      <a:pt x="159316" y="1681937"/>
                    </a:lnTo>
                    <a:lnTo>
                      <a:pt x="240" y="54466"/>
                    </a:lnTo>
                    <a:cubicBezTo>
                      <a:pt x="-2614" y="25280"/>
                      <a:pt x="20322" y="0"/>
                      <a:pt x="49644" y="0"/>
                    </a:cubicBezTo>
                    <a:lnTo>
                      <a:pt x="2489352" y="0"/>
                    </a:lnTo>
                    <a:cubicBezTo>
                      <a:pt x="2518674" y="0"/>
                      <a:pt x="2541605" y="25280"/>
                      <a:pt x="2538755" y="54466"/>
                    </a:cubicBezTo>
                    <a:lnTo>
                      <a:pt x="2379671" y="1681937"/>
                    </a:lnTo>
                    <a:close/>
                  </a:path>
                </a:pathLst>
              </a:custGeom>
              <a:solidFill>
                <a:srgbClr val="FFFFFF"/>
              </a:solidFill>
              <a:ln cap="flat">
                <a:prstDash val="solid"/>
              </a:ln>
            </p:spPr>
            <p:txBody>
              <a:bodyPr vert="horz" lIns="91440" tIns="45720" rIns="91440" bIns="45720" anchor="ctr">
                <a:normAutofit/>
              </a:bodyPr>
              <a:lstStyle/>
              <a:p>
                <a:pPr marL="0" algn="l"/>
                <a:endParaRPr/>
              </a:p>
            </p:txBody>
          </p:sp>
          <p:sp>
            <p:nvSpPr>
              <p:cNvPr id="123" name="Freeform 24">
                <a:extLst>
                  <a:ext uri="{FF2B5EF4-FFF2-40B4-BE49-F238E27FC236}">
                    <a16:creationId xmlns:a16="http://schemas.microsoft.com/office/drawing/2014/main" id="{404A93C3-4938-735F-EC1B-979F1BF746AB}"/>
                  </a:ext>
                </a:extLst>
              </p:cNvPr>
              <p:cNvSpPr/>
              <p:nvPr/>
            </p:nvSpPr>
            <p:spPr>
              <a:xfrm>
                <a:off x="4939903" y="5316000"/>
                <a:ext cx="2219025" cy="98755"/>
              </a:xfrm>
              <a:custGeom>
                <a:avLst/>
                <a:gdLst/>
                <a:ahLst/>
                <a:cxnLst/>
                <a:rect l="l" t="t" r="r" b="b"/>
                <a:pathLst>
                  <a:path w="2219025" h="98755">
                    <a:moveTo>
                      <a:pt x="0" y="0"/>
                    </a:moveTo>
                    <a:lnTo>
                      <a:pt x="2219026" y="0"/>
                    </a:lnTo>
                    <a:lnTo>
                      <a:pt x="2219026" y="98755"/>
                    </a:lnTo>
                    <a:lnTo>
                      <a:pt x="0" y="98755"/>
                    </a:lnTo>
                    <a:close/>
                  </a:path>
                </a:pathLst>
              </a:custGeom>
              <a:solidFill>
                <a:srgbClr val="B8D1CE"/>
              </a:solidFill>
              <a:ln cap="flat">
                <a:prstDash val="solid"/>
              </a:ln>
            </p:spPr>
            <p:txBody>
              <a:bodyPr vert="horz" lIns="91440" tIns="45720" rIns="91440" bIns="45720" anchor="ctr">
                <a:normAutofit fontScale="25000" lnSpcReduction="20000"/>
              </a:bodyPr>
              <a:lstStyle/>
              <a:p>
                <a:pPr marL="0" algn="l"/>
                <a:endParaRPr/>
              </a:p>
            </p:txBody>
          </p:sp>
          <p:sp>
            <p:nvSpPr>
              <p:cNvPr id="124" name="Freeform 25">
                <a:extLst>
                  <a:ext uri="{FF2B5EF4-FFF2-40B4-BE49-F238E27FC236}">
                    <a16:creationId xmlns:a16="http://schemas.microsoft.com/office/drawing/2014/main" id="{BBF4D264-1169-BEA2-7A56-A713B1AF9E3C}"/>
                  </a:ext>
                </a:extLst>
              </p:cNvPr>
              <p:cNvSpPr/>
              <p:nvPr/>
            </p:nvSpPr>
            <p:spPr>
              <a:xfrm>
                <a:off x="5896131" y="4321079"/>
                <a:ext cx="307906" cy="307903"/>
              </a:xfrm>
              <a:custGeom>
                <a:avLst/>
                <a:gdLst/>
                <a:ahLst/>
                <a:cxnLst/>
                <a:rect l="l" t="t" r="r" b="b"/>
                <a:pathLst>
                  <a:path w="307906" h="307903">
                    <a:moveTo>
                      <a:pt x="307907" y="153953"/>
                    </a:moveTo>
                    <a:cubicBezTo>
                      <a:pt x="307907" y="238980"/>
                      <a:pt x="238980" y="307903"/>
                      <a:pt x="153953" y="307903"/>
                    </a:cubicBezTo>
                    <a:cubicBezTo>
                      <a:pt x="68927" y="307903"/>
                      <a:pt x="0" y="238976"/>
                      <a:pt x="0" y="153953"/>
                    </a:cubicBezTo>
                    <a:cubicBezTo>
                      <a:pt x="0" y="68927"/>
                      <a:pt x="68927" y="0"/>
                      <a:pt x="153953" y="0"/>
                    </a:cubicBezTo>
                    <a:cubicBezTo>
                      <a:pt x="238980" y="0"/>
                      <a:pt x="307907" y="68927"/>
                      <a:pt x="307907" y="153953"/>
                    </a:cubicBezTo>
                    <a:close/>
                  </a:path>
                </a:pathLst>
              </a:custGeom>
              <a:solidFill>
                <a:srgbClr val="B8D1CE"/>
              </a:solidFill>
              <a:ln cap="flat">
                <a:prstDash val="solid"/>
              </a:ln>
            </p:spPr>
            <p:txBody>
              <a:bodyPr vert="horz" lIns="91440" tIns="45720" rIns="91440" bIns="45720" anchor="ctr">
                <a:normAutofit fontScale="40000" lnSpcReduction="20000"/>
              </a:bodyPr>
              <a:lstStyle/>
              <a:p>
                <a:pPr marL="0" algn="l"/>
                <a:endParaRPr/>
              </a:p>
            </p:txBody>
          </p:sp>
        </p:grpSp>
        <p:grpSp>
          <p:nvGrpSpPr>
            <p:cNvPr id="7" name="Group 26">
              <a:extLst>
                <a:ext uri="{FF2B5EF4-FFF2-40B4-BE49-F238E27FC236}">
                  <a16:creationId xmlns:a16="http://schemas.microsoft.com/office/drawing/2014/main" id="{9B3310CB-6B35-AEE4-9A35-1BFBD4EAF9C3}"/>
                </a:ext>
              </a:extLst>
            </p:cNvPr>
            <p:cNvGrpSpPr/>
            <p:nvPr/>
          </p:nvGrpSpPr>
          <p:grpSpPr>
            <a:xfrm>
              <a:off x="1275308" y="1015025"/>
              <a:ext cx="1129612" cy="1777304"/>
              <a:chOff x="1751062" y="1357917"/>
              <a:chExt cx="2573746" cy="4049469"/>
            </a:xfrm>
          </p:grpSpPr>
          <p:sp>
            <p:nvSpPr>
              <p:cNvPr id="100" name="Freeform 27">
                <a:extLst>
                  <a:ext uri="{FF2B5EF4-FFF2-40B4-BE49-F238E27FC236}">
                    <a16:creationId xmlns:a16="http://schemas.microsoft.com/office/drawing/2014/main" id="{BCD24D62-66E6-C785-D0B4-54F7A56BD1A0}"/>
                  </a:ext>
                </a:extLst>
              </p:cNvPr>
              <p:cNvSpPr/>
              <p:nvPr/>
            </p:nvSpPr>
            <p:spPr>
              <a:xfrm rot="-803821">
                <a:off x="2043421" y="3084254"/>
                <a:ext cx="58739" cy="2243099"/>
              </a:xfrm>
              <a:custGeom>
                <a:avLst/>
                <a:gdLst/>
                <a:ahLst/>
                <a:cxnLst/>
                <a:rect l="l" t="t" r="r" b="b"/>
                <a:pathLst>
                  <a:path w="58739" h="2243099">
                    <a:moveTo>
                      <a:pt x="0" y="0"/>
                    </a:moveTo>
                    <a:lnTo>
                      <a:pt x="58740" y="0"/>
                    </a:lnTo>
                    <a:lnTo>
                      <a:pt x="58740" y="2243100"/>
                    </a:lnTo>
                    <a:lnTo>
                      <a:pt x="0" y="2243100"/>
                    </a:ln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01" name="Freeform 28">
                <a:extLst>
                  <a:ext uri="{FF2B5EF4-FFF2-40B4-BE49-F238E27FC236}">
                    <a16:creationId xmlns:a16="http://schemas.microsoft.com/office/drawing/2014/main" id="{58FBCAE0-A865-CE80-A4BD-E8DF84DE8397}"/>
                  </a:ext>
                </a:extLst>
              </p:cNvPr>
              <p:cNvSpPr/>
              <p:nvPr/>
            </p:nvSpPr>
            <p:spPr>
              <a:xfrm rot="-803821">
                <a:off x="2165936" y="3059506"/>
                <a:ext cx="58739" cy="2300784"/>
              </a:xfrm>
              <a:custGeom>
                <a:avLst/>
                <a:gdLst/>
                <a:ahLst/>
                <a:cxnLst/>
                <a:rect l="l" t="t" r="r" b="b"/>
                <a:pathLst>
                  <a:path w="58739" h="2300784">
                    <a:moveTo>
                      <a:pt x="0" y="0"/>
                    </a:moveTo>
                    <a:lnTo>
                      <a:pt x="58739" y="0"/>
                    </a:lnTo>
                    <a:lnTo>
                      <a:pt x="58739" y="2300785"/>
                    </a:lnTo>
                    <a:lnTo>
                      <a:pt x="0" y="2300785"/>
                    </a:ln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02" name="Freeform 29">
                <a:extLst>
                  <a:ext uri="{FF2B5EF4-FFF2-40B4-BE49-F238E27FC236}">
                    <a16:creationId xmlns:a16="http://schemas.microsoft.com/office/drawing/2014/main" id="{1C1FE8E5-CAB0-09C8-9F39-A56D7102C074}"/>
                  </a:ext>
                </a:extLst>
              </p:cNvPr>
              <p:cNvSpPr/>
              <p:nvPr/>
            </p:nvSpPr>
            <p:spPr>
              <a:xfrm rot="2871441">
                <a:off x="2495592" y="1638718"/>
                <a:ext cx="58740" cy="1570608"/>
              </a:xfrm>
              <a:custGeom>
                <a:avLst/>
                <a:gdLst/>
                <a:ahLst/>
                <a:cxnLst/>
                <a:rect l="l" t="t" r="r" b="b"/>
                <a:pathLst>
                  <a:path w="58740" h="1570608">
                    <a:moveTo>
                      <a:pt x="0" y="0"/>
                    </a:moveTo>
                    <a:lnTo>
                      <a:pt x="58741" y="0"/>
                    </a:lnTo>
                    <a:lnTo>
                      <a:pt x="58741" y="1570609"/>
                    </a:lnTo>
                    <a:lnTo>
                      <a:pt x="0" y="1570609"/>
                    </a:ln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03" name="Freeform 30">
                <a:extLst>
                  <a:ext uri="{FF2B5EF4-FFF2-40B4-BE49-F238E27FC236}">
                    <a16:creationId xmlns:a16="http://schemas.microsoft.com/office/drawing/2014/main" id="{D7D3BF18-3810-4F5D-C453-72F4A745F06D}"/>
                  </a:ext>
                </a:extLst>
              </p:cNvPr>
              <p:cNvSpPr/>
              <p:nvPr/>
            </p:nvSpPr>
            <p:spPr>
              <a:xfrm rot="2871441">
                <a:off x="2529489" y="1767456"/>
                <a:ext cx="58740" cy="1570608"/>
              </a:xfrm>
              <a:custGeom>
                <a:avLst/>
                <a:gdLst/>
                <a:ahLst/>
                <a:cxnLst/>
                <a:rect l="l" t="t" r="r" b="b"/>
                <a:pathLst>
                  <a:path w="58740" h="1570608">
                    <a:moveTo>
                      <a:pt x="0" y="0"/>
                    </a:moveTo>
                    <a:lnTo>
                      <a:pt x="58741" y="0"/>
                    </a:lnTo>
                    <a:lnTo>
                      <a:pt x="58741" y="1570609"/>
                    </a:lnTo>
                    <a:lnTo>
                      <a:pt x="0" y="1570609"/>
                    </a:ln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04" name="Freeform 31">
                <a:extLst>
                  <a:ext uri="{FF2B5EF4-FFF2-40B4-BE49-F238E27FC236}">
                    <a16:creationId xmlns:a16="http://schemas.microsoft.com/office/drawing/2014/main" id="{42DEA13B-2F07-D0E0-01CA-F019D75CFB8D}"/>
                  </a:ext>
                </a:extLst>
              </p:cNvPr>
              <p:cNvSpPr/>
              <p:nvPr/>
            </p:nvSpPr>
            <p:spPr>
              <a:xfrm>
                <a:off x="2222124" y="5315820"/>
                <a:ext cx="1181834" cy="91567"/>
              </a:xfrm>
              <a:custGeom>
                <a:avLst/>
                <a:gdLst/>
                <a:ahLst/>
                <a:cxnLst/>
                <a:rect l="l" t="t" r="r" b="b"/>
                <a:pathLst>
                  <a:path w="1181834" h="91567">
                    <a:moveTo>
                      <a:pt x="0" y="0"/>
                    </a:moveTo>
                    <a:lnTo>
                      <a:pt x="1181835" y="0"/>
                    </a:lnTo>
                    <a:lnTo>
                      <a:pt x="1181835" y="91567"/>
                    </a:lnTo>
                    <a:lnTo>
                      <a:pt x="0" y="91567"/>
                    </a:lnTo>
                    <a:close/>
                  </a:path>
                </a:pathLst>
              </a:custGeom>
              <a:solidFill>
                <a:srgbClr val="8070F2"/>
              </a:solidFill>
              <a:ln cap="flat">
                <a:prstDash val="solid"/>
              </a:ln>
            </p:spPr>
            <p:txBody>
              <a:bodyPr vert="horz" lIns="91440" tIns="45720" rIns="91440" bIns="45720" anchor="ctr">
                <a:normAutofit fontScale="25000" lnSpcReduction="20000"/>
              </a:bodyPr>
              <a:lstStyle/>
              <a:p>
                <a:pPr marL="0" algn="l"/>
                <a:endParaRPr/>
              </a:p>
            </p:txBody>
          </p:sp>
          <p:sp>
            <p:nvSpPr>
              <p:cNvPr id="105" name="Freeform 32">
                <a:extLst>
                  <a:ext uri="{FF2B5EF4-FFF2-40B4-BE49-F238E27FC236}">
                    <a16:creationId xmlns:a16="http://schemas.microsoft.com/office/drawing/2014/main" id="{711D7763-B4A2-AA13-8A3A-C6F836212D21}"/>
                  </a:ext>
                </a:extLst>
              </p:cNvPr>
              <p:cNvSpPr/>
              <p:nvPr/>
            </p:nvSpPr>
            <p:spPr>
              <a:xfrm>
                <a:off x="2222125" y="5132686"/>
                <a:ext cx="1181834" cy="183134"/>
              </a:xfrm>
              <a:custGeom>
                <a:avLst/>
                <a:gdLst/>
                <a:ahLst/>
                <a:cxnLst/>
                <a:rect l="l" t="t" r="r" b="b"/>
                <a:pathLst>
                  <a:path w="1181834" h="183134">
                    <a:moveTo>
                      <a:pt x="1013226" y="0"/>
                    </a:moveTo>
                    <a:lnTo>
                      <a:pt x="168608" y="0"/>
                    </a:lnTo>
                    <a:cubicBezTo>
                      <a:pt x="75489" y="0"/>
                      <a:pt x="0" y="75489"/>
                      <a:pt x="0" y="168608"/>
                    </a:cubicBezTo>
                    <a:lnTo>
                      <a:pt x="0" y="183134"/>
                    </a:lnTo>
                    <a:lnTo>
                      <a:pt x="1181835" y="183134"/>
                    </a:lnTo>
                    <a:lnTo>
                      <a:pt x="1181835" y="168608"/>
                    </a:lnTo>
                    <a:cubicBezTo>
                      <a:pt x="1181835" y="75489"/>
                      <a:pt x="1106345" y="0"/>
                      <a:pt x="1013226" y="0"/>
                    </a:cubicBezTo>
                    <a:close/>
                  </a:path>
                </a:pathLst>
              </a:custGeom>
              <a:solidFill>
                <a:srgbClr val="9B87FF"/>
              </a:solidFill>
              <a:ln cap="flat">
                <a:prstDash val="solid"/>
              </a:ln>
            </p:spPr>
            <p:txBody>
              <a:bodyPr vert="horz" lIns="91440" tIns="45720" rIns="91440" bIns="45720" anchor="ctr">
                <a:normAutofit fontScale="25000" lnSpcReduction="20000"/>
              </a:bodyPr>
              <a:lstStyle/>
              <a:p>
                <a:pPr marL="0" algn="l"/>
                <a:endParaRPr/>
              </a:p>
            </p:txBody>
          </p:sp>
          <p:sp>
            <p:nvSpPr>
              <p:cNvPr id="106" name="Freeform 33">
                <a:extLst>
                  <a:ext uri="{FF2B5EF4-FFF2-40B4-BE49-F238E27FC236}">
                    <a16:creationId xmlns:a16="http://schemas.microsoft.com/office/drawing/2014/main" id="{04AD11A3-A5BA-B81C-C07F-A56BB98B20AA}"/>
                  </a:ext>
                </a:extLst>
              </p:cNvPr>
              <p:cNvSpPr/>
              <p:nvPr/>
            </p:nvSpPr>
            <p:spPr>
              <a:xfrm rot="3599956">
                <a:off x="3281713" y="1723738"/>
                <a:ext cx="58737" cy="404073"/>
              </a:xfrm>
              <a:custGeom>
                <a:avLst/>
                <a:gdLst/>
                <a:ahLst/>
                <a:cxnLst/>
                <a:rect l="l" t="t" r="r" b="b"/>
                <a:pathLst>
                  <a:path w="58737" h="404073">
                    <a:moveTo>
                      <a:pt x="0" y="0"/>
                    </a:moveTo>
                    <a:lnTo>
                      <a:pt x="58737" y="0"/>
                    </a:lnTo>
                    <a:lnTo>
                      <a:pt x="58737" y="404073"/>
                    </a:lnTo>
                    <a:lnTo>
                      <a:pt x="0" y="404073"/>
                    </a:lnTo>
                    <a:close/>
                  </a:path>
                </a:pathLst>
              </a:custGeom>
              <a:solidFill>
                <a:srgbClr val="9B87FF"/>
              </a:solidFill>
              <a:ln cap="flat">
                <a:prstDash val="solid"/>
              </a:ln>
            </p:spPr>
            <p:txBody>
              <a:bodyPr vert="horz" lIns="91440" tIns="45720" rIns="91440" bIns="45720" anchor="ctr">
                <a:normAutofit fontScale="62500" lnSpcReduction="20000"/>
              </a:bodyPr>
              <a:lstStyle/>
              <a:p>
                <a:pPr marL="0" algn="l"/>
                <a:endParaRPr/>
              </a:p>
            </p:txBody>
          </p:sp>
          <p:sp>
            <p:nvSpPr>
              <p:cNvPr id="107" name="Freeform 34">
                <a:extLst>
                  <a:ext uri="{FF2B5EF4-FFF2-40B4-BE49-F238E27FC236}">
                    <a16:creationId xmlns:a16="http://schemas.microsoft.com/office/drawing/2014/main" id="{F943F1AE-3A00-3A4B-8CA3-2E9C875129D2}"/>
                  </a:ext>
                </a:extLst>
              </p:cNvPr>
              <p:cNvSpPr/>
              <p:nvPr/>
            </p:nvSpPr>
            <p:spPr>
              <a:xfrm>
                <a:off x="1751062" y="2878015"/>
                <a:ext cx="340657" cy="353274"/>
              </a:xfrm>
              <a:custGeom>
                <a:avLst/>
                <a:gdLst/>
                <a:ahLst/>
                <a:cxnLst/>
                <a:rect l="l" t="t" r="r" b="b"/>
                <a:pathLst>
                  <a:path w="340657" h="353274">
                    <a:moveTo>
                      <a:pt x="332796" y="220720"/>
                    </a:moveTo>
                    <a:lnTo>
                      <a:pt x="249836" y="335939"/>
                    </a:lnTo>
                    <a:cubicBezTo>
                      <a:pt x="237804" y="352651"/>
                      <a:pt x="215375" y="358073"/>
                      <a:pt x="197034" y="348708"/>
                    </a:cubicBezTo>
                    <a:lnTo>
                      <a:pt x="22738" y="259682"/>
                    </a:lnTo>
                    <a:cubicBezTo>
                      <a:pt x="-134" y="247998"/>
                      <a:pt x="-7107" y="218616"/>
                      <a:pt x="8074" y="197905"/>
                    </a:cubicBezTo>
                    <a:lnTo>
                      <a:pt x="140627" y="17046"/>
                    </a:lnTo>
                    <a:cubicBezTo>
                      <a:pt x="156811" y="-5036"/>
                      <a:pt x="189528" y="-5791"/>
                      <a:pt x="206716" y="15525"/>
                    </a:cubicBezTo>
                    <a:lnTo>
                      <a:pt x="331420" y="170190"/>
                    </a:lnTo>
                    <a:cubicBezTo>
                      <a:pt x="343203" y="184802"/>
                      <a:pt x="343769" y="205487"/>
                      <a:pt x="332796" y="220720"/>
                    </a:cubicBezTo>
                    <a:close/>
                  </a:path>
                </a:pathLst>
              </a:custGeom>
              <a:solidFill>
                <a:srgbClr val="8070F2"/>
              </a:solidFill>
              <a:ln cap="flat">
                <a:prstDash val="solid"/>
              </a:ln>
            </p:spPr>
            <p:txBody>
              <a:bodyPr vert="horz" lIns="91440" tIns="45720" rIns="91440" bIns="45720" anchor="ctr">
                <a:normAutofit fontScale="47500" lnSpcReduction="20000"/>
              </a:bodyPr>
              <a:lstStyle/>
              <a:p>
                <a:pPr marL="0" algn="l"/>
                <a:endParaRPr/>
              </a:p>
            </p:txBody>
          </p:sp>
          <p:sp>
            <p:nvSpPr>
              <p:cNvPr id="108" name="Freeform 35">
                <a:extLst>
                  <a:ext uri="{FF2B5EF4-FFF2-40B4-BE49-F238E27FC236}">
                    <a16:creationId xmlns:a16="http://schemas.microsoft.com/office/drawing/2014/main" id="{47C3E149-B410-36A5-B123-B6F33FE6E2DE}"/>
                  </a:ext>
                </a:extLst>
              </p:cNvPr>
              <p:cNvSpPr/>
              <p:nvPr/>
            </p:nvSpPr>
            <p:spPr>
              <a:xfrm>
                <a:off x="1772715" y="3077248"/>
                <a:ext cx="38216" cy="38216"/>
              </a:xfrm>
              <a:custGeom>
                <a:avLst/>
                <a:gdLst/>
                <a:ahLst/>
                <a:cxnLst/>
                <a:rect l="l" t="t" r="r" b="b"/>
                <a:pathLst>
                  <a:path w="38216" h="38216">
                    <a:moveTo>
                      <a:pt x="38216" y="19108"/>
                    </a:moveTo>
                    <a:cubicBezTo>
                      <a:pt x="38216" y="29661"/>
                      <a:pt x="29661" y="38216"/>
                      <a:pt x="19108" y="38216"/>
                    </a:cubicBezTo>
                    <a:cubicBezTo>
                      <a:pt x="8555" y="38216"/>
                      <a:pt x="0" y="29661"/>
                      <a:pt x="0" y="19108"/>
                    </a:cubicBezTo>
                    <a:cubicBezTo>
                      <a:pt x="0" y="8555"/>
                      <a:pt x="8555" y="0"/>
                      <a:pt x="19108" y="0"/>
                    </a:cubicBezTo>
                    <a:cubicBezTo>
                      <a:pt x="29661" y="0"/>
                      <a:pt x="38216" y="8555"/>
                      <a:pt x="38216" y="19108"/>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09" name="Freeform 36">
                <a:extLst>
                  <a:ext uri="{FF2B5EF4-FFF2-40B4-BE49-F238E27FC236}">
                    <a16:creationId xmlns:a16="http://schemas.microsoft.com/office/drawing/2014/main" id="{3FD9E9D6-773E-7550-48B6-996B0F45D2F3}"/>
                  </a:ext>
                </a:extLst>
              </p:cNvPr>
              <p:cNvSpPr/>
              <p:nvPr/>
            </p:nvSpPr>
            <p:spPr>
              <a:xfrm>
                <a:off x="1950788" y="3168455"/>
                <a:ext cx="38216" cy="38216"/>
              </a:xfrm>
              <a:custGeom>
                <a:avLst/>
                <a:gdLst/>
                <a:ahLst/>
                <a:cxnLst/>
                <a:rect l="l" t="t" r="r" b="b"/>
                <a:pathLst>
                  <a:path w="38216" h="38216">
                    <a:moveTo>
                      <a:pt x="38216" y="19108"/>
                    </a:moveTo>
                    <a:cubicBezTo>
                      <a:pt x="38216" y="29661"/>
                      <a:pt x="29661" y="38216"/>
                      <a:pt x="19108" y="38216"/>
                    </a:cubicBezTo>
                    <a:cubicBezTo>
                      <a:pt x="8555" y="38216"/>
                      <a:pt x="0" y="29661"/>
                      <a:pt x="0" y="19108"/>
                    </a:cubicBezTo>
                    <a:cubicBezTo>
                      <a:pt x="0" y="8555"/>
                      <a:pt x="8555" y="0"/>
                      <a:pt x="19108" y="0"/>
                    </a:cubicBezTo>
                    <a:cubicBezTo>
                      <a:pt x="29661" y="0"/>
                      <a:pt x="38216" y="8555"/>
                      <a:pt x="38216" y="19108"/>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0" name="Freeform 37">
                <a:extLst>
                  <a:ext uri="{FF2B5EF4-FFF2-40B4-BE49-F238E27FC236}">
                    <a16:creationId xmlns:a16="http://schemas.microsoft.com/office/drawing/2014/main" id="{55AB3868-6730-D9A8-5208-A255C8E05D65}"/>
                  </a:ext>
                </a:extLst>
              </p:cNvPr>
              <p:cNvSpPr/>
              <p:nvPr/>
            </p:nvSpPr>
            <p:spPr>
              <a:xfrm>
                <a:off x="2030700" y="3053798"/>
                <a:ext cx="38220" cy="38220"/>
              </a:xfrm>
              <a:custGeom>
                <a:avLst/>
                <a:gdLst/>
                <a:ahLst/>
                <a:cxnLst/>
                <a:rect l="l" t="t" r="r" b="b"/>
                <a:pathLst>
                  <a:path w="38220" h="38220">
                    <a:moveTo>
                      <a:pt x="38220" y="19108"/>
                    </a:moveTo>
                    <a:cubicBezTo>
                      <a:pt x="38220" y="29661"/>
                      <a:pt x="29665" y="38220"/>
                      <a:pt x="19112" y="38220"/>
                    </a:cubicBezTo>
                    <a:cubicBezTo>
                      <a:pt x="8560" y="38220"/>
                      <a:pt x="0" y="29665"/>
                      <a:pt x="0" y="19108"/>
                    </a:cubicBezTo>
                    <a:cubicBezTo>
                      <a:pt x="0" y="8555"/>
                      <a:pt x="8555" y="0"/>
                      <a:pt x="19112" y="0"/>
                    </a:cubicBezTo>
                    <a:cubicBezTo>
                      <a:pt x="29665" y="-4"/>
                      <a:pt x="38220" y="8551"/>
                      <a:pt x="38220" y="19108"/>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1" name="Freeform 38">
                <a:extLst>
                  <a:ext uri="{FF2B5EF4-FFF2-40B4-BE49-F238E27FC236}">
                    <a16:creationId xmlns:a16="http://schemas.microsoft.com/office/drawing/2014/main" id="{1FDBD246-B617-AE99-EA59-FE55CBF2A5C3}"/>
                  </a:ext>
                </a:extLst>
              </p:cNvPr>
              <p:cNvSpPr/>
              <p:nvPr/>
            </p:nvSpPr>
            <p:spPr>
              <a:xfrm>
                <a:off x="3014264" y="1854108"/>
                <a:ext cx="297727" cy="300030"/>
              </a:xfrm>
              <a:custGeom>
                <a:avLst/>
                <a:gdLst/>
                <a:ahLst/>
                <a:cxnLst/>
                <a:rect l="l" t="t" r="r" b="b"/>
                <a:pathLst>
                  <a:path w="297727" h="300030">
                    <a:moveTo>
                      <a:pt x="1044" y="42587"/>
                    </a:moveTo>
                    <a:lnTo>
                      <a:pt x="58462" y="273976"/>
                    </a:lnTo>
                    <a:cubicBezTo>
                      <a:pt x="64819" y="299595"/>
                      <a:pt x="96524" y="308725"/>
                      <a:pt x="115534" y="290410"/>
                    </a:cubicBezTo>
                    <a:lnTo>
                      <a:pt x="287211" y="124995"/>
                    </a:lnTo>
                    <a:cubicBezTo>
                      <a:pt x="306220" y="106680"/>
                      <a:pt x="298274" y="74657"/>
                      <a:pt x="272908" y="67349"/>
                    </a:cubicBezTo>
                    <a:lnTo>
                      <a:pt x="43812" y="1379"/>
                    </a:lnTo>
                    <a:cubicBezTo>
                      <a:pt x="18446" y="-5929"/>
                      <a:pt x="-5317" y="16968"/>
                      <a:pt x="1044" y="42587"/>
                    </a:cubicBezTo>
                    <a:close/>
                  </a:path>
                </a:pathLst>
              </a:custGeom>
              <a:solidFill>
                <a:srgbClr val="8070F2"/>
              </a:solidFill>
              <a:ln cap="flat">
                <a:prstDash val="solid"/>
              </a:ln>
            </p:spPr>
            <p:txBody>
              <a:bodyPr vert="horz" lIns="91440" tIns="45720" rIns="91440" bIns="45720" anchor="ctr">
                <a:normAutofit fontScale="32500" lnSpcReduction="20000"/>
              </a:bodyPr>
              <a:lstStyle/>
              <a:p>
                <a:pPr marL="0" algn="l"/>
                <a:endParaRPr/>
              </a:p>
            </p:txBody>
          </p:sp>
          <p:sp>
            <p:nvSpPr>
              <p:cNvPr id="112" name="Freeform 39">
                <a:extLst>
                  <a:ext uri="{FF2B5EF4-FFF2-40B4-BE49-F238E27FC236}">
                    <a16:creationId xmlns:a16="http://schemas.microsoft.com/office/drawing/2014/main" id="{60D3EA22-7BB1-C3A2-95E3-DFB19AC5B4D1}"/>
                  </a:ext>
                </a:extLst>
              </p:cNvPr>
              <p:cNvSpPr/>
              <p:nvPr/>
            </p:nvSpPr>
            <p:spPr>
              <a:xfrm>
                <a:off x="3093636" y="2081052"/>
                <a:ext cx="38226" cy="38226"/>
              </a:xfrm>
              <a:custGeom>
                <a:avLst/>
                <a:gdLst/>
                <a:ahLst/>
                <a:cxnLst/>
                <a:rect l="l" t="t" r="r" b="b"/>
                <a:pathLst>
                  <a:path w="38226" h="38226">
                    <a:moveTo>
                      <a:pt x="35116" y="29561"/>
                    </a:moveTo>
                    <a:cubicBezTo>
                      <a:pt x="29346" y="38399"/>
                      <a:pt x="17504" y="40885"/>
                      <a:pt x="8666" y="35116"/>
                    </a:cubicBezTo>
                    <a:cubicBezTo>
                      <a:pt x="-173" y="29347"/>
                      <a:pt x="-2659" y="17504"/>
                      <a:pt x="3110" y="8665"/>
                    </a:cubicBezTo>
                    <a:cubicBezTo>
                      <a:pt x="8880" y="-173"/>
                      <a:pt x="20723" y="-2659"/>
                      <a:pt x="29561" y="3110"/>
                    </a:cubicBezTo>
                    <a:cubicBezTo>
                      <a:pt x="38399" y="8884"/>
                      <a:pt x="40885" y="20723"/>
                      <a:pt x="35116" y="29561"/>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3" name="Freeform 40">
                <a:extLst>
                  <a:ext uri="{FF2B5EF4-FFF2-40B4-BE49-F238E27FC236}">
                    <a16:creationId xmlns:a16="http://schemas.microsoft.com/office/drawing/2014/main" id="{5F77518D-B7D4-02F5-B1AD-5157B9DF2518}"/>
                  </a:ext>
                </a:extLst>
              </p:cNvPr>
              <p:cNvSpPr/>
              <p:nvPr/>
            </p:nvSpPr>
            <p:spPr>
              <a:xfrm>
                <a:off x="3040105" y="1877023"/>
                <a:ext cx="38225" cy="38226"/>
              </a:xfrm>
              <a:custGeom>
                <a:avLst/>
                <a:gdLst/>
                <a:ahLst/>
                <a:cxnLst/>
                <a:rect l="l" t="t" r="r" b="b"/>
                <a:pathLst>
                  <a:path w="38225" h="38226">
                    <a:moveTo>
                      <a:pt x="35116" y="29561"/>
                    </a:moveTo>
                    <a:cubicBezTo>
                      <a:pt x="29347" y="38399"/>
                      <a:pt x="17504" y="40885"/>
                      <a:pt x="8666" y="35116"/>
                    </a:cubicBezTo>
                    <a:cubicBezTo>
                      <a:pt x="-173" y="29347"/>
                      <a:pt x="-2659" y="17504"/>
                      <a:pt x="3110" y="8665"/>
                    </a:cubicBezTo>
                    <a:cubicBezTo>
                      <a:pt x="8880" y="-173"/>
                      <a:pt x="20723" y="-2659"/>
                      <a:pt x="29557" y="3110"/>
                    </a:cubicBezTo>
                    <a:cubicBezTo>
                      <a:pt x="38395" y="8880"/>
                      <a:pt x="40885" y="20723"/>
                      <a:pt x="35116" y="29561"/>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4" name="Freeform 41">
                <a:extLst>
                  <a:ext uri="{FF2B5EF4-FFF2-40B4-BE49-F238E27FC236}">
                    <a16:creationId xmlns:a16="http://schemas.microsoft.com/office/drawing/2014/main" id="{7EA1ACF5-4AC0-0EB9-0241-9F5BE7561F20}"/>
                  </a:ext>
                </a:extLst>
              </p:cNvPr>
              <p:cNvSpPr/>
              <p:nvPr/>
            </p:nvSpPr>
            <p:spPr>
              <a:xfrm>
                <a:off x="3246398" y="1940163"/>
                <a:ext cx="38223" cy="38226"/>
              </a:xfrm>
              <a:custGeom>
                <a:avLst/>
                <a:gdLst/>
                <a:ahLst/>
                <a:cxnLst/>
                <a:rect l="l" t="t" r="r" b="b"/>
                <a:pathLst>
                  <a:path w="38223" h="38226">
                    <a:moveTo>
                      <a:pt x="35116" y="29561"/>
                    </a:moveTo>
                    <a:cubicBezTo>
                      <a:pt x="29347" y="38399"/>
                      <a:pt x="17504" y="40885"/>
                      <a:pt x="8665" y="35116"/>
                    </a:cubicBezTo>
                    <a:cubicBezTo>
                      <a:pt x="-173" y="29347"/>
                      <a:pt x="-2659" y="17504"/>
                      <a:pt x="3111" y="8665"/>
                    </a:cubicBezTo>
                    <a:cubicBezTo>
                      <a:pt x="8880" y="-173"/>
                      <a:pt x="20723" y="-2659"/>
                      <a:pt x="29557" y="3110"/>
                    </a:cubicBezTo>
                    <a:cubicBezTo>
                      <a:pt x="38390" y="8880"/>
                      <a:pt x="40885" y="20723"/>
                      <a:pt x="35116" y="29561"/>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5" name="Freeform 42">
                <a:extLst>
                  <a:ext uri="{FF2B5EF4-FFF2-40B4-BE49-F238E27FC236}">
                    <a16:creationId xmlns:a16="http://schemas.microsoft.com/office/drawing/2014/main" id="{849750A9-3ABD-49B9-60B1-9956BA128305}"/>
                  </a:ext>
                </a:extLst>
              </p:cNvPr>
              <p:cNvSpPr/>
              <p:nvPr/>
            </p:nvSpPr>
            <p:spPr>
              <a:xfrm>
                <a:off x="1907359" y="2896574"/>
                <a:ext cx="38216" cy="38216"/>
              </a:xfrm>
              <a:custGeom>
                <a:avLst/>
                <a:gdLst/>
                <a:ahLst/>
                <a:cxnLst/>
                <a:rect l="l" t="t" r="r" b="b"/>
                <a:pathLst>
                  <a:path w="38216" h="38216">
                    <a:moveTo>
                      <a:pt x="38216" y="19108"/>
                    </a:moveTo>
                    <a:cubicBezTo>
                      <a:pt x="38216" y="29661"/>
                      <a:pt x="29661" y="38216"/>
                      <a:pt x="19108" y="38216"/>
                    </a:cubicBezTo>
                    <a:cubicBezTo>
                      <a:pt x="8555" y="38216"/>
                      <a:pt x="0" y="29661"/>
                      <a:pt x="0" y="19108"/>
                    </a:cubicBezTo>
                    <a:cubicBezTo>
                      <a:pt x="0" y="8555"/>
                      <a:pt x="8555" y="0"/>
                      <a:pt x="19108" y="0"/>
                    </a:cubicBezTo>
                    <a:cubicBezTo>
                      <a:pt x="29657" y="-4"/>
                      <a:pt x="38216" y="8551"/>
                      <a:pt x="38216" y="19108"/>
                    </a:cubicBez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116" name="Freeform 43">
                <a:extLst>
                  <a:ext uri="{FF2B5EF4-FFF2-40B4-BE49-F238E27FC236}">
                    <a16:creationId xmlns:a16="http://schemas.microsoft.com/office/drawing/2014/main" id="{BE40CFFF-4D2E-C737-3F66-26EB734FF736}"/>
                  </a:ext>
                </a:extLst>
              </p:cNvPr>
              <p:cNvSpPr/>
              <p:nvPr/>
            </p:nvSpPr>
            <p:spPr>
              <a:xfrm>
                <a:off x="3385026" y="1357917"/>
                <a:ext cx="493090" cy="642668"/>
              </a:xfrm>
              <a:custGeom>
                <a:avLst/>
                <a:gdLst/>
                <a:ahLst/>
                <a:cxnLst/>
                <a:rect l="l" t="t" r="r" b="b"/>
                <a:pathLst>
                  <a:path w="493090" h="642668">
                    <a:moveTo>
                      <a:pt x="493091" y="561277"/>
                    </a:moveTo>
                    <a:lnTo>
                      <a:pt x="112545" y="642668"/>
                    </a:lnTo>
                    <a:lnTo>
                      <a:pt x="1141" y="121803"/>
                    </a:lnTo>
                    <a:cubicBezTo>
                      <a:pt x="-4761" y="94217"/>
                      <a:pt x="12821" y="67072"/>
                      <a:pt x="40407" y="61170"/>
                    </a:cubicBezTo>
                    <a:lnTo>
                      <a:pt x="321049" y="1141"/>
                    </a:lnTo>
                    <a:cubicBezTo>
                      <a:pt x="348636" y="-4761"/>
                      <a:pt x="375780" y="12821"/>
                      <a:pt x="381683" y="40407"/>
                    </a:cubicBezTo>
                    <a:lnTo>
                      <a:pt x="493091" y="561277"/>
                    </a:lnTo>
                    <a:close/>
                  </a:path>
                </a:pathLst>
              </a:custGeom>
              <a:solidFill>
                <a:srgbClr val="9B87FF"/>
              </a:solidFill>
              <a:ln cap="flat">
                <a:prstDash val="solid"/>
              </a:ln>
            </p:spPr>
            <p:txBody>
              <a:bodyPr vert="horz" lIns="91440" tIns="45720" rIns="91440" bIns="45720" anchor="ctr">
                <a:normAutofit/>
              </a:bodyPr>
              <a:lstStyle/>
              <a:p>
                <a:pPr marL="0" algn="l"/>
                <a:endParaRPr/>
              </a:p>
            </p:txBody>
          </p:sp>
          <p:sp>
            <p:nvSpPr>
              <p:cNvPr id="117" name="Freeform 44">
                <a:extLst>
                  <a:ext uri="{FF2B5EF4-FFF2-40B4-BE49-F238E27FC236}">
                    <a16:creationId xmlns:a16="http://schemas.microsoft.com/office/drawing/2014/main" id="{36947642-2792-C78A-126A-2255259F405D}"/>
                  </a:ext>
                </a:extLst>
              </p:cNvPr>
              <p:cNvSpPr/>
              <p:nvPr/>
            </p:nvSpPr>
            <p:spPr>
              <a:xfrm rot="-724509">
                <a:off x="3455708" y="1735418"/>
                <a:ext cx="390779" cy="103691"/>
              </a:xfrm>
              <a:custGeom>
                <a:avLst/>
                <a:gdLst/>
                <a:ahLst/>
                <a:cxnLst/>
                <a:rect l="l" t="t" r="r" b="b"/>
                <a:pathLst>
                  <a:path w="390779" h="103691">
                    <a:moveTo>
                      <a:pt x="0" y="0"/>
                    </a:moveTo>
                    <a:lnTo>
                      <a:pt x="390779" y="0"/>
                    </a:lnTo>
                    <a:lnTo>
                      <a:pt x="390779" y="103691"/>
                    </a:lnTo>
                    <a:lnTo>
                      <a:pt x="0" y="103691"/>
                    </a:lnTo>
                    <a:close/>
                  </a:path>
                </a:pathLst>
              </a:custGeom>
              <a:solidFill>
                <a:srgbClr val="8070F2"/>
              </a:solidFill>
              <a:ln cap="flat">
                <a:prstDash val="solid"/>
              </a:ln>
            </p:spPr>
            <p:txBody>
              <a:bodyPr vert="horz" lIns="91440" tIns="45720" rIns="91440" bIns="45720" anchor="ctr">
                <a:normAutofit fontScale="25000" lnSpcReduction="20000"/>
              </a:bodyPr>
              <a:lstStyle/>
              <a:p>
                <a:pPr marL="0" algn="l"/>
                <a:endParaRPr/>
              </a:p>
            </p:txBody>
          </p:sp>
          <p:sp>
            <p:nvSpPr>
              <p:cNvPr id="118" name="Freeform 45">
                <a:extLst>
                  <a:ext uri="{FF2B5EF4-FFF2-40B4-BE49-F238E27FC236}">
                    <a16:creationId xmlns:a16="http://schemas.microsoft.com/office/drawing/2014/main" id="{27B8FFA1-C610-B6E0-F8EE-C77930328A02}"/>
                  </a:ext>
                </a:extLst>
              </p:cNvPr>
              <p:cNvSpPr/>
              <p:nvPr/>
            </p:nvSpPr>
            <p:spPr>
              <a:xfrm>
                <a:off x="3231806" y="1796877"/>
                <a:ext cx="1093002" cy="606392"/>
              </a:xfrm>
              <a:custGeom>
                <a:avLst/>
                <a:gdLst/>
                <a:ahLst/>
                <a:cxnLst/>
                <a:rect l="l" t="t" r="r" b="b"/>
                <a:pathLst>
                  <a:path w="1093002" h="606392">
                    <a:moveTo>
                      <a:pt x="1093002" y="372621"/>
                    </a:moveTo>
                    <a:lnTo>
                      <a:pt x="0" y="606393"/>
                    </a:lnTo>
                    <a:lnTo>
                      <a:pt x="239601" y="81392"/>
                    </a:lnTo>
                    <a:lnTo>
                      <a:pt x="620147" y="0"/>
                    </a:lnTo>
                    <a:close/>
                  </a:path>
                </a:pathLst>
              </a:custGeom>
              <a:solidFill>
                <a:srgbClr val="9B87FF"/>
              </a:solidFill>
              <a:ln cap="flat">
                <a:prstDash val="solid"/>
              </a:ln>
            </p:spPr>
            <p:txBody>
              <a:bodyPr vert="horz" lIns="91440" tIns="45720" rIns="91440" bIns="45720" anchor="ctr">
                <a:normAutofit lnSpcReduction="10000"/>
              </a:bodyPr>
              <a:lstStyle/>
              <a:p>
                <a:pPr marL="0" algn="l"/>
                <a:endParaRPr/>
              </a:p>
            </p:txBody>
          </p:sp>
          <p:sp>
            <p:nvSpPr>
              <p:cNvPr id="119" name="Freeform 46">
                <a:extLst>
                  <a:ext uri="{FF2B5EF4-FFF2-40B4-BE49-F238E27FC236}">
                    <a16:creationId xmlns:a16="http://schemas.microsoft.com/office/drawing/2014/main" id="{DB6F76C6-52AF-281B-015B-FA9D2B55F3E6}"/>
                  </a:ext>
                </a:extLst>
              </p:cNvPr>
              <p:cNvSpPr/>
              <p:nvPr/>
            </p:nvSpPr>
            <p:spPr>
              <a:xfrm>
                <a:off x="3667345" y="1796877"/>
                <a:ext cx="657463" cy="492828"/>
              </a:xfrm>
              <a:custGeom>
                <a:avLst/>
                <a:gdLst/>
                <a:ahLst/>
                <a:cxnLst/>
                <a:rect l="l" t="t" r="r" b="b"/>
                <a:pathLst>
                  <a:path w="657463" h="492828">
                    <a:moveTo>
                      <a:pt x="0" y="39485"/>
                    </a:moveTo>
                    <a:lnTo>
                      <a:pt x="184609" y="0"/>
                    </a:lnTo>
                    <a:lnTo>
                      <a:pt x="657464" y="372621"/>
                    </a:lnTo>
                    <a:cubicBezTo>
                      <a:pt x="657464" y="372621"/>
                      <a:pt x="262284" y="459718"/>
                      <a:pt x="102433" y="492829"/>
                    </a:cubicBezTo>
                  </a:path>
                </a:pathLst>
              </a:custGeom>
              <a:solidFill>
                <a:srgbClr val="000000">
                  <a:alpha val="10000"/>
                </a:srgbClr>
              </a:solidFill>
              <a:ln cap="flat">
                <a:prstDash val="solid"/>
              </a:ln>
            </p:spPr>
            <p:txBody>
              <a:bodyPr vert="horz" lIns="91440" tIns="45720" rIns="91440" bIns="45720" anchor="ctr">
                <a:normAutofit fontScale="85000" lnSpcReduction="20000"/>
              </a:bodyPr>
              <a:lstStyle/>
              <a:p>
                <a:pPr marL="0" algn="l"/>
                <a:endParaRPr/>
              </a:p>
            </p:txBody>
          </p:sp>
          <p:sp>
            <p:nvSpPr>
              <p:cNvPr id="120" name="Freeform 47">
                <a:extLst>
                  <a:ext uri="{FF2B5EF4-FFF2-40B4-BE49-F238E27FC236}">
                    <a16:creationId xmlns:a16="http://schemas.microsoft.com/office/drawing/2014/main" id="{BB4D5BDC-992E-86BB-C072-9221255861CE}"/>
                  </a:ext>
                </a:extLst>
              </p:cNvPr>
              <p:cNvSpPr/>
              <p:nvPr/>
            </p:nvSpPr>
            <p:spPr>
              <a:xfrm>
                <a:off x="3571633" y="1358410"/>
                <a:ext cx="281936" cy="477952"/>
              </a:xfrm>
              <a:custGeom>
                <a:avLst/>
                <a:gdLst/>
                <a:ahLst/>
                <a:cxnLst/>
                <a:rect l="l" t="t" r="r" b="b"/>
                <a:pathLst>
                  <a:path w="281936" h="477952">
                    <a:moveTo>
                      <a:pt x="281937" y="438120"/>
                    </a:moveTo>
                    <a:lnTo>
                      <a:pt x="95708" y="477952"/>
                    </a:lnTo>
                    <a:lnTo>
                      <a:pt x="0" y="30485"/>
                    </a:lnTo>
                    <a:lnTo>
                      <a:pt x="137340" y="1116"/>
                    </a:lnTo>
                    <a:cubicBezTo>
                      <a:pt x="164339" y="-4658"/>
                      <a:pt x="190910" y="12547"/>
                      <a:pt x="196683" y="39550"/>
                    </a:cubicBezTo>
                    <a:lnTo>
                      <a:pt x="281937" y="438120"/>
                    </a:lnTo>
                    <a:close/>
                  </a:path>
                </a:pathLst>
              </a:custGeom>
              <a:solidFill>
                <a:srgbClr val="000000">
                  <a:alpha val="10000"/>
                </a:srgbClr>
              </a:solidFill>
              <a:ln cap="flat">
                <a:prstDash val="solid"/>
              </a:ln>
            </p:spPr>
            <p:txBody>
              <a:bodyPr vert="horz" lIns="91440" tIns="45720" rIns="91440" bIns="45720" anchor="ctr">
                <a:normAutofit fontScale="85000" lnSpcReduction="20000"/>
              </a:bodyPr>
              <a:lstStyle/>
              <a:p>
                <a:pPr marL="0" algn="l"/>
                <a:endParaRPr/>
              </a:p>
            </p:txBody>
          </p:sp>
        </p:grpSp>
        <p:grpSp>
          <p:nvGrpSpPr>
            <p:cNvPr id="8" name="Group 48">
              <a:extLst>
                <a:ext uri="{FF2B5EF4-FFF2-40B4-BE49-F238E27FC236}">
                  <a16:creationId xmlns:a16="http://schemas.microsoft.com/office/drawing/2014/main" id="{37158F30-7526-4CEC-763C-867B880EEC86}"/>
                </a:ext>
              </a:extLst>
            </p:cNvPr>
            <p:cNvGrpSpPr/>
            <p:nvPr/>
          </p:nvGrpSpPr>
          <p:grpSpPr>
            <a:xfrm>
              <a:off x="1808611" y="2154894"/>
              <a:ext cx="300966" cy="637812"/>
              <a:chOff x="2966156" y="3955034"/>
              <a:chExt cx="685732" cy="1453212"/>
            </a:xfrm>
          </p:grpSpPr>
          <p:grpSp>
            <p:nvGrpSpPr>
              <p:cNvPr id="75" name="Group 49">
                <a:extLst>
                  <a:ext uri="{FF2B5EF4-FFF2-40B4-BE49-F238E27FC236}">
                    <a16:creationId xmlns:a16="http://schemas.microsoft.com/office/drawing/2014/main" id="{C26A5EE9-E05E-1658-DC1C-6D9682BED517}"/>
                  </a:ext>
                </a:extLst>
              </p:cNvPr>
              <p:cNvGrpSpPr/>
              <p:nvPr/>
            </p:nvGrpSpPr>
            <p:grpSpPr>
              <a:xfrm>
                <a:off x="2966156" y="4185473"/>
                <a:ext cx="243198" cy="851981"/>
                <a:chOff x="2966156" y="4185473"/>
                <a:chExt cx="243198" cy="851981"/>
              </a:xfrm>
            </p:grpSpPr>
            <p:sp>
              <p:nvSpPr>
                <p:cNvPr id="93" name="Freeform 50">
                  <a:extLst>
                    <a:ext uri="{FF2B5EF4-FFF2-40B4-BE49-F238E27FC236}">
                      <a16:creationId xmlns:a16="http://schemas.microsoft.com/office/drawing/2014/main" id="{D504AA9A-09E4-E20D-9CA7-B839444EBDA1}"/>
                    </a:ext>
                  </a:extLst>
                </p:cNvPr>
                <p:cNvSpPr/>
                <p:nvPr/>
              </p:nvSpPr>
              <p:spPr>
                <a:xfrm>
                  <a:off x="3152760" y="4922272"/>
                  <a:ext cx="41947" cy="115182"/>
                </a:xfrm>
                <a:custGeom>
                  <a:avLst/>
                  <a:gdLst/>
                  <a:ahLst/>
                  <a:cxnLst/>
                  <a:rect l="l" t="t" r="r" b="b"/>
                  <a:pathLst>
                    <a:path w="41947" h="115182">
                      <a:moveTo>
                        <a:pt x="32935" y="114941"/>
                      </a:moveTo>
                      <a:lnTo>
                        <a:pt x="32935" y="114941"/>
                      </a:lnTo>
                      <a:cubicBezTo>
                        <a:pt x="26814" y="116218"/>
                        <a:pt x="20818" y="112292"/>
                        <a:pt x="19541" y="106167"/>
                      </a:cubicBezTo>
                      <a:lnTo>
                        <a:pt x="240" y="13636"/>
                      </a:lnTo>
                      <a:cubicBezTo>
                        <a:pt x="-1033" y="7515"/>
                        <a:pt x="2893" y="1518"/>
                        <a:pt x="9014" y="241"/>
                      </a:cubicBezTo>
                      <a:lnTo>
                        <a:pt x="9014" y="241"/>
                      </a:lnTo>
                      <a:cubicBezTo>
                        <a:pt x="15134" y="-1036"/>
                        <a:pt x="21131" y="2890"/>
                        <a:pt x="22408" y="9015"/>
                      </a:cubicBezTo>
                      <a:lnTo>
                        <a:pt x="41705" y="101542"/>
                      </a:lnTo>
                      <a:cubicBezTo>
                        <a:pt x="42986" y="107667"/>
                        <a:pt x="39056" y="113664"/>
                        <a:pt x="32935" y="114941"/>
                      </a:cubicBezTo>
                      <a:close/>
                    </a:path>
                  </a:pathLst>
                </a:custGeom>
                <a:solidFill>
                  <a:srgbClr val="00A3D5"/>
                </a:solidFill>
                <a:ln cap="flat">
                  <a:prstDash val="solid"/>
                </a:ln>
              </p:spPr>
              <p:txBody>
                <a:bodyPr vert="horz" lIns="91440" tIns="45720" rIns="91440" bIns="45720" anchor="ctr">
                  <a:normAutofit fontScale="25000" lnSpcReduction="20000"/>
                </a:bodyPr>
                <a:lstStyle/>
                <a:p>
                  <a:pPr marL="0" algn="l"/>
                  <a:endParaRPr/>
                </a:p>
              </p:txBody>
            </p:sp>
            <p:sp>
              <p:nvSpPr>
                <p:cNvPr id="94" name="Freeform 51">
                  <a:extLst>
                    <a:ext uri="{FF2B5EF4-FFF2-40B4-BE49-F238E27FC236}">
                      <a16:creationId xmlns:a16="http://schemas.microsoft.com/office/drawing/2014/main" id="{FEBEABBB-C95F-C966-6A58-402D375B9680}"/>
                    </a:ext>
                  </a:extLst>
                </p:cNvPr>
                <p:cNvSpPr/>
                <p:nvPr/>
              </p:nvSpPr>
              <p:spPr>
                <a:xfrm>
                  <a:off x="2983287" y="4185473"/>
                  <a:ext cx="85687" cy="173358"/>
                </a:xfrm>
                <a:custGeom>
                  <a:avLst/>
                  <a:gdLst/>
                  <a:ahLst/>
                  <a:cxnLst/>
                  <a:rect l="l" t="t" r="r" b="b"/>
                  <a:pathLst>
                    <a:path w="85687" h="173358">
                      <a:moveTo>
                        <a:pt x="60786" y="172700"/>
                      </a:moveTo>
                      <a:lnTo>
                        <a:pt x="60786" y="172700"/>
                      </a:lnTo>
                      <a:cubicBezTo>
                        <a:pt x="43937" y="176215"/>
                        <a:pt x="27276" y="165302"/>
                        <a:pt x="23761" y="148457"/>
                      </a:cubicBezTo>
                      <a:lnTo>
                        <a:pt x="658" y="37683"/>
                      </a:lnTo>
                      <a:cubicBezTo>
                        <a:pt x="-2856" y="20838"/>
                        <a:pt x="8057" y="4173"/>
                        <a:pt x="24901" y="659"/>
                      </a:cubicBezTo>
                      <a:lnTo>
                        <a:pt x="24901" y="659"/>
                      </a:lnTo>
                      <a:cubicBezTo>
                        <a:pt x="41746" y="-2856"/>
                        <a:pt x="58411" y="8052"/>
                        <a:pt x="61922" y="24906"/>
                      </a:cubicBezTo>
                      <a:lnTo>
                        <a:pt x="85029" y="135680"/>
                      </a:lnTo>
                      <a:cubicBezTo>
                        <a:pt x="88544" y="152525"/>
                        <a:pt x="77635" y="169185"/>
                        <a:pt x="60786" y="172700"/>
                      </a:cubicBezTo>
                      <a:close/>
                    </a:path>
                  </a:pathLst>
                </a:custGeom>
                <a:solidFill>
                  <a:srgbClr val="00A3D5"/>
                </a:solidFill>
                <a:ln cap="flat">
                  <a:prstDash val="solid"/>
                </a:ln>
              </p:spPr>
              <p:txBody>
                <a:bodyPr vert="horz" lIns="91440" tIns="45720" rIns="91440" bIns="45720" anchor="ctr">
                  <a:normAutofit fontScale="25000" lnSpcReduction="20000"/>
                </a:bodyPr>
                <a:lstStyle/>
                <a:p>
                  <a:pPr marL="0" algn="l"/>
                  <a:endParaRPr/>
                </a:p>
              </p:txBody>
            </p:sp>
            <p:sp>
              <p:nvSpPr>
                <p:cNvPr id="95" name="Freeform 52">
                  <a:extLst>
                    <a:ext uri="{FF2B5EF4-FFF2-40B4-BE49-F238E27FC236}">
                      <a16:creationId xmlns:a16="http://schemas.microsoft.com/office/drawing/2014/main" id="{2F4BBF93-D97B-053F-FE4F-74CA1AB4E311}"/>
                    </a:ext>
                  </a:extLst>
                </p:cNvPr>
                <p:cNvSpPr/>
                <p:nvPr/>
              </p:nvSpPr>
              <p:spPr>
                <a:xfrm>
                  <a:off x="3113769" y="4811077"/>
                  <a:ext cx="85686" cy="173357"/>
                </a:xfrm>
                <a:custGeom>
                  <a:avLst/>
                  <a:gdLst/>
                  <a:ahLst/>
                  <a:cxnLst/>
                  <a:rect l="l" t="t" r="r" b="b"/>
                  <a:pathLst>
                    <a:path w="85686" h="173357">
                      <a:moveTo>
                        <a:pt x="60782" y="172700"/>
                      </a:moveTo>
                      <a:lnTo>
                        <a:pt x="60782" y="172700"/>
                      </a:lnTo>
                      <a:cubicBezTo>
                        <a:pt x="43937" y="176211"/>
                        <a:pt x="27276" y="165302"/>
                        <a:pt x="23761" y="148453"/>
                      </a:cubicBezTo>
                      <a:lnTo>
                        <a:pt x="658" y="37679"/>
                      </a:lnTo>
                      <a:cubicBezTo>
                        <a:pt x="-2856" y="20829"/>
                        <a:pt x="8057" y="4173"/>
                        <a:pt x="24901" y="659"/>
                      </a:cubicBezTo>
                      <a:lnTo>
                        <a:pt x="24901" y="659"/>
                      </a:lnTo>
                      <a:cubicBezTo>
                        <a:pt x="41746" y="-2856"/>
                        <a:pt x="58407" y="8052"/>
                        <a:pt x="61922" y="24902"/>
                      </a:cubicBezTo>
                      <a:lnTo>
                        <a:pt x="85029" y="135676"/>
                      </a:lnTo>
                      <a:cubicBezTo>
                        <a:pt x="88539" y="152525"/>
                        <a:pt x="77631" y="169185"/>
                        <a:pt x="60782" y="172700"/>
                      </a:cubicBezTo>
                      <a:close/>
                    </a:path>
                  </a:pathLst>
                </a:custGeom>
                <a:solidFill>
                  <a:srgbClr val="00A3D5"/>
                </a:solidFill>
                <a:ln cap="flat">
                  <a:prstDash val="solid"/>
                </a:ln>
              </p:spPr>
              <p:txBody>
                <a:bodyPr vert="horz" lIns="91440" tIns="45720" rIns="91440" bIns="45720" anchor="ctr">
                  <a:normAutofit fontScale="25000" lnSpcReduction="20000"/>
                </a:bodyPr>
                <a:lstStyle/>
                <a:p>
                  <a:pPr marL="0" algn="l"/>
                  <a:endParaRPr/>
                </a:p>
              </p:txBody>
            </p:sp>
            <p:sp>
              <p:nvSpPr>
                <p:cNvPr id="96" name="Freeform 53">
                  <a:extLst>
                    <a:ext uri="{FF2B5EF4-FFF2-40B4-BE49-F238E27FC236}">
                      <a16:creationId xmlns:a16="http://schemas.microsoft.com/office/drawing/2014/main" id="{C0A01722-2D54-4062-D835-9A349D55DA45}"/>
                    </a:ext>
                  </a:extLst>
                </p:cNvPr>
                <p:cNvSpPr/>
                <p:nvPr/>
              </p:nvSpPr>
              <p:spPr>
                <a:xfrm>
                  <a:off x="2966156" y="4264268"/>
                  <a:ext cx="236311" cy="638426"/>
                </a:xfrm>
                <a:custGeom>
                  <a:avLst/>
                  <a:gdLst/>
                  <a:ahLst/>
                  <a:cxnLst/>
                  <a:rect l="l" t="t" r="r" b="b"/>
                  <a:pathLst>
                    <a:path w="236311" h="638426">
                      <a:moveTo>
                        <a:pt x="94522" y="679"/>
                      </a:moveTo>
                      <a:lnTo>
                        <a:pt x="25436" y="15089"/>
                      </a:lnTo>
                      <a:cubicBezTo>
                        <a:pt x="8163" y="18694"/>
                        <a:pt x="-2922" y="35616"/>
                        <a:pt x="679" y="52894"/>
                      </a:cubicBezTo>
                      <a:lnTo>
                        <a:pt x="59392" y="334415"/>
                      </a:lnTo>
                      <a:lnTo>
                        <a:pt x="132588" y="614547"/>
                      </a:lnTo>
                      <a:cubicBezTo>
                        <a:pt x="136891" y="631019"/>
                        <a:pt x="153359" y="641225"/>
                        <a:pt x="170024" y="637748"/>
                      </a:cubicBezTo>
                      <a:lnTo>
                        <a:pt x="210881" y="629227"/>
                      </a:lnTo>
                      <a:cubicBezTo>
                        <a:pt x="227550" y="625751"/>
                        <a:pt x="238561" y="609815"/>
                        <a:pt x="235921" y="592996"/>
                      </a:cubicBezTo>
                      <a:lnTo>
                        <a:pt x="191035" y="306962"/>
                      </a:lnTo>
                      <a:lnTo>
                        <a:pt x="132322" y="25440"/>
                      </a:lnTo>
                      <a:cubicBezTo>
                        <a:pt x="128722" y="8158"/>
                        <a:pt x="111795" y="-2922"/>
                        <a:pt x="94522" y="679"/>
                      </a:cubicBezTo>
                      <a:close/>
                    </a:path>
                  </a:pathLst>
                </a:custGeom>
                <a:solidFill>
                  <a:srgbClr val="6DC9F0"/>
                </a:solidFill>
                <a:ln cap="flat">
                  <a:prstDash val="solid"/>
                </a:ln>
              </p:spPr>
              <p:txBody>
                <a:bodyPr vert="horz" lIns="91440" tIns="45720" rIns="91440" bIns="45720" anchor="ctr">
                  <a:normAutofit/>
                </a:bodyPr>
                <a:lstStyle/>
                <a:p>
                  <a:pPr marL="0" algn="l"/>
                  <a:endParaRPr/>
                </a:p>
              </p:txBody>
            </p:sp>
            <p:sp>
              <p:nvSpPr>
                <p:cNvPr id="97" name="Freeform 54">
                  <a:extLst>
                    <a:ext uri="{FF2B5EF4-FFF2-40B4-BE49-F238E27FC236}">
                      <a16:creationId xmlns:a16="http://schemas.microsoft.com/office/drawing/2014/main" id="{99D0CE1D-928A-0B8E-CAE7-111BE1EE8C0C}"/>
                    </a:ext>
                  </a:extLst>
                </p:cNvPr>
                <p:cNvSpPr/>
                <p:nvPr/>
              </p:nvSpPr>
              <p:spPr>
                <a:xfrm>
                  <a:off x="3018637" y="4555029"/>
                  <a:ext cx="145471" cy="59849"/>
                </a:xfrm>
                <a:custGeom>
                  <a:avLst/>
                  <a:gdLst/>
                  <a:ahLst/>
                  <a:cxnLst/>
                  <a:rect l="l" t="t" r="r" b="b"/>
                  <a:pathLst>
                    <a:path w="145471" h="59849">
                      <a:moveTo>
                        <a:pt x="130634" y="36890"/>
                      </a:moveTo>
                      <a:lnTo>
                        <a:pt x="22449" y="59453"/>
                      </a:lnTo>
                      <a:cubicBezTo>
                        <a:pt x="12372" y="61553"/>
                        <a:pt x="2496" y="55090"/>
                        <a:pt x="396" y="45013"/>
                      </a:cubicBezTo>
                      <a:lnTo>
                        <a:pt x="396" y="45013"/>
                      </a:lnTo>
                      <a:cubicBezTo>
                        <a:pt x="-1704" y="34932"/>
                        <a:pt x="4759" y="25060"/>
                        <a:pt x="14836" y="22960"/>
                      </a:cubicBezTo>
                      <a:lnTo>
                        <a:pt x="123021" y="397"/>
                      </a:lnTo>
                      <a:cubicBezTo>
                        <a:pt x="133098" y="-1708"/>
                        <a:pt x="142970" y="4760"/>
                        <a:pt x="145074" y="14837"/>
                      </a:cubicBezTo>
                      <a:lnTo>
                        <a:pt x="145074" y="14837"/>
                      </a:lnTo>
                      <a:cubicBezTo>
                        <a:pt x="147179" y="24915"/>
                        <a:pt x="140711" y="34790"/>
                        <a:pt x="130634" y="36890"/>
                      </a:cubicBezTo>
                      <a:close/>
                    </a:path>
                  </a:pathLst>
                </a:custGeom>
                <a:solidFill>
                  <a:srgbClr val="00A3D5"/>
                </a:solidFill>
                <a:ln cap="flat">
                  <a:prstDash val="solid"/>
                </a:ln>
              </p:spPr>
              <p:txBody>
                <a:bodyPr vert="horz" lIns="91440" tIns="45720" rIns="91440" bIns="45720" anchor="ctr">
                  <a:normAutofit fontScale="25000" lnSpcReduction="20000"/>
                </a:bodyPr>
                <a:lstStyle/>
                <a:p>
                  <a:pPr marL="0" algn="l"/>
                  <a:endParaRPr/>
                </a:p>
              </p:txBody>
            </p:sp>
            <p:sp>
              <p:nvSpPr>
                <p:cNvPr id="98" name="Freeform 55">
                  <a:extLst>
                    <a:ext uri="{FF2B5EF4-FFF2-40B4-BE49-F238E27FC236}">
                      <a16:creationId xmlns:a16="http://schemas.microsoft.com/office/drawing/2014/main" id="{9170FEF5-A491-A2A2-0D70-C8EB4F5B30B9}"/>
                    </a:ext>
                  </a:extLst>
                </p:cNvPr>
                <p:cNvSpPr/>
                <p:nvPr/>
              </p:nvSpPr>
              <p:spPr>
                <a:xfrm>
                  <a:off x="3124616" y="4248878"/>
                  <a:ext cx="84739" cy="295168"/>
                </a:xfrm>
                <a:custGeom>
                  <a:avLst/>
                  <a:gdLst/>
                  <a:ahLst/>
                  <a:cxnLst/>
                  <a:rect l="l" t="t" r="r" b="b"/>
                  <a:pathLst>
                    <a:path w="84739" h="295168">
                      <a:moveTo>
                        <a:pt x="73085" y="294860"/>
                      </a:moveTo>
                      <a:lnTo>
                        <a:pt x="73085" y="294860"/>
                      </a:lnTo>
                      <a:cubicBezTo>
                        <a:pt x="65202" y="296506"/>
                        <a:pt x="57406" y="291396"/>
                        <a:pt x="55760" y="283514"/>
                      </a:cubicBezTo>
                      <a:lnTo>
                        <a:pt x="309" y="17634"/>
                      </a:lnTo>
                      <a:cubicBezTo>
                        <a:pt x="-1337" y="9747"/>
                        <a:pt x="3768" y="1950"/>
                        <a:pt x="11654" y="309"/>
                      </a:cubicBezTo>
                      <a:lnTo>
                        <a:pt x="11654" y="309"/>
                      </a:lnTo>
                      <a:cubicBezTo>
                        <a:pt x="19541" y="-1337"/>
                        <a:pt x="27338" y="3767"/>
                        <a:pt x="28979" y="11654"/>
                      </a:cubicBezTo>
                      <a:lnTo>
                        <a:pt x="84431" y="277535"/>
                      </a:lnTo>
                      <a:cubicBezTo>
                        <a:pt x="86076" y="285417"/>
                        <a:pt x="80972" y="293214"/>
                        <a:pt x="73085" y="294860"/>
                      </a:cubicBezTo>
                      <a:close/>
                    </a:path>
                  </a:pathLst>
                </a:custGeom>
                <a:solidFill>
                  <a:srgbClr val="00A3D5"/>
                </a:solidFill>
                <a:ln cap="flat">
                  <a:prstDash val="solid"/>
                </a:ln>
              </p:spPr>
              <p:txBody>
                <a:bodyPr vert="horz" lIns="91440" tIns="45720" rIns="91440" bIns="45720" anchor="ctr">
                  <a:normAutofit fontScale="32500" lnSpcReduction="20000"/>
                </a:bodyPr>
                <a:lstStyle/>
                <a:p>
                  <a:pPr marL="0" algn="l"/>
                  <a:endParaRPr/>
                </a:p>
              </p:txBody>
            </p:sp>
            <p:sp>
              <p:nvSpPr>
                <p:cNvPr id="99" name="Freeform 56">
                  <a:extLst>
                    <a:ext uri="{FF2B5EF4-FFF2-40B4-BE49-F238E27FC236}">
                      <a16:creationId xmlns:a16="http://schemas.microsoft.com/office/drawing/2014/main" id="{DE61B7B9-A815-9A6E-A0EE-4B94162E7787}"/>
                    </a:ext>
                  </a:extLst>
                </p:cNvPr>
                <p:cNvSpPr/>
                <p:nvPr/>
              </p:nvSpPr>
              <p:spPr>
                <a:xfrm rot="-706981">
                  <a:off x="3106189" y="4285647"/>
                  <a:ext cx="30620" cy="79880"/>
                </a:xfrm>
                <a:custGeom>
                  <a:avLst/>
                  <a:gdLst/>
                  <a:ahLst/>
                  <a:cxnLst/>
                  <a:rect l="l" t="t" r="r" b="b"/>
                  <a:pathLst>
                    <a:path w="30620" h="79880">
                      <a:moveTo>
                        <a:pt x="0" y="0"/>
                      </a:moveTo>
                      <a:lnTo>
                        <a:pt x="30620" y="0"/>
                      </a:lnTo>
                      <a:lnTo>
                        <a:pt x="30620" y="79881"/>
                      </a:lnTo>
                      <a:lnTo>
                        <a:pt x="0" y="79881"/>
                      </a:lnTo>
                      <a:close/>
                    </a:path>
                  </a:pathLst>
                </a:custGeom>
                <a:solidFill>
                  <a:srgbClr val="6DC9F0"/>
                </a:solidFill>
                <a:ln cap="flat">
                  <a:prstDash val="solid"/>
                </a:ln>
              </p:spPr>
              <p:txBody>
                <a:bodyPr vert="horz" lIns="91440" tIns="45720" rIns="91440" bIns="45720" anchor="ctr">
                  <a:normAutofit fontScale="25000" lnSpcReduction="20000"/>
                </a:bodyPr>
                <a:lstStyle/>
                <a:p>
                  <a:pPr marL="0" algn="l"/>
                  <a:endParaRPr/>
                </a:p>
              </p:txBody>
            </p:sp>
          </p:grpSp>
          <p:grpSp>
            <p:nvGrpSpPr>
              <p:cNvPr id="76" name="Group 57">
                <a:extLst>
                  <a:ext uri="{FF2B5EF4-FFF2-40B4-BE49-F238E27FC236}">
                    <a16:creationId xmlns:a16="http://schemas.microsoft.com/office/drawing/2014/main" id="{B83EA1EE-A88E-1D8D-220C-5ACC794F2795}"/>
                  </a:ext>
                </a:extLst>
              </p:cNvPr>
              <p:cNvGrpSpPr/>
              <p:nvPr/>
            </p:nvGrpSpPr>
            <p:grpSpPr>
              <a:xfrm>
                <a:off x="3173226" y="3955034"/>
                <a:ext cx="182178" cy="1037452"/>
                <a:chOff x="3173226" y="3955034"/>
                <a:chExt cx="182178" cy="1037452"/>
              </a:xfrm>
            </p:grpSpPr>
            <p:sp>
              <p:nvSpPr>
                <p:cNvPr id="87" name="Freeform 58">
                  <a:extLst>
                    <a:ext uri="{FF2B5EF4-FFF2-40B4-BE49-F238E27FC236}">
                      <a16:creationId xmlns:a16="http://schemas.microsoft.com/office/drawing/2014/main" id="{F3CBF80D-6D00-A65F-58EE-19D89E75DB1C}"/>
                    </a:ext>
                  </a:extLst>
                </p:cNvPr>
                <p:cNvSpPr/>
                <p:nvPr/>
              </p:nvSpPr>
              <p:spPr>
                <a:xfrm rot="176431">
                  <a:off x="3192515" y="4092504"/>
                  <a:ext cx="141975" cy="674701"/>
                </a:xfrm>
                <a:custGeom>
                  <a:avLst/>
                  <a:gdLst/>
                  <a:ahLst/>
                  <a:cxnLst/>
                  <a:rect l="l" t="t" r="r" b="b"/>
                  <a:pathLst>
                    <a:path w="141975" h="674701">
                      <a:moveTo>
                        <a:pt x="0" y="0"/>
                      </a:moveTo>
                      <a:lnTo>
                        <a:pt x="141976" y="0"/>
                      </a:lnTo>
                      <a:lnTo>
                        <a:pt x="141976" y="674701"/>
                      </a:lnTo>
                      <a:lnTo>
                        <a:pt x="0" y="674701"/>
                      </a:lnTo>
                      <a:close/>
                    </a:path>
                  </a:pathLst>
                </a:custGeom>
                <a:solidFill>
                  <a:srgbClr val="FFC73C"/>
                </a:solidFill>
                <a:ln cap="flat">
                  <a:prstDash val="solid"/>
                </a:ln>
              </p:spPr>
              <p:txBody>
                <a:bodyPr vert="horz" lIns="91440" tIns="45720" rIns="91440" bIns="45720" anchor="ctr">
                  <a:normAutofit/>
                </a:bodyPr>
                <a:lstStyle/>
                <a:p>
                  <a:pPr marL="0" algn="l"/>
                  <a:endParaRPr/>
                </a:p>
              </p:txBody>
            </p:sp>
            <p:sp>
              <p:nvSpPr>
                <p:cNvPr id="88" name="Freeform 59">
                  <a:extLst>
                    <a:ext uri="{FF2B5EF4-FFF2-40B4-BE49-F238E27FC236}">
                      <a16:creationId xmlns:a16="http://schemas.microsoft.com/office/drawing/2014/main" id="{0DD998F9-5563-568C-DDE0-A98EE776B931}"/>
                    </a:ext>
                  </a:extLst>
                </p:cNvPr>
                <p:cNvSpPr/>
                <p:nvPr/>
              </p:nvSpPr>
              <p:spPr>
                <a:xfrm rot="176088">
                  <a:off x="3225246" y="4092212"/>
                  <a:ext cx="77303" cy="674697"/>
                </a:xfrm>
                <a:custGeom>
                  <a:avLst/>
                  <a:gdLst/>
                  <a:ahLst/>
                  <a:cxnLst/>
                  <a:rect l="l" t="t" r="r" b="b"/>
                  <a:pathLst>
                    <a:path w="77303" h="674697">
                      <a:moveTo>
                        <a:pt x="0" y="0"/>
                      </a:moveTo>
                      <a:lnTo>
                        <a:pt x="77303" y="0"/>
                      </a:lnTo>
                      <a:lnTo>
                        <a:pt x="77303" y="674698"/>
                      </a:lnTo>
                      <a:lnTo>
                        <a:pt x="0" y="674698"/>
                      </a:lnTo>
                      <a:close/>
                    </a:path>
                  </a:pathLst>
                </a:custGeom>
                <a:solidFill>
                  <a:srgbClr val="FFFFFF">
                    <a:alpha val="30000"/>
                  </a:srgbClr>
                </a:solidFill>
                <a:ln cap="flat">
                  <a:prstDash val="solid"/>
                </a:ln>
              </p:spPr>
              <p:txBody>
                <a:bodyPr vert="horz" lIns="91440" tIns="45720" rIns="91440" bIns="45720" anchor="ctr">
                  <a:normAutofit/>
                </a:bodyPr>
                <a:lstStyle/>
                <a:p>
                  <a:pPr marL="0" algn="l"/>
                  <a:endParaRPr/>
                </a:p>
              </p:txBody>
            </p:sp>
            <p:sp>
              <p:nvSpPr>
                <p:cNvPr id="89" name="Freeform 60">
                  <a:extLst>
                    <a:ext uri="{FF2B5EF4-FFF2-40B4-BE49-F238E27FC236}">
                      <a16:creationId xmlns:a16="http://schemas.microsoft.com/office/drawing/2014/main" id="{8C2EAEF7-77D8-A3B9-3A47-18B3F156FBE6}"/>
                    </a:ext>
                  </a:extLst>
                </p:cNvPr>
                <p:cNvSpPr/>
                <p:nvPr/>
              </p:nvSpPr>
              <p:spPr>
                <a:xfrm>
                  <a:off x="3173226" y="4762786"/>
                  <a:ext cx="144052" cy="229699"/>
                </a:xfrm>
                <a:custGeom>
                  <a:avLst/>
                  <a:gdLst/>
                  <a:ahLst/>
                  <a:cxnLst/>
                  <a:rect l="l" t="t" r="r" b="b"/>
                  <a:pathLst>
                    <a:path w="144052" h="229699">
                      <a:moveTo>
                        <a:pt x="60432" y="229700"/>
                      </a:moveTo>
                      <a:lnTo>
                        <a:pt x="144052" y="7389"/>
                      </a:lnTo>
                      <a:lnTo>
                        <a:pt x="0" y="0"/>
                      </a:lnTo>
                      <a:close/>
                    </a:path>
                  </a:pathLst>
                </a:custGeom>
                <a:solidFill>
                  <a:srgbClr val="0B2D4E"/>
                </a:solidFill>
                <a:ln cap="flat">
                  <a:prstDash val="solid"/>
                </a:ln>
              </p:spPr>
              <p:txBody>
                <a:bodyPr vert="horz" lIns="91440" tIns="45720" rIns="91440" bIns="45720" anchor="ctr">
                  <a:normAutofit fontScale="25000" lnSpcReduction="20000"/>
                </a:bodyPr>
                <a:lstStyle/>
                <a:p>
                  <a:pPr marL="0" algn="l"/>
                  <a:endParaRPr/>
                </a:p>
              </p:txBody>
            </p:sp>
            <p:sp>
              <p:nvSpPr>
                <p:cNvPr id="90" name="Freeform 61">
                  <a:extLst>
                    <a:ext uri="{FF2B5EF4-FFF2-40B4-BE49-F238E27FC236}">
                      <a16:creationId xmlns:a16="http://schemas.microsoft.com/office/drawing/2014/main" id="{3DE2B897-14CD-4A28-013C-EB774F468A5C}"/>
                    </a:ext>
                  </a:extLst>
                </p:cNvPr>
                <p:cNvSpPr/>
                <p:nvPr/>
              </p:nvSpPr>
              <p:spPr>
                <a:xfrm>
                  <a:off x="3173226" y="4762786"/>
                  <a:ext cx="144052" cy="113744"/>
                </a:xfrm>
                <a:custGeom>
                  <a:avLst/>
                  <a:gdLst/>
                  <a:ahLst/>
                  <a:cxnLst/>
                  <a:rect l="l" t="t" r="r" b="b"/>
                  <a:pathLst>
                    <a:path w="144052" h="113744">
                      <a:moveTo>
                        <a:pt x="104049" y="113744"/>
                      </a:moveTo>
                      <a:lnTo>
                        <a:pt x="144052" y="7394"/>
                      </a:lnTo>
                      <a:lnTo>
                        <a:pt x="0" y="0"/>
                      </a:lnTo>
                      <a:lnTo>
                        <a:pt x="28911" y="109886"/>
                      </a:lnTo>
                      <a:close/>
                    </a:path>
                  </a:pathLst>
                </a:custGeom>
                <a:solidFill>
                  <a:srgbClr val="FFE9CC"/>
                </a:solidFill>
                <a:ln cap="flat">
                  <a:prstDash val="solid"/>
                </a:ln>
              </p:spPr>
              <p:txBody>
                <a:bodyPr vert="horz" lIns="91440" tIns="45720" rIns="91440" bIns="45720" anchor="ctr">
                  <a:normAutofit fontScale="25000" lnSpcReduction="20000"/>
                </a:bodyPr>
                <a:lstStyle/>
                <a:p>
                  <a:pPr marL="0" algn="l"/>
                  <a:endParaRPr/>
                </a:p>
              </p:txBody>
            </p:sp>
            <p:sp>
              <p:nvSpPr>
                <p:cNvPr id="91" name="Freeform 62">
                  <a:extLst>
                    <a:ext uri="{FF2B5EF4-FFF2-40B4-BE49-F238E27FC236}">
                      <a16:creationId xmlns:a16="http://schemas.microsoft.com/office/drawing/2014/main" id="{5C9A2C26-E663-9AE2-529A-DC4C624E0176}"/>
                    </a:ext>
                  </a:extLst>
                </p:cNvPr>
                <p:cNvSpPr/>
                <p:nvPr/>
              </p:nvSpPr>
              <p:spPr>
                <a:xfrm rot="176431">
                  <a:off x="3211620" y="4022716"/>
                  <a:ext cx="141975" cy="70282"/>
                </a:xfrm>
                <a:custGeom>
                  <a:avLst/>
                  <a:gdLst/>
                  <a:ahLst/>
                  <a:cxnLst/>
                  <a:rect l="l" t="t" r="r" b="b"/>
                  <a:pathLst>
                    <a:path w="141975" h="70282">
                      <a:moveTo>
                        <a:pt x="0" y="0"/>
                      </a:moveTo>
                      <a:lnTo>
                        <a:pt x="141976" y="0"/>
                      </a:lnTo>
                      <a:lnTo>
                        <a:pt x="141976" y="70283"/>
                      </a:lnTo>
                      <a:lnTo>
                        <a:pt x="0" y="70283"/>
                      </a:lnTo>
                      <a:close/>
                    </a:path>
                  </a:pathLst>
                </a:custGeom>
                <a:solidFill>
                  <a:srgbClr val="0B2D4E"/>
                </a:solidFill>
                <a:ln cap="flat">
                  <a:prstDash val="solid"/>
                </a:ln>
              </p:spPr>
              <p:txBody>
                <a:bodyPr vert="horz" lIns="91440" tIns="45720" rIns="91440" bIns="45720" anchor="ctr">
                  <a:normAutofit fontScale="25000" lnSpcReduction="20000"/>
                </a:bodyPr>
                <a:lstStyle/>
                <a:p>
                  <a:pPr marL="0" algn="l"/>
                  <a:endParaRPr/>
                </a:p>
              </p:txBody>
            </p:sp>
            <p:sp>
              <p:nvSpPr>
                <p:cNvPr id="92" name="Freeform 63">
                  <a:extLst>
                    <a:ext uri="{FF2B5EF4-FFF2-40B4-BE49-F238E27FC236}">
                      <a16:creationId xmlns:a16="http://schemas.microsoft.com/office/drawing/2014/main" id="{66A5F25A-1C45-7BEB-6279-FAC748432126}"/>
                    </a:ext>
                  </a:extLst>
                </p:cNvPr>
                <p:cNvSpPr/>
                <p:nvPr/>
              </p:nvSpPr>
              <p:spPr>
                <a:xfrm>
                  <a:off x="3213521" y="3955034"/>
                  <a:ext cx="141882" cy="73954"/>
                </a:xfrm>
                <a:custGeom>
                  <a:avLst/>
                  <a:gdLst/>
                  <a:ahLst/>
                  <a:cxnLst/>
                  <a:rect l="l" t="t" r="r" b="b"/>
                  <a:pathLst>
                    <a:path w="141882" h="73954">
                      <a:moveTo>
                        <a:pt x="141789" y="73955"/>
                      </a:moveTo>
                      <a:lnTo>
                        <a:pt x="0" y="66681"/>
                      </a:lnTo>
                      <a:lnTo>
                        <a:pt x="0" y="66681"/>
                      </a:lnTo>
                      <a:cubicBezTo>
                        <a:pt x="1989" y="27916"/>
                        <a:pt x="35023" y="-1895"/>
                        <a:pt x="73788" y="94"/>
                      </a:cubicBezTo>
                      <a:lnTo>
                        <a:pt x="75202" y="167"/>
                      </a:lnTo>
                      <a:cubicBezTo>
                        <a:pt x="113967" y="2156"/>
                        <a:pt x="143778" y="35190"/>
                        <a:pt x="141789" y="73955"/>
                      </a:cubicBezTo>
                      <a:lnTo>
                        <a:pt x="141789" y="73955"/>
                      </a:lnTo>
                      <a:close/>
                    </a:path>
                  </a:pathLst>
                </a:custGeom>
                <a:solidFill>
                  <a:srgbClr val="9B87FF"/>
                </a:solidFill>
                <a:ln cap="flat">
                  <a:prstDash val="solid"/>
                </a:ln>
              </p:spPr>
              <p:txBody>
                <a:bodyPr vert="horz" lIns="91440" tIns="45720" rIns="91440" bIns="45720" anchor="ctr">
                  <a:normAutofit fontScale="25000" lnSpcReduction="20000"/>
                </a:bodyPr>
                <a:lstStyle/>
                <a:p>
                  <a:pPr marL="0" algn="l"/>
                  <a:endParaRPr/>
                </a:p>
              </p:txBody>
            </p:sp>
          </p:grpSp>
          <p:grpSp>
            <p:nvGrpSpPr>
              <p:cNvPr id="77" name="Group 64">
                <a:extLst>
                  <a:ext uri="{FF2B5EF4-FFF2-40B4-BE49-F238E27FC236}">
                    <a16:creationId xmlns:a16="http://schemas.microsoft.com/office/drawing/2014/main" id="{FF7216E2-29CD-813F-3385-F665353BB581}"/>
                  </a:ext>
                </a:extLst>
              </p:cNvPr>
              <p:cNvGrpSpPr/>
              <p:nvPr/>
            </p:nvGrpSpPr>
            <p:grpSpPr>
              <a:xfrm>
                <a:off x="3153888" y="4094063"/>
                <a:ext cx="498000" cy="969603"/>
                <a:chOff x="3153888" y="4094063"/>
                <a:chExt cx="498000" cy="969603"/>
              </a:xfrm>
            </p:grpSpPr>
            <p:sp>
              <p:nvSpPr>
                <p:cNvPr id="81" name="Freeform 65">
                  <a:extLst>
                    <a:ext uri="{FF2B5EF4-FFF2-40B4-BE49-F238E27FC236}">
                      <a16:creationId xmlns:a16="http://schemas.microsoft.com/office/drawing/2014/main" id="{B2371208-1C13-0D49-4C48-D278DF98E3A8}"/>
                    </a:ext>
                  </a:extLst>
                </p:cNvPr>
                <p:cNvSpPr/>
                <p:nvPr/>
              </p:nvSpPr>
              <p:spPr>
                <a:xfrm rot="-9313419">
                  <a:off x="3343588" y="4267685"/>
                  <a:ext cx="141981" cy="674731"/>
                </a:xfrm>
                <a:custGeom>
                  <a:avLst/>
                  <a:gdLst/>
                  <a:ahLst/>
                  <a:cxnLst/>
                  <a:rect l="l" t="t" r="r" b="b"/>
                  <a:pathLst>
                    <a:path w="141981" h="674731">
                      <a:moveTo>
                        <a:pt x="0" y="0"/>
                      </a:moveTo>
                      <a:lnTo>
                        <a:pt x="141981" y="0"/>
                      </a:lnTo>
                      <a:lnTo>
                        <a:pt x="141981" y="674731"/>
                      </a:lnTo>
                      <a:lnTo>
                        <a:pt x="0" y="674731"/>
                      </a:lnTo>
                      <a:close/>
                    </a:path>
                  </a:pathLst>
                </a:custGeom>
                <a:solidFill>
                  <a:srgbClr val="FFC73C"/>
                </a:solidFill>
                <a:ln cap="flat">
                  <a:prstDash val="solid"/>
                </a:ln>
              </p:spPr>
              <p:txBody>
                <a:bodyPr vert="horz" lIns="91440" tIns="45720" rIns="91440" bIns="45720" anchor="ctr">
                  <a:normAutofit/>
                </a:bodyPr>
                <a:lstStyle/>
                <a:p>
                  <a:pPr marL="0" algn="l"/>
                  <a:endParaRPr/>
                </a:p>
              </p:txBody>
            </p:sp>
            <p:sp>
              <p:nvSpPr>
                <p:cNvPr id="82" name="Freeform 66">
                  <a:extLst>
                    <a:ext uri="{FF2B5EF4-FFF2-40B4-BE49-F238E27FC236}">
                      <a16:creationId xmlns:a16="http://schemas.microsoft.com/office/drawing/2014/main" id="{7CF01729-BB69-9868-44B0-563F04082271}"/>
                    </a:ext>
                  </a:extLst>
                </p:cNvPr>
                <p:cNvSpPr/>
                <p:nvPr/>
              </p:nvSpPr>
              <p:spPr>
                <a:xfrm rot="-9313275">
                  <a:off x="3376226" y="4268184"/>
                  <a:ext cx="77299" cy="674669"/>
                </a:xfrm>
                <a:custGeom>
                  <a:avLst/>
                  <a:gdLst/>
                  <a:ahLst/>
                  <a:cxnLst/>
                  <a:rect l="l" t="t" r="r" b="b"/>
                  <a:pathLst>
                    <a:path w="77299" h="674669">
                      <a:moveTo>
                        <a:pt x="0" y="0"/>
                      </a:moveTo>
                      <a:lnTo>
                        <a:pt x="77300" y="0"/>
                      </a:lnTo>
                      <a:lnTo>
                        <a:pt x="77300" y="674670"/>
                      </a:lnTo>
                      <a:lnTo>
                        <a:pt x="0" y="674670"/>
                      </a:lnTo>
                      <a:close/>
                    </a:path>
                  </a:pathLst>
                </a:custGeom>
                <a:solidFill>
                  <a:srgbClr val="FFFFFF">
                    <a:alpha val="30000"/>
                  </a:srgbClr>
                </a:solidFill>
                <a:ln cap="flat">
                  <a:prstDash val="solid"/>
                </a:ln>
              </p:spPr>
              <p:txBody>
                <a:bodyPr vert="horz" lIns="91440" tIns="45720" rIns="91440" bIns="45720" anchor="ctr">
                  <a:normAutofit/>
                </a:bodyPr>
                <a:lstStyle/>
                <a:p>
                  <a:pPr marL="0" algn="l"/>
                  <a:endParaRPr/>
                </a:p>
              </p:txBody>
            </p:sp>
            <p:sp>
              <p:nvSpPr>
                <p:cNvPr id="83" name="Freeform 67">
                  <a:extLst>
                    <a:ext uri="{FF2B5EF4-FFF2-40B4-BE49-F238E27FC236}">
                      <a16:creationId xmlns:a16="http://schemas.microsoft.com/office/drawing/2014/main" id="{5FB6330F-EC8A-25B5-34A0-E2C93BCF5A0E}"/>
                    </a:ext>
                  </a:extLst>
                </p:cNvPr>
                <p:cNvSpPr/>
                <p:nvPr/>
              </p:nvSpPr>
              <p:spPr>
                <a:xfrm>
                  <a:off x="3491566" y="4094063"/>
                  <a:ext cx="160322" cy="235696"/>
                </a:xfrm>
                <a:custGeom>
                  <a:avLst/>
                  <a:gdLst/>
                  <a:ahLst/>
                  <a:cxnLst/>
                  <a:rect l="l" t="t" r="r" b="b"/>
                  <a:pathLst>
                    <a:path w="160322" h="235696">
                      <a:moveTo>
                        <a:pt x="160323" y="0"/>
                      </a:moveTo>
                      <a:lnTo>
                        <a:pt x="0" y="175248"/>
                      </a:lnTo>
                      <a:lnTo>
                        <a:pt x="130962" y="235697"/>
                      </a:lnTo>
                      <a:close/>
                    </a:path>
                  </a:pathLst>
                </a:custGeom>
                <a:solidFill>
                  <a:srgbClr val="0B2D4E"/>
                </a:solidFill>
                <a:ln cap="flat">
                  <a:prstDash val="solid"/>
                </a:ln>
              </p:spPr>
              <p:txBody>
                <a:bodyPr vert="horz" lIns="91440" tIns="45720" rIns="91440" bIns="45720" anchor="ctr">
                  <a:normAutofit fontScale="25000" lnSpcReduction="20000"/>
                </a:bodyPr>
                <a:lstStyle/>
                <a:p>
                  <a:pPr marL="0" algn="l"/>
                  <a:endParaRPr/>
                </a:p>
              </p:txBody>
            </p:sp>
            <p:sp>
              <p:nvSpPr>
                <p:cNvPr id="84" name="Freeform 68">
                  <a:extLst>
                    <a:ext uri="{FF2B5EF4-FFF2-40B4-BE49-F238E27FC236}">
                      <a16:creationId xmlns:a16="http://schemas.microsoft.com/office/drawing/2014/main" id="{5E046A47-E296-024D-339F-4E053A9050D8}"/>
                    </a:ext>
                  </a:extLst>
                </p:cNvPr>
                <p:cNvSpPr/>
                <p:nvPr/>
              </p:nvSpPr>
              <p:spPr>
                <a:xfrm>
                  <a:off x="3491566" y="4185471"/>
                  <a:ext cx="145008" cy="144288"/>
                </a:xfrm>
                <a:custGeom>
                  <a:avLst/>
                  <a:gdLst/>
                  <a:ahLst/>
                  <a:cxnLst/>
                  <a:rect l="l" t="t" r="r" b="b"/>
                  <a:pathLst>
                    <a:path w="145008" h="144288">
                      <a:moveTo>
                        <a:pt x="76698" y="0"/>
                      </a:moveTo>
                      <a:lnTo>
                        <a:pt x="0" y="83839"/>
                      </a:lnTo>
                      <a:lnTo>
                        <a:pt x="130962" y="144288"/>
                      </a:lnTo>
                      <a:lnTo>
                        <a:pt x="145008" y="31534"/>
                      </a:lnTo>
                      <a:close/>
                    </a:path>
                  </a:pathLst>
                </a:custGeom>
                <a:solidFill>
                  <a:srgbClr val="FFE9CC"/>
                </a:solidFill>
                <a:ln cap="flat">
                  <a:prstDash val="solid"/>
                </a:ln>
              </p:spPr>
              <p:txBody>
                <a:bodyPr vert="horz" lIns="91440" tIns="45720" rIns="91440" bIns="45720" anchor="ctr">
                  <a:normAutofit fontScale="25000" lnSpcReduction="20000"/>
                </a:bodyPr>
                <a:lstStyle/>
                <a:p>
                  <a:pPr marL="0" algn="l"/>
                  <a:endParaRPr/>
                </a:p>
              </p:txBody>
            </p:sp>
            <p:sp>
              <p:nvSpPr>
                <p:cNvPr id="85" name="Freeform 69">
                  <a:extLst>
                    <a:ext uri="{FF2B5EF4-FFF2-40B4-BE49-F238E27FC236}">
                      <a16:creationId xmlns:a16="http://schemas.microsoft.com/office/drawing/2014/main" id="{61BF840B-427C-18D3-A74A-E97A27FCF66A}"/>
                    </a:ext>
                  </a:extLst>
                </p:cNvPr>
                <p:cNvSpPr/>
                <p:nvPr/>
              </p:nvSpPr>
              <p:spPr>
                <a:xfrm rot="-9313419">
                  <a:off x="3187503" y="4908092"/>
                  <a:ext cx="141981" cy="70285"/>
                </a:xfrm>
                <a:custGeom>
                  <a:avLst/>
                  <a:gdLst/>
                  <a:ahLst/>
                  <a:cxnLst/>
                  <a:rect l="l" t="t" r="r" b="b"/>
                  <a:pathLst>
                    <a:path w="141981" h="70285">
                      <a:moveTo>
                        <a:pt x="0" y="0"/>
                      </a:moveTo>
                      <a:lnTo>
                        <a:pt x="141981" y="0"/>
                      </a:lnTo>
                      <a:lnTo>
                        <a:pt x="141981" y="70286"/>
                      </a:lnTo>
                      <a:lnTo>
                        <a:pt x="0" y="70286"/>
                      </a:lnTo>
                      <a:close/>
                    </a:path>
                  </a:pathLst>
                </a:custGeom>
                <a:solidFill>
                  <a:srgbClr val="51666F"/>
                </a:solidFill>
                <a:ln cap="flat">
                  <a:prstDash val="solid"/>
                </a:ln>
              </p:spPr>
              <p:txBody>
                <a:bodyPr vert="horz" lIns="91440" tIns="45720" rIns="91440" bIns="45720" anchor="ctr">
                  <a:normAutofit fontScale="25000" lnSpcReduction="20000"/>
                </a:bodyPr>
                <a:lstStyle/>
                <a:p>
                  <a:pPr marL="0" algn="l"/>
                  <a:endParaRPr/>
                </a:p>
              </p:txBody>
            </p:sp>
            <p:sp>
              <p:nvSpPr>
                <p:cNvPr id="86" name="Freeform 70">
                  <a:extLst>
                    <a:ext uri="{FF2B5EF4-FFF2-40B4-BE49-F238E27FC236}">
                      <a16:creationId xmlns:a16="http://schemas.microsoft.com/office/drawing/2014/main" id="{9124BE1B-4C04-4511-21A0-8C3235C9A3D6}"/>
                    </a:ext>
                  </a:extLst>
                </p:cNvPr>
                <p:cNvSpPr/>
                <p:nvPr/>
              </p:nvSpPr>
              <p:spPr>
                <a:xfrm>
                  <a:off x="3153888" y="4943156"/>
                  <a:ext cx="155559" cy="120510"/>
                </a:xfrm>
                <a:custGeom>
                  <a:avLst/>
                  <a:gdLst/>
                  <a:ahLst/>
                  <a:cxnLst/>
                  <a:rect l="l" t="t" r="r" b="b"/>
                  <a:pathLst>
                    <a:path w="155559" h="120510">
                      <a:moveTo>
                        <a:pt x="26654" y="0"/>
                      </a:moveTo>
                      <a:lnTo>
                        <a:pt x="155559" y="59497"/>
                      </a:lnTo>
                      <a:lnTo>
                        <a:pt x="129696" y="115527"/>
                      </a:lnTo>
                      <a:cubicBezTo>
                        <a:pt x="127712" y="119826"/>
                        <a:pt x="122619" y="121703"/>
                        <a:pt x="118320" y="119719"/>
                      </a:cubicBezTo>
                      <a:lnTo>
                        <a:pt x="4983" y="67410"/>
                      </a:lnTo>
                      <a:cubicBezTo>
                        <a:pt x="684" y="65425"/>
                        <a:pt x="-1193" y="60333"/>
                        <a:pt x="791" y="56034"/>
                      </a:cubicBezTo>
                      <a:lnTo>
                        <a:pt x="26654" y="0"/>
                      </a:lnTo>
                      <a:close/>
                    </a:path>
                  </a:pathLst>
                </a:custGeom>
                <a:solidFill>
                  <a:srgbClr val="D8584E"/>
                </a:solidFill>
                <a:ln cap="flat">
                  <a:prstDash val="solid"/>
                </a:ln>
              </p:spPr>
              <p:txBody>
                <a:bodyPr vert="horz" lIns="91440" tIns="45720" rIns="91440" bIns="45720" anchor="ctr">
                  <a:normAutofit fontScale="25000" lnSpcReduction="20000"/>
                </a:bodyPr>
                <a:lstStyle/>
                <a:p>
                  <a:pPr marL="0" algn="l"/>
                  <a:endParaRPr/>
                </a:p>
              </p:txBody>
            </p:sp>
          </p:grpSp>
          <p:grpSp>
            <p:nvGrpSpPr>
              <p:cNvPr id="78" name="Group 71">
                <a:extLst>
                  <a:ext uri="{FF2B5EF4-FFF2-40B4-BE49-F238E27FC236}">
                    <a16:creationId xmlns:a16="http://schemas.microsoft.com/office/drawing/2014/main" id="{FB98DAA8-4330-FC50-ED38-347143A55468}"/>
                  </a:ext>
                </a:extLst>
              </p:cNvPr>
              <p:cNvGrpSpPr/>
              <p:nvPr/>
            </p:nvGrpSpPr>
            <p:grpSpPr>
              <a:xfrm>
                <a:off x="3029558" y="4719206"/>
                <a:ext cx="429505" cy="689040"/>
                <a:chOff x="3029558" y="4719206"/>
                <a:chExt cx="429505" cy="689040"/>
              </a:xfrm>
            </p:grpSpPr>
            <p:sp>
              <p:nvSpPr>
                <p:cNvPr id="79" name="Freeform 72">
                  <a:extLst>
                    <a:ext uri="{FF2B5EF4-FFF2-40B4-BE49-F238E27FC236}">
                      <a16:creationId xmlns:a16="http://schemas.microsoft.com/office/drawing/2014/main" id="{0A095D4E-C9FD-5E9B-C9E4-CC1FFED375FE}"/>
                    </a:ext>
                  </a:extLst>
                </p:cNvPr>
                <p:cNvSpPr/>
                <p:nvPr/>
              </p:nvSpPr>
              <p:spPr>
                <a:xfrm rot="-10800000">
                  <a:off x="3029560" y="4719206"/>
                  <a:ext cx="429503" cy="689040"/>
                </a:xfrm>
                <a:custGeom>
                  <a:avLst/>
                  <a:gdLst/>
                  <a:ahLst/>
                  <a:cxnLst/>
                  <a:rect l="l" t="t" r="r" b="b"/>
                  <a:pathLst>
                    <a:path w="429503" h="689040">
                      <a:moveTo>
                        <a:pt x="0" y="0"/>
                      </a:moveTo>
                      <a:lnTo>
                        <a:pt x="429504" y="0"/>
                      </a:lnTo>
                      <a:lnTo>
                        <a:pt x="429504" y="689040"/>
                      </a:lnTo>
                      <a:lnTo>
                        <a:pt x="0" y="689040"/>
                      </a:lnTo>
                      <a:close/>
                    </a:path>
                  </a:pathLst>
                </a:custGeom>
                <a:solidFill>
                  <a:srgbClr val="381F7A"/>
                </a:solidFill>
                <a:ln cap="flat">
                  <a:prstDash val="solid"/>
                </a:ln>
              </p:spPr>
              <p:txBody>
                <a:bodyPr vert="horz" lIns="91440" tIns="45720" rIns="91440" bIns="45720" anchor="ctr">
                  <a:normAutofit/>
                </a:bodyPr>
                <a:lstStyle/>
                <a:p>
                  <a:pPr marL="0" algn="l"/>
                  <a:endParaRPr/>
                </a:p>
              </p:txBody>
            </p:sp>
            <p:sp>
              <p:nvSpPr>
                <p:cNvPr id="80" name="Freeform 73">
                  <a:extLst>
                    <a:ext uri="{FF2B5EF4-FFF2-40B4-BE49-F238E27FC236}">
                      <a16:creationId xmlns:a16="http://schemas.microsoft.com/office/drawing/2014/main" id="{F6A4053F-43DB-BB25-BFE5-12DC5F31510C}"/>
                    </a:ext>
                  </a:extLst>
                </p:cNvPr>
                <p:cNvSpPr/>
                <p:nvPr/>
              </p:nvSpPr>
              <p:spPr>
                <a:xfrm rot="-10800000">
                  <a:off x="3029558" y="4719206"/>
                  <a:ext cx="214753" cy="689040"/>
                </a:xfrm>
                <a:custGeom>
                  <a:avLst/>
                  <a:gdLst/>
                  <a:ahLst/>
                  <a:cxnLst/>
                  <a:rect l="l" t="t" r="r" b="b"/>
                  <a:pathLst>
                    <a:path w="214753" h="689040">
                      <a:moveTo>
                        <a:pt x="0" y="0"/>
                      </a:moveTo>
                      <a:lnTo>
                        <a:pt x="214754" y="0"/>
                      </a:lnTo>
                      <a:lnTo>
                        <a:pt x="214754" y="689040"/>
                      </a:lnTo>
                      <a:lnTo>
                        <a:pt x="0" y="689040"/>
                      </a:lnTo>
                      <a:close/>
                    </a:path>
                  </a:pathLst>
                </a:custGeom>
                <a:solidFill>
                  <a:srgbClr val="000000">
                    <a:alpha val="10000"/>
                  </a:srgbClr>
                </a:solidFill>
                <a:ln cap="flat">
                  <a:prstDash val="solid"/>
                </a:ln>
              </p:spPr>
              <p:txBody>
                <a:bodyPr vert="horz" lIns="91440" tIns="45720" rIns="91440" bIns="45720" anchor="ctr">
                  <a:normAutofit/>
                </a:bodyPr>
                <a:lstStyle/>
                <a:p>
                  <a:pPr marL="0" algn="l"/>
                  <a:endParaRPr/>
                </a:p>
              </p:txBody>
            </p:sp>
          </p:grpSp>
        </p:grpSp>
        <p:grpSp>
          <p:nvGrpSpPr>
            <p:cNvPr id="9" name="Group 74">
              <a:extLst>
                <a:ext uri="{FF2B5EF4-FFF2-40B4-BE49-F238E27FC236}">
                  <a16:creationId xmlns:a16="http://schemas.microsoft.com/office/drawing/2014/main" id="{861FCA81-8696-B871-385A-C92C442827A5}"/>
                </a:ext>
              </a:extLst>
            </p:cNvPr>
            <p:cNvGrpSpPr/>
            <p:nvPr/>
          </p:nvGrpSpPr>
          <p:grpSpPr>
            <a:xfrm>
              <a:off x="2091651" y="2441100"/>
              <a:ext cx="369964" cy="352344"/>
              <a:chOff x="3611045" y="4607135"/>
              <a:chExt cx="842938" cy="802793"/>
            </a:xfrm>
          </p:grpSpPr>
          <p:sp>
            <p:nvSpPr>
              <p:cNvPr id="71" name="Freeform 75">
                <a:extLst>
                  <a:ext uri="{FF2B5EF4-FFF2-40B4-BE49-F238E27FC236}">
                    <a16:creationId xmlns:a16="http://schemas.microsoft.com/office/drawing/2014/main" id="{DF005398-FE8F-8A77-EF09-CC4D0A0C4D0F}"/>
                  </a:ext>
                </a:extLst>
              </p:cNvPr>
              <p:cNvSpPr/>
              <p:nvPr/>
            </p:nvSpPr>
            <p:spPr>
              <a:xfrm>
                <a:off x="3611045" y="4607135"/>
                <a:ext cx="560457" cy="802788"/>
              </a:xfrm>
              <a:custGeom>
                <a:avLst/>
                <a:gdLst/>
                <a:ahLst/>
                <a:cxnLst/>
                <a:rect l="l" t="t" r="r" b="b"/>
                <a:pathLst>
                  <a:path w="560457" h="802788">
                    <a:moveTo>
                      <a:pt x="414725" y="802789"/>
                    </a:moveTo>
                    <a:lnTo>
                      <a:pt x="145733" y="802789"/>
                    </a:lnTo>
                    <a:cubicBezTo>
                      <a:pt x="65245" y="802789"/>
                      <a:pt x="0" y="737544"/>
                      <a:pt x="0" y="657056"/>
                    </a:cubicBezTo>
                    <a:lnTo>
                      <a:pt x="0" y="0"/>
                    </a:lnTo>
                    <a:lnTo>
                      <a:pt x="560457" y="0"/>
                    </a:lnTo>
                    <a:lnTo>
                      <a:pt x="560457" y="657056"/>
                    </a:lnTo>
                    <a:cubicBezTo>
                      <a:pt x="560457" y="737544"/>
                      <a:pt x="495212" y="802789"/>
                      <a:pt x="414725" y="802789"/>
                    </a:cubicBezTo>
                    <a:close/>
                  </a:path>
                </a:pathLst>
              </a:custGeom>
              <a:solidFill>
                <a:srgbClr val="FFC73C"/>
              </a:solidFill>
              <a:ln cap="flat">
                <a:prstDash val="solid"/>
              </a:ln>
            </p:spPr>
            <p:txBody>
              <a:bodyPr vert="horz" lIns="91440" tIns="45720" rIns="91440" bIns="45720" anchor="ctr">
                <a:normAutofit/>
              </a:bodyPr>
              <a:lstStyle/>
              <a:p>
                <a:pPr marL="0" algn="l"/>
                <a:endParaRPr/>
              </a:p>
            </p:txBody>
          </p:sp>
          <p:sp>
            <p:nvSpPr>
              <p:cNvPr id="72" name="Freeform 76">
                <a:extLst>
                  <a:ext uri="{FF2B5EF4-FFF2-40B4-BE49-F238E27FC236}">
                    <a16:creationId xmlns:a16="http://schemas.microsoft.com/office/drawing/2014/main" id="{00008B07-8C9B-7A8C-5F6A-BEB22BE8ED96}"/>
                  </a:ext>
                </a:extLst>
              </p:cNvPr>
              <p:cNvSpPr/>
              <p:nvPr/>
            </p:nvSpPr>
            <p:spPr>
              <a:xfrm>
                <a:off x="3967293" y="4788705"/>
                <a:ext cx="486691" cy="493840"/>
              </a:xfrm>
              <a:custGeom>
                <a:avLst/>
                <a:gdLst/>
                <a:ahLst/>
                <a:cxnLst/>
                <a:rect l="l" t="t" r="r" b="b"/>
                <a:pathLst>
                  <a:path w="486691" h="493840">
                    <a:moveTo>
                      <a:pt x="243348" y="0"/>
                    </a:moveTo>
                    <a:cubicBezTo>
                      <a:pt x="108952" y="0"/>
                      <a:pt x="0" y="110547"/>
                      <a:pt x="0" y="246918"/>
                    </a:cubicBezTo>
                    <a:cubicBezTo>
                      <a:pt x="0" y="383289"/>
                      <a:pt x="108952" y="493840"/>
                      <a:pt x="243348" y="493840"/>
                    </a:cubicBezTo>
                    <a:cubicBezTo>
                      <a:pt x="377743" y="493840"/>
                      <a:pt x="486691" y="383289"/>
                      <a:pt x="486691" y="246918"/>
                    </a:cubicBezTo>
                    <a:cubicBezTo>
                      <a:pt x="486691" y="110547"/>
                      <a:pt x="377743" y="0"/>
                      <a:pt x="243348" y="0"/>
                    </a:cubicBezTo>
                    <a:close/>
                    <a:moveTo>
                      <a:pt x="243348" y="405784"/>
                    </a:moveTo>
                    <a:cubicBezTo>
                      <a:pt x="156877" y="405784"/>
                      <a:pt x="86779" y="334658"/>
                      <a:pt x="86779" y="246918"/>
                    </a:cubicBezTo>
                    <a:cubicBezTo>
                      <a:pt x="86779" y="159179"/>
                      <a:pt x="156877" y="88052"/>
                      <a:pt x="243348" y="88052"/>
                    </a:cubicBezTo>
                    <a:cubicBezTo>
                      <a:pt x="329814" y="88052"/>
                      <a:pt x="399912" y="159179"/>
                      <a:pt x="399912" y="246918"/>
                    </a:cubicBezTo>
                    <a:cubicBezTo>
                      <a:pt x="399912" y="334658"/>
                      <a:pt x="329814" y="405784"/>
                      <a:pt x="243348" y="405784"/>
                    </a:cubicBezTo>
                    <a:close/>
                  </a:path>
                </a:pathLst>
              </a:custGeom>
              <a:solidFill>
                <a:srgbClr val="FFC73C"/>
              </a:solidFill>
              <a:ln cap="flat">
                <a:prstDash val="solid"/>
              </a:ln>
            </p:spPr>
            <p:txBody>
              <a:bodyPr vert="horz" lIns="91440" tIns="45720" rIns="91440" bIns="45720" anchor="ctr">
                <a:normAutofit fontScale="85000" lnSpcReduction="20000"/>
              </a:bodyPr>
              <a:lstStyle/>
              <a:p>
                <a:pPr marL="0" algn="l"/>
                <a:endParaRPr/>
              </a:p>
            </p:txBody>
          </p:sp>
          <p:sp>
            <p:nvSpPr>
              <p:cNvPr id="73" name="Freeform 77">
                <a:extLst>
                  <a:ext uri="{FF2B5EF4-FFF2-40B4-BE49-F238E27FC236}">
                    <a16:creationId xmlns:a16="http://schemas.microsoft.com/office/drawing/2014/main" id="{F0197B35-A2BA-E38E-341C-4518A2008831}"/>
                  </a:ext>
                </a:extLst>
              </p:cNvPr>
              <p:cNvSpPr/>
              <p:nvPr/>
            </p:nvSpPr>
            <p:spPr>
              <a:xfrm>
                <a:off x="3664546" y="4653924"/>
                <a:ext cx="60603" cy="451286"/>
              </a:xfrm>
              <a:custGeom>
                <a:avLst/>
                <a:gdLst/>
                <a:ahLst/>
                <a:cxnLst/>
                <a:rect l="l" t="t" r="r" b="b"/>
                <a:pathLst>
                  <a:path w="60603" h="451286">
                    <a:moveTo>
                      <a:pt x="30304" y="451286"/>
                    </a:moveTo>
                    <a:lnTo>
                      <a:pt x="30304" y="451286"/>
                    </a:lnTo>
                    <a:cubicBezTo>
                      <a:pt x="13639" y="451286"/>
                      <a:pt x="0" y="437652"/>
                      <a:pt x="0" y="420991"/>
                    </a:cubicBezTo>
                    <a:lnTo>
                      <a:pt x="0" y="30299"/>
                    </a:lnTo>
                    <a:cubicBezTo>
                      <a:pt x="0" y="13635"/>
                      <a:pt x="13635" y="0"/>
                      <a:pt x="30304" y="0"/>
                    </a:cubicBezTo>
                    <a:lnTo>
                      <a:pt x="30304" y="0"/>
                    </a:lnTo>
                    <a:cubicBezTo>
                      <a:pt x="46969" y="0"/>
                      <a:pt x="60603" y="13635"/>
                      <a:pt x="60603" y="30299"/>
                    </a:cubicBezTo>
                    <a:lnTo>
                      <a:pt x="60603" y="420991"/>
                    </a:lnTo>
                    <a:cubicBezTo>
                      <a:pt x="60603" y="437656"/>
                      <a:pt x="46969" y="451286"/>
                      <a:pt x="30304" y="451286"/>
                    </a:cubicBezTo>
                    <a:close/>
                  </a:path>
                </a:pathLst>
              </a:custGeom>
              <a:solidFill>
                <a:srgbClr val="FFFFFF">
                  <a:alpha val="20000"/>
                </a:srgbClr>
              </a:solidFill>
              <a:ln cap="flat">
                <a:prstDash val="solid"/>
              </a:ln>
            </p:spPr>
            <p:txBody>
              <a:bodyPr vert="horz" lIns="91440" tIns="45720" rIns="91440" bIns="45720" anchor="ctr">
                <a:normAutofit fontScale="70000" lnSpcReduction="20000"/>
              </a:bodyPr>
              <a:lstStyle/>
              <a:p>
                <a:pPr marL="0" algn="l"/>
                <a:endParaRPr/>
              </a:p>
            </p:txBody>
          </p:sp>
          <p:sp>
            <p:nvSpPr>
              <p:cNvPr id="74" name="Freeform 78">
                <a:extLst>
                  <a:ext uri="{FF2B5EF4-FFF2-40B4-BE49-F238E27FC236}">
                    <a16:creationId xmlns:a16="http://schemas.microsoft.com/office/drawing/2014/main" id="{4633DB0B-4BD2-BA42-5E82-D9663925A452}"/>
                  </a:ext>
                </a:extLst>
              </p:cNvPr>
              <p:cNvSpPr/>
              <p:nvPr/>
            </p:nvSpPr>
            <p:spPr>
              <a:xfrm>
                <a:off x="3900131" y="4607135"/>
                <a:ext cx="271371" cy="802793"/>
              </a:xfrm>
              <a:custGeom>
                <a:avLst/>
                <a:gdLst/>
                <a:ahLst/>
                <a:cxnLst/>
                <a:rect l="l" t="t" r="r" b="b"/>
                <a:pathLst>
                  <a:path w="271371" h="802793">
                    <a:moveTo>
                      <a:pt x="141939" y="0"/>
                    </a:moveTo>
                    <a:lnTo>
                      <a:pt x="141939" y="660854"/>
                    </a:lnTo>
                    <a:cubicBezTo>
                      <a:pt x="141939" y="739241"/>
                      <a:pt x="78391" y="802793"/>
                      <a:pt x="0" y="802793"/>
                    </a:cubicBezTo>
                    <a:lnTo>
                      <a:pt x="129432" y="802793"/>
                    </a:lnTo>
                    <a:cubicBezTo>
                      <a:pt x="207823" y="802793"/>
                      <a:pt x="271371" y="739245"/>
                      <a:pt x="271371" y="660854"/>
                    </a:cubicBezTo>
                    <a:lnTo>
                      <a:pt x="271371" y="0"/>
                    </a:lnTo>
                    <a:lnTo>
                      <a:pt x="141939" y="0"/>
                    </a:lnTo>
                    <a:close/>
                  </a:path>
                </a:pathLst>
              </a:custGeom>
              <a:solidFill>
                <a:srgbClr val="EFB126"/>
              </a:solidFill>
              <a:ln cap="flat">
                <a:prstDash val="solid"/>
              </a:ln>
            </p:spPr>
            <p:txBody>
              <a:bodyPr vert="horz" lIns="91440" tIns="45720" rIns="91440" bIns="45720" anchor="ctr">
                <a:normAutofit/>
              </a:bodyPr>
              <a:lstStyle/>
              <a:p>
                <a:pPr marL="0" algn="l"/>
                <a:endParaRPr/>
              </a:p>
            </p:txBody>
          </p:sp>
        </p:grpSp>
        <p:grpSp>
          <p:nvGrpSpPr>
            <p:cNvPr id="10" name="Group 79">
              <a:extLst>
                <a:ext uri="{FF2B5EF4-FFF2-40B4-BE49-F238E27FC236}">
                  <a16:creationId xmlns:a16="http://schemas.microsoft.com/office/drawing/2014/main" id="{30A2CB3D-7E95-23B5-EDF4-2BF70FB3DD0E}"/>
                </a:ext>
              </a:extLst>
            </p:cNvPr>
            <p:cNvGrpSpPr/>
            <p:nvPr/>
          </p:nvGrpSpPr>
          <p:grpSpPr>
            <a:xfrm>
              <a:off x="4294066" y="1139550"/>
              <a:ext cx="898819" cy="1652743"/>
              <a:chOff x="8629104" y="1641638"/>
              <a:chExt cx="2047901" cy="3765667"/>
            </a:xfrm>
          </p:grpSpPr>
          <p:grpSp>
            <p:nvGrpSpPr>
              <p:cNvPr id="48" name="Group 80">
                <a:extLst>
                  <a:ext uri="{FF2B5EF4-FFF2-40B4-BE49-F238E27FC236}">
                    <a16:creationId xmlns:a16="http://schemas.microsoft.com/office/drawing/2014/main" id="{1D10AC19-CE16-2739-8DE4-DF8CC1C8081C}"/>
                  </a:ext>
                </a:extLst>
              </p:cNvPr>
              <p:cNvGrpSpPr/>
              <p:nvPr/>
            </p:nvGrpSpPr>
            <p:grpSpPr>
              <a:xfrm>
                <a:off x="8629104" y="1641638"/>
                <a:ext cx="1346929" cy="2987237"/>
                <a:chOff x="8629104" y="1641638"/>
                <a:chExt cx="1346929" cy="2987237"/>
              </a:xfrm>
            </p:grpSpPr>
            <p:sp>
              <p:nvSpPr>
                <p:cNvPr id="62" name="Freeform 81">
                  <a:extLst>
                    <a:ext uri="{FF2B5EF4-FFF2-40B4-BE49-F238E27FC236}">
                      <a16:creationId xmlns:a16="http://schemas.microsoft.com/office/drawing/2014/main" id="{7156BF04-08CC-D0E9-A050-00074627BE4C}"/>
                    </a:ext>
                  </a:extLst>
                </p:cNvPr>
                <p:cNvSpPr/>
                <p:nvPr/>
              </p:nvSpPr>
              <p:spPr>
                <a:xfrm>
                  <a:off x="8726567" y="1729300"/>
                  <a:ext cx="1249466" cy="2765574"/>
                </a:xfrm>
                <a:custGeom>
                  <a:avLst/>
                  <a:gdLst/>
                  <a:ahLst/>
                  <a:cxnLst/>
                  <a:rect l="l" t="t" r="r" b="b"/>
                  <a:pathLst>
                    <a:path w="1249466" h="2765574">
                      <a:moveTo>
                        <a:pt x="715861" y="205702"/>
                      </a:moveTo>
                      <a:cubicBezTo>
                        <a:pt x="659866" y="205376"/>
                        <a:pt x="605517" y="198175"/>
                        <a:pt x="567158" y="143242"/>
                      </a:cubicBezTo>
                      <a:cubicBezTo>
                        <a:pt x="491870" y="35426"/>
                        <a:pt x="376956" y="-61366"/>
                        <a:pt x="248081" y="48272"/>
                      </a:cubicBezTo>
                      <a:cubicBezTo>
                        <a:pt x="173753" y="111507"/>
                        <a:pt x="229646" y="241590"/>
                        <a:pt x="165674" y="304161"/>
                      </a:cubicBezTo>
                      <a:cubicBezTo>
                        <a:pt x="109104" y="359497"/>
                        <a:pt x="37168" y="350350"/>
                        <a:pt x="8236" y="442191"/>
                      </a:cubicBezTo>
                      <a:cubicBezTo>
                        <a:pt x="-34327" y="577298"/>
                        <a:pt x="99815" y="695684"/>
                        <a:pt x="142880" y="812515"/>
                      </a:cubicBezTo>
                      <a:cubicBezTo>
                        <a:pt x="179017" y="910558"/>
                        <a:pt x="97741" y="947921"/>
                        <a:pt x="61227" y="1024320"/>
                      </a:cubicBezTo>
                      <a:cubicBezTo>
                        <a:pt x="33075" y="1083221"/>
                        <a:pt x="47549" y="1146306"/>
                        <a:pt x="78226" y="1202615"/>
                      </a:cubicBezTo>
                      <a:cubicBezTo>
                        <a:pt x="132318" y="1301906"/>
                        <a:pt x="252247" y="1381844"/>
                        <a:pt x="224464" y="1510410"/>
                      </a:cubicBezTo>
                      <a:cubicBezTo>
                        <a:pt x="201276" y="1617712"/>
                        <a:pt x="179712" y="1713343"/>
                        <a:pt x="274390" y="1794666"/>
                      </a:cubicBezTo>
                      <a:cubicBezTo>
                        <a:pt x="339293" y="1850413"/>
                        <a:pt x="459715" y="1901218"/>
                        <a:pt x="450538" y="2004401"/>
                      </a:cubicBezTo>
                      <a:cubicBezTo>
                        <a:pt x="447290" y="2040911"/>
                        <a:pt x="422018" y="2072038"/>
                        <a:pt x="415091" y="2108034"/>
                      </a:cubicBezTo>
                      <a:cubicBezTo>
                        <a:pt x="404127" y="2165002"/>
                        <a:pt x="441027" y="2220449"/>
                        <a:pt x="483885" y="2259548"/>
                      </a:cubicBezTo>
                      <a:cubicBezTo>
                        <a:pt x="581393" y="2348514"/>
                        <a:pt x="667036" y="2432417"/>
                        <a:pt x="740078" y="2544352"/>
                      </a:cubicBezTo>
                      <a:cubicBezTo>
                        <a:pt x="771291" y="2592183"/>
                        <a:pt x="896240" y="2700183"/>
                        <a:pt x="846305" y="2765574"/>
                      </a:cubicBezTo>
                      <a:cubicBezTo>
                        <a:pt x="937075" y="2646713"/>
                        <a:pt x="1033009" y="2531447"/>
                        <a:pt x="1115485" y="2406489"/>
                      </a:cubicBezTo>
                      <a:cubicBezTo>
                        <a:pt x="1183320" y="2303714"/>
                        <a:pt x="1285577" y="2153399"/>
                        <a:pt x="1215968" y="2026818"/>
                      </a:cubicBezTo>
                      <a:cubicBezTo>
                        <a:pt x="1194318" y="1987449"/>
                        <a:pt x="1154057" y="1958109"/>
                        <a:pt x="1143020" y="1914548"/>
                      </a:cubicBezTo>
                      <a:cubicBezTo>
                        <a:pt x="1123102" y="1835891"/>
                        <a:pt x="1200384" y="1762965"/>
                        <a:pt x="1229114" y="1696048"/>
                      </a:cubicBezTo>
                      <a:cubicBezTo>
                        <a:pt x="1274223" y="1590983"/>
                        <a:pt x="1241120" y="1468958"/>
                        <a:pt x="1161662" y="1390091"/>
                      </a:cubicBezTo>
                      <a:cubicBezTo>
                        <a:pt x="1124067" y="1352775"/>
                        <a:pt x="1083270" y="1311743"/>
                        <a:pt x="1077749" y="1259060"/>
                      </a:cubicBezTo>
                      <a:cubicBezTo>
                        <a:pt x="1071719" y="1201535"/>
                        <a:pt x="1107788" y="1147901"/>
                        <a:pt x="1124148" y="1094841"/>
                      </a:cubicBezTo>
                      <a:cubicBezTo>
                        <a:pt x="1139235" y="1045922"/>
                        <a:pt x="1148631" y="993917"/>
                        <a:pt x="1154139" y="943108"/>
                      </a:cubicBezTo>
                      <a:cubicBezTo>
                        <a:pt x="1158026" y="907228"/>
                        <a:pt x="1159527" y="870516"/>
                        <a:pt x="1151087" y="835429"/>
                      </a:cubicBezTo>
                      <a:cubicBezTo>
                        <a:pt x="1135039" y="768696"/>
                        <a:pt x="1074946" y="731599"/>
                        <a:pt x="1030463" y="684249"/>
                      </a:cubicBezTo>
                      <a:cubicBezTo>
                        <a:pt x="924571" y="571524"/>
                        <a:pt x="980233" y="438981"/>
                        <a:pt x="933971" y="307971"/>
                      </a:cubicBezTo>
                      <a:cubicBezTo>
                        <a:pt x="892446" y="190370"/>
                        <a:pt x="802200" y="206207"/>
                        <a:pt x="715861" y="205702"/>
                      </a:cubicBezTo>
                      <a:close/>
                    </a:path>
                  </a:pathLst>
                </a:custGeom>
                <a:solidFill>
                  <a:srgbClr val="3DC8E8"/>
                </a:solidFill>
                <a:ln cap="flat">
                  <a:prstDash val="solid"/>
                </a:ln>
              </p:spPr>
              <p:txBody>
                <a:bodyPr vert="horz" lIns="91440" tIns="45720" rIns="91440" bIns="45720" anchor="ctr">
                  <a:normAutofit/>
                </a:bodyPr>
                <a:lstStyle/>
                <a:p>
                  <a:pPr marL="0" algn="l"/>
                  <a:endParaRPr/>
                </a:p>
              </p:txBody>
            </p:sp>
            <p:grpSp>
              <p:nvGrpSpPr>
                <p:cNvPr id="63" name="Group 82">
                  <a:extLst>
                    <a:ext uri="{FF2B5EF4-FFF2-40B4-BE49-F238E27FC236}">
                      <a16:creationId xmlns:a16="http://schemas.microsoft.com/office/drawing/2014/main" id="{A85A2487-BBFE-1873-A970-DB9DBF3C1277}"/>
                    </a:ext>
                  </a:extLst>
                </p:cNvPr>
                <p:cNvGrpSpPr/>
                <p:nvPr/>
              </p:nvGrpSpPr>
              <p:grpSpPr>
                <a:xfrm>
                  <a:off x="8629104" y="1641638"/>
                  <a:ext cx="1277705" cy="2987237"/>
                  <a:chOff x="8629104" y="1641638"/>
                  <a:chExt cx="1277705" cy="2987237"/>
                </a:xfrm>
                <a:noFill/>
              </p:grpSpPr>
              <p:sp>
                <p:nvSpPr>
                  <p:cNvPr id="64" name="Freeform 83">
                    <a:extLst>
                      <a:ext uri="{FF2B5EF4-FFF2-40B4-BE49-F238E27FC236}">
                        <a16:creationId xmlns:a16="http://schemas.microsoft.com/office/drawing/2014/main" id="{242E25AB-DD55-0921-ABD8-5424C5A3ED2A}"/>
                      </a:ext>
                    </a:extLst>
                  </p:cNvPr>
                  <p:cNvSpPr/>
                  <p:nvPr/>
                </p:nvSpPr>
                <p:spPr>
                  <a:xfrm>
                    <a:off x="8984906" y="1641638"/>
                    <a:ext cx="615144" cy="2987237"/>
                  </a:xfrm>
                  <a:custGeom>
                    <a:avLst/>
                    <a:gdLst/>
                    <a:ahLst/>
                    <a:cxnLst/>
                    <a:rect l="l" t="t" r="r" b="b"/>
                    <a:pathLst>
                      <a:path w="615144" h="2987237">
                        <a:moveTo>
                          <a:pt x="599226" y="2987238"/>
                        </a:moveTo>
                        <a:cubicBezTo>
                          <a:pt x="638557" y="2536556"/>
                          <a:pt x="602433" y="2082299"/>
                          <a:pt x="519180" y="1638449"/>
                        </a:cubicBezTo>
                        <a:cubicBezTo>
                          <a:pt x="439756" y="1215040"/>
                          <a:pt x="335518" y="790174"/>
                          <a:pt x="177477" y="388797"/>
                        </a:cubicBezTo>
                        <a:cubicBezTo>
                          <a:pt x="125257" y="256181"/>
                          <a:pt x="66625" y="126024"/>
                          <a:pt x="0" y="0"/>
                        </a:cubicBezTo>
                      </a:path>
                    </a:pathLst>
                  </a:custGeom>
                  <a:noFill/>
                  <a:ln w="21422" cap="flat">
                    <a:solidFill>
                      <a:srgbClr val="26A8D1"/>
                    </a:solidFill>
                    <a:prstDash val="solid"/>
                  </a:ln>
                </p:spPr>
                <p:txBody>
                  <a:bodyPr vert="horz" lIns="91440" tIns="45720" rIns="91440" bIns="45720" anchor="ctr">
                    <a:normAutofit/>
                  </a:bodyPr>
                  <a:lstStyle/>
                  <a:p>
                    <a:pPr marL="0" algn="l"/>
                    <a:endParaRPr/>
                  </a:p>
                </p:txBody>
              </p:sp>
              <p:sp>
                <p:nvSpPr>
                  <p:cNvPr id="65" name="Freeform 84">
                    <a:extLst>
                      <a:ext uri="{FF2B5EF4-FFF2-40B4-BE49-F238E27FC236}">
                        <a16:creationId xmlns:a16="http://schemas.microsoft.com/office/drawing/2014/main" id="{07E0085B-AE07-5B09-7981-57E76EA641E0}"/>
                      </a:ext>
                    </a:extLst>
                  </p:cNvPr>
                  <p:cNvSpPr/>
                  <p:nvPr/>
                </p:nvSpPr>
                <p:spPr>
                  <a:xfrm>
                    <a:off x="8629104" y="2245973"/>
                    <a:ext cx="745498" cy="405474"/>
                  </a:xfrm>
                  <a:custGeom>
                    <a:avLst/>
                    <a:gdLst/>
                    <a:ahLst/>
                    <a:cxnLst/>
                    <a:rect l="l" t="t" r="r" b="b"/>
                    <a:pathLst>
                      <a:path w="745498" h="405474">
                        <a:moveTo>
                          <a:pt x="0" y="0"/>
                        </a:moveTo>
                        <a:cubicBezTo>
                          <a:pt x="221830" y="78301"/>
                          <a:pt x="433413" y="185573"/>
                          <a:pt x="627678" y="318237"/>
                        </a:cubicBezTo>
                        <a:cubicBezTo>
                          <a:pt x="676966" y="351893"/>
                          <a:pt x="704411" y="362192"/>
                          <a:pt x="745499" y="405475"/>
                        </a:cubicBezTo>
                      </a:path>
                    </a:pathLst>
                  </a:custGeom>
                  <a:noFill/>
                  <a:ln w="21422" cap="flat">
                    <a:solidFill>
                      <a:srgbClr val="26A8D1"/>
                    </a:solidFill>
                    <a:prstDash val="solid"/>
                  </a:ln>
                </p:spPr>
                <p:txBody>
                  <a:bodyPr vert="horz" lIns="91440" tIns="45720" rIns="91440" bIns="45720" anchor="ctr">
                    <a:normAutofit fontScale="62500" lnSpcReduction="20000"/>
                  </a:bodyPr>
                  <a:lstStyle/>
                  <a:p>
                    <a:pPr marL="0" algn="l"/>
                    <a:endParaRPr/>
                  </a:p>
                </p:txBody>
              </p:sp>
              <p:sp>
                <p:nvSpPr>
                  <p:cNvPr id="66" name="Freeform 85">
                    <a:extLst>
                      <a:ext uri="{FF2B5EF4-FFF2-40B4-BE49-F238E27FC236}">
                        <a16:creationId xmlns:a16="http://schemas.microsoft.com/office/drawing/2014/main" id="{0EA18F1D-28DA-50F8-CFDC-44CBF49B03E8}"/>
                      </a:ext>
                    </a:extLst>
                  </p:cNvPr>
                  <p:cNvSpPr/>
                  <p:nvPr/>
                </p:nvSpPr>
                <p:spPr>
                  <a:xfrm>
                    <a:off x="8775287" y="2862349"/>
                    <a:ext cx="704509" cy="271941"/>
                  </a:xfrm>
                  <a:custGeom>
                    <a:avLst/>
                    <a:gdLst/>
                    <a:ahLst/>
                    <a:cxnLst/>
                    <a:rect l="l" t="t" r="r" b="b"/>
                    <a:pathLst>
                      <a:path w="704509" h="271941">
                        <a:moveTo>
                          <a:pt x="704509" y="271941"/>
                        </a:moveTo>
                        <a:cubicBezTo>
                          <a:pt x="491598" y="134348"/>
                          <a:pt x="250141" y="41144"/>
                          <a:pt x="0" y="0"/>
                        </a:cubicBezTo>
                      </a:path>
                    </a:pathLst>
                  </a:custGeom>
                  <a:noFill/>
                  <a:ln w="21422" cap="flat">
                    <a:solidFill>
                      <a:srgbClr val="26A8D1"/>
                    </a:solidFill>
                    <a:prstDash val="solid"/>
                  </a:ln>
                </p:spPr>
                <p:txBody>
                  <a:bodyPr vert="horz" lIns="91440" tIns="45720" rIns="91440" bIns="45720" anchor="ctr">
                    <a:normAutofit fontScale="25000" lnSpcReduction="20000"/>
                  </a:bodyPr>
                  <a:lstStyle/>
                  <a:p>
                    <a:pPr marL="0" algn="l"/>
                    <a:endParaRPr/>
                  </a:p>
                </p:txBody>
              </p:sp>
              <p:sp>
                <p:nvSpPr>
                  <p:cNvPr id="67" name="Freeform 86">
                    <a:extLst>
                      <a:ext uri="{FF2B5EF4-FFF2-40B4-BE49-F238E27FC236}">
                        <a16:creationId xmlns:a16="http://schemas.microsoft.com/office/drawing/2014/main" id="{A56FBC3D-63D9-269E-7C8A-911191AAD148}"/>
                      </a:ext>
                    </a:extLst>
                  </p:cNvPr>
                  <p:cNvSpPr/>
                  <p:nvPr/>
                </p:nvSpPr>
                <p:spPr>
                  <a:xfrm>
                    <a:off x="8868238" y="3366437"/>
                    <a:ext cx="695765" cy="349230"/>
                  </a:xfrm>
                  <a:custGeom>
                    <a:avLst/>
                    <a:gdLst/>
                    <a:ahLst/>
                    <a:cxnLst/>
                    <a:rect l="l" t="t" r="r" b="b"/>
                    <a:pathLst>
                      <a:path w="695765" h="349230">
                        <a:moveTo>
                          <a:pt x="695765" y="349231"/>
                        </a:moveTo>
                        <a:cubicBezTo>
                          <a:pt x="497616" y="177519"/>
                          <a:pt x="256081" y="56283"/>
                          <a:pt x="0" y="0"/>
                        </a:cubicBezTo>
                      </a:path>
                    </a:pathLst>
                  </a:custGeom>
                  <a:noFill/>
                  <a:ln w="21422" cap="flat">
                    <a:solidFill>
                      <a:srgbClr val="26A8D1"/>
                    </a:solidFill>
                    <a:prstDash val="solid"/>
                  </a:ln>
                </p:spPr>
                <p:txBody>
                  <a:bodyPr vert="horz" lIns="91440" tIns="45720" rIns="91440" bIns="45720" anchor="ctr">
                    <a:normAutofit fontScale="47500" lnSpcReduction="20000"/>
                  </a:bodyPr>
                  <a:lstStyle/>
                  <a:p>
                    <a:pPr marL="0" algn="l"/>
                    <a:endParaRPr/>
                  </a:p>
                </p:txBody>
              </p:sp>
              <p:sp>
                <p:nvSpPr>
                  <p:cNvPr id="68" name="Freeform 87">
                    <a:extLst>
                      <a:ext uri="{FF2B5EF4-FFF2-40B4-BE49-F238E27FC236}">
                        <a16:creationId xmlns:a16="http://schemas.microsoft.com/office/drawing/2014/main" id="{BC7EA027-63FF-6DAB-1CBD-16A7403DCD3A}"/>
                      </a:ext>
                    </a:extLst>
                  </p:cNvPr>
                  <p:cNvSpPr/>
                  <p:nvPr/>
                </p:nvSpPr>
                <p:spPr>
                  <a:xfrm>
                    <a:off x="9363591" y="1945314"/>
                    <a:ext cx="174171" cy="691290"/>
                  </a:xfrm>
                  <a:custGeom>
                    <a:avLst/>
                    <a:gdLst/>
                    <a:ahLst/>
                    <a:cxnLst/>
                    <a:rect l="l" t="t" r="r" b="b"/>
                    <a:pathLst>
                      <a:path w="174171" h="691290">
                        <a:moveTo>
                          <a:pt x="0" y="691291"/>
                        </a:moveTo>
                        <a:cubicBezTo>
                          <a:pt x="15486" y="452846"/>
                          <a:pt x="74829" y="217317"/>
                          <a:pt x="174172" y="0"/>
                        </a:cubicBezTo>
                      </a:path>
                    </a:pathLst>
                  </a:custGeom>
                  <a:noFill/>
                  <a:ln w="21422" cap="flat">
                    <a:solidFill>
                      <a:srgbClr val="26A8D1"/>
                    </a:solidFill>
                    <a:prstDash val="solid"/>
                  </a:ln>
                </p:spPr>
                <p:txBody>
                  <a:bodyPr vert="horz" lIns="91440" tIns="45720" rIns="91440" bIns="45720" anchor="ctr">
                    <a:normAutofit/>
                  </a:bodyPr>
                  <a:lstStyle/>
                  <a:p>
                    <a:pPr marL="0" algn="l"/>
                    <a:endParaRPr/>
                  </a:p>
                </p:txBody>
              </p:sp>
              <p:sp>
                <p:nvSpPr>
                  <p:cNvPr id="69" name="Freeform 88">
                    <a:extLst>
                      <a:ext uri="{FF2B5EF4-FFF2-40B4-BE49-F238E27FC236}">
                        <a16:creationId xmlns:a16="http://schemas.microsoft.com/office/drawing/2014/main" id="{9C870CE5-8ED7-0BE2-415F-5C00849CED4D}"/>
                      </a:ext>
                    </a:extLst>
                  </p:cNvPr>
                  <p:cNvSpPr/>
                  <p:nvPr/>
                </p:nvSpPr>
                <p:spPr>
                  <a:xfrm>
                    <a:off x="9477083" y="2547562"/>
                    <a:ext cx="424373" cy="567070"/>
                  </a:xfrm>
                  <a:custGeom>
                    <a:avLst/>
                    <a:gdLst/>
                    <a:ahLst/>
                    <a:cxnLst/>
                    <a:rect l="l" t="t" r="r" b="b"/>
                    <a:pathLst>
                      <a:path w="424373" h="567070">
                        <a:moveTo>
                          <a:pt x="0" y="567071"/>
                        </a:moveTo>
                        <a:cubicBezTo>
                          <a:pt x="100680" y="351678"/>
                          <a:pt x="246116" y="157340"/>
                          <a:pt x="424373" y="0"/>
                        </a:cubicBezTo>
                      </a:path>
                    </a:pathLst>
                  </a:custGeom>
                  <a:noFill/>
                  <a:ln w="21422" cap="flat">
                    <a:solidFill>
                      <a:srgbClr val="26A8D1"/>
                    </a:solidFill>
                    <a:prstDash val="solid"/>
                  </a:ln>
                </p:spPr>
                <p:txBody>
                  <a:bodyPr vert="horz" lIns="91440" tIns="45720" rIns="91440" bIns="45720" anchor="ctr">
                    <a:normAutofit fontScale="92500" lnSpcReduction="10000"/>
                  </a:bodyPr>
                  <a:lstStyle/>
                  <a:p>
                    <a:pPr marL="0" algn="l"/>
                    <a:endParaRPr/>
                  </a:p>
                </p:txBody>
              </p:sp>
              <p:sp>
                <p:nvSpPr>
                  <p:cNvPr id="70" name="Freeform 89">
                    <a:extLst>
                      <a:ext uri="{FF2B5EF4-FFF2-40B4-BE49-F238E27FC236}">
                        <a16:creationId xmlns:a16="http://schemas.microsoft.com/office/drawing/2014/main" id="{719B7D3E-97A3-6810-8A40-3188F5786A31}"/>
                      </a:ext>
                    </a:extLst>
                  </p:cNvPr>
                  <p:cNvSpPr/>
                  <p:nvPr/>
                </p:nvSpPr>
                <p:spPr>
                  <a:xfrm>
                    <a:off x="9577192" y="3226787"/>
                    <a:ext cx="329617" cy="505417"/>
                  </a:xfrm>
                  <a:custGeom>
                    <a:avLst/>
                    <a:gdLst/>
                    <a:ahLst/>
                    <a:cxnLst/>
                    <a:rect l="l" t="t" r="r" b="b"/>
                    <a:pathLst>
                      <a:path w="329617" h="505417">
                        <a:moveTo>
                          <a:pt x="0" y="505418"/>
                        </a:moveTo>
                        <a:cubicBezTo>
                          <a:pt x="13914" y="438873"/>
                          <a:pt x="38320" y="374528"/>
                          <a:pt x="72031" y="315489"/>
                        </a:cubicBezTo>
                        <a:cubicBezTo>
                          <a:pt x="111250" y="246811"/>
                          <a:pt x="162569" y="185903"/>
                          <a:pt x="214819" y="126539"/>
                        </a:cubicBezTo>
                        <a:cubicBezTo>
                          <a:pt x="252447" y="83783"/>
                          <a:pt x="290720" y="41598"/>
                          <a:pt x="329617" y="0"/>
                        </a:cubicBezTo>
                      </a:path>
                    </a:pathLst>
                  </a:custGeom>
                  <a:noFill/>
                  <a:ln w="21422" cap="flat">
                    <a:solidFill>
                      <a:srgbClr val="26A8D1"/>
                    </a:solidFill>
                    <a:prstDash val="solid"/>
                  </a:ln>
                </p:spPr>
                <p:txBody>
                  <a:bodyPr vert="horz" lIns="91440" tIns="45720" rIns="91440" bIns="45720" anchor="ctr">
                    <a:normAutofit fontScale="85000" lnSpcReduction="20000"/>
                  </a:bodyPr>
                  <a:lstStyle/>
                  <a:p>
                    <a:pPr marL="0" algn="l"/>
                    <a:endParaRPr/>
                  </a:p>
                </p:txBody>
              </p:sp>
            </p:grpSp>
          </p:grpSp>
          <p:grpSp>
            <p:nvGrpSpPr>
              <p:cNvPr id="49" name="Group 90">
                <a:extLst>
                  <a:ext uri="{FF2B5EF4-FFF2-40B4-BE49-F238E27FC236}">
                    <a16:creationId xmlns:a16="http://schemas.microsoft.com/office/drawing/2014/main" id="{F0B51A0A-A5EA-0787-41E9-FF4282FC8285}"/>
                  </a:ext>
                </a:extLst>
              </p:cNvPr>
              <p:cNvGrpSpPr/>
              <p:nvPr/>
            </p:nvGrpSpPr>
            <p:grpSpPr>
              <a:xfrm>
                <a:off x="9482456" y="2606965"/>
                <a:ext cx="1194549" cy="2083923"/>
                <a:chOff x="9482456" y="2606965"/>
                <a:chExt cx="1194549" cy="2083923"/>
              </a:xfrm>
            </p:grpSpPr>
            <p:sp>
              <p:nvSpPr>
                <p:cNvPr id="53" name="Freeform 91">
                  <a:extLst>
                    <a:ext uri="{FF2B5EF4-FFF2-40B4-BE49-F238E27FC236}">
                      <a16:creationId xmlns:a16="http://schemas.microsoft.com/office/drawing/2014/main" id="{9AA95D38-6422-832D-9B38-120DE5B1A0D1}"/>
                    </a:ext>
                  </a:extLst>
                </p:cNvPr>
                <p:cNvSpPr/>
                <p:nvPr/>
              </p:nvSpPr>
              <p:spPr>
                <a:xfrm>
                  <a:off x="9482456" y="2654082"/>
                  <a:ext cx="1129100" cy="1941171"/>
                </a:xfrm>
                <a:custGeom>
                  <a:avLst/>
                  <a:gdLst/>
                  <a:ahLst/>
                  <a:cxnLst/>
                  <a:rect l="l" t="t" r="r" b="b"/>
                  <a:pathLst>
                    <a:path w="1129100" h="1941171">
                      <a:moveTo>
                        <a:pt x="647633" y="102357"/>
                      </a:moveTo>
                      <a:cubicBezTo>
                        <a:pt x="688296" y="109871"/>
                        <a:pt x="728716" y="112169"/>
                        <a:pt x="764141" y="77634"/>
                      </a:cubicBezTo>
                      <a:cubicBezTo>
                        <a:pt x="833672" y="9847"/>
                        <a:pt x="930431" y="-44460"/>
                        <a:pt x="1008736" y="52911"/>
                      </a:cubicBezTo>
                      <a:cubicBezTo>
                        <a:pt x="1053900" y="109065"/>
                        <a:pt x="995351" y="195690"/>
                        <a:pt x="1033095" y="249933"/>
                      </a:cubicBezTo>
                      <a:cubicBezTo>
                        <a:pt x="1066471" y="297900"/>
                        <a:pt x="1119917" y="301222"/>
                        <a:pt x="1128194" y="371847"/>
                      </a:cubicBezTo>
                      <a:cubicBezTo>
                        <a:pt x="1140367" y="475741"/>
                        <a:pt x="1026678" y="543048"/>
                        <a:pt x="979268" y="621834"/>
                      </a:cubicBezTo>
                      <a:cubicBezTo>
                        <a:pt x="939483" y="687949"/>
                        <a:pt x="993267" y="726303"/>
                        <a:pt x="1009177" y="786773"/>
                      </a:cubicBezTo>
                      <a:cubicBezTo>
                        <a:pt x="1021445" y="833394"/>
                        <a:pt x="1002212" y="877153"/>
                        <a:pt x="972170" y="913753"/>
                      </a:cubicBezTo>
                      <a:cubicBezTo>
                        <a:pt x="919188" y="978287"/>
                        <a:pt x="821132" y="1019675"/>
                        <a:pt x="823488" y="1116780"/>
                      </a:cubicBezTo>
                      <a:cubicBezTo>
                        <a:pt x="825456" y="1197824"/>
                        <a:pt x="827865" y="1270176"/>
                        <a:pt x="747926" y="1316060"/>
                      </a:cubicBezTo>
                      <a:cubicBezTo>
                        <a:pt x="693135" y="1347517"/>
                        <a:pt x="598748" y="1367697"/>
                        <a:pt x="591123" y="1443812"/>
                      </a:cubicBezTo>
                      <a:cubicBezTo>
                        <a:pt x="588427" y="1470747"/>
                        <a:pt x="602447" y="1496820"/>
                        <a:pt x="602490" y="1523892"/>
                      </a:cubicBezTo>
                      <a:cubicBezTo>
                        <a:pt x="602558" y="1566733"/>
                        <a:pt x="568114" y="1601842"/>
                        <a:pt x="531616" y="1624276"/>
                      </a:cubicBezTo>
                      <a:cubicBezTo>
                        <a:pt x="448570" y="1675312"/>
                        <a:pt x="374834" y="1724322"/>
                        <a:pt x="306361" y="1795405"/>
                      </a:cubicBezTo>
                      <a:cubicBezTo>
                        <a:pt x="277103" y="1825781"/>
                        <a:pt x="171516" y="1886826"/>
                        <a:pt x="198686" y="1941172"/>
                      </a:cubicBezTo>
                      <a:cubicBezTo>
                        <a:pt x="149295" y="1842386"/>
                        <a:pt x="95662" y="1745500"/>
                        <a:pt x="53134" y="1643440"/>
                      </a:cubicBezTo>
                      <a:cubicBezTo>
                        <a:pt x="18154" y="1559502"/>
                        <a:pt x="-35214" y="1436311"/>
                        <a:pt x="32800" y="1354127"/>
                      </a:cubicBezTo>
                      <a:cubicBezTo>
                        <a:pt x="53953" y="1328568"/>
                        <a:pt x="87218" y="1312854"/>
                        <a:pt x="101251" y="1282786"/>
                      </a:cubicBezTo>
                      <a:cubicBezTo>
                        <a:pt x="126588" y="1228488"/>
                        <a:pt x="80621" y="1164893"/>
                        <a:pt x="69044" y="1112374"/>
                      </a:cubicBezTo>
                      <a:cubicBezTo>
                        <a:pt x="50867" y="1029919"/>
                        <a:pt x="91770" y="945986"/>
                        <a:pt x="160324" y="899780"/>
                      </a:cubicBezTo>
                      <a:cubicBezTo>
                        <a:pt x="192759" y="877916"/>
                        <a:pt x="228030" y="853797"/>
                        <a:pt x="239329" y="816348"/>
                      </a:cubicBezTo>
                      <a:cubicBezTo>
                        <a:pt x="251664" y="775457"/>
                        <a:pt x="232924" y="731557"/>
                        <a:pt x="228403" y="690804"/>
                      </a:cubicBezTo>
                      <a:cubicBezTo>
                        <a:pt x="224233" y="653230"/>
                        <a:pt x="224609" y="614208"/>
                        <a:pt x="227648" y="576588"/>
                      </a:cubicBezTo>
                      <a:cubicBezTo>
                        <a:pt x="229791" y="550022"/>
                        <a:pt x="233791" y="523186"/>
                        <a:pt x="244768" y="498900"/>
                      </a:cubicBezTo>
                      <a:cubicBezTo>
                        <a:pt x="265646" y="452715"/>
                        <a:pt x="314373" y="434126"/>
                        <a:pt x="353189" y="405935"/>
                      </a:cubicBezTo>
                      <a:cubicBezTo>
                        <a:pt x="445605" y="338825"/>
                        <a:pt x="423573" y="234974"/>
                        <a:pt x="475261" y="146347"/>
                      </a:cubicBezTo>
                      <a:cubicBezTo>
                        <a:pt x="521663" y="66794"/>
                        <a:pt x="584933" y="90772"/>
                        <a:pt x="647633" y="102357"/>
                      </a:cubicBezTo>
                      <a:close/>
                    </a:path>
                  </a:pathLst>
                </a:custGeom>
                <a:solidFill>
                  <a:srgbClr val="26A8D1"/>
                </a:solidFill>
                <a:ln cap="flat">
                  <a:prstDash val="solid"/>
                </a:ln>
              </p:spPr>
              <p:txBody>
                <a:bodyPr vert="horz" lIns="91440" tIns="45720" rIns="91440" bIns="45720" anchor="ctr">
                  <a:normAutofit/>
                </a:bodyPr>
                <a:lstStyle/>
                <a:p>
                  <a:pPr marL="0" algn="l"/>
                  <a:endParaRPr/>
                </a:p>
              </p:txBody>
            </p:sp>
            <p:grpSp>
              <p:nvGrpSpPr>
                <p:cNvPr id="54" name="Group 92">
                  <a:extLst>
                    <a:ext uri="{FF2B5EF4-FFF2-40B4-BE49-F238E27FC236}">
                      <a16:creationId xmlns:a16="http://schemas.microsoft.com/office/drawing/2014/main" id="{03636CD5-0DF7-9D73-605B-E8D74ABBBFFD}"/>
                    </a:ext>
                  </a:extLst>
                </p:cNvPr>
                <p:cNvGrpSpPr/>
                <p:nvPr/>
              </p:nvGrpSpPr>
              <p:grpSpPr>
                <a:xfrm>
                  <a:off x="9614440" y="2606965"/>
                  <a:ext cx="1062565" cy="2083923"/>
                  <a:chOff x="9614440" y="2606965"/>
                  <a:chExt cx="1062565" cy="2083923"/>
                </a:xfrm>
                <a:noFill/>
              </p:grpSpPr>
              <p:sp>
                <p:nvSpPr>
                  <p:cNvPr id="55" name="Freeform 93">
                    <a:extLst>
                      <a:ext uri="{FF2B5EF4-FFF2-40B4-BE49-F238E27FC236}">
                        <a16:creationId xmlns:a16="http://schemas.microsoft.com/office/drawing/2014/main" id="{44932B98-B2FC-8944-70CA-63B553BDBE2C}"/>
                      </a:ext>
                    </a:extLst>
                  </p:cNvPr>
                  <p:cNvSpPr/>
                  <p:nvPr/>
                </p:nvSpPr>
                <p:spPr>
                  <a:xfrm>
                    <a:off x="9654430" y="2606965"/>
                    <a:ext cx="848137" cy="2083923"/>
                  </a:xfrm>
                  <a:custGeom>
                    <a:avLst/>
                    <a:gdLst/>
                    <a:ahLst/>
                    <a:cxnLst/>
                    <a:rect l="l" t="t" r="r" b="b"/>
                    <a:pathLst>
                      <a:path w="848137" h="2083923">
                        <a:moveTo>
                          <a:pt x="0" y="2083924"/>
                        </a:moveTo>
                        <a:cubicBezTo>
                          <a:pt x="33853" y="1751568"/>
                          <a:pt x="122930" y="1427060"/>
                          <a:pt x="244754" y="1116628"/>
                        </a:cubicBezTo>
                        <a:cubicBezTo>
                          <a:pt x="360971" y="820491"/>
                          <a:pt x="495393" y="526733"/>
                          <a:pt x="665586" y="257458"/>
                        </a:cubicBezTo>
                        <a:cubicBezTo>
                          <a:pt x="721818" y="168488"/>
                          <a:pt x="782365" y="82193"/>
                          <a:pt x="848138" y="0"/>
                        </a:cubicBezTo>
                      </a:path>
                    </a:pathLst>
                  </a:custGeom>
                  <a:noFill/>
                  <a:ln w="21422" cap="flat">
                    <a:solidFill>
                      <a:srgbClr val="3DC8E8"/>
                    </a:solidFill>
                    <a:prstDash val="solid"/>
                  </a:ln>
                </p:spPr>
                <p:txBody>
                  <a:bodyPr vert="horz" lIns="91440" tIns="45720" rIns="91440" bIns="45720" anchor="ctr">
                    <a:normAutofit/>
                  </a:bodyPr>
                  <a:lstStyle/>
                  <a:p>
                    <a:pPr marL="0" algn="l"/>
                    <a:endParaRPr/>
                  </a:p>
                </p:txBody>
              </p:sp>
              <p:sp>
                <p:nvSpPr>
                  <p:cNvPr id="56" name="Freeform 94">
                    <a:extLst>
                      <a:ext uri="{FF2B5EF4-FFF2-40B4-BE49-F238E27FC236}">
                        <a16:creationId xmlns:a16="http://schemas.microsoft.com/office/drawing/2014/main" id="{A0B6AA80-4042-50CD-79E7-395EEAA9B41E}"/>
                      </a:ext>
                    </a:extLst>
                  </p:cNvPr>
                  <p:cNvSpPr/>
                  <p:nvPr/>
                </p:nvSpPr>
                <p:spPr>
                  <a:xfrm>
                    <a:off x="10080119" y="3094582"/>
                    <a:ext cx="596886" cy="190935"/>
                  </a:xfrm>
                  <a:custGeom>
                    <a:avLst/>
                    <a:gdLst/>
                    <a:ahLst/>
                    <a:cxnLst/>
                    <a:rect l="l" t="t" r="r" b="b"/>
                    <a:pathLst>
                      <a:path w="596886" h="190935">
                        <a:moveTo>
                          <a:pt x="596887" y="0"/>
                        </a:moveTo>
                        <a:cubicBezTo>
                          <a:pt x="425140" y="26090"/>
                          <a:pt x="256815" y="74619"/>
                          <a:pt x="97538" y="143962"/>
                        </a:cubicBezTo>
                        <a:cubicBezTo>
                          <a:pt x="57128" y="161553"/>
                          <a:pt x="35795" y="165226"/>
                          <a:pt x="0" y="190935"/>
                        </a:cubicBezTo>
                      </a:path>
                    </a:pathLst>
                  </a:custGeom>
                  <a:noFill/>
                  <a:ln w="21422" cap="flat">
                    <a:solidFill>
                      <a:srgbClr val="3DC8E8"/>
                    </a:solidFill>
                    <a:prstDash val="solid"/>
                  </a:ln>
                </p:spPr>
                <p:txBody>
                  <a:bodyPr vert="horz" lIns="91440" tIns="45720" rIns="91440" bIns="45720" anchor="ctr">
                    <a:normAutofit fontScale="25000" lnSpcReduction="20000"/>
                  </a:bodyPr>
                  <a:lstStyle/>
                  <a:p>
                    <a:pPr marL="0" algn="l"/>
                    <a:endParaRPr/>
                  </a:p>
                </p:txBody>
              </p:sp>
              <p:sp>
                <p:nvSpPr>
                  <p:cNvPr id="57" name="Freeform 95">
                    <a:extLst>
                      <a:ext uri="{FF2B5EF4-FFF2-40B4-BE49-F238E27FC236}">
                        <a16:creationId xmlns:a16="http://schemas.microsoft.com/office/drawing/2014/main" id="{5F031325-13F2-A182-67F4-4F89032D2CAF}"/>
                      </a:ext>
                    </a:extLst>
                  </p:cNvPr>
                  <p:cNvSpPr/>
                  <p:nvPr/>
                </p:nvSpPr>
                <p:spPr>
                  <a:xfrm>
                    <a:off x="9936985" y="3521014"/>
                    <a:ext cx="548669" cy="100184"/>
                  </a:xfrm>
                  <a:custGeom>
                    <a:avLst/>
                    <a:gdLst/>
                    <a:ahLst/>
                    <a:cxnLst/>
                    <a:rect l="l" t="t" r="r" b="b"/>
                    <a:pathLst>
                      <a:path w="548669" h="100184">
                        <a:moveTo>
                          <a:pt x="0" y="100185"/>
                        </a:moveTo>
                        <a:cubicBezTo>
                          <a:pt x="173485" y="29848"/>
                          <a:pt x="361532" y="-4335"/>
                          <a:pt x="548669" y="440"/>
                        </a:cubicBezTo>
                      </a:path>
                    </a:pathLst>
                  </a:custGeom>
                  <a:noFill/>
                  <a:ln w="21422" cap="flat">
                    <a:solidFill>
                      <a:srgbClr val="3DC8E8"/>
                    </a:solidFill>
                    <a:prstDash val="solid"/>
                  </a:ln>
                </p:spPr>
                <p:txBody>
                  <a:bodyPr vert="horz" lIns="91440" tIns="45720" rIns="91440" bIns="45720" anchor="ctr">
                    <a:normAutofit fontScale="25000" lnSpcReduction="20000"/>
                  </a:bodyPr>
                  <a:lstStyle/>
                  <a:p>
                    <a:pPr marL="0" algn="l"/>
                    <a:endParaRPr/>
                  </a:p>
                </p:txBody>
              </p:sp>
              <p:sp>
                <p:nvSpPr>
                  <p:cNvPr id="58" name="Freeform 96">
                    <a:extLst>
                      <a:ext uri="{FF2B5EF4-FFF2-40B4-BE49-F238E27FC236}">
                        <a16:creationId xmlns:a16="http://schemas.microsoft.com/office/drawing/2014/main" id="{805030D0-1A94-7DDE-4756-B421D31C94A4}"/>
                      </a:ext>
                    </a:extLst>
                  </p:cNvPr>
                  <p:cNvSpPr/>
                  <p:nvPr/>
                </p:nvSpPr>
                <p:spPr>
                  <a:xfrm>
                    <a:off x="9795431" y="3874242"/>
                    <a:ext cx="553029" cy="157018"/>
                  </a:xfrm>
                  <a:custGeom>
                    <a:avLst/>
                    <a:gdLst/>
                    <a:ahLst/>
                    <a:cxnLst/>
                    <a:rect l="l" t="t" r="r" b="b"/>
                    <a:pathLst>
                      <a:path w="553029" h="157018">
                        <a:moveTo>
                          <a:pt x="0" y="157018"/>
                        </a:moveTo>
                        <a:cubicBezTo>
                          <a:pt x="167499" y="59887"/>
                          <a:pt x="359484" y="5379"/>
                          <a:pt x="553030" y="0"/>
                        </a:cubicBezTo>
                      </a:path>
                    </a:pathLst>
                  </a:custGeom>
                  <a:noFill/>
                  <a:ln w="21422" cap="flat">
                    <a:solidFill>
                      <a:srgbClr val="3DC8E8"/>
                    </a:solidFill>
                    <a:prstDash val="solid"/>
                  </a:ln>
                </p:spPr>
                <p:txBody>
                  <a:bodyPr vert="horz" lIns="91440" tIns="45720" rIns="91440" bIns="45720" anchor="ctr">
                    <a:normAutofit fontScale="25000" lnSpcReduction="20000"/>
                  </a:bodyPr>
                  <a:lstStyle/>
                  <a:p>
                    <a:pPr marL="0" algn="l"/>
                    <a:endParaRPr/>
                  </a:p>
                </p:txBody>
              </p:sp>
              <p:sp>
                <p:nvSpPr>
                  <p:cNvPr id="59" name="Freeform 97">
                    <a:extLst>
                      <a:ext uri="{FF2B5EF4-FFF2-40B4-BE49-F238E27FC236}">
                        <a16:creationId xmlns:a16="http://schemas.microsoft.com/office/drawing/2014/main" id="{A5E09877-DA97-8DA5-BECB-230D6480FA5E}"/>
                      </a:ext>
                    </a:extLst>
                  </p:cNvPr>
                  <p:cNvSpPr/>
                  <p:nvPr/>
                </p:nvSpPr>
                <p:spPr>
                  <a:xfrm>
                    <a:off x="10059507" y="2750722"/>
                    <a:ext cx="41714" cy="525554"/>
                  </a:xfrm>
                  <a:custGeom>
                    <a:avLst/>
                    <a:gdLst/>
                    <a:ahLst/>
                    <a:cxnLst/>
                    <a:rect l="l" t="t" r="r" b="b"/>
                    <a:pathLst>
                      <a:path w="41714" h="525554">
                        <a:moveTo>
                          <a:pt x="30655" y="525554"/>
                        </a:moveTo>
                        <a:cubicBezTo>
                          <a:pt x="52425" y="350448"/>
                          <a:pt x="41979" y="171390"/>
                          <a:pt x="0" y="0"/>
                        </a:cubicBezTo>
                      </a:path>
                    </a:pathLst>
                  </a:custGeom>
                  <a:noFill/>
                  <a:ln w="21422" cap="flat">
                    <a:solidFill>
                      <a:srgbClr val="3DC8E8"/>
                    </a:solidFill>
                    <a:prstDash val="solid"/>
                  </a:ln>
                </p:spPr>
                <p:txBody>
                  <a:bodyPr vert="horz" lIns="91440" tIns="45720" rIns="91440" bIns="45720" anchor="ctr">
                    <a:normAutofit fontScale="92500" lnSpcReduction="20000"/>
                  </a:bodyPr>
                  <a:lstStyle/>
                  <a:p>
                    <a:pPr marL="0" algn="l"/>
                    <a:endParaRPr/>
                  </a:p>
                </p:txBody>
              </p:sp>
              <p:sp>
                <p:nvSpPr>
                  <p:cNvPr id="60" name="Freeform 98">
                    <a:extLst>
                      <a:ext uri="{FF2B5EF4-FFF2-40B4-BE49-F238E27FC236}">
                        <a16:creationId xmlns:a16="http://schemas.microsoft.com/office/drawing/2014/main" id="{5E3D71FC-C912-C88F-D587-AB98DDE72326}"/>
                      </a:ext>
                    </a:extLst>
                  </p:cNvPr>
                  <p:cNvSpPr/>
                  <p:nvPr/>
                </p:nvSpPr>
                <p:spPr>
                  <a:xfrm>
                    <a:off x="9712333" y="3137239"/>
                    <a:ext cx="229340" cy="470077"/>
                  </a:xfrm>
                  <a:custGeom>
                    <a:avLst/>
                    <a:gdLst/>
                    <a:ahLst/>
                    <a:cxnLst/>
                    <a:rect l="l" t="t" r="r" b="b"/>
                    <a:pathLst>
                      <a:path w="229340" h="470077">
                        <a:moveTo>
                          <a:pt x="229341" y="470077"/>
                        </a:moveTo>
                        <a:cubicBezTo>
                          <a:pt x="186122" y="299905"/>
                          <a:pt x="107525" y="138802"/>
                          <a:pt x="0" y="0"/>
                        </a:cubicBezTo>
                      </a:path>
                    </a:pathLst>
                  </a:custGeom>
                  <a:noFill/>
                  <a:ln w="21422" cap="flat">
                    <a:solidFill>
                      <a:srgbClr val="3DC8E8"/>
                    </a:solidFill>
                    <a:prstDash val="solid"/>
                  </a:ln>
                </p:spPr>
                <p:txBody>
                  <a:bodyPr vert="horz" lIns="91440" tIns="45720" rIns="91440" bIns="45720" anchor="ctr">
                    <a:normAutofit fontScale="77500" lnSpcReduction="20000"/>
                  </a:bodyPr>
                  <a:lstStyle/>
                  <a:p>
                    <a:pPr marL="0" algn="l"/>
                    <a:endParaRPr/>
                  </a:p>
                </p:txBody>
              </p:sp>
              <p:sp>
                <p:nvSpPr>
                  <p:cNvPr id="61" name="Freeform 99">
                    <a:extLst>
                      <a:ext uri="{FF2B5EF4-FFF2-40B4-BE49-F238E27FC236}">
                        <a16:creationId xmlns:a16="http://schemas.microsoft.com/office/drawing/2014/main" id="{CE98A257-E815-D52F-0407-E17C25728EC0}"/>
                      </a:ext>
                    </a:extLst>
                  </p:cNvPr>
                  <p:cNvSpPr/>
                  <p:nvPr/>
                </p:nvSpPr>
                <p:spPr>
                  <a:xfrm>
                    <a:off x="9614440" y="3629184"/>
                    <a:ext cx="169135" cy="412243"/>
                  </a:xfrm>
                  <a:custGeom>
                    <a:avLst/>
                    <a:gdLst/>
                    <a:ahLst/>
                    <a:cxnLst/>
                    <a:rect l="l" t="t" r="r" b="b"/>
                    <a:pathLst>
                      <a:path w="169135" h="412243">
                        <a:moveTo>
                          <a:pt x="169135" y="412243"/>
                        </a:moveTo>
                        <a:cubicBezTo>
                          <a:pt x="168252" y="362047"/>
                          <a:pt x="159457" y="311996"/>
                          <a:pt x="143177" y="264505"/>
                        </a:cubicBezTo>
                        <a:cubicBezTo>
                          <a:pt x="124232" y="209259"/>
                          <a:pt x="95441" y="157974"/>
                          <a:pt x="65759" y="107679"/>
                        </a:cubicBezTo>
                        <a:cubicBezTo>
                          <a:pt x="44384" y="71456"/>
                          <a:pt x="22460" y="35559"/>
                          <a:pt x="0" y="0"/>
                        </a:cubicBezTo>
                      </a:path>
                    </a:pathLst>
                  </a:custGeom>
                  <a:noFill/>
                  <a:ln w="21422" cap="flat">
                    <a:solidFill>
                      <a:srgbClr val="3DC8E8"/>
                    </a:solidFill>
                    <a:prstDash val="solid"/>
                  </a:ln>
                </p:spPr>
                <p:txBody>
                  <a:bodyPr vert="horz" lIns="91440" tIns="45720" rIns="91440" bIns="45720" anchor="ctr">
                    <a:normAutofit fontScale="62500" lnSpcReduction="20000"/>
                  </a:bodyPr>
                  <a:lstStyle/>
                  <a:p>
                    <a:pPr marL="0" algn="l"/>
                    <a:endParaRPr/>
                  </a:p>
                </p:txBody>
              </p:sp>
            </p:grpSp>
          </p:grpSp>
          <p:sp>
            <p:nvSpPr>
              <p:cNvPr id="50" name="Freeform 100">
                <a:extLst>
                  <a:ext uri="{FF2B5EF4-FFF2-40B4-BE49-F238E27FC236}">
                    <a16:creationId xmlns:a16="http://schemas.microsoft.com/office/drawing/2014/main" id="{147CF4E6-6695-BD8F-0D1F-010EB213E747}"/>
                  </a:ext>
                </a:extLst>
              </p:cNvPr>
              <p:cNvSpPr/>
              <p:nvPr/>
            </p:nvSpPr>
            <p:spPr>
              <a:xfrm>
                <a:off x="9259079" y="4575781"/>
                <a:ext cx="830902" cy="831524"/>
              </a:xfrm>
              <a:custGeom>
                <a:avLst/>
                <a:gdLst/>
                <a:ahLst/>
                <a:cxnLst/>
                <a:rect l="l" t="t" r="r" b="b"/>
                <a:pathLst>
                  <a:path w="830902" h="831524">
                    <a:moveTo>
                      <a:pt x="0" y="0"/>
                    </a:moveTo>
                    <a:lnTo>
                      <a:pt x="830903" y="0"/>
                    </a:lnTo>
                    <a:lnTo>
                      <a:pt x="685131" y="831524"/>
                    </a:lnTo>
                    <a:lnTo>
                      <a:pt x="145775" y="831524"/>
                    </a:lnTo>
                    <a:close/>
                  </a:path>
                </a:pathLst>
              </a:custGeom>
              <a:solidFill>
                <a:srgbClr val="EFB126"/>
              </a:solidFill>
              <a:ln cap="flat">
                <a:prstDash val="solid"/>
              </a:ln>
            </p:spPr>
            <p:txBody>
              <a:bodyPr vert="horz" lIns="91440" tIns="45720" rIns="91440" bIns="45720" anchor="ctr">
                <a:normAutofit/>
              </a:bodyPr>
              <a:lstStyle/>
              <a:p>
                <a:pPr marL="0" algn="l"/>
                <a:endParaRPr/>
              </a:p>
            </p:txBody>
          </p:sp>
          <p:sp>
            <p:nvSpPr>
              <p:cNvPr id="51" name="Freeform 101">
                <a:extLst>
                  <a:ext uri="{FF2B5EF4-FFF2-40B4-BE49-F238E27FC236}">
                    <a16:creationId xmlns:a16="http://schemas.microsoft.com/office/drawing/2014/main" id="{0FDE6802-FAEF-83B7-E000-824C21698D8E}"/>
                  </a:ext>
                </a:extLst>
              </p:cNvPr>
              <p:cNvSpPr/>
              <p:nvPr/>
            </p:nvSpPr>
            <p:spPr>
              <a:xfrm rot="-10800000">
                <a:off x="9157353" y="4342384"/>
                <a:ext cx="1034353" cy="233399"/>
              </a:xfrm>
              <a:custGeom>
                <a:avLst/>
                <a:gdLst/>
                <a:ahLst/>
                <a:cxnLst/>
                <a:rect l="l" t="t" r="r" b="b"/>
                <a:pathLst>
                  <a:path w="1034353" h="233399">
                    <a:moveTo>
                      <a:pt x="0" y="0"/>
                    </a:moveTo>
                    <a:lnTo>
                      <a:pt x="1034354" y="0"/>
                    </a:lnTo>
                    <a:lnTo>
                      <a:pt x="1034354" y="233399"/>
                    </a:lnTo>
                    <a:lnTo>
                      <a:pt x="0" y="233399"/>
                    </a:lnTo>
                    <a:close/>
                  </a:path>
                </a:pathLst>
              </a:custGeom>
              <a:solidFill>
                <a:srgbClr val="FFC73C"/>
              </a:solidFill>
              <a:ln cap="flat">
                <a:prstDash val="solid"/>
              </a:ln>
            </p:spPr>
            <p:txBody>
              <a:bodyPr vert="horz" lIns="91440" tIns="45720" rIns="91440" bIns="45720" anchor="ctr">
                <a:normAutofit fontScale="25000" lnSpcReduction="20000"/>
              </a:bodyPr>
              <a:lstStyle/>
              <a:p>
                <a:pPr marL="0" algn="l"/>
                <a:endParaRPr/>
              </a:p>
            </p:txBody>
          </p:sp>
          <p:sp>
            <p:nvSpPr>
              <p:cNvPr id="52" name="Freeform 102">
                <a:extLst>
                  <a:ext uri="{FF2B5EF4-FFF2-40B4-BE49-F238E27FC236}">
                    <a16:creationId xmlns:a16="http://schemas.microsoft.com/office/drawing/2014/main" id="{67A25380-571B-F031-1CB5-B08771D74710}"/>
                  </a:ext>
                </a:extLst>
              </p:cNvPr>
              <p:cNvSpPr/>
              <p:nvPr/>
            </p:nvSpPr>
            <p:spPr>
              <a:xfrm>
                <a:off x="9259079" y="4575781"/>
                <a:ext cx="830902" cy="110272"/>
              </a:xfrm>
              <a:custGeom>
                <a:avLst/>
                <a:gdLst/>
                <a:ahLst/>
                <a:cxnLst/>
                <a:rect l="l" t="t" r="r" b="b"/>
                <a:pathLst>
                  <a:path w="830902" h="110272">
                    <a:moveTo>
                      <a:pt x="811572" y="110273"/>
                    </a:moveTo>
                    <a:lnTo>
                      <a:pt x="19331" y="110273"/>
                    </a:lnTo>
                    <a:lnTo>
                      <a:pt x="0" y="0"/>
                    </a:lnTo>
                    <a:lnTo>
                      <a:pt x="830903" y="0"/>
                    </a:lnTo>
                    <a:close/>
                  </a:path>
                </a:pathLst>
              </a:custGeom>
              <a:solidFill>
                <a:srgbClr val="231F20">
                  <a:alpha val="10000"/>
                </a:srgbClr>
              </a:solidFill>
              <a:ln cap="flat">
                <a:prstDash val="solid"/>
              </a:ln>
            </p:spPr>
            <p:txBody>
              <a:bodyPr vert="horz" lIns="91440" tIns="45720" rIns="91440" bIns="45720" anchor="ctr">
                <a:normAutofit fontScale="25000" lnSpcReduction="20000"/>
              </a:bodyPr>
              <a:lstStyle/>
              <a:p>
                <a:pPr marL="0" algn="l"/>
                <a:endParaRPr/>
              </a:p>
            </p:txBody>
          </p:sp>
        </p:grpSp>
        <p:grpSp>
          <p:nvGrpSpPr>
            <p:cNvPr id="11" name="Group 103">
              <a:extLst>
                <a:ext uri="{FF2B5EF4-FFF2-40B4-BE49-F238E27FC236}">
                  <a16:creationId xmlns:a16="http://schemas.microsoft.com/office/drawing/2014/main" id="{CFFFF040-1C21-3E09-E0D7-5791B68583A8}"/>
                </a:ext>
              </a:extLst>
            </p:cNvPr>
            <p:cNvGrpSpPr/>
            <p:nvPr/>
          </p:nvGrpSpPr>
          <p:grpSpPr>
            <a:xfrm>
              <a:off x="3919872" y="1942203"/>
              <a:ext cx="833944" cy="849780"/>
              <a:chOff x="7776526" y="3470430"/>
              <a:chExt cx="1900086" cy="1936167"/>
            </a:xfrm>
          </p:grpSpPr>
          <p:grpSp>
            <p:nvGrpSpPr>
              <p:cNvPr id="12" name="Group 104">
                <a:extLst>
                  <a:ext uri="{FF2B5EF4-FFF2-40B4-BE49-F238E27FC236}">
                    <a16:creationId xmlns:a16="http://schemas.microsoft.com/office/drawing/2014/main" id="{D6AE570B-A16C-ED74-4466-191AE958967E}"/>
                  </a:ext>
                </a:extLst>
              </p:cNvPr>
              <p:cNvGrpSpPr/>
              <p:nvPr/>
            </p:nvGrpSpPr>
            <p:grpSpPr>
              <a:xfrm>
                <a:off x="7886533" y="5064084"/>
                <a:ext cx="1640068" cy="342513"/>
                <a:chOff x="7886533" y="5064084"/>
                <a:chExt cx="1640068" cy="342513"/>
              </a:xfrm>
            </p:grpSpPr>
            <p:sp>
              <p:nvSpPr>
                <p:cNvPr id="42" name="Freeform 105">
                  <a:extLst>
                    <a:ext uri="{FF2B5EF4-FFF2-40B4-BE49-F238E27FC236}">
                      <a16:creationId xmlns:a16="http://schemas.microsoft.com/office/drawing/2014/main" id="{2F39CDC9-5273-C495-E693-CBC56E8FD289}"/>
                    </a:ext>
                  </a:extLst>
                </p:cNvPr>
                <p:cNvSpPr/>
                <p:nvPr/>
              </p:nvSpPr>
              <p:spPr>
                <a:xfrm>
                  <a:off x="7886533" y="5064084"/>
                  <a:ext cx="1490063" cy="342513"/>
                </a:xfrm>
                <a:custGeom>
                  <a:avLst/>
                  <a:gdLst/>
                  <a:ahLst/>
                  <a:cxnLst/>
                  <a:rect l="l" t="t" r="r" b="b"/>
                  <a:pathLst>
                    <a:path w="1490063" h="342513">
                      <a:moveTo>
                        <a:pt x="1490064" y="342514"/>
                      </a:moveTo>
                      <a:lnTo>
                        <a:pt x="195007" y="342514"/>
                      </a:lnTo>
                      <a:cubicBezTo>
                        <a:pt x="87306" y="342514"/>
                        <a:pt x="0" y="274555"/>
                        <a:pt x="0" y="190717"/>
                      </a:cubicBezTo>
                      <a:lnTo>
                        <a:pt x="0" y="151797"/>
                      </a:lnTo>
                      <a:cubicBezTo>
                        <a:pt x="0" y="67963"/>
                        <a:pt x="87306" y="0"/>
                        <a:pt x="195007" y="0"/>
                      </a:cubicBezTo>
                      <a:lnTo>
                        <a:pt x="1490064" y="0"/>
                      </a:lnTo>
                      <a:lnTo>
                        <a:pt x="1490064" y="46707"/>
                      </a:lnTo>
                      <a:lnTo>
                        <a:pt x="285009" y="46707"/>
                      </a:lnTo>
                      <a:cubicBezTo>
                        <a:pt x="243587" y="46707"/>
                        <a:pt x="210005" y="72849"/>
                        <a:pt x="210005" y="105090"/>
                      </a:cubicBezTo>
                      <a:lnTo>
                        <a:pt x="210005" y="237424"/>
                      </a:lnTo>
                      <a:cubicBezTo>
                        <a:pt x="210005" y="269669"/>
                        <a:pt x="243583" y="295807"/>
                        <a:pt x="285009" y="295807"/>
                      </a:cubicBezTo>
                      <a:lnTo>
                        <a:pt x="1490064" y="295807"/>
                      </a:lnTo>
                      <a:lnTo>
                        <a:pt x="1490064" y="342514"/>
                      </a:lnTo>
                      <a:close/>
                    </a:path>
                  </a:pathLst>
                </a:custGeom>
                <a:solidFill>
                  <a:srgbClr val="9B87FF"/>
                </a:solidFill>
                <a:ln cap="flat">
                  <a:prstDash val="solid"/>
                </a:ln>
              </p:spPr>
              <p:txBody>
                <a:bodyPr vert="horz" lIns="91440" tIns="45720" rIns="91440" bIns="45720" anchor="ctr">
                  <a:normAutofit fontScale="40000" lnSpcReduction="20000"/>
                </a:bodyPr>
                <a:lstStyle/>
                <a:p>
                  <a:pPr marL="0" algn="l"/>
                  <a:endParaRPr/>
                </a:p>
              </p:txBody>
            </p:sp>
            <p:sp>
              <p:nvSpPr>
                <p:cNvPr id="43" name="Freeform 106">
                  <a:extLst>
                    <a:ext uri="{FF2B5EF4-FFF2-40B4-BE49-F238E27FC236}">
                      <a16:creationId xmlns:a16="http://schemas.microsoft.com/office/drawing/2014/main" id="{40DCEDF8-0105-1C59-E720-DBB53052B545}"/>
                    </a:ext>
                  </a:extLst>
                </p:cNvPr>
                <p:cNvSpPr/>
                <p:nvPr/>
              </p:nvSpPr>
              <p:spPr>
                <a:xfrm>
                  <a:off x="8036538" y="5064084"/>
                  <a:ext cx="1490063" cy="342513"/>
                </a:xfrm>
                <a:custGeom>
                  <a:avLst/>
                  <a:gdLst/>
                  <a:ahLst/>
                  <a:cxnLst/>
                  <a:rect l="l" t="t" r="r" b="b"/>
                  <a:pathLst>
                    <a:path w="1490063" h="342513">
                      <a:moveTo>
                        <a:pt x="1490063" y="342514"/>
                      </a:moveTo>
                      <a:lnTo>
                        <a:pt x="195007" y="342514"/>
                      </a:lnTo>
                      <a:cubicBezTo>
                        <a:pt x="87307" y="342514"/>
                        <a:pt x="0" y="274555"/>
                        <a:pt x="0" y="190717"/>
                      </a:cubicBezTo>
                      <a:lnTo>
                        <a:pt x="0" y="151797"/>
                      </a:lnTo>
                      <a:cubicBezTo>
                        <a:pt x="0" y="67963"/>
                        <a:pt x="87311" y="0"/>
                        <a:pt x="195007" y="0"/>
                      </a:cubicBezTo>
                      <a:lnTo>
                        <a:pt x="1490063" y="0"/>
                      </a:lnTo>
                      <a:lnTo>
                        <a:pt x="1490063" y="46707"/>
                      </a:lnTo>
                      <a:lnTo>
                        <a:pt x="195007" y="46707"/>
                      </a:lnTo>
                      <a:cubicBezTo>
                        <a:pt x="120448" y="46707"/>
                        <a:pt x="59999" y="93757"/>
                        <a:pt x="59999" y="151797"/>
                      </a:cubicBezTo>
                      <a:lnTo>
                        <a:pt x="59999" y="190717"/>
                      </a:lnTo>
                      <a:cubicBezTo>
                        <a:pt x="59999" y="248757"/>
                        <a:pt x="120444" y="295807"/>
                        <a:pt x="195007" y="295807"/>
                      </a:cubicBezTo>
                      <a:lnTo>
                        <a:pt x="1490063" y="295807"/>
                      </a:lnTo>
                      <a:lnTo>
                        <a:pt x="1490063" y="342514"/>
                      </a:lnTo>
                      <a:close/>
                    </a:path>
                  </a:pathLst>
                </a:custGeom>
                <a:solidFill>
                  <a:srgbClr val="8070F2"/>
                </a:solidFill>
                <a:ln cap="flat">
                  <a:prstDash val="solid"/>
                </a:ln>
              </p:spPr>
              <p:txBody>
                <a:bodyPr vert="horz" lIns="91440" tIns="45720" rIns="91440" bIns="45720" anchor="ctr">
                  <a:normAutofit fontScale="40000" lnSpcReduction="20000"/>
                </a:bodyPr>
                <a:lstStyle/>
                <a:p>
                  <a:pPr marL="0" algn="l"/>
                  <a:endParaRPr/>
                </a:p>
              </p:txBody>
            </p:sp>
            <p:sp>
              <p:nvSpPr>
                <p:cNvPr id="44" name="Freeform 107">
                  <a:extLst>
                    <a:ext uri="{FF2B5EF4-FFF2-40B4-BE49-F238E27FC236}">
                      <a16:creationId xmlns:a16="http://schemas.microsoft.com/office/drawing/2014/main" id="{EF4209AA-AE4B-D6ED-D450-CACAEF247DBF}"/>
                    </a:ext>
                  </a:extLst>
                </p:cNvPr>
                <p:cNvSpPr/>
                <p:nvPr/>
              </p:nvSpPr>
              <p:spPr>
                <a:xfrm>
                  <a:off x="8092791" y="5110795"/>
                  <a:ext cx="1398812" cy="249099"/>
                </a:xfrm>
                <a:custGeom>
                  <a:avLst/>
                  <a:gdLst/>
                  <a:ahLst/>
                  <a:cxnLst/>
                  <a:rect l="l" t="t" r="r" b="b"/>
                  <a:pathLst>
                    <a:path w="1398812" h="249099">
                      <a:moveTo>
                        <a:pt x="1398813" y="249100"/>
                      </a:moveTo>
                      <a:lnTo>
                        <a:pt x="124550" y="249100"/>
                      </a:lnTo>
                      <a:cubicBezTo>
                        <a:pt x="55764" y="249100"/>
                        <a:pt x="0" y="193335"/>
                        <a:pt x="0" y="124550"/>
                      </a:cubicBezTo>
                      <a:lnTo>
                        <a:pt x="0" y="124550"/>
                      </a:lnTo>
                      <a:cubicBezTo>
                        <a:pt x="0" y="55764"/>
                        <a:pt x="55764" y="0"/>
                        <a:pt x="124550" y="0"/>
                      </a:cubicBezTo>
                      <a:lnTo>
                        <a:pt x="1398813" y="0"/>
                      </a:lnTo>
                      <a:lnTo>
                        <a:pt x="1398813" y="249100"/>
                      </a:ln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45" name="Freeform 108">
                  <a:extLst>
                    <a:ext uri="{FF2B5EF4-FFF2-40B4-BE49-F238E27FC236}">
                      <a16:creationId xmlns:a16="http://schemas.microsoft.com/office/drawing/2014/main" id="{D82E019D-F61C-FEC9-E09A-6ACAC4CDEB66}"/>
                    </a:ext>
                  </a:extLst>
                </p:cNvPr>
                <p:cNvSpPr/>
                <p:nvPr/>
              </p:nvSpPr>
              <p:spPr>
                <a:xfrm>
                  <a:off x="8162790" y="5211076"/>
                  <a:ext cx="1162555" cy="14153"/>
                </a:xfrm>
                <a:custGeom>
                  <a:avLst/>
                  <a:gdLst/>
                  <a:ahLst/>
                  <a:cxnLst/>
                  <a:rect l="l" t="t" r="r" b="b"/>
                  <a:pathLst>
                    <a:path w="1162555" h="14153">
                      <a:moveTo>
                        <a:pt x="0" y="7077"/>
                      </a:moveTo>
                      <a:cubicBezTo>
                        <a:pt x="96882" y="4342"/>
                        <a:pt x="193760" y="2503"/>
                        <a:pt x="290638" y="1573"/>
                      </a:cubicBezTo>
                      <a:cubicBezTo>
                        <a:pt x="387520" y="446"/>
                        <a:pt x="484398" y="141"/>
                        <a:pt x="581280" y="0"/>
                      </a:cubicBezTo>
                      <a:cubicBezTo>
                        <a:pt x="678157" y="125"/>
                        <a:pt x="775035" y="424"/>
                        <a:pt x="871918" y="1552"/>
                      </a:cubicBezTo>
                      <a:cubicBezTo>
                        <a:pt x="968796" y="2477"/>
                        <a:pt x="1065678" y="4325"/>
                        <a:pt x="1162556" y="7077"/>
                      </a:cubicBezTo>
                      <a:cubicBezTo>
                        <a:pt x="1065674" y="9828"/>
                        <a:pt x="968796" y="11676"/>
                        <a:pt x="871918" y="12602"/>
                      </a:cubicBezTo>
                      <a:cubicBezTo>
                        <a:pt x="775035" y="13725"/>
                        <a:pt x="678157" y="14029"/>
                        <a:pt x="581280" y="14153"/>
                      </a:cubicBezTo>
                      <a:cubicBezTo>
                        <a:pt x="484398" y="14012"/>
                        <a:pt x="387520" y="13712"/>
                        <a:pt x="290638" y="12580"/>
                      </a:cubicBezTo>
                      <a:cubicBezTo>
                        <a:pt x="193760" y="11650"/>
                        <a:pt x="96882" y="9811"/>
                        <a:pt x="0" y="7077"/>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sp>
              <p:nvSpPr>
                <p:cNvPr id="46" name="Freeform 109">
                  <a:extLst>
                    <a:ext uri="{FF2B5EF4-FFF2-40B4-BE49-F238E27FC236}">
                      <a16:creationId xmlns:a16="http://schemas.microsoft.com/office/drawing/2014/main" id="{3C419A9D-C7F0-A75B-2232-9C84D05ACF0A}"/>
                    </a:ext>
                  </a:extLst>
                </p:cNvPr>
                <p:cNvSpPr/>
                <p:nvPr/>
              </p:nvSpPr>
              <p:spPr>
                <a:xfrm>
                  <a:off x="8319050" y="5288237"/>
                  <a:ext cx="1162550" cy="14153"/>
                </a:xfrm>
                <a:custGeom>
                  <a:avLst/>
                  <a:gdLst/>
                  <a:ahLst/>
                  <a:cxnLst/>
                  <a:rect l="l" t="t" r="r" b="b"/>
                  <a:pathLst>
                    <a:path w="1162550" h="14153">
                      <a:moveTo>
                        <a:pt x="0" y="7077"/>
                      </a:moveTo>
                      <a:cubicBezTo>
                        <a:pt x="96878" y="4342"/>
                        <a:pt x="193760" y="2504"/>
                        <a:pt x="290638" y="1573"/>
                      </a:cubicBezTo>
                      <a:cubicBezTo>
                        <a:pt x="387520" y="442"/>
                        <a:pt x="484398" y="142"/>
                        <a:pt x="581275" y="0"/>
                      </a:cubicBezTo>
                      <a:cubicBezTo>
                        <a:pt x="678157" y="125"/>
                        <a:pt x="775035" y="424"/>
                        <a:pt x="871913" y="1552"/>
                      </a:cubicBezTo>
                      <a:cubicBezTo>
                        <a:pt x="968796" y="2477"/>
                        <a:pt x="1065674" y="4325"/>
                        <a:pt x="1162551" y="7077"/>
                      </a:cubicBezTo>
                      <a:cubicBezTo>
                        <a:pt x="1065668" y="9829"/>
                        <a:pt x="968791" y="11676"/>
                        <a:pt x="871913" y="12602"/>
                      </a:cubicBezTo>
                      <a:cubicBezTo>
                        <a:pt x="775035" y="13729"/>
                        <a:pt x="678153" y="14029"/>
                        <a:pt x="581275" y="14153"/>
                      </a:cubicBezTo>
                      <a:cubicBezTo>
                        <a:pt x="484398" y="14012"/>
                        <a:pt x="387520" y="13712"/>
                        <a:pt x="290638" y="12580"/>
                      </a:cubicBezTo>
                      <a:cubicBezTo>
                        <a:pt x="193760" y="11650"/>
                        <a:pt x="96878" y="9816"/>
                        <a:pt x="0" y="7077"/>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sp>
              <p:nvSpPr>
                <p:cNvPr id="47" name="Freeform 110">
                  <a:extLst>
                    <a:ext uri="{FF2B5EF4-FFF2-40B4-BE49-F238E27FC236}">
                      <a16:creationId xmlns:a16="http://schemas.microsoft.com/office/drawing/2014/main" id="{645B38B9-30EB-BAF5-9F28-BF1F421CA276}"/>
                    </a:ext>
                  </a:extLst>
                </p:cNvPr>
                <p:cNvSpPr/>
                <p:nvPr/>
              </p:nvSpPr>
              <p:spPr>
                <a:xfrm>
                  <a:off x="8104702" y="5110791"/>
                  <a:ext cx="1389404" cy="78309"/>
                </a:xfrm>
                <a:custGeom>
                  <a:avLst/>
                  <a:gdLst/>
                  <a:ahLst/>
                  <a:cxnLst/>
                  <a:rect l="l" t="t" r="r" b="b"/>
                  <a:pathLst>
                    <a:path w="1389404" h="78309">
                      <a:moveTo>
                        <a:pt x="0" y="69218"/>
                      </a:moveTo>
                      <a:cubicBezTo>
                        <a:pt x="32546" y="10343"/>
                        <a:pt x="78953" y="0"/>
                        <a:pt x="112639" y="0"/>
                      </a:cubicBezTo>
                      <a:lnTo>
                        <a:pt x="1389405" y="0"/>
                      </a:lnTo>
                      <a:lnTo>
                        <a:pt x="1389405" y="78310"/>
                      </a:lnTo>
                    </a:path>
                  </a:pathLst>
                </a:custGeom>
                <a:solidFill>
                  <a:srgbClr val="231F20"/>
                </a:solidFill>
                <a:ln cap="flat">
                  <a:prstDash val="solid"/>
                </a:ln>
              </p:spPr>
              <p:txBody>
                <a:bodyPr vert="horz" lIns="91440" tIns="45720" rIns="91440" bIns="45720" anchor="ctr">
                  <a:normAutofit fontScale="25000" lnSpcReduction="20000"/>
                </a:bodyPr>
                <a:lstStyle/>
                <a:p>
                  <a:pPr marL="0" algn="l"/>
                  <a:endParaRPr/>
                </a:p>
              </p:txBody>
            </p:sp>
          </p:grpSp>
          <p:grpSp>
            <p:nvGrpSpPr>
              <p:cNvPr id="13" name="Group 111">
                <a:extLst>
                  <a:ext uri="{FF2B5EF4-FFF2-40B4-BE49-F238E27FC236}">
                    <a16:creationId xmlns:a16="http://schemas.microsoft.com/office/drawing/2014/main" id="{1C5BA39A-5A96-72B7-2F04-F8107D4884B5}"/>
                  </a:ext>
                </a:extLst>
              </p:cNvPr>
              <p:cNvGrpSpPr/>
              <p:nvPr/>
            </p:nvGrpSpPr>
            <p:grpSpPr>
              <a:xfrm>
                <a:off x="7972155" y="4624057"/>
                <a:ext cx="1490071" cy="440034"/>
                <a:chOff x="7972155" y="4624057"/>
                <a:chExt cx="1490071" cy="440034"/>
              </a:xfrm>
            </p:grpSpPr>
            <p:sp>
              <p:nvSpPr>
                <p:cNvPr id="37" name="Freeform 112">
                  <a:extLst>
                    <a:ext uri="{FF2B5EF4-FFF2-40B4-BE49-F238E27FC236}">
                      <a16:creationId xmlns:a16="http://schemas.microsoft.com/office/drawing/2014/main" id="{0BF614B7-4246-511B-6580-6D3A6094A6ED}"/>
                    </a:ext>
                  </a:extLst>
                </p:cNvPr>
                <p:cNvSpPr/>
                <p:nvPr/>
              </p:nvSpPr>
              <p:spPr>
                <a:xfrm>
                  <a:off x="7972155" y="4624057"/>
                  <a:ext cx="1490071" cy="440034"/>
                </a:xfrm>
                <a:custGeom>
                  <a:avLst/>
                  <a:gdLst/>
                  <a:ahLst/>
                  <a:cxnLst/>
                  <a:rect l="l" t="t" r="r" b="b"/>
                  <a:pathLst>
                    <a:path w="1490071" h="440034">
                      <a:moveTo>
                        <a:pt x="1490072" y="440035"/>
                      </a:moveTo>
                      <a:lnTo>
                        <a:pt x="135009" y="440035"/>
                      </a:lnTo>
                      <a:cubicBezTo>
                        <a:pt x="60569" y="440035"/>
                        <a:pt x="0" y="379474"/>
                        <a:pt x="0" y="305026"/>
                      </a:cubicBezTo>
                      <a:lnTo>
                        <a:pt x="0" y="135009"/>
                      </a:lnTo>
                      <a:cubicBezTo>
                        <a:pt x="0" y="60561"/>
                        <a:pt x="60569" y="0"/>
                        <a:pt x="135009" y="0"/>
                      </a:cubicBezTo>
                      <a:lnTo>
                        <a:pt x="1490072" y="0"/>
                      </a:lnTo>
                      <a:lnTo>
                        <a:pt x="1490072" y="60003"/>
                      </a:lnTo>
                      <a:lnTo>
                        <a:pt x="135009" y="60003"/>
                      </a:lnTo>
                      <a:cubicBezTo>
                        <a:pt x="93654" y="60003"/>
                        <a:pt x="60003" y="93650"/>
                        <a:pt x="60003" y="135009"/>
                      </a:cubicBezTo>
                      <a:lnTo>
                        <a:pt x="60003" y="305026"/>
                      </a:lnTo>
                      <a:cubicBezTo>
                        <a:pt x="60003" y="346381"/>
                        <a:pt x="93654" y="380032"/>
                        <a:pt x="135009" y="380032"/>
                      </a:cubicBezTo>
                      <a:lnTo>
                        <a:pt x="1490072" y="380032"/>
                      </a:lnTo>
                      <a:lnTo>
                        <a:pt x="1490072" y="440035"/>
                      </a:lnTo>
                      <a:close/>
                    </a:path>
                  </a:pathLst>
                </a:custGeom>
                <a:solidFill>
                  <a:srgbClr val="381F7A"/>
                </a:solidFill>
                <a:ln cap="flat">
                  <a:prstDash val="solid"/>
                </a:ln>
              </p:spPr>
              <p:txBody>
                <a:bodyPr vert="horz" lIns="91440" tIns="45720" rIns="91440" bIns="45720" anchor="ctr">
                  <a:normAutofit fontScale="70000" lnSpcReduction="20000"/>
                </a:bodyPr>
                <a:lstStyle/>
                <a:p>
                  <a:pPr marL="0" algn="l"/>
                  <a:endParaRPr/>
                </a:p>
              </p:txBody>
            </p:sp>
            <p:sp>
              <p:nvSpPr>
                <p:cNvPr id="38" name="Freeform 113">
                  <a:extLst>
                    <a:ext uri="{FF2B5EF4-FFF2-40B4-BE49-F238E27FC236}">
                      <a16:creationId xmlns:a16="http://schemas.microsoft.com/office/drawing/2014/main" id="{D11B218D-7E27-307B-C128-082CD6158107}"/>
                    </a:ext>
                  </a:extLst>
                </p:cNvPr>
                <p:cNvSpPr/>
                <p:nvPr/>
              </p:nvSpPr>
              <p:spPr>
                <a:xfrm>
                  <a:off x="8028408" y="4684069"/>
                  <a:ext cx="1398817" cy="320015"/>
                </a:xfrm>
                <a:custGeom>
                  <a:avLst/>
                  <a:gdLst/>
                  <a:ahLst/>
                  <a:cxnLst/>
                  <a:rect l="l" t="t" r="r" b="b"/>
                  <a:pathLst>
                    <a:path w="1398817" h="320015">
                      <a:moveTo>
                        <a:pt x="1398817" y="320016"/>
                      </a:moveTo>
                      <a:lnTo>
                        <a:pt x="75005" y="320016"/>
                      </a:lnTo>
                      <a:cubicBezTo>
                        <a:pt x="33583" y="320016"/>
                        <a:pt x="0" y="286437"/>
                        <a:pt x="0" y="245011"/>
                      </a:cubicBezTo>
                      <a:lnTo>
                        <a:pt x="0" y="75005"/>
                      </a:lnTo>
                      <a:cubicBezTo>
                        <a:pt x="0" y="33583"/>
                        <a:pt x="33583" y="0"/>
                        <a:pt x="75005" y="0"/>
                      </a:cubicBezTo>
                      <a:lnTo>
                        <a:pt x="1398817" y="0"/>
                      </a:lnTo>
                      <a:lnTo>
                        <a:pt x="1398817" y="320016"/>
                      </a:lnTo>
                      <a:close/>
                    </a:path>
                  </a:pathLst>
                </a:custGeom>
                <a:solidFill>
                  <a:srgbClr val="FFFFFF"/>
                </a:solidFill>
                <a:ln cap="flat">
                  <a:prstDash val="solid"/>
                </a:ln>
              </p:spPr>
              <p:txBody>
                <a:bodyPr vert="horz" lIns="91440" tIns="45720" rIns="91440" bIns="45720" anchor="ctr">
                  <a:normAutofit fontScale="40000" lnSpcReduction="20000"/>
                </a:bodyPr>
                <a:lstStyle/>
                <a:p>
                  <a:pPr marL="0" algn="l"/>
                  <a:endParaRPr/>
                </a:p>
              </p:txBody>
            </p:sp>
            <p:sp>
              <p:nvSpPr>
                <p:cNvPr id="39" name="Freeform 114">
                  <a:extLst>
                    <a:ext uri="{FF2B5EF4-FFF2-40B4-BE49-F238E27FC236}">
                      <a16:creationId xmlns:a16="http://schemas.microsoft.com/office/drawing/2014/main" id="{9F10B024-2487-C124-78CC-3F0817BEF115}"/>
                    </a:ext>
                  </a:extLst>
                </p:cNvPr>
                <p:cNvSpPr/>
                <p:nvPr/>
              </p:nvSpPr>
              <p:spPr>
                <a:xfrm>
                  <a:off x="8028412" y="4684065"/>
                  <a:ext cx="1398818" cy="78309"/>
                </a:xfrm>
                <a:custGeom>
                  <a:avLst/>
                  <a:gdLst/>
                  <a:ahLst/>
                  <a:cxnLst/>
                  <a:rect l="l" t="t" r="r" b="b"/>
                  <a:pathLst>
                    <a:path w="1398818" h="78309">
                      <a:moveTo>
                        <a:pt x="0" y="75005"/>
                      </a:moveTo>
                      <a:cubicBezTo>
                        <a:pt x="0" y="33583"/>
                        <a:pt x="33583" y="0"/>
                        <a:pt x="75005" y="0"/>
                      </a:cubicBezTo>
                      <a:lnTo>
                        <a:pt x="1398818" y="0"/>
                      </a:lnTo>
                      <a:lnTo>
                        <a:pt x="1398818" y="78310"/>
                      </a:lnTo>
                    </a:path>
                  </a:pathLst>
                </a:custGeom>
                <a:solidFill>
                  <a:srgbClr val="231F20"/>
                </a:solidFill>
                <a:ln cap="flat">
                  <a:prstDash val="solid"/>
                </a:ln>
              </p:spPr>
              <p:txBody>
                <a:bodyPr vert="horz" lIns="91440" tIns="45720" rIns="91440" bIns="45720" anchor="ctr">
                  <a:normAutofit fontScale="25000" lnSpcReduction="20000"/>
                </a:bodyPr>
                <a:lstStyle/>
                <a:p>
                  <a:pPr marL="0" algn="l"/>
                  <a:endParaRPr/>
                </a:p>
              </p:txBody>
            </p:sp>
            <p:sp>
              <p:nvSpPr>
                <p:cNvPr id="40" name="Freeform 115">
                  <a:extLst>
                    <a:ext uri="{FF2B5EF4-FFF2-40B4-BE49-F238E27FC236}">
                      <a16:creationId xmlns:a16="http://schemas.microsoft.com/office/drawing/2014/main" id="{B8A90419-C120-90E0-1139-9C496B015705}"/>
                    </a:ext>
                  </a:extLst>
                </p:cNvPr>
                <p:cNvSpPr/>
                <p:nvPr/>
              </p:nvSpPr>
              <p:spPr>
                <a:xfrm>
                  <a:off x="8213419" y="4815083"/>
                  <a:ext cx="1162550" cy="16360"/>
                </a:xfrm>
                <a:custGeom>
                  <a:avLst/>
                  <a:gdLst/>
                  <a:ahLst/>
                  <a:cxnLst/>
                  <a:rect l="l" t="t" r="r" b="b"/>
                  <a:pathLst>
                    <a:path w="1162550" h="16360">
                      <a:moveTo>
                        <a:pt x="0" y="8178"/>
                      </a:moveTo>
                      <a:cubicBezTo>
                        <a:pt x="96882" y="5015"/>
                        <a:pt x="193760" y="2893"/>
                        <a:pt x="290638" y="1817"/>
                      </a:cubicBezTo>
                      <a:cubicBezTo>
                        <a:pt x="387516" y="510"/>
                        <a:pt x="484398" y="163"/>
                        <a:pt x="581276" y="0"/>
                      </a:cubicBezTo>
                      <a:cubicBezTo>
                        <a:pt x="678153" y="145"/>
                        <a:pt x="775035" y="493"/>
                        <a:pt x="871913" y="1796"/>
                      </a:cubicBezTo>
                      <a:cubicBezTo>
                        <a:pt x="968791" y="2867"/>
                        <a:pt x="1065674" y="5002"/>
                        <a:pt x="1162551" y="8182"/>
                      </a:cubicBezTo>
                      <a:cubicBezTo>
                        <a:pt x="1065670" y="11363"/>
                        <a:pt x="968791" y="13497"/>
                        <a:pt x="871913" y="14569"/>
                      </a:cubicBezTo>
                      <a:cubicBezTo>
                        <a:pt x="775031" y="15872"/>
                        <a:pt x="678153" y="16219"/>
                        <a:pt x="581276" y="16361"/>
                      </a:cubicBezTo>
                      <a:cubicBezTo>
                        <a:pt x="484393" y="16197"/>
                        <a:pt x="387516" y="15851"/>
                        <a:pt x="290638" y="14543"/>
                      </a:cubicBezTo>
                      <a:cubicBezTo>
                        <a:pt x="193760" y="13463"/>
                        <a:pt x="96882" y="11341"/>
                        <a:pt x="0" y="8178"/>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sp>
              <p:nvSpPr>
                <p:cNvPr id="41" name="Freeform 116">
                  <a:extLst>
                    <a:ext uri="{FF2B5EF4-FFF2-40B4-BE49-F238E27FC236}">
                      <a16:creationId xmlns:a16="http://schemas.microsoft.com/office/drawing/2014/main" id="{AD092E7E-B8F1-4347-8198-2B33C74C535F}"/>
                    </a:ext>
                  </a:extLst>
                </p:cNvPr>
                <p:cNvSpPr/>
                <p:nvPr/>
              </p:nvSpPr>
              <p:spPr>
                <a:xfrm>
                  <a:off x="8108415" y="4883963"/>
                  <a:ext cx="1162555" cy="16360"/>
                </a:xfrm>
                <a:custGeom>
                  <a:avLst/>
                  <a:gdLst/>
                  <a:ahLst/>
                  <a:cxnLst/>
                  <a:rect l="l" t="t" r="r" b="b"/>
                  <a:pathLst>
                    <a:path w="1162555" h="16360">
                      <a:moveTo>
                        <a:pt x="0" y="8179"/>
                      </a:moveTo>
                      <a:cubicBezTo>
                        <a:pt x="96882" y="5015"/>
                        <a:pt x="193760" y="2893"/>
                        <a:pt x="290638" y="1818"/>
                      </a:cubicBezTo>
                      <a:cubicBezTo>
                        <a:pt x="387520" y="510"/>
                        <a:pt x="484398" y="163"/>
                        <a:pt x="581280" y="0"/>
                      </a:cubicBezTo>
                      <a:cubicBezTo>
                        <a:pt x="678158" y="146"/>
                        <a:pt x="775035" y="493"/>
                        <a:pt x="871917" y="1796"/>
                      </a:cubicBezTo>
                      <a:cubicBezTo>
                        <a:pt x="968795" y="2863"/>
                        <a:pt x="1065677" y="5002"/>
                        <a:pt x="1162555" y="8183"/>
                      </a:cubicBezTo>
                      <a:cubicBezTo>
                        <a:pt x="1065673" y="11363"/>
                        <a:pt x="968795" y="13498"/>
                        <a:pt x="871917" y="14569"/>
                      </a:cubicBezTo>
                      <a:cubicBezTo>
                        <a:pt x="775035" y="15872"/>
                        <a:pt x="678158" y="16219"/>
                        <a:pt x="581280" y="16361"/>
                      </a:cubicBezTo>
                      <a:cubicBezTo>
                        <a:pt x="484398" y="16198"/>
                        <a:pt x="387520" y="15851"/>
                        <a:pt x="290638" y="14544"/>
                      </a:cubicBezTo>
                      <a:cubicBezTo>
                        <a:pt x="193760" y="13463"/>
                        <a:pt x="96878" y="11337"/>
                        <a:pt x="0" y="8179"/>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grpSp>
          <p:grpSp>
            <p:nvGrpSpPr>
              <p:cNvPr id="14" name="Group 117">
                <a:extLst>
                  <a:ext uri="{FF2B5EF4-FFF2-40B4-BE49-F238E27FC236}">
                    <a16:creationId xmlns:a16="http://schemas.microsoft.com/office/drawing/2014/main" id="{86482F00-1799-9F5D-CDF4-9242E7B5C66D}"/>
                  </a:ext>
                </a:extLst>
              </p:cNvPr>
              <p:cNvGrpSpPr/>
              <p:nvPr/>
            </p:nvGrpSpPr>
            <p:grpSpPr>
              <a:xfrm>
                <a:off x="8036538" y="4057154"/>
                <a:ext cx="1640073" cy="342509"/>
                <a:chOff x="8036538" y="4057154"/>
                <a:chExt cx="1640073" cy="342509"/>
              </a:xfrm>
            </p:grpSpPr>
            <p:sp>
              <p:nvSpPr>
                <p:cNvPr id="31" name="Freeform 118">
                  <a:extLst>
                    <a:ext uri="{FF2B5EF4-FFF2-40B4-BE49-F238E27FC236}">
                      <a16:creationId xmlns:a16="http://schemas.microsoft.com/office/drawing/2014/main" id="{03C9E986-B043-D545-FEB7-7BBB8C559B8E}"/>
                    </a:ext>
                  </a:extLst>
                </p:cNvPr>
                <p:cNvSpPr/>
                <p:nvPr/>
              </p:nvSpPr>
              <p:spPr>
                <a:xfrm>
                  <a:off x="8186540" y="4057154"/>
                  <a:ext cx="1490072" cy="342509"/>
                </a:xfrm>
                <a:custGeom>
                  <a:avLst/>
                  <a:gdLst/>
                  <a:ahLst/>
                  <a:cxnLst/>
                  <a:rect l="l" t="t" r="r" b="b"/>
                  <a:pathLst>
                    <a:path w="1490072" h="342509">
                      <a:moveTo>
                        <a:pt x="4" y="342510"/>
                      </a:moveTo>
                      <a:lnTo>
                        <a:pt x="1295060" y="342510"/>
                      </a:lnTo>
                      <a:cubicBezTo>
                        <a:pt x="1402762" y="342510"/>
                        <a:pt x="1490072" y="274547"/>
                        <a:pt x="1490072" y="190712"/>
                      </a:cubicBezTo>
                      <a:lnTo>
                        <a:pt x="1490072" y="151793"/>
                      </a:lnTo>
                      <a:cubicBezTo>
                        <a:pt x="1490072" y="67958"/>
                        <a:pt x="1402762" y="0"/>
                        <a:pt x="1295060" y="0"/>
                      </a:cubicBezTo>
                      <a:lnTo>
                        <a:pt x="4" y="0"/>
                      </a:lnTo>
                      <a:lnTo>
                        <a:pt x="4" y="46707"/>
                      </a:lnTo>
                      <a:lnTo>
                        <a:pt x="1205053" y="46707"/>
                      </a:lnTo>
                      <a:cubicBezTo>
                        <a:pt x="1246476" y="46707"/>
                        <a:pt x="1280058" y="72845"/>
                        <a:pt x="1280058" y="105090"/>
                      </a:cubicBezTo>
                      <a:lnTo>
                        <a:pt x="1280058" y="237420"/>
                      </a:lnTo>
                      <a:cubicBezTo>
                        <a:pt x="1280058" y="269665"/>
                        <a:pt x="1246480" y="295803"/>
                        <a:pt x="1205053" y="295803"/>
                      </a:cubicBezTo>
                      <a:lnTo>
                        <a:pt x="0" y="295803"/>
                      </a:lnTo>
                      <a:lnTo>
                        <a:pt x="0" y="342510"/>
                      </a:lnTo>
                      <a:close/>
                    </a:path>
                  </a:pathLst>
                </a:custGeom>
                <a:solidFill>
                  <a:srgbClr val="8B018D"/>
                </a:solidFill>
                <a:ln cap="flat">
                  <a:prstDash val="solid"/>
                </a:ln>
              </p:spPr>
              <p:txBody>
                <a:bodyPr vert="horz" lIns="91440" tIns="45720" rIns="91440" bIns="45720" anchor="ctr">
                  <a:normAutofit fontScale="40000" lnSpcReduction="20000"/>
                </a:bodyPr>
                <a:lstStyle/>
                <a:p>
                  <a:pPr marL="0" algn="l"/>
                  <a:endParaRPr/>
                </a:p>
              </p:txBody>
            </p:sp>
            <p:sp>
              <p:nvSpPr>
                <p:cNvPr id="32" name="Freeform 119">
                  <a:extLst>
                    <a:ext uri="{FF2B5EF4-FFF2-40B4-BE49-F238E27FC236}">
                      <a16:creationId xmlns:a16="http://schemas.microsoft.com/office/drawing/2014/main" id="{970DAA84-60A3-2532-AD14-FE4B6C8F2623}"/>
                    </a:ext>
                  </a:extLst>
                </p:cNvPr>
                <p:cNvSpPr/>
                <p:nvPr/>
              </p:nvSpPr>
              <p:spPr>
                <a:xfrm>
                  <a:off x="8036538" y="4057154"/>
                  <a:ext cx="1490063" cy="342509"/>
                </a:xfrm>
                <a:custGeom>
                  <a:avLst/>
                  <a:gdLst/>
                  <a:ahLst/>
                  <a:cxnLst/>
                  <a:rect l="l" t="t" r="r" b="b"/>
                  <a:pathLst>
                    <a:path w="1490063" h="342509">
                      <a:moveTo>
                        <a:pt x="0" y="342510"/>
                      </a:moveTo>
                      <a:lnTo>
                        <a:pt x="1295057" y="342510"/>
                      </a:lnTo>
                      <a:cubicBezTo>
                        <a:pt x="1402757" y="342510"/>
                        <a:pt x="1490063" y="274547"/>
                        <a:pt x="1490063" y="190712"/>
                      </a:cubicBezTo>
                      <a:lnTo>
                        <a:pt x="1490063" y="151793"/>
                      </a:lnTo>
                      <a:cubicBezTo>
                        <a:pt x="1490063" y="67958"/>
                        <a:pt x="1402757" y="0"/>
                        <a:pt x="1295057" y="0"/>
                      </a:cubicBezTo>
                      <a:lnTo>
                        <a:pt x="0" y="0"/>
                      </a:lnTo>
                      <a:lnTo>
                        <a:pt x="0" y="46707"/>
                      </a:lnTo>
                      <a:lnTo>
                        <a:pt x="1295057" y="46707"/>
                      </a:lnTo>
                      <a:cubicBezTo>
                        <a:pt x="1369616" y="46707"/>
                        <a:pt x="1430060" y="93757"/>
                        <a:pt x="1430060" y="151797"/>
                      </a:cubicBezTo>
                      <a:lnTo>
                        <a:pt x="1430060" y="190717"/>
                      </a:lnTo>
                      <a:cubicBezTo>
                        <a:pt x="1430060" y="248757"/>
                        <a:pt x="1369616" y="295807"/>
                        <a:pt x="1295057" y="295807"/>
                      </a:cubicBezTo>
                      <a:lnTo>
                        <a:pt x="0" y="295807"/>
                      </a:lnTo>
                      <a:lnTo>
                        <a:pt x="0" y="342510"/>
                      </a:lnTo>
                      <a:close/>
                    </a:path>
                  </a:pathLst>
                </a:custGeom>
                <a:solidFill>
                  <a:srgbClr val="381F7A"/>
                </a:solidFill>
                <a:ln cap="flat">
                  <a:prstDash val="solid"/>
                </a:ln>
              </p:spPr>
              <p:txBody>
                <a:bodyPr vert="horz" lIns="91440" tIns="45720" rIns="91440" bIns="45720" anchor="ctr">
                  <a:normAutofit fontScale="40000" lnSpcReduction="20000"/>
                </a:bodyPr>
                <a:lstStyle/>
                <a:p>
                  <a:pPr marL="0" algn="l"/>
                  <a:endParaRPr/>
                </a:p>
              </p:txBody>
            </p:sp>
            <p:sp>
              <p:nvSpPr>
                <p:cNvPr id="33" name="Freeform 120">
                  <a:extLst>
                    <a:ext uri="{FF2B5EF4-FFF2-40B4-BE49-F238E27FC236}">
                      <a16:creationId xmlns:a16="http://schemas.microsoft.com/office/drawing/2014/main" id="{0676D6E2-CD35-E36A-C143-B799A4223B52}"/>
                    </a:ext>
                  </a:extLst>
                </p:cNvPr>
                <p:cNvSpPr/>
                <p:nvPr/>
              </p:nvSpPr>
              <p:spPr>
                <a:xfrm>
                  <a:off x="8071536" y="4103861"/>
                  <a:ext cx="1398812" cy="249099"/>
                </a:xfrm>
                <a:custGeom>
                  <a:avLst/>
                  <a:gdLst/>
                  <a:ahLst/>
                  <a:cxnLst/>
                  <a:rect l="l" t="t" r="r" b="b"/>
                  <a:pathLst>
                    <a:path w="1398812" h="249099">
                      <a:moveTo>
                        <a:pt x="0" y="249100"/>
                      </a:moveTo>
                      <a:lnTo>
                        <a:pt x="1274264" y="249100"/>
                      </a:lnTo>
                      <a:cubicBezTo>
                        <a:pt x="1343049" y="249100"/>
                        <a:pt x="1398813" y="193336"/>
                        <a:pt x="1398813" y="124550"/>
                      </a:cubicBezTo>
                      <a:lnTo>
                        <a:pt x="1398813" y="124550"/>
                      </a:lnTo>
                      <a:cubicBezTo>
                        <a:pt x="1398813" y="55764"/>
                        <a:pt x="1343049" y="0"/>
                        <a:pt x="1274264" y="0"/>
                      </a:cubicBezTo>
                      <a:lnTo>
                        <a:pt x="0" y="0"/>
                      </a:lnTo>
                      <a:lnTo>
                        <a:pt x="0" y="249100"/>
                      </a:lnTo>
                      <a:close/>
                    </a:path>
                  </a:pathLst>
                </a:custGeom>
                <a:solidFill>
                  <a:srgbClr val="FFFFFF"/>
                </a:solidFill>
                <a:ln cap="flat">
                  <a:prstDash val="solid"/>
                </a:ln>
              </p:spPr>
              <p:txBody>
                <a:bodyPr vert="horz" lIns="91440" tIns="45720" rIns="91440" bIns="45720" anchor="ctr">
                  <a:normAutofit fontScale="25000" lnSpcReduction="20000"/>
                </a:bodyPr>
                <a:lstStyle/>
                <a:p>
                  <a:pPr marL="0" algn="l"/>
                  <a:endParaRPr/>
                </a:p>
              </p:txBody>
            </p:sp>
            <p:sp>
              <p:nvSpPr>
                <p:cNvPr id="34" name="Freeform 121">
                  <a:extLst>
                    <a:ext uri="{FF2B5EF4-FFF2-40B4-BE49-F238E27FC236}">
                      <a16:creationId xmlns:a16="http://schemas.microsoft.com/office/drawing/2014/main" id="{59F2A783-2158-2E67-8E76-5409AE9A6046}"/>
                    </a:ext>
                  </a:extLst>
                </p:cNvPr>
                <p:cNvSpPr/>
                <p:nvPr/>
              </p:nvSpPr>
              <p:spPr>
                <a:xfrm>
                  <a:off x="8237799" y="4204142"/>
                  <a:ext cx="1162551" cy="14153"/>
                </a:xfrm>
                <a:custGeom>
                  <a:avLst/>
                  <a:gdLst/>
                  <a:ahLst/>
                  <a:cxnLst/>
                  <a:rect l="l" t="t" r="r" b="b"/>
                  <a:pathLst>
                    <a:path w="1162551" h="14153">
                      <a:moveTo>
                        <a:pt x="1162552" y="7077"/>
                      </a:moveTo>
                      <a:cubicBezTo>
                        <a:pt x="1065670" y="4342"/>
                        <a:pt x="968791" y="2503"/>
                        <a:pt x="871913" y="1573"/>
                      </a:cubicBezTo>
                      <a:cubicBezTo>
                        <a:pt x="775031" y="442"/>
                        <a:pt x="678153" y="142"/>
                        <a:pt x="581276" y="0"/>
                      </a:cubicBezTo>
                      <a:cubicBezTo>
                        <a:pt x="484393" y="124"/>
                        <a:pt x="387516" y="424"/>
                        <a:pt x="290638" y="1552"/>
                      </a:cubicBezTo>
                      <a:cubicBezTo>
                        <a:pt x="193756" y="2477"/>
                        <a:pt x="96878" y="4325"/>
                        <a:pt x="0" y="7077"/>
                      </a:cubicBezTo>
                      <a:cubicBezTo>
                        <a:pt x="96878" y="9828"/>
                        <a:pt x="193760" y="11676"/>
                        <a:pt x="290638" y="12602"/>
                      </a:cubicBezTo>
                      <a:cubicBezTo>
                        <a:pt x="387516" y="13729"/>
                        <a:pt x="484398" y="14029"/>
                        <a:pt x="581276" y="14153"/>
                      </a:cubicBezTo>
                      <a:cubicBezTo>
                        <a:pt x="678153" y="14012"/>
                        <a:pt x="775035" y="13712"/>
                        <a:pt x="871913" y="12580"/>
                      </a:cubicBezTo>
                      <a:cubicBezTo>
                        <a:pt x="968791" y="11650"/>
                        <a:pt x="1065670" y="9815"/>
                        <a:pt x="1162552" y="7077"/>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sp>
              <p:nvSpPr>
                <p:cNvPr id="35" name="Freeform 122">
                  <a:extLst>
                    <a:ext uri="{FF2B5EF4-FFF2-40B4-BE49-F238E27FC236}">
                      <a16:creationId xmlns:a16="http://schemas.microsoft.com/office/drawing/2014/main" id="{072BCA0C-4246-45B8-7D2B-CE1128C38876}"/>
                    </a:ext>
                  </a:extLst>
                </p:cNvPr>
                <p:cNvSpPr/>
                <p:nvPr/>
              </p:nvSpPr>
              <p:spPr>
                <a:xfrm>
                  <a:off x="8081540" y="4281307"/>
                  <a:ext cx="1162551" cy="14153"/>
                </a:xfrm>
                <a:custGeom>
                  <a:avLst/>
                  <a:gdLst/>
                  <a:ahLst/>
                  <a:cxnLst/>
                  <a:rect l="l" t="t" r="r" b="b"/>
                  <a:pathLst>
                    <a:path w="1162551" h="14153">
                      <a:moveTo>
                        <a:pt x="1162551" y="7077"/>
                      </a:moveTo>
                      <a:cubicBezTo>
                        <a:pt x="1065673" y="4342"/>
                        <a:pt x="968791" y="2503"/>
                        <a:pt x="871913" y="1573"/>
                      </a:cubicBezTo>
                      <a:cubicBezTo>
                        <a:pt x="775035" y="442"/>
                        <a:pt x="678153" y="142"/>
                        <a:pt x="581276" y="0"/>
                      </a:cubicBezTo>
                      <a:cubicBezTo>
                        <a:pt x="484398" y="124"/>
                        <a:pt x="387515" y="424"/>
                        <a:pt x="290638" y="1552"/>
                      </a:cubicBezTo>
                      <a:cubicBezTo>
                        <a:pt x="193760" y="2477"/>
                        <a:pt x="96878" y="4325"/>
                        <a:pt x="0" y="7077"/>
                      </a:cubicBezTo>
                      <a:cubicBezTo>
                        <a:pt x="96878" y="9828"/>
                        <a:pt x="193760" y="11676"/>
                        <a:pt x="290638" y="12602"/>
                      </a:cubicBezTo>
                      <a:cubicBezTo>
                        <a:pt x="387515" y="13729"/>
                        <a:pt x="484398" y="14029"/>
                        <a:pt x="581276" y="14153"/>
                      </a:cubicBezTo>
                      <a:cubicBezTo>
                        <a:pt x="678153" y="14012"/>
                        <a:pt x="775035" y="13712"/>
                        <a:pt x="871913" y="12580"/>
                      </a:cubicBezTo>
                      <a:cubicBezTo>
                        <a:pt x="968791" y="11650"/>
                        <a:pt x="1065673" y="9811"/>
                        <a:pt x="1162551" y="7077"/>
                      </a:cubicBezTo>
                      <a:close/>
                    </a:path>
                  </a:pathLst>
                </a:custGeom>
                <a:solidFill>
                  <a:srgbClr val="DFDBDA"/>
                </a:solidFill>
                <a:ln cap="flat">
                  <a:prstDash val="solid"/>
                </a:ln>
              </p:spPr>
              <p:txBody>
                <a:bodyPr vert="horz" lIns="91440" tIns="45720" rIns="91440" bIns="45720" anchor="ctr">
                  <a:normAutofit fontScale="25000" lnSpcReduction="20000"/>
                </a:bodyPr>
                <a:lstStyle/>
                <a:p>
                  <a:pPr marL="0" algn="l"/>
                  <a:endParaRPr/>
                </a:p>
              </p:txBody>
            </p:sp>
            <p:sp>
              <p:nvSpPr>
                <p:cNvPr id="36" name="Freeform 123">
                  <a:extLst>
                    <a:ext uri="{FF2B5EF4-FFF2-40B4-BE49-F238E27FC236}">
                      <a16:creationId xmlns:a16="http://schemas.microsoft.com/office/drawing/2014/main" id="{662DBB27-A828-D6B4-39DF-9DE74F40AD4C}"/>
                    </a:ext>
                  </a:extLst>
                </p:cNvPr>
                <p:cNvSpPr/>
                <p:nvPr/>
              </p:nvSpPr>
              <p:spPr>
                <a:xfrm>
                  <a:off x="8069037" y="4103861"/>
                  <a:ext cx="1389405" cy="78309"/>
                </a:xfrm>
                <a:custGeom>
                  <a:avLst/>
                  <a:gdLst/>
                  <a:ahLst/>
                  <a:cxnLst/>
                  <a:rect l="l" t="t" r="r" b="b"/>
                  <a:pathLst>
                    <a:path w="1389405" h="78309">
                      <a:moveTo>
                        <a:pt x="1389405" y="69219"/>
                      </a:moveTo>
                      <a:cubicBezTo>
                        <a:pt x="1356860" y="10338"/>
                        <a:pt x="1310452" y="0"/>
                        <a:pt x="1276767" y="0"/>
                      </a:cubicBezTo>
                      <a:lnTo>
                        <a:pt x="0" y="0"/>
                      </a:lnTo>
                      <a:lnTo>
                        <a:pt x="0" y="78310"/>
                      </a:lnTo>
                    </a:path>
                  </a:pathLst>
                </a:custGeom>
                <a:solidFill>
                  <a:srgbClr val="231F20"/>
                </a:solidFill>
                <a:ln cap="flat">
                  <a:prstDash val="solid"/>
                </a:ln>
              </p:spPr>
              <p:txBody>
                <a:bodyPr vert="horz" lIns="91440" tIns="45720" rIns="91440" bIns="45720" anchor="ctr">
                  <a:normAutofit fontScale="25000" lnSpcReduction="20000"/>
                </a:bodyPr>
                <a:lstStyle/>
                <a:p>
                  <a:pPr marL="0" algn="l"/>
                  <a:endParaRPr/>
                </a:p>
              </p:txBody>
            </p:sp>
          </p:grpSp>
          <p:grpSp>
            <p:nvGrpSpPr>
              <p:cNvPr id="15" name="Group 124">
                <a:extLst>
                  <a:ext uri="{FF2B5EF4-FFF2-40B4-BE49-F238E27FC236}">
                    <a16:creationId xmlns:a16="http://schemas.microsoft.com/office/drawing/2014/main" id="{C3EE9208-C02B-F4A4-EC6F-718A553FEB56}"/>
                  </a:ext>
                </a:extLst>
              </p:cNvPr>
              <p:cNvGrpSpPr/>
              <p:nvPr/>
            </p:nvGrpSpPr>
            <p:grpSpPr>
              <a:xfrm>
                <a:off x="7926532" y="4399664"/>
                <a:ext cx="1640077" cy="231260"/>
                <a:chOff x="7926532" y="4399664"/>
                <a:chExt cx="1640077" cy="231260"/>
              </a:xfrm>
            </p:grpSpPr>
            <p:sp>
              <p:nvSpPr>
                <p:cNvPr id="27" name="Freeform 125">
                  <a:extLst>
                    <a:ext uri="{FF2B5EF4-FFF2-40B4-BE49-F238E27FC236}">
                      <a16:creationId xmlns:a16="http://schemas.microsoft.com/office/drawing/2014/main" id="{9706DC8F-B189-1571-1298-71F1EC86A973}"/>
                    </a:ext>
                  </a:extLst>
                </p:cNvPr>
                <p:cNvSpPr/>
                <p:nvPr/>
              </p:nvSpPr>
              <p:spPr>
                <a:xfrm>
                  <a:off x="7926532" y="4399664"/>
                  <a:ext cx="1640077" cy="231260"/>
                </a:xfrm>
                <a:custGeom>
                  <a:avLst/>
                  <a:gdLst/>
                  <a:ahLst/>
                  <a:cxnLst/>
                  <a:rect l="l" t="t" r="r" b="b"/>
                  <a:pathLst>
                    <a:path w="1640077" h="231260">
                      <a:moveTo>
                        <a:pt x="0" y="0"/>
                      </a:moveTo>
                      <a:lnTo>
                        <a:pt x="1640078" y="0"/>
                      </a:lnTo>
                      <a:lnTo>
                        <a:pt x="1640078" y="231260"/>
                      </a:lnTo>
                      <a:lnTo>
                        <a:pt x="0" y="231260"/>
                      </a:lnTo>
                      <a:close/>
                    </a:path>
                  </a:pathLst>
                </a:custGeom>
                <a:solidFill>
                  <a:srgbClr val="3DC8E8"/>
                </a:solidFill>
                <a:ln cap="flat">
                  <a:prstDash val="solid"/>
                </a:ln>
              </p:spPr>
              <p:txBody>
                <a:bodyPr vert="horz" lIns="91440" tIns="45720" rIns="91440" bIns="45720" anchor="ctr">
                  <a:normAutofit fontScale="25000" lnSpcReduction="20000"/>
                </a:bodyPr>
                <a:lstStyle/>
                <a:p>
                  <a:pPr marL="0" algn="l"/>
                  <a:endParaRPr/>
                </a:p>
              </p:txBody>
            </p:sp>
            <p:sp>
              <p:nvSpPr>
                <p:cNvPr id="28" name="Freeform 126">
                  <a:extLst>
                    <a:ext uri="{FF2B5EF4-FFF2-40B4-BE49-F238E27FC236}">
                      <a16:creationId xmlns:a16="http://schemas.microsoft.com/office/drawing/2014/main" id="{9FDDDFBC-93FC-645A-A29F-A2FE2EE9792E}"/>
                    </a:ext>
                  </a:extLst>
                </p:cNvPr>
                <p:cNvSpPr/>
                <p:nvPr/>
              </p:nvSpPr>
              <p:spPr>
                <a:xfrm>
                  <a:off x="8074665" y="4435291"/>
                  <a:ext cx="61876" cy="160005"/>
                </a:xfrm>
                <a:custGeom>
                  <a:avLst/>
                  <a:gdLst/>
                  <a:ahLst/>
                  <a:cxnLst/>
                  <a:rect l="l" t="t" r="r" b="b"/>
                  <a:pathLst>
                    <a:path w="61876" h="160005">
                      <a:moveTo>
                        <a:pt x="0" y="0"/>
                      </a:moveTo>
                      <a:lnTo>
                        <a:pt x="61877" y="0"/>
                      </a:lnTo>
                      <a:lnTo>
                        <a:pt x="61877" y="160005"/>
                      </a:lnTo>
                      <a:lnTo>
                        <a:pt x="0" y="160005"/>
                      </a:lnTo>
                      <a:close/>
                    </a:path>
                  </a:pathLst>
                </a:custGeom>
                <a:solidFill>
                  <a:srgbClr val="FFC73C"/>
                </a:solidFill>
                <a:ln cap="flat">
                  <a:prstDash val="solid"/>
                </a:ln>
              </p:spPr>
              <p:txBody>
                <a:bodyPr vert="horz" lIns="91440" tIns="45720" rIns="91440" bIns="45720" anchor="ctr">
                  <a:normAutofit fontScale="25000" lnSpcReduction="20000"/>
                </a:bodyPr>
                <a:lstStyle/>
                <a:p>
                  <a:pPr marL="0" algn="l"/>
                  <a:endParaRPr/>
                </a:p>
              </p:txBody>
            </p:sp>
            <p:sp>
              <p:nvSpPr>
                <p:cNvPr id="29" name="Freeform 127">
                  <a:extLst>
                    <a:ext uri="{FF2B5EF4-FFF2-40B4-BE49-F238E27FC236}">
                      <a16:creationId xmlns:a16="http://schemas.microsoft.com/office/drawing/2014/main" id="{27DDC8EF-B203-F51F-13F8-9634573966D7}"/>
                    </a:ext>
                  </a:extLst>
                </p:cNvPr>
                <p:cNvSpPr/>
                <p:nvPr/>
              </p:nvSpPr>
              <p:spPr>
                <a:xfrm>
                  <a:off x="8382177" y="4435291"/>
                  <a:ext cx="61876" cy="160005"/>
                </a:xfrm>
                <a:custGeom>
                  <a:avLst/>
                  <a:gdLst/>
                  <a:ahLst/>
                  <a:cxnLst/>
                  <a:rect l="l" t="t" r="r" b="b"/>
                  <a:pathLst>
                    <a:path w="61876" h="160005">
                      <a:moveTo>
                        <a:pt x="0" y="0"/>
                      </a:moveTo>
                      <a:lnTo>
                        <a:pt x="61877" y="0"/>
                      </a:lnTo>
                      <a:lnTo>
                        <a:pt x="61877" y="160005"/>
                      </a:lnTo>
                      <a:lnTo>
                        <a:pt x="0" y="160005"/>
                      </a:lnTo>
                      <a:close/>
                    </a:path>
                  </a:pathLst>
                </a:custGeom>
                <a:solidFill>
                  <a:srgbClr val="FFC73C"/>
                </a:solidFill>
                <a:ln cap="flat">
                  <a:prstDash val="solid"/>
                </a:ln>
              </p:spPr>
              <p:txBody>
                <a:bodyPr vert="horz" lIns="91440" tIns="45720" rIns="91440" bIns="45720" anchor="ctr">
                  <a:normAutofit fontScale="25000" lnSpcReduction="20000"/>
                </a:bodyPr>
                <a:lstStyle/>
                <a:p>
                  <a:pPr marL="0" algn="l"/>
                  <a:endParaRPr/>
                </a:p>
              </p:txBody>
            </p:sp>
            <p:sp>
              <p:nvSpPr>
                <p:cNvPr id="30" name="Freeform 128">
                  <a:extLst>
                    <a:ext uri="{FF2B5EF4-FFF2-40B4-BE49-F238E27FC236}">
                      <a16:creationId xmlns:a16="http://schemas.microsoft.com/office/drawing/2014/main" id="{B93DE360-CA2C-F4FC-A6EA-D15404B851A8}"/>
                    </a:ext>
                  </a:extLst>
                </p:cNvPr>
                <p:cNvSpPr/>
                <p:nvPr/>
              </p:nvSpPr>
              <p:spPr>
                <a:xfrm>
                  <a:off x="8174041" y="4399664"/>
                  <a:ext cx="174381" cy="231260"/>
                </a:xfrm>
                <a:custGeom>
                  <a:avLst/>
                  <a:gdLst/>
                  <a:ahLst/>
                  <a:cxnLst/>
                  <a:rect l="l" t="t" r="r" b="b"/>
                  <a:pathLst>
                    <a:path w="174381" h="231260">
                      <a:moveTo>
                        <a:pt x="0" y="0"/>
                      </a:moveTo>
                      <a:lnTo>
                        <a:pt x="174381" y="0"/>
                      </a:lnTo>
                      <a:lnTo>
                        <a:pt x="174381" y="231260"/>
                      </a:lnTo>
                      <a:lnTo>
                        <a:pt x="0" y="231260"/>
                      </a:lnTo>
                      <a:close/>
                    </a:path>
                  </a:pathLst>
                </a:custGeom>
                <a:solidFill>
                  <a:srgbClr val="FFC73C"/>
                </a:solidFill>
                <a:ln cap="flat">
                  <a:prstDash val="solid"/>
                </a:ln>
              </p:spPr>
              <p:txBody>
                <a:bodyPr vert="horz" lIns="91440" tIns="45720" rIns="91440" bIns="45720" anchor="ctr">
                  <a:normAutofit fontScale="25000" lnSpcReduction="20000"/>
                </a:bodyPr>
                <a:lstStyle/>
                <a:p>
                  <a:pPr marL="0" algn="l"/>
                  <a:endParaRPr/>
                </a:p>
              </p:txBody>
            </p:sp>
          </p:grpSp>
          <p:grpSp>
            <p:nvGrpSpPr>
              <p:cNvPr id="16" name="Group 129">
                <a:extLst>
                  <a:ext uri="{FF2B5EF4-FFF2-40B4-BE49-F238E27FC236}">
                    <a16:creationId xmlns:a16="http://schemas.microsoft.com/office/drawing/2014/main" id="{694498A3-58E6-249E-E7AC-B32C5532124F}"/>
                  </a:ext>
                </a:extLst>
              </p:cNvPr>
              <p:cNvGrpSpPr/>
              <p:nvPr/>
            </p:nvGrpSpPr>
            <p:grpSpPr>
              <a:xfrm>
                <a:off x="7776526" y="3470430"/>
                <a:ext cx="1640077" cy="231260"/>
                <a:chOff x="7776526" y="3470430"/>
                <a:chExt cx="1640077" cy="231260"/>
              </a:xfrm>
            </p:grpSpPr>
            <p:sp>
              <p:nvSpPr>
                <p:cNvPr id="24" name="Freeform 130">
                  <a:extLst>
                    <a:ext uri="{FF2B5EF4-FFF2-40B4-BE49-F238E27FC236}">
                      <a16:creationId xmlns:a16="http://schemas.microsoft.com/office/drawing/2014/main" id="{677FB52F-8629-356D-66C6-EA13706D2C51}"/>
                    </a:ext>
                  </a:extLst>
                </p:cNvPr>
                <p:cNvSpPr/>
                <p:nvPr/>
              </p:nvSpPr>
              <p:spPr>
                <a:xfrm>
                  <a:off x="7776526" y="3470430"/>
                  <a:ext cx="1640077" cy="231260"/>
                </a:xfrm>
                <a:custGeom>
                  <a:avLst/>
                  <a:gdLst/>
                  <a:ahLst/>
                  <a:cxnLst/>
                  <a:rect l="l" t="t" r="r" b="b"/>
                  <a:pathLst>
                    <a:path w="1640077" h="231260">
                      <a:moveTo>
                        <a:pt x="0" y="0"/>
                      </a:moveTo>
                      <a:lnTo>
                        <a:pt x="1640078" y="0"/>
                      </a:lnTo>
                      <a:lnTo>
                        <a:pt x="1640078" y="231260"/>
                      </a:lnTo>
                      <a:lnTo>
                        <a:pt x="1" y="231260"/>
                      </a:lnTo>
                      <a:close/>
                    </a:path>
                  </a:pathLst>
                </a:custGeom>
                <a:solidFill>
                  <a:srgbClr val="8B018D"/>
                </a:solidFill>
                <a:ln cap="flat">
                  <a:prstDash val="solid"/>
                </a:ln>
              </p:spPr>
              <p:txBody>
                <a:bodyPr vert="horz" lIns="91440" tIns="45720" rIns="91440" bIns="45720" anchor="ctr">
                  <a:normAutofit fontScale="25000" lnSpcReduction="20000"/>
                </a:bodyPr>
                <a:lstStyle/>
                <a:p>
                  <a:pPr marL="0" algn="l"/>
                  <a:endParaRPr/>
                </a:p>
              </p:txBody>
            </p:sp>
            <p:sp>
              <p:nvSpPr>
                <p:cNvPr id="25" name="Freeform 131">
                  <a:extLst>
                    <a:ext uri="{FF2B5EF4-FFF2-40B4-BE49-F238E27FC236}">
                      <a16:creationId xmlns:a16="http://schemas.microsoft.com/office/drawing/2014/main" id="{E90A0CB2-EA08-CCF9-F730-32079A143A01}"/>
                    </a:ext>
                  </a:extLst>
                </p:cNvPr>
                <p:cNvSpPr/>
                <p:nvPr/>
              </p:nvSpPr>
              <p:spPr>
                <a:xfrm>
                  <a:off x="9206590" y="3470430"/>
                  <a:ext cx="61876" cy="231260"/>
                </a:xfrm>
                <a:custGeom>
                  <a:avLst/>
                  <a:gdLst/>
                  <a:ahLst/>
                  <a:cxnLst/>
                  <a:rect l="l" t="t" r="r" b="b"/>
                  <a:pathLst>
                    <a:path w="61876" h="231260">
                      <a:moveTo>
                        <a:pt x="0" y="0"/>
                      </a:moveTo>
                      <a:lnTo>
                        <a:pt x="61877" y="0"/>
                      </a:lnTo>
                      <a:lnTo>
                        <a:pt x="61877" y="231260"/>
                      </a:lnTo>
                      <a:lnTo>
                        <a:pt x="0" y="231260"/>
                      </a:lnTo>
                      <a:close/>
                    </a:path>
                  </a:pathLst>
                </a:custGeom>
                <a:solidFill>
                  <a:srgbClr val="381F7A"/>
                </a:solidFill>
                <a:ln cap="flat">
                  <a:prstDash val="solid"/>
                </a:ln>
              </p:spPr>
              <p:txBody>
                <a:bodyPr vert="horz" lIns="91440" tIns="45720" rIns="91440" bIns="45720" anchor="ctr">
                  <a:normAutofit fontScale="25000" lnSpcReduction="20000"/>
                </a:bodyPr>
                <a:lstStyle/>
                <a:p>
                  <a:pPr marL="0" algn="l"/>
                  <a:endParaRPr/>
                </a:p>
              </p:txBody>
            </p:sp>
            <p:sp>
              <p:nvSpPr>
                <p:cNvPr id="26" name="Freeform 132">
                  <a:extLst>
                    <a:ext uri="{FF2B5EF4-FFF2-40B4-BE49-F238E27FC236}">
                      <a16:creationId xmlns:a16="http://schemas.microsoft.com/office/drawing/2014/main" id="{C2D8A144-6282-44DB-0B32-249D3B71D5E3}"/>
                    </a:ext>
                  </a:extLst>
                </p:cNvPr>
                <p:cNvSpPr/>
                <p:nvPr/>
              </p:nvSpPr>
              <p:spPr>
                <a:xfrm>
                  <a:off x="9074175" y="3470430"/>
                  <a:ext cx="94914" cy="231260"/>
                </a:xfrm>
                <a:custGeom>
                  <a:avLst/>
                  <a:gdLst/>
                  <a:ahLst/>
                  <a:cxnLst/>
                  <a:rect l="l" t="t" r="r" b="b"/>
                  <a:pathLst>
                    <a:path w="94914" h="231260">
                      <a:moveTo>
                        <a:pt x="0" y="0"/>
                      </a:moveTo>
                      <a:lnTo>
                        <a:pt x="94915" y="0"/>
                      </a:lnTo>
                      <a:lnTo>
                        <a:pt x="94915" y="231260"/>
                      </a:lnTo>
                      <a:lnTo>
                        <a:pt x="0" y="231260"/>
                      </a:lnTo>
                      <a:close/>
                    </a:path>
                  </a:pathLst>
                </a:custGeom>
                <a:solidFill>
                  <a:srgbClr val="381F7A"/>
                </a:solidFill>
                <a:ln cap="flat">
                  <a:prstDash val="solid"/>
                </a:ln>
              </p:spPr>
              <p:txBody>
                <a:bodyPr vert="horz" lIns="91440" tIns="45720" rIns="91440" bIns="45720" anchor="ctr">
                  <a:normAutofit fontScale="25000" lnSpcReduction="20000"/>
                </a:bodyPr>
                <a:lstStyle/>
                <a:p>
                  <a:pPr marL="0" algn="l"/>
                  <a:endParaRPr/>
                </a:p>
              </p:txBody>
            </p:sp>
          </p:grpSp>
          <p:grpSp>
            <p:nvGrpSpPr>
              <p:cNvPr id="17" name="Group 133">
                <a:extLst>
                  <a:ext uri="{FF2B5EF4-FFF2-40B4-BE49-F238E27FC236}">
                    <a16:creationId xmlns:a16="http://schemas.microsoft.com/office/drawing/2014/main" id="{B755313F-F952-1C22-193F-D16BED697191}"/>
                  </a:ext>
                </a:extLst>
              </p:cNvPr>
              <p:cNvGrpSpPr/>
              <p:nvPr/>
            </p:nvGrpSpPr>
            <p:grpSpPr>
              <a:xfrm>
                <a:off x="7939879" y="3701691"/>
                <a:ext cx="1640077" cy="358596"/>
                <a:chOff x="7939879" y="3701691"/>
                <a:chExt cx="1640077" cy="358596"/>
              </a:xfrm>
            </p:grpSpPr>
            <p:sp>
              <p:nvSpPr>
                <p:cNvPr id="19" name="Freeform 134">
                  <a:extLst>
                    <a:ext uri="{FF2B5EF4-FFF2-40B4-BE49-F238E27FC236}">
                      <a16:creationId xmlns:a16="http://schemas.microsoft.com/office/drawing/2014/main" id="{7FE2A47C-0F36-EE6C-7CFF-944585127076}"/>
                    </a:ext>
                  </a:extLst>
                </p:cNvPr>
                <p:cNvSpPr/>
                <p:nvPr/>
              </p:nvSpPr>
              <p:spPr>
                <a:xfrm>
                  <a:off x="7939879" y="3701691"/>
                  <a:ext cx="1640077" cy="358596"/>
                </a:xfrm>
                <a:custGeom>
                  <a:avLst/>
                  <a:gdLst/>
                  <a:ahLst/>
                  <a:cxnLst/>
                  <a:rect l="l" t="t" r="r" b="b"/>
                  <a:pathLst>
                    <a:path w="1640077" h="358596">
                      <a:moveTo>
                        <a:pt x="0" y="0"/>
                      </a:moveTo>
                      <a:lnTo>
                        <a:pt x="1640078" y="0"/>
                      </a:lnTo>
                      <a:lnTo>
                        <a:pt x="1640078" y="358596"/>
                      </a:lnTo>
                      <a:lnTo>
                        <a:pt x="0" y="358596"/>
                      </a:lnTo>
                      <a:close/>
                    </a:path>
                  </a:pathLst>
                </a:custGeom>
                <a:solidFill>
                  <a:srgbClr val="FFC73C"/>
                </a:solidFill>
                <a:ln cap="flat">
                  <a:prstDash val="solid"/>
                </a:ln>
              </p:spPr>
              <p:txBody>
                <a:bodyPr vert="horz" lIns="91440" tIns="45720" rIns="91440" bIns="45720" anchor="ctr">
                  <a:normAutofit fontScale="47500" lnSpcReduction="20000"/>
                </a:bodyPr>
                <a:lstStyle/>
                <a:p>
                  <a:pPr marL="0" algn="l"/>
                  <a:endParaRPr/>
                </a:p>
              </p:txBody>
            </p:sp>
            <p:sp>
              <p:nvSpPr>
                <p:cNvPr id="20" name="Freeform 135">
                  <a:extLst>
                    <a:ext uri="{FF2B5EF4-FFF2-40B4-BE49-F238E27FC236}">
                      <a16:creationId xmlns:a16="http://schemas.microsoft.com/office/drawing/2014/main" id="{42C3A0DA-7970-B45E-3549-8BAA3B005821}"/>
                    </a:ext>
                  </a:extLst>
                </p:cNvPr>
                <p:cNvSpPr/>
                <p:nvPr/>
              </p:nvSpPr>
              <p:spPr>
                <a:xfrm>
                  <a:off x="8088012" y="3756936"/>
                  <a:ext cx="61876" cy="238418"/>
                </a:xfrm>
                <a:custGeom>
                  <a:avLst/>
                  <a:gdLst/>
                  <a:ahLst/>
                  <a:cxnLst/>
                  <a:rect l="l" t="t" r="r" b="b"/>
                  <a:pathLst>
                    <a:path w="61876" h="238418">
                      <a:moveTo>
                        <a:pt x="0" y="0"/>
                      </a:moveTo>
                      <a:lnTo>
                        <a:pt x="61877" y="0"/>
                      </a:lnTo>
                      <a:lnTo>
                        <a:pt x="61877" y="238418"/>
                      </a:lnTo>
                      <a:lnTo>
                        <a:pt x="0" y="238418"/>
                      </a:lnTo>
                      <a:close/>
                    </a:path>
                  </a:pathLst>
                </a:custGeom>
                <a:solidFill>
                  <a:srgbClr val="26A8D1"/>
                </a:solidFill>
                <a:ln cap="flat">
                  <a:prstDash val="solid"/>
                </a:ln>
              </p:spPr>
              <p:txBody>
                <a:bodyPr vert="horz" lIns="91440" tIns="45720" rIns="91440" bIns="45720" anchor="ctr">
                  <a:normAutofit fontScale="25000" lnSpcReduction="20000"/>
                </a:bodyPr>
                <a:lstStyle/>
                <a:p>
                  <a:pPr marL="0" algn="l"/>
                  <a:endParaRPr/>
                </a:p>
              </p:txBody>
            </p:sp>
            <p:sp>
              <p:nvSpPr>
                <p:cNvPr id="21" name="Freeform 136">
                  <a:extLst>
                    <a:ext uri="{FF2B5EF4-FFF2-40B4-BE49-F238E27FC236}">
                      <a16:creationId xmlns:a16="http://schemas.microsoft.com/office/drawing/2014/main" id="{B136387B-4A18-B23B-4E88-0C91D932E7D4}"/>
                    </a:ext>
                  </a:extLst>
                </p:cNvPr>
                <p:cNvSpPr/>
                <p:nvPr/>
              </p:nvSpPr>
              <p:spPr>
                <a:xfrm>
                  <a:off x="9410573" y="3756936"/>
                  <a:ext cx="61876" cy="238418"/>
                </a:xfrm>
                <a:custGeom>
                  <a:avLst/>
                  <a:gdLst/>
                  <a:ahLst/>
                  <a:cxnLst/>
                  <a:rect l="l" t="t" r="r" b="b"/>
                  <a:pathLst>
                    <a:path w="61876" h="238418">
                      <a:moveTo>
                        <a:pt x="-1" y="0"/>
                      </a:moveTo>
                      <a:lnTo>
                        <a:pt x="61876" y="0"/>
                      </a:lnTo>
                      <a:lnTo>
                        <a:pt x="61876" y="238418"/>
                      </a:lnTo>
                      <a:lnTo>
                        <a:pt x="-1" y="238418"/>
                      </a:lnTo>
                      <a:close/>
                    </a:path>
                  </a:pathLst>
                </a:custGeom>
                <a:solidFill>
                  <a:srgbClr val="26A8D1"/>
                </a:solidFill>
                <a:ln cap="flat">
                  <a:prstDash val="solid"/>
                </a:ln>
              </p:spPr>
              <p:txBody>
                <a:bodyPr vert="horz" lIns="91440" tIns="45720" rIns="91440" bIns="45720" anchor="ctr">
                  <a:normAutofit fontScale="25000" lnSpcReduction="20000"/>
                </a:bodyPr>
                <a:lstStyle/>
                <a:p>
                  <a:pPr marL="0" algn="l"/>
                  <a:endParaRPr/>
                </a:p>
              </p:txBody>
            </p:sp>
            <p:sp>
              <p:nvSpPr>
                <p:cNvPr id="22" name="Freeform 137">
                  <a:extLst>
                    <a:ext uri="{FF2B5EF4-FFF2-40B4-BE49-F238E27FC236}">
                      <a16:creationId xmlns:a16="http://schemas.microsoft.com/office/drawing/2014/main" id="{2F9F2446-A93A-B4E2-1F5E-80FF39963622}"/>
                    </a:ext>
                  </a:extLst>
                </p:cNvPr>
                <p:cNvSpPr/>
                <p:nvPr/>
              </p:nvSpPr>
              <p:spPr>
                <a:xfrm>
                  <a:off x="9299319" y="3756936"/>
                  <a:ext cx="61876" cy="238418"/>
                </a:xfrm>
                <a:custGeom>
                  <a:avLst/>
                  <a:gdLst/>
                  <a:ahLst/>
                  <a:cxnLst/>
                  <a:rect l="l" t="t" r="r" b="b"/>
                  <a:pathLst>
                    <a:path w="61876" h="238418">
                      <a:moveTo>
                        <a:pt x="0" y="0"/>
                      </a:moveTo>
                      <a:lnTo>
                        <a:pt x="61877" y="0"/>
                      </a:lnTo>
                      <a:lnTo>
                        <a:pt x="61877" y="238418"/>
                      </a:lnTo>
                      <a:lnTo>
                        <a:pt x="0" y="238418"/>
                      </a:lnTo>
                      <a:close/>
                    </a:path>
                  </a:pathLst>
                </a:custGeom>
                <a:solidFill>
                  <a:srgbClr val="26A8D1"/>
                </a:solidFill>
                <a:ln cap="flat">
                  <a:prstDash val="solid"/>
                </a:ln>
              </p:spPr>
              <p:txBody>
                <a:bodyPr vert="horz" lIns="91440" tIns="45720" rIns="91440" bIns="45720" anchor="ctr">
                  <a:normAutofit fontScale="25000" lnSpcReduction="20000"/>
                </a:bodyPr>
                <a:lstStyle/>
                <a:p>
                  <a:pPr marL="0" algn="l"/>
                  <a:endParaRPr/>
                </a:p>
              </p:txBody>
            </p:sp>
            <p:sp>
              <p:nvSpPr>
                <p:cNvPr id="23" name="Freeform 138">
                  <a:extLst>
                    <a:ext uri="{FF2B5EF4-FFF2-40B4-BE49-F238E27FC236}">
                      <a16:creationId xmlns:a16="http://schemas.microsoft.com/office/drawing/2014/main" id="{045250B7-B99F-B0CE-B4E0-9393ED61C9ED}"/>
                    </a:ext>
                  </a:extLst>
                </p:cNvPr>
                <p:cNvSpPr/>
                <p:nvPr/>
              </p:nvSpPr>
              <p:spPr>
                <a:xfrm rot="-2700000">
                  <a:off x="8207638" y="3756968"/>
                  <a:ext cx="238416" cy="238416"/>
                </a:xfrm>
                <a:custGeom>
                  <a:avLst/>
                  <a:gdLst/>
                  <a:ahLst/>
                  <a:cxnLst/>
                  <a:rect l="l" t="t" r="r" b="b"/>
                  <a:pathLst>
                    <a:path w="238416" h="238416">
                      <a:moveTo>
                        <a:pt x="238416" y="119208"/>
                      </a:moveTo>
                      <a:cubicBezTo>
                        <a:pt x="238416" y="185045"/>
                        <a:pt x="185045" y="238416"/>
                        <a:pt x="119208" y="238416"/>
                      </a:cubicBezTo>
                      <a:cubicBezTo>
                        <a:pt x="53372" y="238416"/>
                        <a:pt x="0" y="185045"/>
                        <a:pt x="0" y="119208"/>
                      </a:cubicBezTo>
                      <a:cubicBezTo>
                        <a:pt x="0" y="53371"/>
                        <a:pt x="53372" y="0"/>
                        <a:pt x="119208" y="0"/>
                      </a:cubicBezTo>
                      <a:cubicBezTo>
                        <a:pt x="185045" y="0"/>
                        <a:pt x="238416" y="53371"/>
                        <a:pt x="238416" y="119208"/>
                      </a:cubicBezTo>
                      <a:close/>
                    </a:path>
                  </a:pathLst>
                </a:custGeom>
                <a:solidFill>
                  <a:srgbClr val="26A8D1"/>
                </a:solidFill>
                <a:ln cap="flat">
                  <a:prstDash val="solid"/>
                </a:ln>
              </p:spPr>
              <p:txBody>
                <a:bodyPr vert="horz" lIns="91440" tIns="45720" rIns="91440" bIns="45720" anchor="ctr">
                  <a:normAutofit fontScale="25000" lnSpcReduction="20000"/>
                </a:bodyPr>
                <a:lstStyle/>
                <a:p>
                  <a:pPr marL="0" algn="l"/>
                  <a:endParaRPr/>
                </a:p>
              </p:txBody>
            </p:sp>
          </p:grpSp>
          <p:sp>
            <p:nvSpPr>
              <p:cNvPr id="18" name="Freeform 139">
                <a:extLst>
                  <a:ext uri="{FF2B5EF4-FFF2-40B4-BE49-F238E27FC236}">
                    <a16:creationId xmlns:a16="http://schemas.microsoft.com/office/drawing/2014/main" id="{F1A9DAE5-6CE1-E43C-A185-AFFE7FF9242C}"/>
                  </a:ext>
                </a:extLst>
              </p:cNvPr>
              <p:cNvSpPr/>
              <p:nvPr/>
            </p:nvSpPr>
            <p:spPr>
              <a:xfrm>
                <a:off x="9056975" y="4211219"/>
                <a:ext cx="84379" cy="248919"/>
              </a:xfrm>
              <a:custGeom>
                <a:avLst/>
                <a:gdLst/>
                <a:ahLst/>
                <a:cxnLst/>
                <a:rect l="l" t="t" r="r" b="b"/>
                <a:pathLst>
                  <a:path w="84379" h="248919">
                    <a:moveTo>
                      <a:pt x="0" y="0"/>
                    </a:moveTo>
                    <a:lnTo>
                      <a:pt x="84379" y="0"/>
                    </a:lnTo>
                    <a:lnTo>
                      <a:pt x="84379" y="248920"/>
                    </a:lnTo>
                    <a:lnTo>
                      <a:pt x="0" y="248920"/>
                    </a:lnTo>
                    <a:close/>
                  </a:path>
                </a:pathLst>
              </a:custGeom>
              <a:solidFill>
                <a:srgbClr val="00A3D5"/>
              </a:solidFill>
              <a:ln cap="flat">
                <a:prstDash val="solid"/>
              </a:ln>
            </p:spPr>
            <p:txBody>
              <a:bodyPr vert="horz" lIns="91440" tIns="45720" rIns="91440" bIns="45720" anchor="ctr">
                <a:normAutofit fontScale="25000" lnSpcReduction="20000"/>
              </a:bodyPr>
              <a:lstStyle/>
              <a:p>
                <a:pPr marL="0" algn="l"/>
                <a:endParaRPr/>
              </a:p>
            </p:txBody>
          </p:sp>
        </p:gr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flipH="1">
            <a:off x="408026" y="2837818"/>
            <a:ext cx="3497943" cy="2591432"/>
          </a:xfrm>
          <a:prstGeom prst="roundRect">
            <a:avLst/>
          </a:prstGeom>
          <a:solidFill>
            <a:schemeClr val="accent2">
              <a:alpha val="15000"/>
            </a:schemeClr>
          </a:solidFill>
          <a:ln cap="flat" cmpd="sng">
            <a:prstDash val="solid"/>
          </a:ln>
        </p:spPr>
        <p:txBody>
          <a:bodyPr rot="0" vert="horz" wrap="square" lIns="180000" tIns="46800" rIns="180000" bIns="46800" rtlCol="0" anchor="ctr">
            <a:prstTxWarp prst="textNoShape">
              <a:avLst/>
            </a:prstTxWarp>
            <a:noAutofit/>
          </a:bodyPr>
          <a:lstStyle/>
          <a:p>
            <a:pPr marL="0" algn="ctr">
              <a:lnSpc>
                <a:spcPct val="120000"/>
              </a:lnSpc>
              <a:defRPr/>
            </a:pPr>
            <a:r>
              <a:rPr lang="zh-CN" altLang="en-US" b="0" i="0" u="none" baseline="0" dirty="0">
                <a:solidFill>
                  <a:srgbClr val="000000"/>
                </a:solidFill>
                <a:latin typeface="微软雅黑"/>
                <a:ea typeface="微软雅黑"/>
              </a:rPr>
              <a:t>The AND operator returns true only if both operands are true. It is commonly used in scenarios where multiple conditions must be satisfied to execute a block of code.</a:t>
            </a:r>
            <a:endParaRPr lang="en-US" sz="1100" dirty="0"/>
          </a:p>
        </p:txBody>
      </p:sp>
      <p:sp>
        <p:nvSpPr>
          <p:cNvPr id="3" name="TextBox 3"/>
          <p:cNvSpPr txBox="1"/>
          <p:nvPr/>
        </p:nvSpPr>
        <p:spPr>
          <a:xfrm>
            <a:off x="1788497" y="1390182"/>
            <a:ext cx="755335" cy="707886"/>
          </a:xfrm>
          <a:prstGeom prst="rect">
            <a:avLst/>
          </a:prstGeom>
          <a:noFill/>
        </p:spPr>
        <p:txBody>
          <a:bodyPr vert="horz" wrap="none" lIns="91440" tIns="45720" rIns="91440" bIns="45720" rtlCol="0" anchor="b">
            <a:noAutofit/>
          </a:bodyPr>
          <a:lstStyle/>
          <a:p>
            <a:pPr marL="0" algn="ctr">
              <a:defRPr/>
            </a:pPr>
            <a:r>
              <a:rPr lang="en-US" sz="4000" b="1" i="0" u="none" baseline="0">
                <a:solidFill>
                  <a:srgbClr val="000000"/>
                </a:solidFill>
                <a:latin typeface="Arial"/>
                <a:ea typeface="Arial"/>
              </a:rPr>
              <a:t>01</a:t>
            </a:r>
            <a:endParaRPr lang="en-US" sz="1100"/>
          </a:p>
        </p:txBody>
      </p:sp>
      <p:sp>
        <p:nvSpPr>
          <p:cNvPr id="4" name="TextBox 4"/>
          <p:cNvSpPr txBox="1"/>
          <p:nvPr/>
        </p:nvSpPr>
        <p:spPr>
          <a:xfrm>
            <a:off x="737508" y="2306361"/>
            <a:ext cx="2857314" cy="338554"/>
          </a:xfrm>
          <a:prstGeom prst="rect">
            <a:avLst/>
          </a:prstGeom>
          <a:noFill/>
        </p:spPr>
        <p:txBody>
          <a:bodyPr vert="horz" wrap="square" lIns="91440" tIns="45720" rIns="91440" bIns="45720" rtlCol="0" anchor="b" anchorCtr="1">
            <a:spAutoFit/>
          </a:bodyPr>
          <a:lstStyle/>
          <a:p>
            <a:pPr marL="0" algn="ctr">
              <a:defRPr/>
            </a:pPr>
            <a:r>
              <a:rPr lang="zh-CN" altLang="en-US" sz="1600" b="1" i="0" u="none" baseline="0">
                <a:solidFill>
                  <a:srgbClr val="000000"/>
                </a:solidFill>
                <a:latin typeface="微软雅黑"/>
                <a:ea typeface="微软雅黑"/>
              </a:rPr>
              <a:t>AND Operator</a:t>
            </a:r>
            <a:endParaRPr lang="en-US" sz="1100"/>
          </a:p>
        </p:txBody>
      </p:sp>
      <p:sp>
        <p:nvSpPr>
          <p:cNvPr id="5" name="TextBox 5"/>
          <p:cNvSpPr txBox="1"/>
          <p:nvPr/>
        </p:nvSpPr>
        <p:spPr>
          <a:xfrm flipH="1">
            <a:off x="4331512" y="2837818"/>
            <a:ext cx="3497943" cy="2591432"/>
          </a:xfrm>
          <a:prstGeom prst="roundRect">
            <a:avLst/>
          </a:prstGeom>
          <a:solidFill>
            <a:schemeClr val="accent1"/>
          </a:solidFill>
          <a:ln cap="flat" cmpd="sng">
            <a:prstDash val="solid"/>
          </a:ln>
        </p:spPr>
        <p:txBody>
          <a:bodyPr rot="0" vert="horz" wrap="square" lIns="180000" tIns="46800" rIns="180000" bIns="46800" rtlCol="0" anchor="ctr">
            <a:prstTxWarp prst="textNoShape">
              <a:avLst/>
            </a:prstTxWarp>
            <a:noAutofit/>
          </a:bodyPr>
          <a:lstStyle/>
          <a:p>
            <a:pPr marL="0" algn="ctr">
              <a:lnSpc>
                <a:spcPct val="120000"/>
              </a:lnSpc>
              <a:defRPr/>
            </a:pPr>
            <a:r>
              <a:rPr lang="zh-CN" altLang="en-US" b="0" i="0" u="none" baseline="0">
                <a:solidFill>
                  <a:schemeClr val="lt1"/>
                </a:solidFill>
                <a:latin typeface="微软雅黑"/>
                <a:ea typeface="微软雅黑"/>
              </a:rPr>
              <a:t>The OR operator returns true if at least one of the operands is true. This operator is used to execute a block of code if any one of multiple conditions is satisfied.</a:t>
            </a:r>
            <a:endParaRPr lang="en-US" sz="1100"/>
          </a:p>
        </p:txBody>
      </p:sp>
      <p:sp>
        <p:nvSpPr>
          <p:cNvPr id="6" name="TextBox 6"/>
          <p:cNvSpPr txBox="1"/>
          <p:nvPr/>
        </p:nvSpPr>
        <p:spPr>
          <a:xfrm>
            <a:off x="5711982" y="1390182"/>
            <a:ext cx="755335" cy="707886"/>
          </a:xfrm>
          <a:prstGeom prst="rect">
            <a:avLst/>
          </a:prstGeom>
          <a:noFill/>
        </p:spPr>
        <p:txBody>
          <a:bodyPr vert="horz" wrap="none" lIns="91440" tIns="45720" rIns="91440" bIns="45720" rtlCol="0" anchor="b">
            <a:noAutofit/>
          </a:bodyPr>
          <a:lstStyle/>
          <a:p>
            <a:pPr marL="0" algn="ctr">
              <a:defRPr/>
            </a:pPr>
            <a:r>
              <a:rPr lang="en-US" sz="4000" b="1" i="0" u="none" baseline="0">
                <a:solidFill>
                  <a:schemeClr val="accent1"/>
                </a:solidFill>
                <a:latin typeface="Arial"/>
                <a:ea typeface="Arial"/>
              </a:rPr>
              <a:t>02</a:t>
            </a:r>
            <a:endParaRPr lang="en-US" sz="1100"/>
          </a:p>
        </p:txBody>
      </p:sp>
      <p:sp>
        <p:nvSpPr>
          <p:cNvPr id="7" name="TextBox 7"/>
          <p:cNvSpPr txBox="1"/>
          <p:nvPr/>
        </p:nvSpPr>
        <p:spPr>
          <a:xfrm>
            <a:off x="4660992" y="2306361"/>
            <a:ext cx="2857314" cy="338554"/>
          </a:xfrm>
          <a:prstGeom prst="rect">
            <a:avLst/>
          </a:prstGeom>
          <a:noFill/>
        </p:spPr>
        <p:txBody>
          <a:bodyPr vert="horz" wrap="square" lIns="91440" tIns="45720" rIns="91440" bIns="45720" rtlCol="0" anchor="b" anchorCtr="1">
            <a:spAutoFit/>
          </a:bodyPr>
          <a:lstStyle/>
          <a:p>
            <a:pPr marL="0" algn="ctr">
              <a:defRPr/>
            </a:pPr>
            <a:r>
              <a:rPr lang="zh-CN" altLang="en-US" sz="1600" b="1" i="0" u="none" baseline="0">
                <a:solidFill>
                  <a:srgbClr val="000000"/>
                </a:solidFill>
                <a:latin typeface="微软雅黑"/>
                <a:ea typeface="微软雅黑"/>
              </a:rPr>
              <a:t>OR Operator</a:t>
            </a:r>
            <a:endParaRPr lang="en-US" sz="1100"/>
          </a:p>
        </p:txBody>
      </p:sp>
      <p:sp>
        <p:nvSpPr>
          <p:cNvPr id="8" name="TextBox 8"/>
          <p:cNvSpPr txBox="1"/>
          <p:nvPr/>
        </p:nvSpPr>
        <p:spPr>
          <a:xfrm>
            <a:off x="8584479" y="2306361"/>
            <a:ext cx="2857314" cy="338554"/>
          </a:xfrm>
          <a:prstGeom prst="rect">
            <a:avLst/>
          </a:prstGeom>
          <a:noFill/>
        </p:spPr>
        <p:txBody>
          <a:bodyPr vert="horz" wrap="square" lIns="91440" tIns="45720" rIns="91440" bIns="45720" rtlCol="0" anchor="b" anchorCtr="1">
            <a:spAutoFit/>
          </a:bodyPr>
          <a:lstStyle/>
          <a:p>
            <a:pPr marL="0" algn="ctr">
              <a:defRPr/>
            </a:pPr>
            <a:r>
              <a:rPr lang="zh-CN" altLang="en-US" sz="1600" b="1" i="0" u="none" baseline="0">
                <a:solidFill>
                  <a:srgbClr val="000000"/>
                </a:solidFill>
                <a:latin typeface="微软雅黑"/>
                <a:ea typeface="微软雅黑"/>
              </a:rPr>
              <a:t>NOT Operator</a:t>
            </a:r>
            <a:endParaRPr lang="en-US" sz="1100"/>
          </a:p>
        </p:txBody>
      </p:sp>
      <p:sp>
        <p:nvSpPr>
          <p:cNvPr id="9" name="TextBox 9"/>
          <p:cNvSpPr txBox="1"/>
          <p:nvPr/>
        </p:nvSpPr>
        <p:spPr>
          <a:xfrm flipH="1">
            <a:off x="8254999" y="2837818"/>
            <a:ext cx="3497943" cy="2591432"/>
          </a:xfrm>
          <a:prstGeom prst="roundRect">
            <a:avLst/>
          </a:prstGeom>
          <a:solidFill>
            <a:schemeClr val="accent2">
              <a:alpha val="15000"/>
            </a:schemeClr>
          </a:solidFill>
          <a:ln cap="flat" cmpd="sng">
            <a:prstDash val="solid"/>
          </a:ln>
        </p:spPr>
        <p:txBody>
          <a:bodyPr rot="0" vert="horz" wrap="square" lIns="180000" tIns="46800" rIns="180000" bIns="46800" rtlCol="0" anchor="ctr">
            <a:prstTxWarp prst="textNoShape">
              <a:avLst/>
            </a:prstTxWarp>
            <a:noAutofit/>
          </a:bodyPr>
          <a:lstStyle/>
          <a:p>
            <a:pPr marL="0" algn="ctr">
              <a:lnSpc>
                <a:spcPct val="120000"/>
              </a:lnSpc>
              <a:defRPr/>
            </a:pPr>
            <a:r>
              <a:rPr lang="zh-CN" altLang="en-US" b="0" i="0" u="none" baseline="0" dirty="0">
                <a:solidFill>
                  <a:srgbClr val="000000"/>
                </a:solidFill>
                <a:latin typeface="微软雅黑"/>
                <a:ea typeface="微软雅黑"/>
              </a:rPr>
              <a:t>The NOT operator inverses the value of its operand. If the operand is true, it returns false; if its false, it returns true, making it useful for negating boolean expressions.</a:t>
            </a:r>
            <a:endParaRPr lang="en-US" sz="1100" dirty="0"/>
          </a:p>
        </p:txBody>
      </p:sp>
      <p:sp>
        <p:nvSpPr>
          <p:cNvPr id="10" name="TextBox 10"/>
          <p:cNvSpPr txBox="1"/>
          <p:nvPr/>
        </p:nvSpPr>
        <p:spPr>
          <a:xfrm>
            <a:off x="9635470" y="1390182"/>
            <a:ext cx="755335" cy="707886"/>
          </a:xfrm>
          <a:prstGeom prst="rect">
            <a:avLst/>
          </a:prstGeom>
          <a:noFill/>
        </p:spPr>
        <p:txBody>
          <a:bodyPr vert="horz" wrap="none" lIns="91440" tIns="45720" rIns="91440" bIns="45720" rtlCol="0" anchor="b">
            <a:noAutofit/>
          </a:bodyPr>
          <a:lstStyle/>
          <a:p>
            <a:pPr marL="0" algn="ctr">
              <a:defRPr/>
            </a:pPr>
            <a:r>
              <a:rPr lang="en-US" sz="4000" b="1" i="0" u="none" baseline="0">
                <a:solidFill>
                  <a:srgbClr val="000000"/>
                </a:solidFill>
                <a:latin typeface="Arial"/>
                <a:ea typeface="Arial"/>
              </a:rPr>
              <a:t>03</a:t>
            </a:r>
            <a:endParaRPr lang="en-US" sz="1100"/>
          </a:p>
        </p:txBody>
      </p:sp>
      <p:sp>
        <p:nvSpPr>
          <p:cNvPr id="11" name="AutoShape 11"/>
          <p:cNvSpPr>
            <a:spLocks noGrp="1"/>
          </p:cNvSpPr>
          <p:nvPr>
            <p:ph type="title"/>
          </p:nvPr>
        </p:nvSpPr>
        <p:spPr>
          <a:xfrm>
            <a:off x="1061884" y="585216"/>
            <a:ext cx="9682316" cy="612063"/>
          </a:xfrm>
        </p:spPr>
        <p:txBody>
          <a:bodyPr vert="horz" lIns="91440" tIns="45720" rIns="91440" bIns="45720" anchor="b">
            <a:normAutofit/>
          </a:bodyPr>
          <a:lstStyle/>
          <a:p>
            <a:pPr algn="l">
              <a:lnSpc>
                <a:spcPct val="100000"/>
              </a:lnSpc>
              <a:spcBef>
                <a:spcPct val="0"/>
              </a:spcBef>
            </a:pPr>
            <a:r>
              <a:rPr lang="zh-CN" altLang="en-US" sz="2800" b="1" i="0" u="none" baseline="0" dirty="0">
                <a:solidFill>
                  <a:srgbClr val="000000"/>
                </a:solidFill>
                <a:latin typeface="微软雅黑"/>
                <a:ea typeface="微软雅黑"/>
              </a:rPr>
              <a:t>Types of Logical Operators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2" y="2687736"/>
            <a:ext cx="10858498" cy="923330"/>
          </a:xfrm>
        </p:spPr>
        <p:txBody>
          <a:bodyPr vert="horz" lIns="91440" tIns="45720" rIns="91440" bIns="45720" anchor="t">
            <a:spAutoFit/>
          </a:bodyPr>
          <a:lstStyle/>
          <a:p>
            <a:pPr algn="ctr">
              <a:lnSpc>
                <a:spcPct val="100000"/>
              </a:lnSpc>
              <a:spcBef>
                <a:spcPct val="0"/>
              </a:spcBef>
            </a:pPr>
            <a:r>
              <a:rPr lang="zh-CN" altLang="en-US" sz="5400" b="1" i="0" u="none" baseline="0" dirty="0">
                <a:solidFill>
                  <a:srgbClr val="000000"/>
                </a:solidFill>
                <a:latin typeface="微软雅黑"/>
                <a:ea typeface="微软雅黑"/>
              </a:rPr>
              <a:t>AND Operator (&amp;&amp;)</a:t>
            </a:r>
          </a:p>
        </p:txBody>
      </p:sp>
      <p:sp>
        <p:nvSpPr>
          <p:cNvPr id="3" name="TextBox 3"/>
          <p:cNvSpPr txBox="1"/>
          <p:nvPr/>
        </p:nvSpPr>
        <p:spPr>
          <a:xfrm>
            <a:off x="5430672" y="1579740"/>
            <a:ext cx="1330656" cy="1107996"/>
          </a:xfrm>
          <a:prstGeom prst="rect">
            <a:avLst/>
          </a:prstGeom>
        </p:spPr>
        <p:txBody>
          <a:bodyPr vert="horz" wrap="square" lIns="91440" tIns="45720" rIns="91440" bIns="45720" rtlCol="0" anchor="b">
            <a:spAutoFit/>
          </a:bodyPr>
          <a:lstStyle/>
          <a:p>
            <a:pPr marL="0" algn="l">
              <a:defRPr/>
            </a:pPr>
            <a:r>
              <a:rPr lang="en-US" sz="6600" b="0" i="0" u="none" baseline="0" dirty="0">
                <a:solidFill>
                  <a:srgbClr val="000000"/>
                </a:solidFill>
                <a:latin typeface="Arial"/>
                <a:ea typeface="Arial"/>
              </a:rPr>
              <a:t>01</a:t>
            </a:r>
            <a:endParaRPr lang="en-US" sz="1100" dirty="0"/>
          </a:p>
        </p:txBody>
      </p:sp>
      <p:grpSp>
        <p:nvGrpSpPr>
          <p:cNvPr id="30" name="Group 11">
            <a:extLst>
              <a:ext uri="{FF2B5EF4-FFF2-40B4-BE49-F238E27FC236}">
                <a16:creationId xmlns:a16="http://schemas.microsoft.com/office/drawing/2014/main" id="{424E5D02-88AE-BEDD-9DDB-95490209E5A1}"/>
              </a:ext>
            </a:extLst>
          </p:cNvPr>
          <p:cNvGrpSpPr/>
          <p:nvPr/>
        </p:nvGrpSpPr>
        <p:grpSpPr>
          <a:xfrm>
            <a:off x="7056926" y="3850820"/>
            <a:ext cx="4967693" cy="2590456"/>
            <a:chOff x="4233874" y="2934424"/>
            <a:chExt cx="3886210" cy="2026506"/>
          </a:xfrm>
        </p:grpSpPr>
        <p:sp>
          <p:nvSpPr>
            <p:cNvPr id="31" name="Freeform 12">
              <a:extLst>
                <a:ext uri="{FF2B5EF4-FFF2-40B4-BE49-F238E27FC236}">
                  <a16:creationId xmlns:a16="http://schemas.microsoft.com/office/drawing/2014/main" id="{28ED1DB9-DCD5-0B87-6535-EA7A8E66989F}"/>
                </a:ext>
              </a:extLst>
            </p:cNvPr>
            <p:cNvSpPr/>
            <p:nvPr/>
          </p:nvSpPr>
          <p:spPr>
            <a:xfrm>
              <a:off x="5341674" y="3351310"/>
              <a:ext cx="2695672" cy="1588182"/>
            </a:xfrm>
            <a:custGeom>
              <a:avLst/>
              <a:gdLst/>
              <a:ahLst/>
              <a:cxnLst/>
              <a:rect l="l" t="t" r="r" b="b"/>
              <a:pathLst>
                <a:path w="4272351" h="2517097">
                  <a:moveTo>
                    <a:pt x="4272352" y="2517098"/>
                  </a:moveTo>
                  <a:lnTo>
                    <a:pt x="0" y="2517098"/>
                  </a:lnTo>
                  <a:lnTo>
                    <a:pt x="0" y="2136176"/>
                  </a:lnTo>
                  <a:cubicBezTo>
                    <a:pt x="0" y="956369"/>
                    <a:pt x="956436" y="0"/>
                    <a:pt x="2136176" y="0"/>
                  </a:cubicBezTo>
                  <a:lnTo>
                    <a:pt x="2136176" y="0"/>
                  </a:lnTo>
                  <a:cubicBezTo>
                    <a:pt x="3315982" y="0"/>
                    <a:pt x="4272352" y="956436"/>
                    <a:pt x="4272352" y="2136176"/>
                  </a:cubicBezTo>
                  <a:lnTo>
                    <a:pt x="4272352" y="2517098"/>
                  </a:lnTo>
                  <a:close/>
                </a:path>
              </a:pathLst>
            </a:custGeom>
            <a:solidFill>
              <a:schemeClr val="accent1">
                <a:alpha val="15000"/>
              </a:schemeClr>
            </a:solidFill>
            <a:ln cap="flat">
              <a:prstDash val="solid"/>
            </a:ln>
          </p:spPr>
          <p:txBody>
            <a:bodyPr vert="horz" lIns="91440" tIns="45720" rIns="91440" bIns="45720" anchor="ctr">
              <a:normAutofit/>
            </a:bodyPr>
            <a:lstStyle/>
            <a:p>
              <a:pPr marL="0" algn="l"/>
              <a:endParaRPr/>
            </a:p>
          </p:txBody>
        </p:sp>
        <p:sp>
          <p:nvSpPr>
            <p:cNvPr id="32" name="Freeform 13">
              <a:extLst>
                <a:ext uri="{FF2B5EF4-FFF2-40B4-BE49-F238E27FC236}">
                  <a16:creationId xmlns:a16="http://schemas.microsoft.com/office/drawing/2014/main" id="{465B82C1-017D-28E4-1207-A90458C149D5}"/>
                </a:ext>
              </a:extLst>
            </p:cNvPr>
            <p:cNvSpPr/>
            <p:nvPr/>
          </p:nvSpPr>
          <p:spPr>
            <a:xfrm>
              <a:off x="6623812" y="3978152"/>
              <a:ext cx="70106" cy="71288"/>
            </a:xfrm>
            <a:custGeom>
              <a:avLst/>
              <a:gdLst/>
              <a:ahLst/>
              <a:cxnLst/>
              <a:rect l="l" t="t" r="r" b="b"/>
              <a:pathLst>
                <a:path w="111110" h="112984">
                  <a:moveTo>
                    <a:pt x="107055" y="11392"/>
                  </a:moveTo>
                  <a:cubicBezTo>
                    <a:pt x="107055" y="11392"/>
                    <a:pt x="134369" y="88602"/>
                    <a:pt x="47232" y="112984"/>
                  </a:cubicBezTo>
                  <a:lnTo>
                    <a:pt x="0" y="0"/>
                  </a:lnTo>
                  <a:lnTo>
                    <a:pt x="107055" y="11392"/>
                  </a:lnTo>
                  <a:close/>
                </a:path>
              </a:pathLst>
            </a:custGeom>
            <a:solidFill>
              <a:srgbClr val="D13830"/>
            </a:solidFill>
            <a:ln cap="flat">
              <a:prstDash val="solid"/>
            </a:ln>
          </p:spPr>
          <p:txBody>
            <a:bodyPr vert="horz" lIns="91440" tIns="45720" rIns="91440" bIns="45720" anchor="ctr">
              <a:normAutofit fontScale="25000" lnSpcReduction="20000"/>
            </a:bodyPr>
            <a:lstStyle/>
            <a:p>
              <a:pPr marL="0" algn="l"/>
              <a:endParaRPr/>
            </a:p>
          </p:txBody>
        </p:sp>
        <p:sp>
          <p:nvSpPr>
            <p:cNvPr id="33" name="Freeform 14">
              <a:extLst>
                <a:ext uri="{FF2B5EF4-FFF2-40B4-BE49-F238E27FC236}">
                  <a16:creationId xmlns:a16="http://schemas.microsoft.com/office/drawing/2014/main" id="{8FC9566A-6DBF-CCAB-8FB7-7DECDC39BCD8}"/>
                </a:ext>
              </a:extLst>
            </p:cNvPr>
            <p:cNvSpPr/>
            <p:nvPr/>
          </p:nvSpPr>
          <p:spPr>
            <a:xfrm>
              <a:off x="5757886" y="3985340"/>
              <a:ext cx="92473" cy="71540"/>
            </a:xfrm>
            <a:custGeom>
              <a:avLst/>
              <a:gdLst/>
              <a:ahLst/>
              <a:cxnLst/>
              <a:rect l="l" t="t" r="r" b="b"/>
              <a:pathLst>
                <a:path w="146560" h="113383">
                  <a:moveTo>
                    <a:pt x="467" y="0"/>
                  </a:moveTo>
                  <a:cubicBezTo>
                    <a:pt x="467" y="0"/>
                    <a:pt x="-14455" y="89801"/>
                    <a:pt x="124377" y="113384"/>
                  </a:cubicBezTo>
                  <a:lnTo>
                    <a:pt x="146561" y="13723"/>
                  </a:lnTo>
                  <a:lnTo>
                    <a:pt x="467" y="0"/>
                  </a:lnTo>
                  <a:close/>
                </a:path>
              </a:pathLst>
            </a:custGeom>
            <a:solidFill>
              <a:srgbClr val="D13830"/>
            </a:solidFill>
            <a:ln cap="flat">
              <a:prstDash val="solid"/>
            </a:ln>
          </p:spPr>
          <p:txBody>
            <a:bodyPr vert="horz" lIns="91440" tIns="45720" rIns="91440" bIns="45720" anchor="ctr">
              <a:normAutofit fontScale="25000" lnSpcReduction="20000"/>
            </a:bodyPr>
            <a:lstStyle/>
            <a:p>
              <a:pPr marL="0" algn="l"/>
              <a:endParaRPr/>
            </a:p>
          </p:txBody>
        </p:sp>
        <p:sp>
          <p:nvSpPr>
            <p:cNvPr id="34" name="Freeform 15">
              <a:extLst>
                <a:ext uri="{FF2B5EF4-FFF2-40B4-BE49-F238E27FC236}">
                  <a16:creationId xmlns:a16="http://schemas.microsoft.com/office/drawing/2014/main" id="{2E876F72-C5EF-E459-5715-3AF57E2AB9EA}"/>
                </a:ext>
              </a:extLst>
            </p:cNvPr>
            <p:cNvSpPr/>
            <p:nvPr/>
          </p:nvSpPr>
          <p:spPr>
            <a:xfrm>
              <a:off x="5354789" y="3114790"/>
              <a:ext cx="299571" cy="478968"/>
            </a:xfrm>
            <a:custGeom>
              <a:avLst/>
              <a:gdLst/>
              <a:ahLst/>
              <a:cxnLst/>
              <a:rect l="l" t="t" r="r" b="b"/>
              <a:pathLst>
                <a:path w="474787" h="759113">
                  <a:moveTo>
                    <a:pt x="431819" y="759113"/>
                  </a:moveTo>
                  <a:lnTo>
                    <a:pt x="42969" y="759113"/>
                  </a:lnTo>
                  <a:cubicBezTo>
                    <a:pt x="19253" y="759113"/>
                    <a:pt x="0" y="739860"/>
                    <a:pt x="0" y="716144"/>
                  </a:cubicBezTo>
                  <a:lnTo>
                    <a:pt x="0" y="42969"/>
                  </a:lnTo>
                  <a:cubicBezTo>
                    <a:pt x="0" y="19253"/>
                    <a:pt x="19253" y="0"/>
                    <a:pt x="42969" y="0"/>
                  </a:cubicBezTo>
                  <a:lnTo>
                    <a:pt x="431819" y="0"/>
                  </a:lnTo>
                  <a:cubicBezTo>
                    <a:pt x="455535" y="0"/>
                    <a:pt x="474787" y="19253"/>
                    <a:pt x="474787" y="42969"/>
                  </a:cubicBezTo>
                  <a:lnTo>
                    <a:pt x="474787" y="716144"/>
                  </a:lnTo>
                  <a:cubicBezTo>
                    <a:pt x="474787" y="739860"/>
                    <a:pt x="455535" y="759113"/>
                    <a:pt x="431819" y="759113"/>
                  </a:cubicBezTo>
                  <a:close/>
                </a:path>
              </a:pathLst>
            </a:custGeom>
            <a:solidFill>
              <a:schemeClr val="accent1">
                <a:lumMod val="60000"/>
                <a:lumOff val="40000"/>
              </a:schemeClr>
            </a:solidFill>
            <a:ln cap="flat">
              <a:prstDash val="solid"/>
            </a:ln>
          </p:spPr>
          <p:txBody>
            <a:bodyPr vert="horz" lIns="91440" tIns="45720" rIns="91440" bIns="45720" anchor="ctr">
              <a:normAutofit/>
            </a:bodyPr>
            <a:lstStyle/>
            <a:p>
              <a:pPr marL="0" algn="l"/>
              <a:endParaRPr/>
            </a:p>
          </p:txBody>
        </p:sp>
        <p:sp>
          <p:nvSpPr>
            <p:cNvPr id="35" name="Freeform 16">
              <a:extLst>
                <a:ext uri="{FF2B5EF4-FFF2-40B4-BE49-F238E27FC236}">
                  <a16:creationId xmlns:a16="http://schemas.microsoft.com/office/drawing/2014/main" id="{1FEFE3C1-DC6C-80B5-AABE-21F6026B04E7}"/>
                </a:ext>
              </a:extLst>
            </p:cNvPr>
            <p:cNvSpPr/>
            <p:nvPr/>
          </p:nvSpPr>
          <p:spPr>
            <a:xfrm>
              <a:off x="5354746" y="3114748"/>
              <a:ext cx="281749" cy="116389"/>
            </a:xfrm>
            <a:custGeom>
              <a:avLst/>
              <a:gdLst/>
              <a:ahLst/>
              <a:cxnLst/>
              <a:rect l="l" t="t" r="r" b="b"/>
              <a:pathLst>
                <a:path w="446541" h="184465">
                  <a:moveTo>
                    <a:pt x="42969" y="67"/>
                  </a:moveTo>
                  <a:cubicBezTo>
                    <a:pt x="19253" y="67"/>
                    <a:pt x="0" y="19319"/>
                    <a:pt x="0" y="43035"/>
                  </a:cubicBezTo>
                  <a:lnTo>
                    <a:pt x="0" y="184466"/>
                  </a:lnTo>
                  <a:lnTo>
                    <a:pt x="381988" y="184466"/>
                  </a:lnTo>
                  <a:cubicBezTo>
                    <a:pt x="417629" y="184466"/>
                    <a:pt x="446541" y="155553"/>
                    <a:pt x="446541" y="119913"/>
                  </a:cubicBezTo>
                  <a:lnTo>
                    <a:pt x="446541" y="8127"/>
                  </a:lnTo>
                  <a:cubicBezTo>
                    <a:pt x="446541" y="6196"/>
                    <a:pt x="446341" y="4330"/>
                    <a:pt x="446075" y="2465"/>
                  </a:cubicBezTo>
                  <a:cubicBezTo>
                    <a:pt x="441611" y="933"/>
                    <a:pt x="436881" y="0"/>
                    <a:pt x="431885" y="0"/>
                  </a:cubicBezTo>
                  <a:lnTo>
                    <a:pt x="42969" y="0"/>
                  </a:lnTo>
                  <a:close/>
                </a:path>
              </a:pathLst>
            </a:custGeom>
            <a:solidFill>
              <a:srgbClr val="3C9140"/>
            </a:solidFill>
            <a:ln cap="flat">
              <a:prstDash val="solid"/>
            </a:ln>
          </p:spPr>
          <p:txBody>
            <a:bodyPr vert="horz" lIns="91440" tIns="45720" rIns="91440" bIns="45720" anchor="ctr">
              <a:normAutofit fontScale="25000" lnSpcReduction="20000"/>
            </a:bodyPr>
            <a:lstStyle/>
            <a:p>
              <a:pPr marL="0" algn="l"/>
              <a:endParaRPr/>
            </a:p>
          </p:txBody>
        </p:sp>
        <p:sp>
          <p:nvSpPr>
            <p:cNvPr id="36" name="Freeform 17">
              <a:extLst>
                <a:ext uri="{FF2B5EF4-FFF2-40B4-BE49-F238E27FC236}">
                  <a16:creationId xmlns:a16="http://schemas.microsoft.com/office/drawing/2014/main" id="{7E6A796D-7A70-0041-65A1-DA10F86F938F}"/>
                </a:ext>
              </a:extLst>
            </p:cNvPr>
            <p:cNvSpPr/>
            <p:nvPr/>
          </p:nvSpPr>
          <p:spPr>
            <a:xfrm>
              <a:off x="4762449" y="4112440"/>
              <a:ext cx="108544" cy="426946"/>
            </a:xfrm>
            <a:custGeom>
              <a:avLst/>
              <a:gdLst/>
              <a:ahLst/>
              <a:cxnLst/>
              <a:rect l="l" t="t" r="r" b="b"/>
              <a:pathLst>
                <a:path w="172031" h="676664">
                  <a:moveTo>
                    <a:pt x="159296" y="669191"/>
                  </a:moveTo>
                  <a:lnTo>
                    <a:pt x="107467" y="676519"/>
                  </a:lnTo>
                  <a:cubicBezTo>
                    <a:pt x="99407" y="677651"/>
                    <a:pt x="91879" y="672056"/>
                    <a:pt x="90746" y="663928"/>
                  </a:cubicBezTo>
                  <a:lnTo>
                    <a:pt x="146" y="24195"/>
                  </a:lnTo>
                  <a:cubicBezTo>
                    <a:pt x="-987" y="16134"/>
                    <a:pt x="4609" y="8606"/>
                    <a:pt x="12736" y="7473"/>
                  </a:cubicBezTo>
                  <a:lnTo>
                    <a:pt x="64565" y="146"/>
                  </a:lnTo>
                  <a:cubicBezTo>
                    <a:pt x="72626" y="-987"/>
                    <a:pt x="80154" y="4609"/>
                    <a:pt x="81286" y="12736"/>
                  </a:cubicBezTo>
                  <a:lnTo>
                    <a:pt x="171887" y="652470"/>
                  </a:lnTo>
                  <a:cubicBezTo>
                    <a:pt x="173020" y="660597"/>
                    <a:pt x="167357" y="668058"/>
                    <a:pt x="159296" y="669191"/>
                  </a:cubicBezTo>
                  <a:close/>
                </a:path>
              </a:pathLst>
            </a:custGeom>
            <a:solidFill>
              <a:srgbClr val="FFCE00"/>
            </a:solidFill>
            <a:ln cap="flat">
              <a:prstDash val="solid"/>
            </a:ln>
          </p:spPr>
          <p:txBody>
            <a:bodyPr vert="horz" lIns="91440" tIns="45720" rIns="91440" bIns="45720" anchor="ctr">
              <a:normAutofit/>
            </a:bodyPr>
            <a:lstStyle/>
            <a:p>
              <a:pPr marL="0" algn="l"/>
              <a:endParaRPr/>
            </a:p>
          </p:txBody>
        </p:sp>
        <p:sp>
          <p:nvSpPr>
            <p:cNvPr id="37" name="Freeform 18">
              <a:extLst>
                <a:ext uri="{FF2B5EF4-FFF2-40B4-BE49-F238E27FC236}">
                  <a16:creationId xmlns:a16="http://schemas.microsoft.com/office/drawing/2014/main" id="{14AFB26A-200C-8ED5-4369-F59AC130CA20}"/>
                </a:ext>
              </a:extLst>
            </p:cNvPr>
            <p:cNvSpPr/>
            <p:nvPr/>
          </p:nvSpPr>
          <p:spPr>
            <a:xfrm>
              <a:off x="4849236" y="4172830"/>
              <a:ext cx="156277" cy="361667"/>
            </a:xfrm>
            <a:custGeom>
              <a:avLst/>
              <a:gdLst/>
              <a:ahLst/>
              <a:cxnLst/>
              <a:rect l="l" t="t" r="r" b="b"/>
              <a:pathLst>
                <a:path w="247683" h="573204">
                  <a:moveTo>
                    <a:pt x="60188" y="572481"/>
                  </a:moveTo>
                  <a:lnTo>
                    <a:pt x="10291" y="556560"/>
                  </a:lnTo>
                  <a:cubicBezTo>
                    <a:pt x="2497" y="554095"/>
                    <a:pt x="-1767" y="545768"/>
                    <a:pt x="698" y="537973"/>
                  </a:cubicBezTo>
                  <a:lnTo>
                    <a:pt x="168909" y="10291"/>
                  </a:lnTo>
                  <a:cubicBezTo>
                    <a:pt x="171374" y="2497"/>
                    <a:pt x="179701" y="-1767"/>
                    <a:pt x="187495" y="698"/>
                  </a:cubicBezTo>
                  <a:lnTo>
                    <a:pt x="237392" y="16620"/>
                  </a:lnTo>
                  <a:cubicBezTo>
                    <a:pt x="245187" y="19085"/>
                    <a:pt x="249450" y="27412"/>
                    <a:pt x="246985" y="35206"/>
                  </a:cubicBezTo>
                  <a:lnTo>
                    <a:pt x="78775" y="562888"/>
                  </a:lnTo>
                  <a:cubicBezTo>
                    <a:pt x="76310" y="570683"/>
                    <a:pt x="67983" y="575013"/>
                    <a:pt x="60188" y="572481"/>
                  </a:cubicBezTo>
                  <a:close/>
                </a:path>
              </a:pathLst>
            </a:custGeom>
            <a:solidFill>
              <a:schemeClr val="accent3"/>
            </a:solidFill>
            <a:ln cap="flat">
              <a:prstDash val="solid"/>
            </a:ln>
          </p:spPr>
          <p:txBody>
            <a:bodyPr vert="horz" lIns="91440" tIns="45720" rIns="91440" bIns="45720" anchor="ctr">
              <a:normAutofit/>
            </a:bodyPr>
            <a:lstStyle/>
            <a:p>
              <a:pPr marL="0" algn="l"/>
              <a:endParaRPr/>
            </a:p>
          </p:txBody>
        </p:sp>
        <p:sp>
          <p:nvSpPr>
            <p:cNvPr id="38" name="Freeform 19">
              <a:extLst>
                <a:ext uri="{FF2B5EF4-FFF2-40B4-BE49-F238E27FC236}">
                  <a16:creationId xmlns:a16="http://schemas.microsoft.com/office/drawing/2014/main" id="{77CB63FF-7393-22FB-8E32-40587DDD3D8A}"/>
                </a:ext>
              </a:extLst>
            </p:cNvPr>
            <p:cNvSpPr/>
            <p:nvPr/>
          </p:nvSpPr>
          <p:spPr>
            <a:xfrm>
              <a:off x="6723306" y="3056532"/>
              <a:ext cx="1238423" cy="1126616"/>
            </a:xfrm>
            <a:custGeom>
              <a:avLst/>
              <a:gdLst/>
              <a:ahLst/>
              <a:cxnLst/>
              <a:rect l="l" t="t" r="r" b="b"/>
              <a:pathLst>
                <a:path w="1962768" h="1785564">
                  <a:moveTo>
                    <a:pt x="1916469" y="1785565"/>
                  </a:moveTo>
                  <a:lnTo>
                    <a:pt x="46300" y="1785565"/>
                  </a:lnTo>
                  <a:cubicBezTo>
                    <a:pt x="20718" y="1785565"/>
                    <a:pt x="0" y="1764846"/>
                    <a:pt x="0" y="1739265"/>
                  </a:cubicBezTo>
                  <a:lnTo>
                    <a:pt x="0" y="46300"/>
                  </a:lnTo>
                  <a:cubicBezTo>
                    <a:pt x="0" y="20718"/>
                    <a:pt x="20718" y="0"/>
                    <a:pt x="46300" y="0"/>
                  </a:cubicBezTo>
                  <a:lnTo>
                    <a:pt x="1916469" y="0"/>
                  </a:lnTo>
                  <a:cubicBezTo>
                    <a:pt x="1942051" y="0"/>
                    <a:pt x="1962769" y="20718"/>
                    <a:pt x="1962769" y="46300"/>
                  </a:cubicBezTo>
                  <a:lnTo>
                    <a:pt x="1962769" y="1739265"/>
                  </a:lnTo>
                  <a:cubicBezTo>
                    <a:pt x="1962769" y="1764846"/>
                    <a:pt x="1942051" y="1785565"/>
                    <a:pt x="1916469" y="1785565"/>
                  </a:cubicBezTo>
                  <a:close/>
                </a:path>
              </a:pathLst>
            </a:custGeom>
            <a:solidFill>
              <a:schemeClr val="accent1">
                <a:lumMod val="60000"/>
                <a:lumOff val="40000"/>
              </a:schemeClr>
            </a:solidFill>
            <a:ln cap="flat">
              <a:prstDash val="solid"/>
            </a:ln>
          </p:spPr>
          <p:txBody>
            <a:bodyPr vert="horz" lIns="91440" tIns="45720" rIns="91440" bIns="45720" anchor="ctr">
              <a:normAutofit/>
            </a:bodyPr>
            <a:lstStyle/>
            <a:p>
              <a:pPr marL="0" algn="l"/>
              <a:endParaRPr/>
            </a:p>
          </p:txBody>
        </p:sp>
        <p:sp>
          <p:nvSpPr>
            <p:cNvPr id="39" name="Freeform 20">
              <a:extLst>
                <a:ext uri="{FF2B5EF4-FFF2-40B4-BE49-F238E27FC236}">
                  <a16:creationId xmlns:a16="http://schemas.microsoft.com/office/drawing/2014/main" id="{2EBFB0E0-DB68-6FFC-DBBE-6C9B0447AF8F}"/>
                </a:ext>
              </a:extLst>
            </p:cNvPr>
            <p:cNvSpPr/>
            <p:nvPr/>
          </p:nvSpPr>
          <p:spPr>
            <a:xfrm>
              <a:off x="4330986" y="4756229"/>
              <a:ext cx="926789" cy="149553"/>
            </a:xfrm>
            <a:custGeom>
              <a:avLst/>
              <a:gdLst/>
              <a:ahLst/>
              <a:cxnLst/>
              <a:rect l="l" t="t" r="r" b="b"/>
              <a:pathLst>
                <a:path w="1468862" h="237026">
                  <a:moveTo>
                    <a:pt x="1468862" y="237027"/>
                  </a:moveTo>
                  <a:lnTo>
                    <a:pt x="118514" y="237027"/>
                  </a:lnTo>
                  <a:cubicBezTo>
                    <a:pt x="53028" y="237027"/>
                    <a:pt x="0" y="183932"/>
                    <a:pt x="0" y="118513"/>
                  </a:cubicBezTo>
                  <a:lnTo>
                    <a:pt x="0" y="118513"/>
                  </a:lnTo>
                  <a:cubicBezTo>
                    <a:pt x="0" y="53028"/>
                    <a:pt x="53095" y="0"/>
                    <a:pt x="118514" y="0"/>
                  </a:cubicBezTo>
                  <a:lnTo>
                    <a:pt x="1468862" y="0"/>
                  </a:lnTo>
                  <a:lnTo>
                    <a:pt x="1468862" y="237027"/>
                  </a:lnTo>
                  <a:close/>
                </a:path>
              </a:pathLst>
            </a:custGeom>
            <a:solidFill>
              <a:srgbClr val="30355C"/>
            </a:solidFill>
            <a:ln cap="flat">
              <a:prstDash val="solid"/>
            </a:ln>
          </p:spPr>
          <p:txBody>
            <a:bodyPr vert="horz" lIns="91440" tIns="45720" rIns="91440" bIns="45720" anchor="ctr">
              <a:normAutofit fontScale="40000" lnSpcReduction="20000"/>
            </a:bodyPr>
            <a:lstStyle/>
            <a:p>
              <a:pPr marL="0" algn="l"/>
              <a:endParaRPr/>
            </a:p>
          </p:txBody>
        </p:sp>
        <p:sp>
          <p:nvSpPr>
            <p:cNvPr id="40" name="Freeform 21">
              <a:extLst>
                <a:ext uri="{FF2B5EF4-FFF2-40B4-BE49-F238E27FC236}">
                  <a16:creationId xmlns:a16="http://schemas.microsoft.com/office/drawing/2014/main" id="{1BCC3EB4-2EE3-3DBD-FEA3-F607AEA0DA28}"/>
                </a:ext>
              </a:extLst>
            </p:cNvPr>
            <p:cNvSpPr/>
            <p:nvPr/>
          </p:nvSpPr>
          <p:spPr>
            <a:xfrm>
              <a:off x="4657458" y="4765098"/>
              <a:ext cx="593761" cy="131816"/>
            </a:xfrm>
            <a:custGeom>
              <a:avLst/>
              <a:gdLst/>
              <a:ahLst/>
              <a:cxnLst/>
              <a:rect l="l" t="t" r="r" b="b"/>
              <a:pathLst>
                <a:path w="941047" h="208914">
                  <a:moveTo>
                    <a:pt x="941047" y="208914"/>
                  </a:moveTo>
                  <a:lnTo>
                    <a:pt x="104457" y="208914"/>
                  </a:lnTo>
                  <a:cubicBezTo>
                    <a:pt x="46766" y="208914"/>
                    <a:pt x="0" y="162148"/>
                    <a:pt x="0" y="104457"/>
                  </a:cubicBezTo>
                  <a:lnTo>
                    <a:pt x="0" y="104457"/>
                  </a:lnTo>
                  <a:cubicBezTo>
                    <a:pt x="0" y="46766"/>
                    <a:pt x="46766" y="0"/>
                    <a:pt x="104457" y="0"/>
                  </a:cubicBezTo>
                  <a:lnTo>
                    <a:pt x="941047" y="0"/>
                  </a:lnTo>
                  <a:lnTo>
                    <a:pt x="941047" y="208914"/>
                  </a:lnTo>
                  <a:close/>
                </a:path>
              </a:pathLst>
            </a:custGeom>
            <a:solidFill>
              <a:srgbClr val="DEF0F4"/>
            </a:solidFill>
            <a:ln cap="flat">
              <a:prstDash val="solid"/>
            </a:ln>
          </p:spPr>
          <p:txBody>
            <a:bodyPr vert="horz" lIns="91440" tIns="45720" rIns="91440" bIns="45720" anchor="ctr">
              <a:normAutofit fontScale="32500" lnSpcReduction="20000"/>
            </a:bodyPr>
            <a:lstStyle/>
            <a:p>
              <a:pPr marL="0" algn="l"/>
              <a:endParaRPr/>
            </a:p>
          </p:txBody>
        </p:sp>
        <p:sp>
          <p:nvSpPr>
            <p:cNvPr id="41" name="Freeform 22">
              <a:extLst>
                <a:ext uri="{FF2B5EF4-FFF2-40B4-BE49-F238E27FC236}">
                  <a16:creationId xmlns:a16="http://schemas.microsoft.com/office/drawing/2014/main" id="{28485842-29EE-DF03-5FD1-352EC59559ED}"/>
                </a:ext>
              </a:extLst>
            </p:cNvPr>
            <p:cNvSpPr/>
            <p:nvPr/>
          </p:nvSpPr>
          <p:spPr>
            <a:xfrm>
              <a:off x="4553342" y="4606674"/>
              <a:ext cx="800689" cy="149555"/>
            </a:xfrm>
            <a:custGeom>
              <a:avLst/>
              <a:gdLst/>
              <a:ahLst/>
              <a:cxnLst/>
              <a:rect l="l" t="t" r="r" b="b"/>
              <a:pathLst>
                <a:path w="1269007" h="237027">
                  <a:moveTo>
                    <a:pt x="1269008" y="237027"/>
                  </a:moveTo>
                  <a:lnTo>
                    <a:pt x="118514" y="237027"/>
                  </a:lnTo>
                  <a:cubicBezTo>
                    <a:pt x="53028" y="237027"/>
                    <a:pt x="0" y="183932"/>
                    <a:pt x="0" y="118513"/>
                  </a:cubicBezTo>
                  <a:lnTo>
                    <a:pt x="0" y="118513"/>
                  </a:lnTo>
                  <a:cubicBezTo>
                    <a:pt x="0" y="53028"/>
                    <a:pt x="53095" y="0"/>
                    <a:pt x="118514" y="0"/>
                  </a:cubicBezTo>
                  <a:lnTo>
                    <a:pt x="1269008" y="0"/>
                  </a:lnTo>
                  <a:lnTo>
                    <a:pt x="1269008" y="237027"/>
                  </a:lnTo>
                  <a:close/>
                </a:path>
              </a:pathLst>
            </a:custGeom>
            <a:solidFill>
              <a:srgbClr val="000000"/>
            </a:solidFill>
            <a:ln cap="flat">
              <a:prstDash val="solid"/>
            </a:ln>
          </p:spPr>
          <p:txBody>
            <a:bodyPr vert="horz" lIns="91440" tIns="45720" rIns="91440" bIns="45720" anchor="ctr">
              <a:normAutofit fontScale="40000" lnSpcReduction="20000"/>
            </a:bodyPr>
            <a:lstStyle/>
            <a:p>
              <a:pPr marL="0" algn="l"/>
              <a:endParaRPr/>
            </a:p>
          </p:txBody>
        </p:sp>
        <p:sp>
          <p:nvSpPr>
            <p:cNvPr id="42" name="Freeform 23">
              <a:extLst>
                <a:ext uri="{FF2B5EF4-FFF2-40B4-BE49-F238E27FC236}">
                  <a16:creationId xmlns:a16="http://schemas.microsoft.com/office/drawing/2014/main" id="{19BA6606-AE16-DC37-D9B0-DE1482B305D6}"/>
                </a:ext>
              </a:extLst>
            </p:cNvPr>
            <p:cNvSpPr/>
            <p:nvPr/>
          </p:nvSpPr>
          <p:spPr>
            <a:xfrm>
              <a:off x="4879813" y="4615543"/>
              <a:ext cx="467660" cy="131816"/>
            </a:xfrm>
            <a:custGeom>
              <a:avLst/>
              <a:gdLst/>
              <a:ahLst/>
              <a:cxnLst/>
              <a:rect l="l" t="t" r="r" b="b"/>
              <a:pathLst>
                <a:path w="741192" h="208914">
                  <a:moveTo>
                    <a:pt x="741193" y="208914"/>
                  </a:moveTo>
                  <a:lnTo>
                    <a:pt x="104457" y="208914"/>
                  </a:lnTo>
                  <a:cubicBezTo>
                    <a:pt x="46766" y="208914"/>
                    <a:pt x="0" y="162149"/>
                    <a:pt x="0" y="104457"/>
                  </a:cubicBezTo>
                  <a:lnTo>
                    <a:pt x="0" y="104457"/>
                  </a:lnTo>
                  <a:cubicBezTo>
                    <a:pt x="0" y="46766"/>
                    <a:pt x="46766" y="0"/>
                    <a:pt x="104457" y="0"/>
                  </a:cubicBezTo>
                  <a:lnTo>
                    <a:pt x="741193" y="0"/>
                  </a:lnTo>
                  <a:lnTo>
                    <a:pt x="741193" y="208914"/>
                  </a:lnTo>
                  <a:close/>
                </a:path>
              </a:pathLst>
            </a:custGeom>
            <a:solidFill>
              <a:srgbClr val="DEF0F4"/>
            </a:solidFill>
            <a:ln cap="flat">
              <a:prstDash val="solid"/>
            </a:ln>
          </p:spPr>
          <p:txBody>
            <a:bodyPr vert="horz" lIns="91440" tIns="45720" rIns="91440" bIns="45720" anchor="ctr">
              <a:normAutofit fontScale="32500" lnSpcReduction="20000"/>
            </a:bodyPr>
            <a:lstStyle/>
            <a:p>
              <a:pPr marL="0" algn="l"/>
              <a:endParaRPr/>
            </a:p>
          </p:txBody>
        </p:sp>
        <p:sp>
          <p:nvSpPr>
            <p:cNvPr id="43" name="Freeform 24">
              <a:extLst>
                <a:ext uri="{FF2B5EF4-FFF2-40B4-BE49-F238E27FC236}">
                  <a16:creationId xmlns:a16="http://schemas.microsoft.com/office/drawing/2014/main" id="{34E21B8B-747E-266F-10A2-FC1C95547127}"/>
                </a:ext>
              </a:extLst>
            </p:cNvPr>
            <p:cNvSpPr/>
            <p:nvPr/>
          </p:nvSpPr>
          <p:spPr>
            <a:xfrm>
              <a:off x="5984818" y="3294398"/>
              <a:ext cx="469342" cy="483006"/>
            </a:xfrm>
            <a:custGeom>
              <a:avLst/>
              <a:gdLst/>
              <a:ahLst/>
              <a:cxnLst/>
              <a:rect l="l" t="t" r="r" b="b"/>
              <a:pathLst>
                <a:path w="743857" h="765511">
                  <a:moveTo>
                    <a:pt x="343291" y="0"/>
                  </a:moveTo>
                  <a:cubicBezTo>
                    <a:pt x="343291" y="0"/>
                    <a:pt x="26189" y="128040"/>
                    <a:pt x="147367" y="368798"/>
                  </a:cubicBezTo>
                  <a:cubicBezTo>
                    <a:pt x="147367" y="368798"/>
                    <a:pt x="-103183" y="491575"/>
                    <a:pt x="49106" y="676640"/>
                  </a:cubicBezTo>
                  <a:cubicBezTo>
                    <a:pt x="201394" y="861638"/>
                    <a:pt x="581784" y="721207"/>
                    <a:pt x="682777" y="586572"/>
                  </a:cubicBezTo>
                  <a:cubicBezTo>
                    <a:pt x="751527" y="494906"/>
                    <a:pt x="810484" y="226368"/>
                    <a:pt x="576321" y="154288"/>
                  </a:cubicBezTo>
                  <a:cubicBezTo>
                    <a:pt x="342225" y="82207"/>
                    <a:pt x="343291" y="0"/>
                    <a:pt x="343291" y="0"/>
                  </a:cubicBezTo>
                  <a:close/>
                </a:path>
              </a:pathLst>
            </a:custGeom>
            <a:solidFill>
              <a:srgbClr val="000000"/>
            </a:solidFill>
            <a:ln cap="flat">
              <a:prstDash val="solid"/>
            </a:ln>
          </p:spPr>
          <p:txBody>
            <a:bodyPr vert="horz" lIns="91440" tIns="45720" rIns="91440" bIns="45720" anchor="ctr">
              <a:normAutofit/>
            </a:bodyPr>
            <a:lstStyle/>
            <a:p>
              <a:pPr marL="0" algn="l"/>
              <a:endParaRPr/>
            </a:p>
          </p:txBody>
        </p:sp>
        <p:sp>
          <p:nvSpPr>
            <p:cNvPr id="44" name="Freeform 25">
              <a:extLst>
                <a:ext uri="{FF2B5EF4-FFF2-40B4-BE49-F238E27FC236}">
                  <a16:creationId xmlns:a16="http://schemas.microsoft.com/office/drawing/2014/main" id="{D7F815F3-4248-3812-FC5E-FF4B95C4F050}"/>
                </a:ext>
              </a:extLst>
            </p:cNvPr>
            <p:cNvSpPr/>
            <p:nvPr/>
          </p:nvSpPr>
          <p:spPr>
            <a:xfrm>
              <a:off x="4233874" y="4906077"/>
              <a:ext cx="3886210" cy="54853"/>
            </a:xfrm>
            <a:custGeom>
              <a:avLst/>
              <a:gdLst/>
              <a:ahLst/>
              <a:cxnLst/>
              <a:rect l="l" t="t" r="r" b="b"/>
              <a:pathLst>
                <a:path w="7120408" h="105922">
                  <a:moveTo>
                    <a:pt x="0" y="0"/>
                  </a:moveTo>
                  <a:lnTo>
                    <a:pt x="7120408" y="0"/>
                  </a:lnTo>
                  <a:lnTo>
                    <a:pt x="7120408" y="105923"/>
                  </a:lnTo>
                  <a:lnTo>
                    <a:pt x="0" y="105923"/>
                  </a:lnTo>
                  <a:close/>
                </a:path>
              </a:pathLst>
            </a:custGeom>
            <a:solidFill>
              <a:srgbClr val="30355C"/>
            </a:solidFill>
            <a:ln cap="flat">
              <a:prstDash val="solid"/>
            </a:ln>
          </p:spPr>
          <p:txBody>
            <a:bodyPr vert="horz" lIns="91440" tIns="45720" rIns="91440" bIns="45720" anchor="ctr">
              <a:normAutofit fontScale="25000" lnSpcReduction="20000"/>
            </a:bodyPr>
            <a:lstStyle/>
            <a:p>
              <a:pPr marL="0" algn="l"/>
              <a:endParaRPr/>
            </a:p>
          </p:txBody>
        </p:sp>
        <p:sp>
          <p:nvSpPr>
            <p:cNvPr id="45" name="Freeform 26">
              <a:extLst>
                <a:ext uri="{FF2B5EF4-FFF2-40B4-BE49-F238E27FC236}">
                  <a16:creationId xmlns:a16="http://schemas.microsoft.com/office/drawing/2014/main" id="{0DC75E39-878B-9B62-D27C-648CC63B140C}"/>
                </a:ext>
              </a:extLst>
            </p:cNvPr>
            <p:cNvSpPr/>
            <p:nvPr/>
          </p:nvSpPr>
          <p:spPr>
            <a:xfrm>
              <a:off x="5227834" y="4299538"/>
              <a:ext cx="1204182" cy="577351"/>
            </a:xfrm>
            <a:custGeom>
              <a:avLst/>
              <a:gdLst/>
              <a:ahLst/>
              <a:cxnLst/>
              <a:rect l="l" t="t" r="r" b="b"/>
              <a:pathLst>
                <a:path w="1908499" h="915038">
                  <a:moveTo>
                    <a:pt x="1113213" y="0"/>
                  </a:moveTo>
                  <a:cubicBezTo>
                    <a:pt x="1113213" y="0"/>
                    <a:pt x="321457" y="130038"/>
                    <a:pt x="75369" y="390182"/>
                  </a:cubicBezTo>
                  <a:cubicBezTo>
                    <a:pt x="-95839" y="572516"/>
                    <a:pt x="-149333" y="1017858"/>
                    <a:pt x="1908500" y="893415"/>
                  </a:cubicBezTo>
                  <a:cubicBezTo>
                    <a:pt x="1901371" y="537208"/>
                    <a:pt x="1901371" y="537208"/>
                    <a:pt x="1901371" y="537208"/>
                  </a:cubicBezTo>
                  <a:cubicBezTo>
                    <a:pt x="1229128" y="282727"/>
                    <a:pt x="1229128" y="282727"/>
                    <a:pt x="1229128" y="282727"/>
                  </a:cubicBezTo>
                  <a:cubicBezTo>
                    <a:pt x="1113213" y="0"/>
                    <a:pt x="1113213" y="0"/>
                    <a:pt x="1113213" y="0"/>
                  </a:cubicBezTo>
                </a:path>
              </a:pathLst>
            </a:custGeom>
            <a:solidFill>
              <a:schemeClr val="accent2">
                <a:lumMod val="75000"/>
              </a:schemeClr>
            </a:solidFill>
            <a:ln cap="flat">
              <a:prstDash val="solid"/>
            </a:ln>
          </p:spPr>
          <p:txBody>
            <a:bodyPr vert="horz" lIns="91440" tIns="45720" rIns="91440" bIns="45720" anchor="ctr">
              <a:normAutofit/>
            </a:bodyPr>
            <a:lstStyle/>
            <a:p>
              <a:pPr marL="0" algn="l"/>
              <a:endParaRPr/>
            </a:p>
          </p:txBody>
        </p:sp>
        <p:sp>
          <p:nvSpPr>
            <p:cNvPr id="46" name="Freeform 27">
              <a:extLst>
                <a:ext uri="{FF2B5EF4-FFF2-40B4-BE49-F238E27FC236}">
                  <a16:creationId xmlns:a16="http://schemas.microsoft.com/office/drawing/2014/main" id="{9FDF455D-5630-ADFE-183C-56B57221ED16}"/>
                </a:ext>
              </a:extLst>
            </p:cNvPr>
            <p:cNvSpPr/>
            <p:nvPr/>
          </p:nvSpPr>
          <p:spPr>
            <a:xfrm>
              <a:off x="5084977" y="4709193"/>
              <a:ext cx="432101" cy="196589"/>
            </a:xfrm>
            <a:custGeom>
              <a:avLst/>
              <a:gdLst/>
              <a:ahLst/>
              <a:cxnLst/>
              <a:rect l="l" t="t" r="r" b="b"/>
              <a:pathLst>
                <a:path w="684834" h="311572">
                  <a:moveTo>
                    <a:pt x="684834" y="311573"/>
                  </a:moveTo>
                  <a:cubicBezTo>
                    <a:pt x="156952" y="311573"/>
                    <a:pt x="156952" y="311573"/>
                    <a:pt x="156952" y="311573"/>
                  </a:cubicBezTo>
                  <a:cubicBezTo>
                    <a:pt x="71348" y="311573"/>
                    <a:pt x="0" y="242157"/>
                    <a:pt x="0" y="156685"/>
                  </a:cubicBezTo>
                  <a:cubicBezTo>
                    <a:pt x="0" y="69416"/>
                    <a:pt x="71348" y="0"/>
                    <a:pt x="156952" y="0"/>
                  </a:cubicBezTo>
                  <a:cubicBezTo>
                    <a:pt x="684834" y="0"/>
                    <a:pt x="684834" y="0"/>
                    <a:pt x="684834" y="0"/>
                  </a:cubicBezTo>
                  <a:cubicBezTo>
                    <a:pt x="684834" y="311573"/>
                    <a:pt x="684834" y="311573"/>
                    <a:pt x="684834" y="311573"/>
                  </a:cubicBezTo>
                </a:path>
              </a:pathLst>
            </a:custGeom>
            <a:solidFill>
              <a:srgbClr val="443789"/>
            </a:solidFill>
            <a:ln cap="flat">
              <a:prstDash val="solid"/>
            </a:ln>
          </p:spPr>
          <p:txBody>
            <a:bodyPr vert="horz" lIns="91440" tIns="45720" rIns="91440" bIns="45720" anchor="ctr">
              <a:normAutofit fontScale="70000" lnSpcReduction="20000"/>
            </a:bodyPr>
            <a:lstStyle/>
            <a:p>
              <a:pPr marL="0" algn="l"/>
              <a:endParaRPr/>
            </a:p>
          </p:txBody>
        </p:sp>
        <p:sp>
          <p:nvSpPr>
            <p:cNvPr id="47" name="Freeform 28">
              <a:extLst>
                <a:ext uri="{FF2B5EF4-FFF2-40B4-BE49-F238E27FC236}">
                  <a16:creationId xmlns:a16="http://schemas.microsoft.com/office/drawing/2014/main" id="{7D478202-BC78-A580-7A27-4F99321EE2E0}"/>
                </a:ext>
              </a:extLst>
            </p:cNvPr>
            <p:cNvSpPr/>
            <p:nvPr/>
          </p:nvSpPr>
          <p:spPr>
            <a:xfrm>
              <a:off x="5181149" y="4748074"/>
              <a:ext cx="335929" cy="119878"/>
            </a:xfrm>
            <a:custGeom>
              <a:avLst/>
              <a:gdLst/>
              <a:ahLst/>
              <a:cxnLst/>
              <a:rect l="l" t="t" r="r" b="b"/>
              <a:pathLst>
                <a:path w="532411" h="189994">
                  <a:moveTo>
                    <a:pt x="532412" y="189995"/>
                  </a:moveTo>
                  <a:cubicBezTo>
                    <a:pt x="94398" y="189995"/>
                    <a:pt x="94398" y="189995"/>
                    <a:pt x="94398" y="189995"/>
                  </a:cubicBezTo>
                  <a:cubicBezTo>
                    <a:pt x="42769" y="189995"/>
                    <a:pt x="0" y="146959"/>
                    <a:pt x="0" y="94997"/>
                  </a:cubicBezTo>
                  <a:cubicBezTo>
                    <a:pt x="0" y="41237"/>
                    <a:pt x="42769" y="0"/>
                    <a:pt x="94398" y="0"/>
                  </a:cubicBezTo>
                  <a:cubicBezTo>
                    <a:pt x="532412" y="0"/>
                    <a:pt x="532412" y="0"/>
                    <a:pt x="532412" y="0"/>
                  </a:cubicBezTo>
                  <a:cubicBezTo>
                    <a:pt x="532412" y="189995"/>
                    <a:pt x="532412" y="189995"/>
                    <a:pt x="532412" y="189995"/>
                  </a:cubicBezTo>
                </a:path>
              </a:pathLst>
            </a:custGeom>
            <a:solidFill>
              <a:srgbClr val="22211B"/>
            </a:solidFill>
            <a:ln cap="flat">
              <a:prstDash val="solid"/>
            </a:ln>
          </p:spPr>
          <p:txBody>
            <a:bodyPr vert="horz" lIns="91440" tIns="45720" rIns="91440" bIns="45720" anchor="ctr">
              <a:normAutofit fontScale="25000" lnSpcReduction="20000"/>
            </a:bodyPr>
            <a:lstStyle/>
            <a:p>
              <a:pPr marL="0" algn="l"/>
              <a:endParaRPr/>
            </a:p>
          </p:txBody>
        </p:sp>
        <p:sp>
          <p:nvSpPr>
            <p:cNvPr id="48" name="Freeform 29">
              <a:extLst>
                <a:ext uri="{FF2B5EF4-FFF2-40B4-BE49-F238E27FC236}">
                  <a16:creationId xmlns:a16="http://schemas.microsoft.com/office/drawing/2014/main" id="{687E6E2D-E820-9C7A-A838-F7CD111384DE}"/>
                </a:ext>
              </a:extLst>
            </p:cNvPr>
            <p:cNvSpPr/>
            <p:nvPr/>
          </p:nvSpPr>
          <p:spPr>
            <a:xfrm>
              <a:off x="5103388" y="4710245"/>
              <a:ext cx="413732" cy="195538"/>
            </a:xfrm>
            <a:custGeom>
              <a:avLst/>
              <a:gdLst/>
              <a:ahLst/>
              <a:cxnLst/>
              <a:rect l="l" t="t" r="r" b="b"/>
              <a:pathLst>
                <a:path w="655721" h="309907">
                  <a:moveTo>
                    <a:pt x="655655" y="0"/>
                  </a:moveTo>
                  <a:lnTo>
                    <a:pt x="655655" y="0"/>
                  </a:lnTo>
                  <a:cubicBezTo>
                    <a:pt x="493507" y="60556"/>
                    <a:pt x="493507" y="60556"/>
                    <a:pt x="493507" y="60556"/>
                  </a:cubicBezTo>
                  <a:cubicBezTo>
                    <a:pt x="655655" y="60556"/>
                    <a:pt x="655655" y="60556"/>
                    <a:pt x="655655" y="60556"/>
                  </a:cubicBezTo>
                  <a:cubicBezTo>
                    <a:pt x="655655" y="249351"/>
                    <a:pt x="655655" y="249351"/>
                    <a:pt x="655655" y="249351"/>
                  </a:cubicBezTo>
                  <a:cubicBezTo>
                    <a:pt x="217375" y="249351"/>
                    <a:pt x="217375" y="249351"/>
                    <a:pt x="217375" y="249351"/>
                  </a:cubicBezTo>
                  <a:cubicBezTo>
                    <a:pt x="179936" y="249351"/>
                    <a:pt x="146093" y="226235"/>
                    <a:pt x="131837" y="194125"/>
                  </a:cubicBezTo>
                  <a:cubicBezTo>
                    <a:pt x="0" y="242223"/>
                    <a:pt x="0" y="242223"/>
                    <a:pt x="0" y="242223"/>
                  </a:cubicBezTo>
                  <a:cubicBezTo>
                    <a:pt x="28513" y="283193"/>
                    <a:pt x="74812" y="309907"/>
                    <a:pt x="128307" y="309907"/>
                  </a:cubicBezTo>
                  <a:cubicBezTo>
                    <a:pt x="655722" y="309907"/>
                    <a:pt x="655722" y="309907"/>
                    <a:pt x="655722" y="309907"/>
                  </a:cubicBezTo>
                  <a:cubicBezTo>
                    <a:pt x="655655" y="0"/>
                    <a:pt x="655655" y="0"/>
                    <a:pt x="655655" y="0"/>
                  </a:cubicBezTo>
                </a:path>
              </a:pathLst>
            </a:custGeom>
            <a:solidFill>
              <a:srgbClr val="2B2254"/>
            </a:solidFill>
            <a:ln cap="flat">
              <a:prstDash val="solid"/>
            </a:ln>
          </p:spPr>
          <p:txBody>
            <a:bodyPr vert="horz" lIns="91440" tIns="45720" rIns="91440" bIns="45720" anchor="ctr">
              <a:normAutofit fontScale="70000" lnSpcReduction="20000"/>
            </a:bodyPr>
            <a:lstStyle/>
            <a:p>
              <a:pPr marL="0" algn="l"/>
              <a:endParaRPr/>
            </a:p>
          </p:txBody>
        </p:sp>
        <p:sp>
          <p:nvSpPr>
            <p:cNvPr id="49" name="Freeform 30">
              <a:extLst>
                <a:ext uri="{FF2B5EF4-FFF2-40B4-BE49-F238E27FC236}">
                  <a16:creationId xmlns:a16="http://schemas.microsoft.com/office/drawing/2014/main" id="{08DC2CA3-19F5-E7F2-9C9E-B8C72BA37451}"/>
                </a:ext>
              </a:extLst>
            </p:cNvPr>
            <p:cNvSpPr/>
            <p:nvPr/>
          </p:nvSpPr>
          <p:spPr>
            <a:xfrm>
              <a:off x="5186529" y="4748074"/>
              <a:ext cx="330549" cy="119878"/>
            </a:xfrm>
            <a:custGeom>
              <a:avLst/>
              <a:gdLst/>
              <a:ahLst/>
              <a:cxnLst/>
              <a:rect l="l" t="t" r="r" b="b"/>
              <a:pathLst>
                <a:path w="523884" h="189994">
                  <a:moveTo>
                    <a:pt x="523885" y="0"/>
                  </a:moveTo>
                  <a:cubicBezTo>
                    <a:pt x="361736" y="0"/>
                    <a:pt x="361736" y="0"/>
                    <a:pt x="361736" y="0"/>
                  </a:cubicBezTo>
                  <a:cubicBezTo>
                    <a:pt x="0" y="134435"/>
                    <a:pt x="0" y="134435"/>
                    <a:pt x="0" y="134435"/>
                  </a:cubicBezTo>
                  <a:cubicBezTo>
                    <a:pt x="14256" y="166678"/>
                    <a:pt x="48098" y="189995"/>
                    <a:pt x="85538" y="189995"/>
                  </a:cubicBezTo>
                  <a:cubicBezTo>
                    <a:pt x="523885" y="189995"/>
                    <a:pt x="523885" y="189995"/>
                    <a:pt x="523885" y="189995"/>
                  </a:cubicBezTo>
                  <a:cubicBezTo>
                    <a:pt x="523885" y="0"/>
                    <a:pt x="523885" y="0"/>
                    <a:pt x="523885" y="0"/>
                  </a:cubicBezTo>
                </a:path>
              </a:pathLst>
            </a:custGeom>
            <a:solidFill>
              <a:srgbClr val="151411"/>
            </a:solidFill>
            <a:ln cap="flat">
              <a:prstDash val="solid"/>
            </a:ln>
          </p:spPr>
          <p:txBody>
            <a:bodyPr vert="horz" lIns="91440" tIns="45720" rIns="91440" bIns="45720" anchor="ctr">
              <a:normAutofit fontScale="25000" lnSpcReduction="20000"/>
            </a:bodyPr>
            <a:lstStyle/>
            <a:p>
              <a:pPr marL="0" algn="l"/>
              <a:endParaRPr/>
            </a:p>
          </p:txBody>
        </p:sp>
        <p:sp>
          <p:nvSpPr>
            <p:cNvPr id="50" name="Freeform 31">
              <a:extLst>
                <a:ext uri="{FF2B5EF4-FFF2-40B4-BE49-F238E27FC236}">
                  <a16:creationId xmlns:a16="http://schemas.microsoft.com/office/drawing/2014/main" id="{D874BE96-A24C-126F-41FF-3AD9FAB95597}"/>
                </a:ext>
              </a:extLst>
            </p:cNvPr>
            <p:cNvSpPr/>
            <p:nvPr/>
          </p:nvSpPr>
          <p:spPr>
            <a:xfrm>
              <a:off x="5264334" y="4769679"/>
              <a:ext cx="8659" cy="75618"/>
            </a:xfrm>
            <a:custGeom>
              <a:avLst/>
              <a:gdLst/>
              <a:ahLst/>
              <a:cxnLst/>
              <a:rect l="l" t="t" r="r" b="b"/>
              <a:pathLst>
                <a:path w="13723" h="119845">
                  <a:moveTo>
                    <a:pt x="0" y="0"/>
                  </a:moveTo>
                  <a:lnTo>
                    <a:pt x="13723" y="0"/>
                  </a:lnTo>
                  <a:lnTo>
                    <a:pt x="13723" y="119846"/>
                  </a:lnTo>
                  <a:lnTo>
                    <a:pt x="0" y="119846"/>
                  </a:lnTo>
                  <a:lnTo>
                    <a:pt x="0" y="0"/>
                  </a:lnTo>
                  <a:close/>
                </a:path>
              </a:pathLst>
            </a:custGeom>
            <a:solidFill>
              <a:srgbClr val="D2BDBD"/>
            </a:solidFill>
            <a:ln cap="flat">
              <a:prstDash val="solid"/>
            </a:ln>
          </p:spPr>
          <p:txBody>
            <a:bodyPr vert="horz" lIns="91440" tIns="45720" rIns="91440" bIns="45720" anchor="ctr">
              <a:normAutofit fontScale="25000" lnSpcReduction="20000"/>
            </a:bodyPr>
            <a:lstStyle/>
            <a:p>
              <a:pPr marL="0" algn="l"/>
              <a:endParaRPr/>
            </a:p>
          </p:txBody>
        </p:sp>
        <p:sp>
          <p:nvSpPr>
            <p:cNvPr id="51" name="Freeform 32">
              <a:extLst>
                <a:ext uri="{FF2B5EF4-FFF2-40B4-BE49-F238E27FC236}">
                  <a16:creationId xmlns:a16="http://schemas.microsoft.com/office/drawing/2014/main" id="{EC1BC2A4-2A93-DC38-9CEB-1CC78DA5FA4D}"/>
                </a:ext>
              </a:extLst>
            </p:cNvPr>
            <p:cNvSpPr/>
            <p:nvPr/>
          </p:nvSpPr>
          <p:spPr>
            <a:xfrm>
              <a:off x="5320489" y="4769679"/>
              <a:ext cx="8659" cy="75618"/>
            </a:xfrm>
            <a:custGeom>
              <a:avLst/>
              <a:gdLst/>
              <a:ahLst/>
              <a:cxnLst/>
              <a:rect l="l" t="t" r="r" b="b"/>
              <a:pathLst>
                <a:path w="13723" h="119845">
                  <a:moveTo>
                    <a:pt x="0" y="0"/>
                  </a:moveTo>
                  <a:lnTo>
                    <a:pt x="13724" y="0"/>
                  </a:lnTo>
                  <a:lnTo>
                    <a:pt x="13724" y="119846"/>
                  </a:lnTo>
                  <a:lnTo>
                    <a:pt x="0" y="119846"/>
                  </a:lnTo>
                  <a:lnTo>
                    <a:pt x="0" y="0"/>
                  </a:lnTo>
                  <a:close/>
                </a:path>
              </a:pathLst>
            </a:custGeom>
            <a:solidFill>
              <a:srgbClr val="D2BDBD"/>
            </a:solidFill>
            <a:ln cap="flat">
              <a:prstDash val="solid"/>
            </a:ln>
          </p:spPr>
          <p:txBody>
            <a:bodyPr vert="horz" lIns="91440" tIns="45720" rIns="91440" bIns="45720" anchor="ctr">
              <a:normAutofit fontScale="25000" lnSpcReduction="20000"/>
            </a:bodyPr>
            <a:lstStyle/>
            <a:p>
              <a:pPr marL="0" algn="l"/>
              <a:endParaRPr/>
            </a:p>
          </p:txBody>
        </p:sp>
        <p:sp>
          <p:nvSpPr>
            <p:cNvPr id="52" name="Freeform 33">
              <a:extLst>
                <a:ext uri="{FF2B5EF4-FFF2-40B4-BE49-F238E27FC236}">
                  <a16:creationId xmlns:a16="http://schemas.microsoft.com/office/drawing/2014/main" id="{2EEB6E66-2E98-B256-4E91-D9A4C78A009E}"/>
                </a:ext>
              </a:extLst>
            </p:cNvPr>
            <p:cNvSpPr/>
            <p:nvPr/>
          </p:nvSpPr>
          <p:spPr>
            <a:xfrm>
              <a:off x="5376688" y="4769679"/>
              <a:ext cx="9709" cy="75618"/>
            </a:xfrm>
            <a:custGeom>
              <a:avLst/>
              <a:gdLst/>
              <a:ahLst/>
              <a:cxnLst/>
              <a:rect l="l" t="t" r="r" b="b"/>
              <a:pathLst>
                <a:path w="15388" h="119845">
                  <a:moveTo>
                    <a:pt x="0" y="0"/>
                  </a:moveTo>
                  <a:lnTo>
                    <a:pt x="15389" y="0"/>
                  </a:lnTo>
                  <a:lnTo>
                    <a:pt x="15389" y="119846"/>
                  </a:lnTo>
                  <a:lnTo>
                    <a:pt x="0" y="119846"/>
                  </a:lnTo>
                  <a:lnTo>
                    <a:pt x="0" y="0"/>
                  </a:lnTo>
                  <a:close/>
                </a:path>
              </a:pathLst>
            </a:custGeom>
            <a:solidFill>
              <a:srgbClr val="D2BDBD"/>
            </a:solidFill>
            <a:ln cap="flat">
              <a:prstDash val="solid"/>
            </a:ln>
          </p:spPr>
          <p:txBody>
            <a:bodyPr vert="horz" lIns="91440" tIns="45720" rIns="91440" bIns="45720" anchor="ctr">
              <a:normAutofit fontScale="25000" lnSpcReduction="20000"/>
            </a:bodyPr>
            <a:lstStyle/>
            <a:p>
              <a:pPr marL="0" algn="l"/>
              <a:endParaRPr/>
            </a:p>
          </p:txBody>
        </p:sp>
        <p:sp>
          <p:nvSpPr>
            <p:cNvPr id="53" name="Freeform 34">
              <a:extLst>
                <a:ext uri="{FF2B5EF4-FFF2-40B4-BE49-F238E27FC236}">
                  <a16:creationId xmlns:a16="http://schemas.microsoft.com/office/drawing/2014/main" id="{980CFD79-C248-59DD-0779-C6BAFA2460DD}"/>
                </a:ext>
              </a:extLst>
            </p:cNvPr>
            <p:cNvSpPr/>
            <p:nvPr/>
          </p:nvSpPr>
          <p:spPr>
            <a:xfrm>
              <a:off x="7009887" y="4688639"/>
              <a:ext cx="456900" cy="196589"/>
            </a:xfrm>
            <a:custGeom>
              <a:avLst/>
              <a:gdLst/>
              <a:ahLst/>
              <a:cxnLst/>
              <a:rect l="l" t="t" r="r" b="b"/>
              <a:pathLst>
                <a:path w="724138" h="311572">
                  <a:moveTo>
                    <a:pt x="0" y="0"/>
                  </a:moveTo>
                  <a:cubicBezTo>
                    <a:pt x="567586" y="0"/>
                    <a:pt x="567586" y="0"/>
                    <a:pt x="567586" y="0"/>
                  </a:cubicBezTo>
                  <a:cubicBezTo>
                    <a:pt x="652991" y="0"/>
                    <a:pt x="724139" y="69416"/>
                    <a:pt x="724139" y="156685"/>
                  </a:cubicBezTo>
                  <a:cubicBezTo>
                    <a:pt x="724139" y="242157"/>
                    <a:pt x="652991" y="311573"/>
                    <a:pt x="567586" y="311573"/>
                  </a:cubicBezTo>
                  <a:cubicBezTo>
                    <a:pt x="0" y="311573"/>
                    <a:pt x="0" y="311573"/>
                    <a:pt x="0" y="311573"/>
                  </a:cubicBezTo>
                  <a:cubicBezTo>
                    <a:pt x="0" y="0"/>
                    <a:pt x="0" y="0"/>
                    <a:pt x="0" y="0"/>
                  </a:cubicBezTo>
                </a:path>
              </a:pathLst>
            </a:custGeom>
            <a:solidFill>
              <a:srgbClr val="FFFFFF"/>
            </a:solidFill>
            <a:ln cap="flat">
              <a:prstDash val="solid"/>
            </a:ln>
          </p:spPr>
          <p:txBody>
            <a:bodyPr vert="horz" lIns="91440" tIns="45720" rIns="91440" bIns="45720" anchor="ctr">
              <a:normAutofit fontScale="70000" lnSpcReduction="20000"/>
            </a:bodyPr>
            <a:lstStyle/>
            <a:p>
              <a:pPr marL="0" algn="l"/>
              <a:endParaRPr/>
            </a:p>
          </p:txBody>
        </p:sp>
        <p:sp>
          <p:nvSpPr>
            <p:cNvPr id="54" name="Freeform 35">
              <a:extLst>
                <a:ext uri="{FF2B5EF4-FFF2-40B4-BE49-F238E27FC236}">
                  <a16:creationId xmlns:a16="http://schemas.microsoft.com/office/drawing/2014/main" id="{CCAC6F56-B32B-634A-3858-1946A11313F6}"/>
                </a:ext>
              </a:extLst>
            </p:cNvPr>
            <p:cNvSpPr/>
            <p:nvPr/>
          </p:nvSpPr>
          <p:spPr>
            <a:xfrm>
              <a:off x="7009887" y="4688639"/>
              <a:ext cx="431008" cy="196589"/>
            </a:xfrm>
            <a:custGeom>
              <a:avLst/>
              <a:gdLst/>
              <a:ahLst/>
              <a:cxnLst/>
              <a:rect l="l" t="t" r="r" b="b"/>
              <a:pathLst>
                <a:path w="683101" h="311572">
                  <a:moveTo>
                    <a:pt x="0" y="0"/>
                  </a:moveTo>
                  <a:cubicBezTo>
                    <a:pt x="526549" y="0"/>
                    <a:pt x="526549" y="0"/>
                    <a:pt x="526549" y="0"/>
                  </a:cubicBezTo>
                  <a:cubicBezTo>
                    <a:pt x="613686" y="0"/>
                    <a:pt x="683102" y="69416"/>
                    <a:pt x="683102" y="156685"/>
                  </a:cubicBezTo>
                  <a:cubicBezTo>
                    <a:pt x="683102" y="242157"/>
                    <a:pt x="613753" y="311573"/>
                    <a:pt x="526549" y="311573"/>
                  </a:cubicBezTo>
                  <a:cubicBezTo>
                    <a:pt x="0" y="311573"/>
                    <a:pt x="0" y="311573"/>
                    <a:pt x="0" y="311573"/>
                  </a:cubicBezTo>
                  <a:cubicBezTo>
                    <a:pt x="0" y="0"/>
                    <a:pt x="0" y="0"/>
                    <a:pt x="0" y="0"/>
                  </a:cubicBezTo>
                </a:path>
              </a:pathLst>
            </a:custGeom>
            <a:solidFill>
              <a:srgbClr val="443789"/>
            </a:solidFill>
            <a:ln cap="flat">
              <a:prstDash val="solid"/>
            </a:ln>
          </p:spPr>
          <p:txBody>
            <a:bodyPr vert="horz" lIns="91440" tIns="45720" rIns="91440" bIns="45720" anchor="ctr">
              <a:normAutofit fontScale="70000" lnSpcReduction="20000"/>
            </a:bodyPr>
            <a:lstStyle/>
            <a:p>
              <a:pPr marL="0" algn="l"/>
              <a:endParaRPr/>
            </a:p>
          </p:txBody>
        </p:sp>
        <p:sp>
          <p:nvSpPr>
            <p:cNvPr id="55" name="Freeform 36">
              <a:extLst>
                <a:ext uri="{FF2B5EF4-FFF2-40B4-BE49-F238E27FC236}">
                  <a16:creationId xmlns:a16="http://schemas.microsoft.com/office/drawing/2014/main" id="{4EB14C0F-808C-0558-1001-AA26B0DDB9D1}"/>
                </a:ext>
              </a:extLst>
            </p:cNvPr>
            <p:cNvSpPr/>
            <p:nvPr/>
          </p:nvSpPr>
          <p:spPr>
            <a:xfrm>
              <a:off x="7008836" y="4844204"/>
              <a:ext cx="434202" cy="42117"/>
            </a:xfrm>
            <a:custGeom>
              <a:avLst/>
              <a:gdLst/>
              <a:ahLst/>
              <a:cxnLst/>
              <a:rect l="l" t="t" r="r" b="b"/>
              <a:pathLst>
                <a:path w="688164" h="66751">
                  <a:moveTo>
                    <a:pt x="688165" y="10525"/>
                  </a:moveTo>
                  <a:cubicBezTo>
                    <a:pt x="677506" y="24582"/>
                    <a:pt x="663250" y="35107"/>
                    <a:pt x="649060" y="43901"/>
                  </a:cubicBezTo>
                  <a:lnTo>
                    <a:pt x="649060" y="43901"/>
                  </a:lnTo>
                  <a:cubicBezTo>
                    <a:pt x="665049" y="35107"/>
                    <a:pt x="677506" y="24582"/>
                    <a:pt x="688165" y="10525"/>
                  </a:cubicBezTo>
                  <a:lnTo>
                    <a:pt x="688165" y="10525"/>
                  </a:lnTo>
                  <a:moveTo>
                    <a:pt x="1732" y="0"/>
                  </a:moveTo>
                  <a:lnTo>
                    <a:pt x="0" y="0"/>
                  </a:lnTo>
                  <a:cubicBezTo>
                    <a:pt x="0" y="66751"/>
                    <a:pt x="0" y="66751"/>
                    <a:pt x="0" y="66751"/>
                  </a:cubicBezTo>
                  <a:cubicBezTo>
                    <a:pt x="380589" y="66751"/>
                    <a:pt x="380589" y="66751"/>
                    <a:pt x="380589" y="66751"/>
                  </a:cubicBezTo>
                  <a:cubicBezTo>
                    <a:pt x="380589" y="66751"/>
                    <a:pt x="380589" y="66751"/>
                    <a:pt x="382388" y="65019"/>
                  </a:cubicBezTo>
                  <a:cubicBezTo>
                    <a:pt x="1799" y="65019"/>
                    <a:pt x="1799" y="65019"/>
                    <a:pt x="1799" y="65019"/>
                  </a:cubicBezTo>
                  <a:cubicBezTo>
                    <a:pt x="1732" y="0"/>
                    <a:pt x="1732" y="0"/>
                    <a:pt x="1732" y="0"/>
                  </a:cubicBezTo>
                </a:path>
              </a:pathLst>
            </a:custGeom>
            <a:solidFill>
              <a:srgbClr val="923A2B"/>
            </a:solidFill>
            <a:ln cap="flat">
              <a:prstDash val="solid"/>
            </a:ln>
          </p:spPr>
          <p:txBody>
            <a:bodyPr vert="horz" lIns="91440" tIns="45720" rIns="91440" bIns="45720" anchor="ctr">
              <a:normAutofit fontScale="25000" lnSpcReduction="20000"/>
            </a:bodyPr>
            <a:lstStyle/>
            <a:p>
              <a:pPr marL="0" algn="l"/>
              <a:endParaRPr/>
            </a:p>
          </p:txBody>
        </p:sp>
        <p:pic>
          <p:nvPicPr>
            <p:cNvPr id="56" name="image4.png">
              <a:extLst>
                <a:ext uri="{FF2B5EF4-FFF2-40B4-BE49-F238E27FC236}">
                  <a16:creationId xmlns:a16="http://schemas.microsoft.com/office/drawing/2014/main" id="{F0ABEC64-E8B2-0115-1ED6-C3D7B3AB914E}"/>
                </a:ext>
              </a:extLst>
            </p:cNvPr>
            <p:cNvPicPr>
              <a:picLocks noChangeAspect="1"/>
            </p:cNvPicPr>
            <p:nvPr/>
          </p:nvPicPr>
          <p:blipFill>
            <a:blip r:embed="rId2"/>
            <a:stretch>
              <a:fillRect/>
            </a:stretch>
          </p:blipFill>
          <p:spPr>
            <a:xfrm>
              <a:off x="7004507" y="4826920"/>
              <a:ext cx="6481" cy="21605"/>
            </a:xfrm>
            <a:custGeom>
              <a:avLst/>
              <a:gdLst/>
              <a:ahLst/>
              <a:cxnLst/>
              <a:rect l="0" t="0" r="0" b="0"/>
              <a:pathLst>
                <a:path w="10272" h="34241">
                  <a:moveTo>
                    <a:pt x="754" y="552"/>
                  </a:moveTo>
                  <a:lnTo>
                    <a:pt x="11027" y="552"/>
                  </a:lnTo>
                  <a:lnTo>
                    <a:pt x="11027" y="34794"/>
                  </a:lnTo>
                  <a:lnTo>
                    <a:pt x="754" y="34794"/>
                  </a:lnTo>
                  <a:close/>
                </a:path>
              </a:pathLst>
            </a:custGeom>
          </p:spPr>
        </p:pic>
        <p:sp>
          <p:nvSpPr>
            <p:cNvPr id="57" name="Freeform 38">
              <a:extLst>
                <a:ext uri="{FF2B5EF4-FFF2-40B4-BE49-F238E27FC236}">
                  <a16:creationId xmlns:a16="http://schemas.microsoft.com/office/drawing/2014/main" id="{1731A9B0-F173-3E20-9865-2932D3EFE953}"/>
                </a:ext>
              </a:extLst>
            </p:cNvPr>
            <p:cNvSpPr/>
            <p:nvPr/>
          </p:nvSpPr>
          <p:spPr>
            <a:xfrm>
              <a:off x="6973908" y="4736179"/>
              <a:ext cx="413690" cy="149092"/>
            </a:xfrm>
            <a:custGeom>
              <a:avLst/>
              <a:gdLst/>
              <a:ahLst/>
              <a:cxnLst/>
              <a:rect l="l" t="t" r="r" b="b"/>
              <a:pathLst>
                <a:path w="655655" h="236294">
                  <a:moveTo>
                    <a:pt x="197256" y="0"/>
                  </a:moveTo>
                  <a:cubicBezTo>
                    <a:pt x="138632" y="60423"/>
                    <a:pt x="67551" y="110119"/>
                    <a:pt x="0" y="149224"/>
                  </a:cubicBezTo>
                  <a:cubicBezTo>
                    <a:pt x="0" y="236294"/>
                    <a:pt x="0" y="236294"/>
                    <a:pt x="0" y="236294"/>
                  </a:cubicBezTo>
                  <a:cubicBezTo>
                    <a:pt x="525950" y="236294"/>
                    <a:pt x="525950" y="236294"/>
                    <a:pt x="525950" y="236294"/>
                  </a:cubicBezTo>
                  <a:cubicBezTo>
                    <a:pt x="579244" y="236294"/>
                    <a:pt x="627210" y="209647"/>
                    <a:pt x="655655" y="168810"/>
                  </a:cubicBezTo>
                  <a:cubicBezTo>
                    <a:pt x="197256" y="0"/>
                    <a:pt x="197256" y="0"/>
                    <a:pt x="197256" y="0"/>
                  </a:cubicBezTo>
                </a:path>
              </a:pathLst>
            </a:custGeom>
            <a:solidFill>
              <a:srgbClr val="2B2254"/>
            </a:solidFill>
            <a:ln cap="flat">
              <a:prstDash val="solid"/>
            </a:ln>
          </p:spPr>
          <p:txBody>
            <a:bodyPr vert="horz" lIns="91440" tIns="45720" rIns="91440" bIns="45720" anchor="ctr">
              <a:normAutofit fontScale="40000" lnSpcReduction="20000"/>
            </a:bodyPr>
            <a:lstStyle/>
            <a:p>
              <a:pPr marL="0" algn="l"/>
              <a:endParaRPr/>
            </a:p>
          </p:txBody>
        </p:sp>
        <p:sp>
          <p:nvSpPr>
            <p:cNvPr id="58" name="Freeform 39">
              <a:extLst>
                <a:ext uri="{FF2B5EF4-FFF2-40B4-BE49-F238E27FC236}">
                  <a16:creationId xmlns:a16="http://schemas.microsoft.com/office/drawing/2014/main" id="{F06FC3BE-4C43-796F-2B5E-9AF324E8F83D}"/>
                </a:ext>
              </a:extLst>
            </p:cNvPr>
            <p:cNvSpPr/>
            <p:nvPr/>
          </p:nvSpPr>
          <p:spPr>
            <a:xfrm>
              <a:off x="6976050" y="4727562"/>
              <a:ext cx="335929" cy="119878"/>
            </a:xfrm>
            <a:custGeom>
              <a:avLst/>
              <a:gdLst/>
              <a:ahLst/>
              <a:cxnLst/>
              <a:rect l="l" t="t" r="r" b="b"/>
              <a:pathLst>
                <a:path w="532411" h="189994">
                  <a:moveTo>
                    <a:pt x="0" y="0"/>
                  </a:moveTo>
                  <a:cubicBezTo>
                    <a:pt x="438347" y="0"/>
                    <a:pt x="438347" y="0"/>
                    <a:pt x="438347" y="0"/>
                  </a:cubicBezTo>
                  <a:cubicBezTo>
                    <a:pt x="489843" y="0"/>
                    <a:pt x="532412" y="41237"/>
                    <a:pt x="532412" y="94997"/>
                  </a:cubicBezTo>
                  <a:cubicBezTo>
                    <a:pt x="532412" y="146959"/>
                    <a:pt x="489843" y="189995"/>
                    <a:pt x="438347" y="189995"/>
                  </a:cubicBezTo>
                  <a:cubicBezTo>
                    <a:pt x="0" y="189995"/>
                    <a:pt x="0" y="189995"/>
                    <a:pt x="0" y="189995"/>
                  </a:cubicBezTo>
                  <a:lnTo>
                    <a:pt x="0" y="0"/>
                  </a:lnTo>
                  <a:lnTo>
                    <a:pt x="0" y="0"/>
                  </a:lnTo>
                  <a:lnTo>
                    <a:pt x="0" y="0"/>
                  </a:lnTo>
                  <a:close/>
                </a:path>
              </a:pathLst>
            </a:custGeom>
            <a:solidFill>
              <a:srgbClr val="22211B"/>
            </a:solidFill>
            <a:ln cap="flat">
              <a:prstDash val="solid"/>
            </a:ln>
          </p:spPr>
          <p:txBody>
            <a:bodyPr vert="horz" lIns="91440" tIns="45720" rIns="91440" bIns="45720" anchor="ctr">
              <a:normAutofit fontScale="25000" lnSpcReduction="20000"/>
            </a:bodyPr>
            <a:lstStyle/>
            <a:p>
              <a:pPr marL="0" algn="l"/>
              <a:endParaRPr/>
            </a:p>
          </p:txBody>
        </p:sp>
        <p:sp>
          <p:nvSpPr>
            <p:cNvPr id="59" name="Freeform 40">
              <a:extLst>
                <a:ext uri="{FF2B5EF4-FFF2-40B4-BE49-F238E27FC236}">
                  <a16:creationId xmlns:a16="http://schemas.microsoft.com/office/drawing/2014/main" id="{2B7CF508-D2CB-D745-2AA1-B6E4891A5F84}"/>
                </a:ext>
              </a:extLst>
            </p:cNvPr>
            <p:cNvSpPr/>
            <p:nvPr/>
          </p:nvSpPr>
          <p:spPr>
            <a:xfrm>
              <a:off x="6870211" y="4699441"/>
              <a:ext cx="116642" cy="184736"/>
            </a:xfrm>
            <a:custGeom>
              <a:avLst/>
              <a:gdLst/>
              <a:ahLst/>
              <a:cxnLst/>
              <a:rect l="l" t="t" r="r" b="b"/>
              <a:pathLst>
                <a:path w="184865" h="292786">
                  <a:moveTo>
                    <a:pt x="0" y="0"/>
                  </a:moveTo>
                  <a:lnTo>
                    <a:pt x="184865" y="0"/>
                  </a:lnTo>
                  <a:lnTo>
                    <a:pt x="184865" y="292786"/>
                  </a:lnTo>
                  <a:lnTo>
                    <a:pt x="0" y="292786"/>
                  </a:lnTo>
                  <a:lnTo>
                    <a:pt x="0" y="0"/>
                  </a:lnTo>
                  <a:close/>
                </a:path>
              </a:pathLst>
            </a:custGeom>
            <a:solidFill>
              <a:srgbClr val="F9B3B3"/>
            </a:solidFill>
            <a:ln cap="flat">
              <a:prstDash val="solid"/>
            </a:ln>
          </p:spPr>
          <p:txBody>
            <a:bodyPr vert="horz" lIns="91440" tIns="45720" rIns="91440" bIns="45720" anchor="ctr">
              <a:normAutofit fontScale="62500" lnSpcReduction="20000"/>
            </a:bodyPr>
            <a:lstStyle/>
            <a:p>
              <a:pPr marL="0" algn="l"/>
              <a:endParaRPr/>
            </a:p>
          </p:txBody>
        </p:sp>
        <p:sp>
          <p:nvSpPr>
            <p:cNvPr id="60" name="Freeform 41">
              <a:extLst>
                <a:ext uri="{FF2B5EF4-FFF2-40B4-BE49-F238E27FC236}">
                  <a16:creationId xmlns:a16="http://schemas.microsoft.com/office/drawing/2014/main" id="{566A5860-AFED-DDCE-7CA7-0F58DFDAA3AB}"/>
                </a:ext>
              </a:extLst>
            </p:cNvPr>
            <p:cNvSpPr/>
            <p:nvPr/>
          </p:nvSpPr>
          <p:spPr>
            <a:xfrm>
              <a:off x="5802290" y="3626376"/>
              <a:ext cx="839622" cy="1010267"/>
            </a:xfrm>
            <a:custGeom>
              <a:avLst/>
              <a:gdLst/>
              <a:ahLst/>
              <a:cxnLst/>
              <a:rect l="l" t="t" r="r" b="b"/>
              <a:pathLst>
                <a:path w="1330711" h="1601165">
                  <a:moveTo>
                    <a:pt x="665356" y="1601166"/>
                  </a:moveTo>
                  <a:lnTo>
                    <a:pt x="665356" y="1601166"/>
                  </a:lnTo>
                  <a:cubicBezTo>
                    <a:pt x="222878" y="1601166"/>
                    <a:pt x="-96489" y="1205854"/>
                    <a:pt x="26622" y="810542"/>
                  </a:cubicBezTo>
                  <a:cubicBezTo>
                    <a:pt x="172915" y="343816"/>
                    <a:pt x="172915" y="343816"/>
                    <a:pt x="172915" y="343816"/>
                  </a:cubicBezTo>
                  <a:cubicBezTo>
                    <a:pt x="237135" y="141164"/>
                    <a:pt x="436989" y="0"/>
                    <a:pt x="665356" y="0"/>
                  </a:cubicBezTo>
                  <a:cubicBezTo>
                    <a:pt x="893723" y="0"/>
                    <a:pt x="1095309" y="141164"/>
                    <a:pt x="1157797" y="343816"/>
                  </a:cubicBezTo>
                  <a:cubicBezTo>
                    <a:pt x="1304090" y="810542"/>
                    <a:pt x="1304090" y="810542"/>
                    <a:pt x="1304090" y="810542"/>
                  </a:cubicBezTo>
                  <a:cubicBezTo>
                    <a:pt x="1427200" y="1205854"/>
                    <a:pt x="1107833" y="1601166"/>
                    <a:pt x="665356" y="1601166"/>
                  </a:cubicBezTo>
                </a:path>
              </a:pathLst>
            </a:custGeom>
            <a:solidFill>
              <a:schemeClr val="accent3"/>
            </a:solidFill>
            <a:ln cap="flat">
              <a:prstDash val="solid"/>
            </a:ln>
          </p:spPr>
          <p:txBody>
            <a:bodyPr vert="horz" lIns="91440" tIns="45720" rIns="91440" bIns="45720" anchor="ctr">
              <a:normAutofit/>
            </a:bodyPr>
            <a:lstStyle/>
            <a:p>
              <a:pPr marL="0" algn="l"/>
              <a:endParaRPr/>
            </a:p>
          </p:txBody>
        </p:sp>
        <p:sp>
          <p:nvSpPr>
            <p:cNvPr id="61" name="Freeform 42">
              <a:extLst>
                <a:ext uri="{FF2B5EF4-FFF2-40B4-BE49-F238E27FC236}">
                  <a16:creationId xmlns:a16="http://schemas.microsoft.com/office/drawing/2014/main" id="{DE66B01F-B0B2-C8F1-B4EB-0819D076D45E}"/>
                </a:ext>
              </a:extLst>
            </p:cNvPr>
            <p:cNvSpPr/>
            <p:nvPr/>
          </p:nvSpPr>
          <p:spPr>
            <a:xfrm>
              <a:off x="5438981" y="4716760"/>
              <a:ext cx="117734" cy="184693"/>
            </a:xfrm>
            <a:custGeom>
              <a:avLst/>
              <a:gdLst/>
              <a:ahLst/>
              <a:cxnLst/>
              <a:rect l="l" t="t" r="r" b="b"/>
              <a:pathLst>
                <a:path w="186597" h="292719">
                  <a:moveTo>
                    <a:pt x="0" y="0"/>
                  </a:moveTo>
                  <a:lnTo>
                    <a:pt x="186597" y="0"/>
                  </a:lnTo>
                  <a:lnTo>
                    <a:pt x="186597" y="292720"/>
                  </a:lnTo>
                  <a:lnTo>
                    <a:pt x="0" y="292720"/>
                  </a:lnTo>
                  <a:lnTo>
                    <a:pt x="0" y="0"/>
                  </a:lnTo>
                  <a:close/>
                </a:path>
              </a:pathLst>
            </a:custGeom>
            <a:solidFill>
              <a:srgbClr val="F9B3B3"/>
            </a:solidFill>
            <a:ln cap="flat">
              <a:prstDash val="solid"/>
            </a:ln>
          </p:spPr>
          <p:txBody>
            <a:bodyPr vert="horz" lIns="91440" tIns="45720" rIns="91440" bIns="45720" anchor="ctr">
              <a:normAutofit fontScale="62500" lnSpcReduction="20000"/>
            </a:bodyPr>
            <a:lstStyle/>
            <a:p>
              <a:pPr marL="0" algn="l"/>
              <a:endParaRPr/>
            </a:p>
          </p:txBody>
        </p:sp>
        <p:sp>
          <p:nvSpPr>
            <p:cNvPr id="62" name="Freeform 43">
              <a:extLst>
                <a:ext uri="{FF2B5EF4-FFF2-40B4-BE49-F238E27FC236}">
                  <a16:creationId xmlns:a16="http://schemas.microsoft.com/office/drawing/2014/main" id="{02379CA1-E20C-EC57-88FC-3DA9FEE8B88D}"/>
                </a:ext>
              </a:extLst>
            </p:cNvPr>
            <p:cNvSpPr/>
            <p:nvPr/>
          </p:nvSpPr>
          <p:spPr>
            <a:xfrm>
              <a:off x="6162504" y="3514357"/>
              <a:ext cx="98772" cy="158752"/>
            </a:xfrm>
            <a:custGeom>
              <a:avLst/>
              <a:gdLst/>
              <a:ahLst/>
              <a:cxnLst/>
              <a:rect l="l" t="t" r="r" b="b"/>
              <a:pathLst>
                <a:path w="156543" h="251605">
                  <a:moveTo>
                    <a:pt x="48755" y="250351"/>
                  </a:moveTo>
                  <a:cubicBezTo>
                    <a:pt x="15446" y="243622"/>
                    <a:pt x="-5471" y="212045"/>
                    <a:pt x="1257" y="178736"/>
                  </a:cubicBezTo>
                  <a:cubicBezTo>
                    <a:pt x="37431" y="0"/>
                    <a:pt x="37431" y="0"/>
                    <a:pt x="37431" y="0"/>
                  </a:cubicBezTo>
                  <a:cubicBezTo>
                    <a:pt x="156544" y="24116"/>
                    <a:pt x="156544" y="24116"/>
                    <a:pt x="156544" y="24116"/>
                  </a:cubicBezTo>
                  <a:cubicBezTo>
                    <a:pt x="120370" y="202852"/>
                    <a:pt x="120370" y="202852"/>
                    <a:pt x="120370" y="202852"/>
                  </a:cubicBezTo>
                  <a:cubicBezTo>
                    <a:pt x="113642" y="236094"/>
                    <a:pt x="82065" y="257079"/>
                    <a:pt x="48755" y="250351"/>
                  </a:cubicBezTo>
                </a:path>
              </a:pathLst>
            </a:custGeom>
            <a:solidFill>
              <a:srgbClr val="F9B3B3"/>
            </a:solidFill>
            <a:ln cap="flat">
              <a:prstDash val="solid"/>
            </a:ln>
          </p:spPr>
          <p:txBody>
            <a:bodyPr vert="horz" lIns="91440" tIns="45720" rIns="91440" bIns="45720" anchor="ctr">
              <a:normAutofit fontScale="47500" lnSpcReduction="20000"/>
            </a:bodyPr>
            <a:lstStyle/>
            <a:p>
              <a:pPr marL="0" algn="l"/>
              <a:endParaRPr/>
            </a:p>
          </p:txBody>
        </p:sp>
        <p:sp>
          <p:nvSpPr>
            <p:cNvPr id="63" name="Freeform 44">
              <a:extLst>
                <a:ext uri="{FF2B5EF4-FFF2-40B4-BE49-F238E27FC236}">
                  <a16:creationId xmlns:a16="http://schemas.microsoft.com/office/drawing/2014/main" id="{87F56006-CF5F-A06C-A24C-F0EFDB519A34}"/>
                </a:ext>
              </a:extLst>
            </p:cNvPr>
            <p:cNvSpPr/>
            <p:nvPr/>
          </p:nvSpPr>
          <p:spPr>
            <a:xfrm>
              <a:off x="5685624" y="3708675"/>
              <a:ext cx="594610" cy="871686"/>
            </a:xfrm>
            <a:custGeom>
              <a:avLst/>
              <a:gdLst/>
              <a:ahLst/>
              <a:cxnLst/>
              <a:rect l="l" t="t" r="r" b="b"/>
              <a:pathLst>
                <a:path w="942392" h="1381527">
                  <a:moveTo>
                    <a:pt x="505311" y="2"/>
                  </a:moveTo>
                  <a:cubicBezTo>
                    <a:pt x="505311" y="2"/>
                    <a:pt x="500381" y="-3396"/>
                    <a:pt x="364880" y="274668"/>
                  </a:cubicBezTo>
                  <a:cubicBezTo>
                    <a:pt x="364880" y="274668"/>
                    <a:pt x="199134" y="638270"/>
                    <a:pt x="286471" y="843254"/>
                  </a:cubicBezTo>
                  <a:cubicBezTo>
                    <a:pt x="350624" y="994743"/>
                    <a:pt x="942392" y="1044640"/>
                    <a:pt x="942392" y="1044640"/>
                  </a:cubicBezTo>
                  <a:cubicBezTo>
                    <a:pt x="942392" y="1044640"/>
                    <a:pt x="942392" y="1044640"/>
                    <a:pt x="892495" y="1381528"/>
                  </a:cubicBezTo>
                  <a:cubicBezTo>
                    <a:pt x="892495" y="1381528"/>
                    <a:pt x="421905" y="1313777"/>
                    <a:pt x="172420" y="1187270"/>
                  </a:cubicBezTo>
                  <a:cubicBezTo>
                    <a:pt x="-356927" y="921663"/>
                    <a:pt x="501514" y="535"/>
                    <a:pt x="501514" y="535"/>
                  </a:cubicBezTo>
                  <a:lnTo>
                    <a:pt x="505311" y="2"/>
                  </a:lnTo>
                  <a:close/>
                </a:path>
              </a:pathLst>
            </a:custGeom>
            <a:solidFill>
              <a:srgbClr val="F9B3B3"/>
            </a:solidFill>
            <a:ln cap="flat">
              <a:prstDash val="solid"/>
            </a:ln>
          </p:spPr>
          <p:txBody>
            <a:bodyPr vert="horz" lIns="91440" tIns="45720" rIns="91440" bIns="45720" anchor="ctr">
              <a:normAutofit/>
            </a:bodyPr>
            <a:lstStyle/>
            <a:p>
              <a:pPr marL="0" algn="l"/>
              <a:endParaRPr/>
            </a:p>
          </p:txBody>
        </p:sp>
        <p:sp>
          <p:nvSpPr>
            <p:cNvPr id="64" name="Freeform 45">
              <a:extLst>
                <a:ext uri="{FF2B5EF4-FFF2-40B4-BE49-F238E27FC236}">
                  <a16:creationId xmlns:a16="http://schemas.microsoft.com/office/drawing/2014/main" id="{E5DBC573-43BF-9A5B-28AD-83245A3645FB}"/>
                </a:ext>
              </a:extLst>
            </p:cNvPr>
            <p:cNvSpPr/>
            <p:nvPr/>
          </p:nvSpPr>
          <p:spPr>
            <a:xfrm>
              <a:off x="5502703" y="4472505"/>
              <a:ext cx="1220601" cy="251737"/>
            </a:xfrm>
            <a:custGeom>
              <a:avLst/>
              <a:gdLst/>
              <a:ahLst/>
              <a:cxnLst/>
              <a:rect l="l" t="t" r="r" b="b"/>
              <a:pathLst>
                <a:path w="1934522" h="398975">
                  <a:moveTo>
                    <a:pt x="1547605" y="0"/>
                  </a:moveTo>
                  <a:lnTo>
                    <a:pt x="0" y="398976"/>
                  </a:lnTo>
                  <a:lnTo>
                    <a:pt x="1934523" y="70748"/>
                  </a:lnTo>
                  <a:lnTo>
                    <a:pt x="1547605" y="0"/>
                  </a:lnTo>
                  <a:lnTo>
                    <a:pt x="1547605" y="0"/>
                  </a:lnTo>
                  <a:close/>
                </a:path>
              </a:pathLst>
            </a:custGeom>
            <a:solidFill>
              <a:srgbClr val="0169EE"/>
            </a:solidFill>
            <a:ln cap="flat">
              <a:prstDash val="solid"/>
            </a:ln>
          </p:spPr>
          <p:txBody>
            <a:bodyPr vert="horz" lIns="91440" tIns="45720" rIns="91440" bIns="45720" anchor="ctr">
              <a:normAutofit fontScale="92500" lnSpcReduction="20000"/>
            </a:bodyPr>
            <a:lstStyle/>
            <a:p>
              <a:pPr marL="0" algn="l"/>
              <a:endParaRPr/>
            </a:p>
          </p:txBody>
        </p:sp>
        <p:sp>
          <p:nvSpPr>
            <p:cNvPr id="65" name="Freeform 46">
              <a:extLst>
                <a:ext uri="{FF2B5EF4-FFF2-40B4-BE49-F238E27FC236}">
                  <a16:creationId xmlns:a16="http://schemas.microsoft.com/office/drawing/2014/main" id="{EED1C7F6-A32A-5192-1861-09BE8F6264D8}"/>
                </a:ext>
              </a:extLst>
            </p:cNvPr>
            <p:cNvSpPr/>
            <p:nvPr/>
          </p:nvSpPr>
          <p:spPr>
            <a:xfrm>
              <a:off x="5702529" y="4460525"/>
              <a:ext cx="575728" cy="186669"/>
            </a:xfrm>
            <a:custGeom>
              <a:avLst/>
              <a:gdLst/>
              <a:ahLst/>
              <a:cxnLst/>
              <a:rect l="l" t="t" r="r" b="b"/>
              <a:pathLst>
                <a:path w="912468" h="295851">
                  <a:moveTo>
                    <a:pt x="912468" y="295851"/>
                  </a:moveTo>
                  <a:lnTo>
                    <a:pt x="0" y="162748"/>
                  </a:lnTo>
                  <a:lnTo>
                    <a:pt x="297650" y="0"/>
                  </a:lnTo>
                  <a:lnTo>
                    <a:pt x="912468" y="295851"/>
                  </a:lnTo>
                  <a:lnTo>
                    <a:pt x="912468" y="295851"/>
                  </a:lnTo>
                  <a:close/>
                </a:path>
              </a:pathLst>
            </a:custGeom>
            <a:solidFill>
              <a:srgbClr val="0169EE"/>
            </a:solidFill>
            <a:ln cap="flat">
              <a:prstDash val="solid"/>
            </a:ln>
          </p:spPr>
          <p:txBody>
            <a:bodyPr vert="horz" lIns="91440" tIns="45720" rIns="91440" bIns="45720" anchor="ctr">
              <a:normAutofit fontScale="62500" lnSpcReduction="20000"/>
            </a:bodyPr>
            <a:lstStyle/>
            <a:p>
              <a:pPr marL="0" algn="l"/>
              <a:endParaRPr/>
            </a:p>
          </p:txBody>
        </p:sp>
        <p:sp>
          <p:nvSpPr>
            <p:cNvPr id="66" name="Freeform 47">
              <a:extLst>
                <a:ext uri="{FF2B5EF4-FFF2-40B4-BE49-F238E27FC236}">
                  <a16:creationId xmlns:a16="http://schemas.microsoft.com/office/drawing/2014/main" id="{2A71E76B-A96F-3398-547E-8DAEC371F80E}"/>
                </a:ext>
              </a:extLst>
            </p:cNvPr>
            <p:cNvSpPr/>
            <p:nvPr/>
          </p:nvSpPr>
          <p:spPr>
            <a:xfrm>
              <a:off x="5502703" y="4281548"/>
              <a:ext cx="1679437" cy="624235"/>
            </a:xfrm>
            <a:custGeom>
              <a:avLst/>
              <a:gdLst/>
              <a:ahLst/>
              <a:cxnLst/>
              <a:rect l="l" t="t" r="r" b="b"/>
              <a:pathLst>
                <a:path w="2661729" h="989345">
                  <a:moveTo>
                    <a:pt x="1654061" y="0"/>
                  </a:moveTo>
                  <a:cubicBezTo>
                    <a:pt x="1654061" y="0"/>
                    <a:pt x="2518497" y="50896"/>
                    <a:pt x="2646870" y="440945"/>
                  </a:cubicBezTo>
                  <a:cubicBezTo>
                    <a:pt x="2773445" y="830994"/>
                    <a:pt x="2049772" y="989345"/>
                    <a:pt x="2049772" y="989345"/>
                  </a:cubicBezTo>
                  <a:cubicBezTo>
                    <a:pt x="0" y="989345"/>
                    <a:pt x="0" y="989345"/>
                    <a:pt x="0" y="989345"/>
                  </a:cubicBezTo>
                  <a:cubicBezTo>
                    <a:pt x="0" y="689697"/>
                    <a:pt x="0" y="689697"/>
                    <a:pt x="0" y="689697"/>
                  </a:cubicBezTo>
                  <a:cubicBezTo>
                    <a:pt x="1830532" y="361803"/>
                    <a:pt x="1830532" y="361803"/>
                    <a:pt x="1830532" y="361803"/>
                  </a:cubicBezTo>
                  <a:cubicBezTo>
                    <a:pt x="1379594" y="305244"/>
                    <a:pt x="1379594" y="305244"/>
                    <a:pt x="1379594" y="305244"/>
                  </a:cubicBezTo>
                  <a:cubicBezTo>
                    <a:pt x="1654061" y="0"/>
                    <a:pt x="1654061" y="0"/>
                    <a:pt x="1654061" y="0"/>
                  </a:cubicBezTo>
                </a:path>
              </a:pathLst>
            </a:custGeom>
            <a:solidFill>
              <a:schemeClr val="accent2">
                <a:lumMod val="75000"/>
              </a:schemeClr>
            </a:solidFill>
            <a:ln cap="flat">
              <a:prstDash val="solid"/>
            </a:ln>
          </p:spPr>
          <p:txBody>
            <a:bodyPr vert="horz" lIns="91440" tIns="45720" rIns="91440" bIns="45720" anchor="ctr">
              <a:normAutofit/>
            </a:bodyPr>
            <a:lstStyle/>
            <a:p>
              <a:pPr marL="0" algn="l"/>
              <a:endParaRPr/>
            </a:p>
          </p:txBody>
        </p:sp>
        <p:sp>
          <p:nvSpPr>
            <p:cNvPr id="67" name="Freeform 48">
              <a:extLst>
                <a:ext uri="{FF2B5EF4-FFF2-40B4-BE49-F238E27FC236}">
                  <a16:creationId xmlns:a16="http://schemas.microsoft.com/office/drawing/2014/main" id="{FE376626-7D1F-96D4-28A8-AB819CBEF4F5}"/>
                </a:ext>
              </a:extLst>
            </p:cNvPr>
            <p:cNvSpPr/>
            <p:nvPr/>
          </p:nvSpPr>
          <p:spPr>
            <a:xfrm>
              <a:off x="6166912" y="3711745"/>
              <a:ext cx="595839" cy="869457"/>
            </a:xfrm>
            <a:custGeom>
              <a:avLst/>
              <a:gdLst/>
              <a:ahLst/>
              <a:cxnLst/>
              <a:rect l="l" t="t" r="r" b="b"/>
              <a:pathLst>
                <a:path w="944342" h="1377995">
                  <a:moveTo>
                    <a:pt x="445875" y="0"/>
                  </a:moveTo>
                  <a:cubicBezTo>
                    <a:pt x="445875" y="0"/>
                    <a:pt x="481849" y="46433"/>
                    <a:pt x="588904" y="283926"/>
                  </a:cubicBezTo>
                  <a:cubicBezTo>
                    <a:pt x="588904" y="283926"/>
                    <a:pt x="697758" y="584374"/>
                    <a:pt x="656788" y="839721"/>
                  </a:cubicBezTo>
                  <a:cubicBezTo>
                    <a:pt x="630740" y="1002203"/>
                    <a:pt x="0" y="1041107"/>
                    <a:pt x="0" y="1041107"/>
                  </a:cubicBezTo>
                  <a:cubicBezTo>
                    <a:pt x="0" y="1041107"/>
                    <a:pt x="0" y="1041107"/>
                    <a:pt x="49964" y="1377995"/>
                  </a:cubicBezTo>
                  <a:cubicBezTo>
                    <a:pt x="49964" y="1377995"/>
                    <a:pt x="521153" y="1310245"/>
                    <a:pt x="771038" y="1183737"/>
                  </a:cubicBezTo>
                  <a:cubicBezTo>
                    <a:pt x="1301185" y="918197"/>
                    <a:pt x="445875" y="0"/>
                    <a:pt x="445875" y="0"/>
                  </a:cubicBezTo>
                  <a:close/>
                </a:path>
              </a:pathLst>
            </a:custGeom>
            <a:solidFill>
              <a:srgbClr val="F9B3B3"/>
            </a:solidFill>
            <a:ln cap="flat">
              <a:prstDash val="solid"/>
            </a:ln>
          </p:spPr>
          <p:txBody>
            <a:bodyPr vert="horz" lIns="91440" tIns="45720" rIns="91440" bIns="45720" anchor="ctr">
              <a:normAutofit/>
            </a:bodyPr>
            <a:lstStyle/>
            <a:p>
              <a:pPr marL="0" algn="l"/>
              <a:endParaRPr/>
            </a:p>
          </p:txBody>
        </p:sp>
        <p:sp>
          <p:nvSpPr>
            <p:cNvPr id="68" name="Freeform 49">
              <a:extLst>
                <a:ext uri="{FF2B5EF4-FFF2-40B4-BE49-F238E27FC236}">
                  <a16:creationId xmlns:a16="http://schemas.microsoft.com/office/drawing/2014/main" id="{C9462CE3-627B-BD1E-4D0E-B006384DB809}"/>
                </a:ext>
              </a:extLst>
            </p:cNvPr>
            <p:cNvSpPr/>
            <p:nvPr/>
          </p:nvSpPr>
          <p:spPr>
            <a:xfrm>
              <a:off x="5758223" y="3704137"/>
              <a:ext cx="271997" cy="342612"/>
            </a:xfrm>
            <a:custGeom>
              <a:avLst/>
              <a:gdLst/>
              <a:ahLst/>
              <a:cxnLst/>
              <a:rect l="l" t="t" r="r" b="b"/>
              <a:pathLst>
                <a:path w="431085" h="543003">
                  <a:moveTo>
                    <a:pt x="431086" y="13923"/>
                  </a:moveTo>
                  <a:cubicBezTo>
                    <a:pt x="431086" y="13923"/>
                    <a:pt x="390116" y="1732"/>
                    <a:pt x="391847" y="0"/>
                  </a:cubicBezTo>
                  <a:cubicBezTo>
                    <a:pt x="391847" y="0"/>
                    <a:pt x="114716" y="244089"/>
                    <a:pt x="0" y="445675"/>
                  </a:cubicBezTo>
                  <a:cubicBezTo>
                    <a:pt x="0" y="445675"/>
                    <a:pt x="76478" y="442211"/>
                    <a:pt x="218974" y="543004"/>
                  </a:cubicBezTo>
                  <a:lnTo>
                    <a:pt x="431086" y="13923"/>
                  </a:lnTo>
                  <a:close/>
                </a:path>
              </a:pathLst>
            </a:custGeom>
            <a:solidFill>
              <a:schemeClr val="accent3"/>
            </a:solidFill>
            <a:ln cap="flat">
              <a:prstDash val="solid"/>
            </a:ln>
          </p:spPr>
          <p:txBody>
            <a:bodyPr vert="horz" lIns="91440" tIns="45720" rIns="91440" bIns="45720" anchor="ctr">
              <a:normAutofit/>
            </a:bodyPr>
            <a:lstStyle/>
            <a:p>
              <a:pPr marL="0" algn="l"/>
              <a:endParaRPr/>
            </a:p>
          </p:txBody>
        </p:sp>
        <p:sp>
          <p:nvSpPr>
            <p:cNvPr id="69" name="Freeform 50">
              <a:extLst>
                <a:ext uri="{FF2B5EF4-FFF2-40B4-BE49-F238E27FC236}">
                  <a16:creationId xmlns:a16="http://schemas.microsoft.com/office/drawing/2014/main" id="{DE62D0A0-B0CE-E087-5766-CC6D36F69289}"/>
                </a:ext>
              </a:extLst>
            </p:cNvPr>
            <p:cNvSpPr/>
            <p:nvPr/>
          </p:nvSpPr>
          <p:spPr>
            <a:xfrm>
              <a:off x="6442439" y="3707374"/>
              <a:ext cx="248962" cy="339376"/>
            </a:xfrm>
            <a:custGeom>
              <a:avLst/>
              <a:gdLst/>
              <a:ahLst/>
              <a:cxnLst/>
              <a:rect l="l" t="t" r="r" b="b"/>
              <a:pathLst>
                <a:path w="394578" h="537874">
                  <a:moveTo>
                    <a:pt x="0" y="0"/>
                  </a:moveTo>
                  <a:cubicBezTo>
                    <a:pt x="0" y="0"/>
                    <a:pt x="0" y="0"/>
                    <a:pt x="0" y="1732"/>
                  </a:cubicBezTo>
                  <a:cubicBezTo>
                    <a:pt x="0" y="1732"/>
                    <a:pt x="0" y="1732"/>
                    <a:pt x="1732" y="1732"/>
                  </a:cubicBezTo>
                  <a:cubicBezTo>
                    <a:pt x="1665" y="1732"/>
                    <a:pt x="1665" y="1732"/>
                    <a:pt x="0" y="0"/>
                  </a:cubicBezTo>
                  <a:cubicBezTo>
                    <a:pt x="0" y="0"/>
                    <a:pt x="279863" y="238959"/>
                    <a:pt x="394579" y="440545"/>
                  </a:cubicBezTo>
                  <a:cubicBezTo>
                    <a:pt x="394579" y="440545"/>
                    <a:pt x="318101" y="437081"/>
                    <a:pt x="175605" y="537874"/>
                  </a:cubicBezTo>
                  <a:lnTo>
                    <a:pt x="0" y="0"/>
                  </a:lnTo>
                  <a:close/>
                </a:path>
              </a:pathLst>
            </a:custGeom>
            <a:solidFill>
              <a:schemeClr val="accent3"/>
            </a:solidFill>
            <a:ln cap="flat">
              <a:prstDash val="solid"/>
            </a:ln>
          </p:spPr>
          <p:txBody>
            <a:bodyPr vert="horz" lIns="91440" tIns="45720" rIns="91440" bIns="45720" anchor="ctr">
              <a:normAutofit/>
            </a:bodyPr>
            <a:lstStyle/>
            <a:p>
              <a:pPr marL="0" algn="l"/>
              <a:endParaRPr/>
            </a:p>
          </p:txBody>
        </p:sp>
        <p:sp>
          <p:nvSpPr>
            <p:cNvPr id="70" name="Freeform 51">
              <a:extLst>
                <a:ext uri="{FF2B5EF4-FFF2-40B4-BE49-F238E27FC236}">
                  <a16:creationId xmlns:a16="http://schemas.microsoft.com/office/drawing/2014/main" id="{419CFDD6-BCF0-3EE9-493C-8D2122E3A226}"/>
                </a:ext>
              </a:extLst>
            </p:cNvPr>
            <p:cNvSpPr/>
            <p:nvPr/>
          </p:nvSpPr>
          <p:spPr>
            <a:xfrm>
              <a:off x="6171386" y="3262354"/>
              <a:ext cx="275859" cy="357490"/>
            </a:xfrm>
            <a:custGeom>
              <a:avLst/>
              <a:gdLst/>
              <a:ahLst/>
              <a:cxnLst/>
              <a:rect l="l" t="t" r="r" b="b"/>
              <a:pathLst>
                <a:path w="437206" h="566584">
                  <a:moveTo>
                    <a:pt x="431055" y="262698"/>
                  </a:moveTo>
                  <a:cubicBezTo>
                    <a:pt x="401144" y="417052"/>
                    <a:pt x="269840" y="587195"/>
                    <a:pt x="152991" y="564545"/>
                  </a:cubicBezTo>
                  <a:cubicBezTo>
                    <a:pt x="36077" y="541895"/>
                    <a:pt x="-22148" y="335045"/>
                    <a:pt x="7764" y="180691"/>
                  </a:cubicBezTo>
                  <a:cubicBezTo>
                    <a:pt x="37675" y="26337"/>
                    <a:pt x="144398" y="-17031"/>
                    <a:pt x="261312" y="5619"/>
                  </a:cubicBezTo>
                  <a:cubicBezTo>
                    <a:pt x="378161" y="28203"/>
                    <a:pt x="460967" y="108278"/>
                    <a:pt x="431055" y="262698"/>
                  </a:cubicBezTo>
                  <a:close/>
                </a:path>
              </a:pathLst>
            </a:custGeom>
            <a:solidFill>
              <a:srgbClr val="F9B3B3"/>
            </a:solidFill>
            <a:ln cap="flat">
              <a:prstDash val="solid"/>
            </a:ln>
          </p:spPr>
          <p:txBody>
            <a:bodyPr vert="horz" lIns="91440" tIns="45720" rIns="91440" bIns="45720" anchor="ctr">
              <a:normAutofit/>
            </a:bodyPr>
            <a:lstStyle/>
            <a:p>
              <a:pPr marL="0" algn="l"/>
              <a:endParaRPr/>
            </a:p>
          </p:txBody>
        </p:sp>
        <p:sp>
          <p:nvSpPr>
            <p:cNvPr id="71" name="Freeform 52">
              <a:extLst>
                <a:ext uri="{FF2B5EF4-FFF2-40B4-BE49-F238E27FC236}">
                  <a16:creationId xmlns:a16="http://schemas.microsoft.com/office/drawing/2014/main" id="{95236ADB-C9E6-6326-456F-4805029D9577}"/>
                </a:ext>
              </a:extLst>
            </p:cNvPr>
            <p:cNvSpPr/>
            <p:nvPr/>
          </p:nvSpPr>
          <p:spPr>
            <a:xfrm>
              <a:off x="6153167" y="3253566"/>
              <a:ext cx="311676" cy="195489"/>
            </a:xfrm>
            <a:custGeom>
              <a:avLst/>
              <a:gdLst/>
              <a:ahLst/>
              <a:cxnLst/>
              <a:rect l="l" t="t" r="r" b="b"/>
              <a:pathLst>
                <a:path w="493973" h="309828">
                  <a:moveTo>
                    <a:pt x="493973" y="220135"/>
                  </a:moveTo>
                  <a:cubicBezTo>
                    <a:pt x="493973" y="220135"/>
                    <a:pt x="466060" y="297145"/>
                    <a:pt x="258478" y="308737"/>
                  </a:cubicBezTo>
                  <a:cubicBezTo>
                    <a:pt x="16655" y="322194"/>
                    <a:pt x="0" y="206811"/>
                    <a:pt x="0" y="206811"/>
                  </a:cubicBezTo>
                  <a:cubicBezTo>
                    <a:pt x="0" y="206811"/>
                    <a:pt x="36906" y="3027"/>
                    <a:pt x="237760" y="29"/>
                  </a:cubicBezTo>
                  <a:cubicBezTo>
                    <a:pt x="438680" y="-2902"/>
                    <a:pt x="493973" y="220135"/>
                    <a:pt x="493973" y="220135"/>
                  </a:cubicBezTo>
                  <a:close/>
                </a:path>
              </a:pathLst>
            </a:custGeom>
            <a:solidFill>
              <a:srgbClr val="000000"/>
            </a:solidFill>
            <a:ln cap="flat">
              <a:prstDash val="solid"/>
            </a:ln>
          </p:spPr>
          <p:txBody>
            <a:bodyPr vert="horz" lIns="91440" tIns="45720" rIns="91440" bIns="45720" anchor="ctr">
              <a:normAutofit fontScale="62500" lnSpcReduction="20000"/>
            </a:bodyPr>
            <a:lstStyle/>
            <a:p>
              <a:pPr marL="0" algn="l"/>
              <a:endParaRPr/>
            </a:p>
          </p:txBody>
        </p:sp>
        <p:sp>
          <p:nvSpPr>
            <p:cNvPr id="72" name="Freeform 53">
              <a:extLst>
                <a:ext uri="{FF2B5EF4-FFF2-40B4-BE49-F238E27FC236}">
                  <a16:creationId xmlns:a16="http://schemas.microsoft.com/office/drawing/2014/main" id="{088D4E03-D82D-75D3-00AB-9C177EABDCC9}"/>
                </a:ext>
              </a:extLst>
            </p:cNvPr>
            <p:cNvSpPr/>
            <p:nvPr/>
          </p:nvSpPr>
          <p:spPr>
            <a:xfrm>
              <a:off x="6354515" y="3358918"/>
              <a:ext cx="132523" cy="116495"/>
            </a:xfrm>
            <a:custGeom>
              <a:avLst/>
              <a:gdLst/>
              <a:ahLst/>
              <a:cxnLst/>
              <a:rect l="l" t="t" r="r" b="b"/>
              <a:pathLst>
                <a:path w="210034" h="184632">
                  <a:moveTo>
                    <a:pt x="158671" y="0"/>
                  </a:moveTo>
                  <a:cubicBezTo>
                    <a:pt x="158671" y="0"/>
                    <a:pt x="260729" y="73346"/>
                    <a:pt x="177123" y="146693"/>
                  </a:cubicBezTo>
                  <a:cubicBezTo>
                    <a:pt x="93451" y="220040"/>
                    <a:pt x="25634" y="175738"/>
                    <a:pt x="2118" y="109320"/>
                  </a:cubicBezTo>
                  <a:cubicBezTo>
                    <a:pt x="-21398" y="42902"/>
                    <a:pt x="158671" y="0"/>
                    <a:pt x="158671" y="0"/>
                  </a:cubicBezTo>
                  <a:close/>
                </a:path>
              </a:pathLst>
            </a:custGeom>
            <a:solidFill>
              <a:srgbClr val="000000"/>
            </a:solidFill>
            <a:ln cap="flat">
              <a:prstDash val="solid"/>
            </a:ln>
          </p:spPr>
          <p:txBody>
            <a:bodyPr vert="horz" lIns="91440" tIns="45720" rIns="91440" bIns="45720" anchor="ctr">
              <a:normAutofit fontScale="25000" lnSpcReduction="20000"/>
            </a:bodyPr>
            <a:lstStyle/>
            <a:p>
              <a:pPr marL="0" algn="l"/>
              <a:endParaRPr/>
            </a:p>
          </p:txBody>
        </p:sp>
        <p:sp>
          <p:nvSpPr>
            <p:cNvPr id="73" name="Freeform 54">
              <a:extLst>
                <a:ext uri="{FF2B5EF4-FFF2-40B4-BE49-F238E27FC236}">
                  <a16:creationId xmlns:a16="http://schemas.microsoft.com/office/drawing/2014/main" id="{689513A7-5A22-ECE3-2536-515DDBD36562}"/>
                </a:ext>
              </a:extLst>
            </p:cNvPr>
            <p:cNvSpPr/>
            <p:nvPr/>
          </p:nvSpPr>
          <p:spPr>
            <a:xfrm>
              <a:off x="6126686" y="3396328"/>
              <a:ext cx="89446" cy="89446"/>
            </a:xfrm>
            <a:custGeom>
              <a:avLst/>
              <a:gdLst/>
              <a:ahLst/>
              <a:cxnLst/>
              <a:rect l="l" t="t" r="r" b="b"/>
              <a:pathLst>
                <a:path w="141763" h="141763">
                  <a:moveTo>
                    <a:pt x="141763" y="70882"/>
                  </a:moveTo>
                  <a:cubicBezTo>
                    <a:pt x="141763" y="110029"/>
                    <a:pt x="110028" y="141763"/>
                    <a:pt x="70881" y="141763"/>
                  </a:cubicBezTo>
                  <a:cubicBezTo>
                    <a:pt x="31735" y="141763"/>
                    <a:pt x="0" y="110029"/>
                    <a:pt x="0" y="70882"/>
                  </a:cubicBezTo>
                  <a:cubicBezTo>
                    <a:pt x="0" y="31735"/>
                    <a:pt x="31734" y="0"/>
                    <a:pt x="70881" y="0"/>
                  </a:cubicBezTo>
                  <a:cubicBezTo>
                    <a:pt x="110028" y="0"/>
                    <a:pt x="141763" y="31735"/>
                    <a:pt x="141763" y="70882"/>
                  </a:cubicBezTo>
                  <a:close/>
                </a:path>
              </a:pathLst>
            </a:custGeom>
            <a:solidFill>
              <a:srgbClr val="F9B3B3"/>
            </a:solidFill>
            <a:ln cap="flat">
              <a:prstDash val="solid"/>
            </a:ln>
          </p:spPr>
          <p:txBody>
            <a:bodyPr vert="horz" lIns="91440" tIns="45720" rIns="91440" bIns="45720" anchor="ctr">
              <a:normAutofit fontScale="25000" lnSpcReduction="20000"/>
            </a:bodyPr>
            <a:lstStyle/>
            <a:p>
              <a:pPr marL="0" algn="l"/>
              <a:endParaRPr/>
            </a:p>
          </p:txBody>
        </p:sp>
        <p:sp>
          <p:nvSpPr>
            <p:cNvPr id="74" name="Freeform 55">
              <a:extLst>
                <a:ext uri="{FF2B5EF4-FFF2-40B4-BE49-F238E27FC236}">
                  <a16:creationId xmlns:a16="http://schemas.microsoft.com/office/drawing/2014/main" id="{DB8DB5B0-2272-E284-6231-B3624C4BC029}"/>
                </a:ext>
              </a:extLst>
            </p:cNvPr>
            <p:cNvSpPr/>
            <p:nvPr/>
          </p:nvSpPr>
          <p:spPr>
            <a:xfrm>
              <a:off x="6152985" y="3384054"/>
              <a:ext cx="211744" cy="101722"/>
            </a:xfrm>
            <a:custGeom>
              <a:avLst/>
              <a:gdLst/>
              <a:ahLst/>
              <a:cxnLst/>
              <a:rect l="l" t="t" r="r" b="b"/>
              <a:pathLst>
                <a:path w="335593" h="161219">
                  <a:moveTo>
                    <a:pt x="421" y="0"/>
                  </a:moveTo>
                  <a:cubicBezTo>
                    <a:pt x="421" y="0"/>
                    <a:pt x="-8106" y="81807"/>
                    <a:pt x="51584" y="127840"/>
                  </a:cubicBezTo>
                  <a:cubicBezTo>
                    <a:pt x="111274" y="173873"/>
                    <a:pt x="240846" y="177870"/>
                    <a:pt x="324318" y="104257"/>
                  </a:cubicBezTo>
                  <a:cubicBezTo>
                    <a:pt x="407791" y="30644"/>
                    <a:pt x="421" y="0"/>
                    <a:pt x="421" y="0"/>
                  </a:cubicBezTo>
                  <a:close/>
                </a:path>
              </a:pathLst>
            </a:custGeom>
            <a:solidFill>
              <a:srgbClr val="000000"/>
            </a:solidFill>
            <a:ln cap="flat">
              <a:prstDash val="solid"/>
            </a:ln>
          </p:spPr>
          <p:txBody>
            <a:bodyPr vert="horz" lIns="91440" tIns="45720" rIns="91440" bIns="45720" anchor="ctr">
              <a:normAutofit fontScale="25000" lnSpcReduction="20000"/>
            </a:bodyPr>
            <a:lstStyle/>
            <a:p>
              <a:pPr marL="0" algn="l"/>
              <a:endParaRPr/>
            </a:p>
          </p:txBody>
        </p:sp>
        <p:sp>
          <p:nvSpPr>
            <p:cNvPr id="75" name="Freeform 56">
              <a:extLst>
                <a:ext uri="{FF2B5EF4-FFF2-40B4-BE49-F238E27FC236}">
                  <a16:creationId xmlns:a16="http://schemas.microsoft.com/office/drawing/2014/main" id="{697AB26B-164C-FCE7-9327-C7D4294E5C19}"/>
                </a:ext>
              </a:extLst>
            </p:cNvPr>
            <p:cNvSpPr/>
            <p:nvPr/>
          </p:nvSpPr>
          <p:spPr>
            <a:xfrm>
              <a:off x="6798040" y="2986168"/>
              <a:ext cx="1241618" cy="1126616"/>
            </a:xfrm>
            <a:custGeom>
              <a:avLst/>
              <a:gdLst/>
              <a:ahLst/>
              <a:cxnLst/>
              <a:rect l="l" t="t" r="r" b="b"/>
              <a:pathLst>
                <a:path w="1967831" h="1785564">
                  <a:moveTo>
                    <a:pt x="1921532" y="1785565"/>
                  </a:moveTo>
                  <a:lnTo>
                    <a:pt x="46300" y="1785565"/>
                  </a:lnTo>
                  <a:cubicBezTo>
                    <a:pt x="20719" y="1785565"/>
                    <a:pt x="0" y="1764846"/>
                    <a:pt x="0" y="1739265"/>
                  </a:cubicBezTo>
                  <a:lnTo>
                    <a:pt x="0" y="46300"/>
                  </a:lnTo>
                  <a:cubicBezTo>
                    <a:pt x="0" y="20718"/>
                    <a:pt x="20719" y="0"/>
                    <a:pt x="46300" y="0"/>
                  </a:cubicBezTo>
                  <a:lnTo>
                    <a:pt x="1921532" y="0"/>
                  </a:lnTo>
                  <a:cubicBezTo>
                    <a:pt x="1947114" y="0"/>
                    <a:pt x="1967832" y="20718"/>
                    <a:pt x="1967832" y="46300"/>
                  </a:cubicBezTo>
                  <a:lnTo>
                    <a:pt x="1967832" y="1739265"/>
                  </a:lnTo>
                  <a:cubicBezTo>
                    <a:pt x="1967832" y="1764846"/>
                    <a:pt x="1947114" y="1785565"/>
                    <a:pt x="1921532" y="1785565"/>
                  </a:cubicBezTo>
                  <a:close/>
                </a:path>
              </a:pathLst>
            </a:custGeom>
            <a:solidFill>
              <a:schemeClr val="accent2">
                <a:lumMod val="75000"/>
              </a:schemeClr>
            </a:solidFill>
            <a:ln cap="flat">
              <a:prstDash val="solid"/>
            </a:ln>
          </p:spPr>
          <p:txBody>
            <a:bodyPr vert="horz" lIns="91440" tIns="45720" rIns="91440" bIns="45720" anchor="ctr">
              <a:normAutofit/>
            </a:bodyPr>
            <a:lstStyle/>
            <a:p>
              <a:pPr marL="0" algn="l"/>
              <a:endParaRPr/>
            </a:p>
          </p:txBody>
        </p:sp>
        <p:sp>
          <p:nvSpPr>
            <p:cNvPr id="76" name="Freeform 57">
              <a:extLst>
                <a:ext uri="{FF2B5EF4-FFF2-40B4-BE49-F238E27FC236}">
                  <a16:creationId xmlns:a16="http://schemas.microsoft.com/office/drawing/2014/main" id="{756C7B2D-7E32-A6D1-BB1C-5CDF8FB6D95C}"/>
                </a:ext>
              </a:extLst>
            </p:cNvPr>
            <p:cNvSpPr/>
            <p:nvPr/>
          </p:nvSpPr>
          <p:spPr>
            <a:xfrm>
              <a:off x="6846463" y="3221050"/>
              <a:ext cx="1193195" cy="891818"/>
            </a:xfrm>
            <a:custGeom>
              <a:avLst/>
              <a:gdLst/>
              <a:ahLst/>
              <a:cxnLst/>
              <a:rect l="l" t="t" r="r" b="b"/>
              <a:pathLst>
                <a:path w="1891087" h="1413435">
                  <a:moveTo>
                    <a:pt x="1891088" y="1367003"/>
                  </a:moveTo>
                  <a:lnTo>
                    <a:pt x="1891088" y="96996"/>
                  </a:lnTo>
                  <a:lnTo>
                    <a:pt x="1818075" y="23982"/>
                  </a:lnTo>
                  <a:cubicBezTo>
                    <a:pt x="1802685" y="8594"/>
                    <a:pt x="1781834" y="0"/>
                    <a:pt x="1760117" y="0"/>
                  </a:cubicBezTo>
                  <a:lnTo>
                    <a:pt x="35175" y="0"/>
                  </a:lnTo>
                  <a:cubicBezTo>
                    <a:pt x="16121" y="0"/>
                    <a:pt x="666" y="15455"/>
                    <a:pt x="666" y="34508"/>
                  </a:cubicBezTo>
                  <a:lnTo>
                    <a:pt x="0" y="901343"/>
                  </a:lnTo>
                  <a:cubicBezTo>
                    <a:pt x="0" y="919396"/>
                    <a:pt x="7195" y="936784"/>
                    <a:pt x="19919" y="949574"/>
                  </a:cubicBezTo>
                  <a:lnTo>
                    <a:pt x="483781" y="1413436"/>
                  </a:lnTo>
                  <a:lnTo>
                    <a:pt x="1844788" y="1413436"/>
                  </a:lnTo>
                  <a:cubicBezTo>
                    <a:pt x="1870370" y="1413303"/>
                    <a:pt x="1891088" y="1392584"/>
                    <a:pt x="1891088" y="1367003"/>
                  </a:cubicBezTo>
                  <a:close/>
                </a:path>
              </a:pathLst>
            </a:custGeom>
            <a:solidFill>
              <a:srgbClr val="0169EE"/>
            </a:solidFill>
            <a:ln cap="flat">
              <a:prstDash val="solid"/>
            </a:ln>
          </p:spPr>
          <p:txBody>
            <a:bodyPr vert="horz" lIns="91440" tIns="45720" rIns="91440" bIns="45720" anchor="ctr">
              <a:normAutofit/>
            </a:bodyPr>
            <a:lstStyle/>
            <a:p>
              <a:pPr marL="0" algn="l"/>
              <a:endParaRPr/>
            </a:p>
          </p:txBody>
        </p:sp>
        <p:grpSp>
          <p:nvGrpSpPr>
            <p:cNvPr id="77" name="Group 58">
              <a:extLst>
                <a:ext uri="{FF2B5EF4-FFF2-40B4-BE49-F238E27FC236}">
                  <a16:creationId xmlns:a16="http://schemas.microsoft.com/office/drawing/2014/main" id="{F8CDAFF2-BCB6-F6E8-38F8-7E0832332EF8}"/>
                </a:ext>
              </a:extLst>
            </p:cNvPr>
            <p:cNvGrpSpPr/>
            <p:nvPr/>
          </p:nvGrpSpPr>
          <p:grpSpPr>
            <a:xfrm>
              <a:off x="6843690" y="3221012"/>
              <a:ext cx="1131575" cy="594520"/>
              <a:chOff x="7309848" y="2614859"/>
              <a:chExt cx="1793424" cy="942246"/>
            </a:xfrm>
          </p:grpSpPr>
          <p:sp>
            <p:nvSpPr>
              <p:cNvPr id="94" name="Freeform 59">
                <a:extLst>
                  <a:ext uri="{FF2B5EF4-FFF2-40B4-BE49-F238E27FC236}">
                    <a16:creationId xmlns:a16="http://schemas.microsoft.com/office/drawing/2014/main" id="{616EDAE4-7FF5-F8C9-BB4D-26F5863A74ED}"/>
                  </a:ext>
                </a:extLst>
              </p:cNvPr>
              <p:cNvSpPr/>
              <p:nvPr/>
            </p:nvSpPr>
            <p:spPr>
              <a:xfrm>
                <a:off x="7309848" y="2614859"/>
                <a:ext cx="1054497" cy="750585"/>
              </a:xfrm>
              <a:custGeom>
                <a:avLst/>
                <a:gdLst/>
                <a:ahLst/>
                <a:cxnLst/>
                <a:rect l="l" t="t" r="r" b="b"/>
                <a:pathLst>
                  <a:path w="1054497" h="750585">
                    <a:moveTo>
                      <a:pt x="1024386" y="750586"/>
                    </a:moveTo>
                    <a:lnTo>
                      <a:pt x="30178" y="750586"/>
                    </a:lnTo>
                    <a:cubicBezTo>
                      <a:pt x="13523" y="750586"/>
                      <a:pt x="0" y="737063"/>
                      <a:pt x="0" y="720408"/>
                    </a:cubicBezTo>
                    <a:lnTo>
                      <a:pt x="0" y="30178"/>
                    </a:lnTo>
                    <a:cubicBezTo>
                      <a:pt x="0" y="13524"/>
                      <a:pt x="13523" y="0"/>
                      <a:pt x="30178" y="0"/>
                    </a:cubicBezTo>
                    <a:lnTo>
                      <a:pt x="1024319" y="0"/>
                    </a:lnTo>
                    <a:cubicBezTo>
                      <a:pt x="1040974" y="0"/>
                      <a:pt x="1054498" y="13524"/>
                      <a:pt x="1054498" y="30178"/>
                    </a:cubicBezTo>
                    <a:lnTo>
                      <a:pt x="1054498" y="720475"/>
                    </a:lnTo>
                    <a:cubicBezTo>
                      <a:pt x="1054498" y="737129"/>
                      <a:pt x="1041041" y="750586"/>
                      <a:pt x="1024386" y="750586"/>
                    </a:cubicBezTo>
                    <a:close/>
                  </a:path>
                </a:pathLst>
              </a:custGeom>
              <a:solidFill>
                <a:srgbClr val="FFFFFF"/>
              </a:solidFill>
              <a:ln cap="flat">
                <a:prstDash val="solid"/>
              </a:ln>
            </p:spPr>
            <p:txBody>
              <a:bodyPr vert="horz" lIns="91440" tIns="45720" rIns="91440" bIns="45720" anchor="ctr">
                <a:normAutofit/>
              </a:bodyPr>
              <a:lstStyle/>
              <a:p>
                <a:pPr marL="0" algn="l"/>
                <a:endParaRPr/>
              </a:p>
            </p:txBody>
          </p:sp>
          <p:sp>
            <p:nvSpPr>
              <p:cNvPr id="95" name="Freeform 60">
                <a:extLst>
                  <a:ext uri="{FF2B5EF4-FFF2-40B4-BE49-F238E27FC236}">
                    <a16:creationId xmlns:a16="http://schemas.microsoft.com/office/drawing/2014/main" id="{AB499C71-E306-0539-8A63-C74051567FE2}"/>
                  </a:ext>
                </a:extLst>
              </p:cNvPr>
              <p:cNvSpPr/>
              <p:nvPr/>
            </p:nvSpPr>
            <p:spPr>
              <a:xfrm>
                <a:off x="8398920" y="2614859"/>
                <a:ext cx="704352" cy="354474"/>
              </a:xfrm>
              <a:custGeom>
                <a:avLst/>
                <a:gdLst/>
                <a:ahLst/>
                <a:cxnLst/>
                <a:rect l="l" t="t" r="r" b="b"/>
                <a:pathLst>
                  <a:path w="704352" h="354474">
                    <a:moveTo>
                      <a:pt x="674175" y="354475"/>
                    </a:moveTo>
                    <a:lnTo>
                      <a:pt x="30178" y="354475"/>
                    </a:lnTo>
                    <a:cubicBezTo>
                      <a:pt x="13523" y="354475"/>
                      <a:pt x="0" y="340951"/>
                      <a:pt x="0" y="324297"/>
                    </a:cubicBezTo>
                    <a:lnTo>
                      <a:pt x="0" y="30178"/>
                    </a:lnTo>
                    <a:cubicBezTo>
                      <a:pt x="0" y="13524"/>
                      <a:pt x="13523" y="0"/>
                      <a:pt x="30178" y="0"/>
                    </a:cubicBezTo>
                    <a:lnTo>
                      <a:pt x="674175" y="0"/>
                    </a:lnTo>
                    <a:cubicBezTo>
                      <a:pt x="690830" y="0"/>
                      <a:pt x="704353" y="13524"/>
                      <a:pt x="704353" y="30178"/>
                    </a:cubicBezTo>
                    <a:lnTo>
                      <a:pt x="704353" y="324297"/>
                    </a:lnTo>
                    <a:cubicBezTo>
                      <a:pt x="704353" y="340951"/>
                      <a:pt x="690830" y="354475"/>
                      <a:pt x="674175" y="354475"/>
                    </a:cubicBezTo>
                    <a:close/>
                  </a:path>
                </a:pathLst>
              </a:custGeom>
              <a:solidFill>
                <a:srgbClr val="FFFFFF"/>
              </a:solidFill>
              <a:ln cap="flat">
                <a:prstDash val="solid"/>
              </a:ln>
            </p:spPr>
            <p:txBody>
              <a:bodyPr vert="horz" lIns="91440" tIns="45720" rIns="91440" bIns="45720" anchor="ctr">
                <a:normAutofit fontScale="85000" lnSpcReduction="20000"/>
              </a:bodyPr>
              <a:lstStyle/>
              <a:p>
                <a:pPr marL="0" algn="l"/>
                <a:endParaRPr/>
              </a:p>
            </p:txBody>
          </p:sp>
          <p:sp>
            <p:nvSpPr>
              <p:cNvPr id="96" name="Freeform 61">
                <a:extLst>
                  <a:ext uri="{FF2B5EF4-FFF2-40B4-BE49-F238E27FC236}">
                    <a16:creationId xmlns:a16="http://schemas.microsoft.com/office/drawing/2014/main" id="{13CB7A19-907A-457F-A96A-E9BD5547E072}"/>
                  </a:ext>
                </a:extLst>
              </p:cNvPr>
              <p:cNvSpPr/>
              <p:nvPr/>
            </p:nvSpPr>
            <p:spPr>
              <a:xfrm>
                <a:off x="8398920" y="3010971"/>
                <a:ext cx="704352" cy="354474"/>
              </a:xfrm>
              <a:custGeom>
                <a:avLst/>
                <a:gdLst/>
                <a:ahLst/>
                <a:cxnLst/>
                <a:rect l="l" t="t" r="r" b="b"/>
                <a:pathLst>
                  <a:path w="704352" h="354474">
                    <a:moveTo>
                      <a:pt x="674175" y="354475"/>
                    </a:moveTo>
                    <a:lnTo>
                      <a:pt x="30178" y="354475"/>
                    </a:lnTo>
                    <a:cubicBezTo>
                      <a:pt x="13523" y="354475"/>
                      <a:pt x="0" y="340951"/>
                      <a:pt x="0" y="324297"/>
                    </a:cubicBezTo>
                    <a:lnTo>
                      <a:pt x="0" y="30178"/>
                    </a:lnTo>
                    <a:cubicBezTo>
                      <a:pt x="0" y="13523"/>
                      <a:pt x="13523" y="0"/>
                      <a:pt x="30178" y="0"/>
                    </a:cubicBezTo>
                    <a:lnTo>
                      <a:pt x="674175" y="0"/>
                    </a:lnTo>
                    <a:cubicBezTo>
                      <a:pt x="690830" y="0"/>
                      <a:pt x="704353" y="13523"/>
                      <a:pt x="704353" y="30178"/>
                    </a:cubicBezTo>
                    <a:lnTo>
                      <a:pt x="704353" y="324297"/>
                    </a:lnTo>
                    <a:cubicBezTo>
                      <a:pt x="704353" y="341018"/>
                      <a:pt x="690830" y="354475"/>
                      <a:pt x="674175" y="354475"/>
                    </a:cubicBezTo>
                    <a:close/>
                  </a:path>
                </a:pathLst>
              </a:custGeom>
              <a:solidFill>
                <a:srgbClr val="FFFFFF"/>
              </a:solidFill>
              <a:ln cap="flat">
                <a:prstDash val="solid"/>
              </a:ln>
            </p:spPr>
            <p:txBody>
              <a:bodyPr vert="horz" lIns="91440" tIns="45720" rIns="91440" bIns="45720" anchor="ctr">
                <a:normAutofit fontScale="85000" lnSpcReduction="20000"/>
              </a:bodyPr>
              <a:lstStyle/>
              <a:p>
                <a:pPr marL="0" algn="l"/>
                <a:endParaRPr/>
              </a:p>
            </p:txBody>
          </p:sp>
          <p:sp>
            <p:nvSpPr>
              <p:cNvPr id="97" name="Freeform 62">
                <a:extLst>
                  <a:ext uri="{FF2B5EF4-FFF2-40B4-BE49-F238E27FC236}">
                    <a16:creationId xmlns:a16="http://schemas.microsoft.com/office/drawing/2014/main" id="{DBA714F3-8B11-66DC-6356-C56C8A67EDC0}"/>
                  </a:ext>
                </a:extLst>
              </p:cNvPr>
              <p:cNvSpPr/>
              <p:nvPr/>
            </p:nvSpPr>
            <p:spPr>
              <a:xfrm>
                <a:off x="7780238" y="2919249"/>
                <a:ext cx="164962" cy="183377"/>
              </a:xfrm>
              <a:custGeom>
                <a:avLst/>
                <a:gdLst/>
                <a:ahLst/>
                <a:cxnLst/>
                <a:rect l="l" t="t" r="r" b="b"/>
                <a:pathLst>
                  <a:path w="164962" h="183377">
                    <a:moveTo>
                      <a:pt x="153421" y="71737"/>
                    </a:moveTo>
                    <a:lnTo>
                      <a:pt x="34641" y="3120"/>
                    </a:lnTo>
                    <a:cubicBezTo>
                      <a:pt x="19253" y="-5740"/>
                      <a:pt x="0" y="5318"/>
                      <a:pt x="0" y="23105"/>
                    </a:cubicBezTo>
                    <a:lnTo>
                      <a:pt x="0" y="160272"/>
                    </a:lnTo>
                    <a:cubicBezTo>
                      <a:pt x="0" y="178059"/>
                      <a:pt x="19253" y="189118"/>
                      <a:pt x="34641" y="180257"/>
                    </a:cubicBezTo>
                    <a:lnTo>
                      <a:pt x="153421" y="111641"/>
                    </a:lnTo>
                    <a:cubicBezTo>
                      <a:pt x="168810" y="102847"/>
                      <a:pt x="168810" y="80663"/>
                      <a:pt x="153421" y="71737"/>
                    </a:cubicBezTo>
                    <a:close/>
                  </a:path>
                </a:pathLst>
              </a:custGeom>
              <a:solidFill>
                <a:srgbClr val="FFCE00"/>
              </a:solidFill>
              <a:ln cap="flat">
                <a:prstDash val="solid"/>
              </a:ln>
            </p:spPr>
            <p:txBody>
              <a:bodyPr vert="horz" lIns="91440" tIns="45720" rIns="91440" bIns="45720" anchor="ctr">
                <a:normAutofit fontScale="25000" lnSpcReduction="20000"/>
              </a:bodyPr>
              <a:lstStyle/>
              <a:p>
                <a:pPr marL="0" algn="l"/>
                <a:endParaRPr/>
              </a:p>
            </p:txBody>
          </p:sp>
          <p:sp>
            <p:nvSpPr>
              <p:cNvPr id="98" name="Freeform 63">
                <a:extLst>
                  <a:ext uri="{FF2B5EF4-FFF2-40B4-BE49-F238E27FC236}">
                    <a16:creationId xmlns:a16="http://schemas.microsoft.com/office/drawing/2014/main" id="{DC174A69-3C56-50D8-6E18-518FD3B7E9BB}"/>
                  </a:ext>
                </a:extLst>
              </p:cNvPr>
              <p:cNvSpPr/>
              <p:nvPr/>
            </p:nvSpPr>
            <p:spPr>
              <a:xfrm>
                <a:off x="7315977" y="3407215"/>
                <a:ext cx="1787230" cy="149890"/>
              </a:xfrm>
              <a:custGeom>
                <a:avLst/>
                <a:gdLst/>
                <a:ahLst/>
                <a:cxnLst/>
                <a:rect l="l" t="t" r="r" b="b"/>
                <a:pathLst>
                  <a:path w="1787230" h="149890">
                    <a:moveTo>
                      <a:pt x="1758584" y="149891"/>
                    </a:moveTo>
                    <a:lnTo>
                      <a:pt x="28646" y="149891"/>
                    </a:lnTo>
                    <a:cubicBezTo>
                      <a:pt x="12791" y="149891"/>
                      <a:pt x="0" y="137033"/>
                      <a:pt x="0" y="121245"/>
                    </a:cubicBezTo>
                    <a:lnTo>
                      <a:pt x="0" y="28646"/>
                    </a:lnTo>
                    <a:cubicBezTo>
                      <a:pt x="0" y="12791"/>
                      <a:pt x="12857" y="0"/>
                      <a:pt x="28646" y="0"/>
                    </a:cubicBezTo>
                    <a:lnTo>
                      <a:pt x="1758584" y="0"/>
                    </a:lnTo>
                    <a:cubicBezTo>
                      <a:pt x="1774439" y="0"/>
                      <a:pt x="1787230" y="12857"/>
                      <a:pt x="1787230" y="28646"/>
                    </a:cubicBezTo>
                    <a:lnTo>
                      <a:pt x="1787230" y="121245"/>
                    </a:lnTo>
                    <a:cubicBezTo>
                      <a:pt x="1787297" y="137033"/>
                      <a:pt x="1774439" y="149891"/>
                      <a:pt x="1758584" y="149891"/>
                    </a:cubicBezTo>
                    <a:close/>
                  </a:path>
                </a:pathLst>
              </a:custGeom>
              <a:solidFill>
                <a:srgbClr val="FFCE00"/>
              </a:solidFill>
              <a:ln cap="flat">
                <a:prstDash val="solid"/>
              </a:ln>
            </p:spPr>
            <p:txBody>
              <a:bodyPr vert="horz" lIns="91440" tIns="45720" rIns="91440" bIns="45720" anchor="ctr">
                <a:normAutofit fontScale="25000" lnSpcReduction="20000"/>
              </a:bodyPr>
              <a:lstStyle/>
              <a:p>
                <a:pPr marL="0" algn="l"/>
                <a:endParaRPr/>
              </a:p>
            </p:txBody>
          </p:sp>
        </p:grpSp>
        <p:sp>
          <p:nvSpPr>
            <p:cNvPr id="78" name="Freeform 64">
              <a:extLst>
                <a:ext uri="{FF2B5EF4-FFF2-40B4-BE49-F238E27FC236}">
                  <a16:creationId xmlns:a16="http://schemas.microsoft.com/office/drawing/2014/main" id="{5C424F1F-8189-E777-1249-BE319D484A20}"/>
                </a:ext>
              </a:extLst>
            </p:cNvPr>
            <p:cNvSpPr/>
            <p:nvPr/>
          </p:nvSpPr>
          <p:spPr>
            <a:xfrm>
              <a:off x="5288419" y="3072841"/>
              <a:ext cx="332693" cy="135010"/>
            </a:xfrm>
            <a:custGeom>
              <a:avLst/>
              <a:gdLst/>
              <a:ahLst/>
              <a:cxnLst/>
              <a:rect l="l" t="t" r="r" b="b"/>
              <a:pathLst>
                <a:path w="527282" h="213977">
                  <a:moveTo>
                    <a:pt x="489643" y="213977"/>
                  </a:moveTo>
                  <a:lnTo>
                    <a:pt x="37639" y="213977"/>
                  </a:lnTo>
                  <a:cubicBezTo>
                    <a:pt x="16854" y="213977"/>
                    <a:pt x="0" y="197123"/>
                    <a:pt x="0" y="176338"/>
                  </a:cubicBezTo>
                  <a:lnTo>
                    <a:pt x="0" y="37639"/>
                  </a:lnTo>
                  <a:cubicBezTo>
                    <a:pt x="0" y="16854"/>
                    <a:pt x="16854" y="0"/>
                    <a:pt x="37639" y="0"/>
                  </a:cubicBezTo>
                  <a:lnTo>
                    <a:pt x="489643" y="0"/>
                  </a:lnTo>
                  <a:cubicBezTo>
                    <a:pt x="510428" y="0"/>
                    <a:pt x="527282" y="16854"/>
                    <a:pt x="527282" y="37639"/>
                  </a:cubicBezTo>
                  <a:lnTo>
                    <a:pt x="527282" y="176338"/>
                  </a:lnTo>
                  <a:cubicBezTo>
                    <a:pt x="527282" y="197123"/>
                    <a:pt x="510428" y="213977"/>
                    <a:pt x="489643" y="213977"/>
                  </a:cubicBezTo>
                  <a:close/>
                </a:path>
              </a:pathLst>
            </a:custGeom>
            <a:solidFill>
              <a:srgbClr val="DEF0F4"/>
            </a:solidFill>
            <a:ln cap="flat">
              <a:prstDash val="solid"/>
            </a:ln>
          </p:spPr>
          <p:txBody>
            <a:bodyPr vert="horz" lIns="91440" tIns="45720" rIns="91440" bIns="45720" anchor="ctr">
              <a:normAutofit fontScale="32500" lnSpcReduction="20000"/>
            </a:bodyPr>
            <a:lstStyle/>
            <a:p>
              <a:pPr marL="0" algn="l"/>
              <a:endParaRPr/>
            </a:p>
          </p:txBody>
        </p:sp>
        <p:sp>
          <p:nvSpPr>
            <p:cNvPr id="79" name="Freeform 65">
              <a:extLst>
                <a:ext uri="{FF2B5EF4-FFF2-40B4-BE49-F238E27FC236}">
                  <a16:creationId xmlns:a16="http://schemas.microsoft.com/office/drawing/2014/main" id="{B12C6403-E007-2DF0-9CC8-DB550CB9DFA4}"/>
                </a:ext>
              </a:extLst>
            </p:cNvPr>
            <p:cNvSpPr/>
            <p:nvPr/>
          </p:nvSpPr>
          <p:spPr>
            <a:xfrm>
              <a:off x="4757288" y="4235732"/>
              <a:ext cx="271198" cy="370900"/>
            </a:xfrm>
            <a:custGeom>
              <a:avLst/>
              <a:gdLst/>
              <a:ahLst/>
              <a:cxnLst/>
              <a:rect l="l" t="t" r="r" b="b"/>
              <a:pathLst>
                <a:path w="429819" h="587837">
                  <a:moveTo>
                    <a:pt x="399975" y="587838"/>
                  </a:moveTo>
                  <a:lnTo>
                    <a:pt x="29845" y="587838"/>
                  </a:lnTo>
                  <a:cubicBezTo>
                    <a:pt x="13390" y="587838"/>
                    <a:pt x="0" y="574514"/>
                    <a:pt x="0" y="557993"/>
                  </a:cubicBezTo>
                  <a:lnTo>
                    <a:pt x="0" y="29845"/>
                  </a:lnTo>
                  <a:cubicBezTo>
                    <a:pt x="0" y="13390"/>
                    <a:pt x="13324" y="0"/>
                    <a:pt x="29845" y="0"/>
                  </a:cubicBezTo>
                  <a:lnTo>
                    <a:pt x="399975" y="0"/>
                  </a:lnTo>
                  <a:cubicBezTo>
                    <a:pt x="416430" y="0"/>
                    <a:pt x="429820" y="13324"/>
                    <a:pt x="429820" y="29845"/>
                  </a:cubicBezTo>
                  <a:lnTo>
                    <a:pt x="429820" y="557993"/>
                  </a:lnTo>
                  <a:cubicBezTo>
                    <a:pt x="429753" y="574514"/>
                    <a:pt x="416430" y="587838"/>
                    <a:pt x="399975" y="587838"/>
                  </a:cubicBezTo>
                  <a:close/>
                </a:path>
              </a:pathLst>
            </a:custGeom>
            <a:solidFill>
              <a:schemeClr val="accent1">
                <a:lumMod val="60000"/>
                <a:lumOff val="40000"/>
              </a:schemeClr>
            </a:solidFill>
            <a:ln cap="flat">
              <a:prstDash val="solid"/>
            </a:ln>
          </p:spPr>
          <p:txBody>
            <a:bodyPr vert="horz" lIns="91440" tIns="45720" rIns="91440" bIns="45720" anchor="ctr">
              <a:normAutofit/>
            </a:bodyPr>
            <a:lstStyle/>
            <a:p>
              <a:pPr marL="0" algn="l"/>
              <a:endParaRPr/>
            </a:p>
          </p:txBody>
        </p:sp>
        <p:sp>
          <p:nvSpPr>
            <p:cNvPr id="80" name="Freeform 66">
              <a:extLst>
                <a:ext uri="{FF2B5EF4-FFF2-40B4-BE49-F238E27FC236}">
                  <a16:creationId xmlns:a16="http://schemas.microsoft.com/office/drawing/2014/main" id="{CAD3D2EF-A4EA-8FEF-2167-1895D7517BB2}"/>
                </a:ext>
              </a:extLst>
            </p:cNvPr>
            <p:cNvSpPr/>
            <p:nvPr/>
          </p:nvSpPr>
          <p:spPr>
            <a:xfrm>
              <a:off x="4757287" y="4235772"/>
              <a:ext cx="271198" cy="370859"/>
            </a:xfrm>
            <a:custGeom>
              <a:avLst/>
              <a:gdLst/>
              <a:ahLst/>
              <a:cxnLst/>
              <a:rect l="l" t="t" r="r" b="b"/>
              <a:pathLst>
                <a:path w="429819" h="587771">
                  <a:moveTo>
                    <a:pt x="399975" y="0"/>
                  </a:moveTo>
                  <a:lnTo>
                    <a:pt x="370730" y="0"/>
                  </a:lnTo>
                  <a:lnTo>
                    <a:pt x="370730" y="152755"/>
                  </a:lnTo>
                  <a:cubicBezTo>
                    <a:pt x="370730" y="353875"/>
                    <a:pt x="207715" y="516890"/>
                    <a:pt x="6595" y="516890"/>
                  </a:cubicBezTo>
                  <a:lnTo>
                    <a:pt x="0" y="516890"/>
                  </a:lnTo>
                  <a:lnTo>
                    <a:pt x="0" y="557926"/>
                  </a:lnTo>
                  <a:cubicBezTo>
                    <a:pt x="0" y="574381"/>
                    <a:pt x="13324" y="587771"/>
                    <a:pt x="29845" y="587771"/>
                  </a:cubicBezTo>
                  <a:lnTo>
                    <a:pt x="399975" y="587771"/>
                  </a:lnTo>
                  <a:cubicBezTo>
                    <a:pt x="416430" y="587771"/>
                    <a:pt x="429820" y="574448"/>
                    <a:pt x="429820" y="557926"/>
                  </a:cubicBezTo>
                  <a:lnTo>
                    <a:pt x="429820" y="29778"/>
                  </a:lnTo>
                  <a:cubicBezTo>
                    <a:pt x="429753" y="13390"/>
                    <a:pt x="416430" y="0"/>
                    <a:pt x="399975" y="0"/>
                  </a:cubicBezTo>
                  <a:close/>
                </a:path>
              </a:pathLst>
            </a:custGeom>
            <a:solidFill>
              <a:schemeClr val="accent1"/>
            </a:solidFill>
            <a:ln cap="flat">
              <a:prstDash val="solid"/>
            </a:ln>
          </p:spPr>
          <p:txBody>
            <a:bodyPr vert="horz" lIns="91440" tIns="45720" rIns="91440" bIns="45720" anchor="ctr">
              <a:normAutofit/>
            </a:bodyPr>
            <a:lstStyle/>
            <a:p>
              <a:pPr marL="0" algn="l"/>
              <a:endParaRPr/>
            </a:p>
          </p:txBody>
        </p:sp>
        <p:sp>
          <p:nvSpPr>
            <p:cNvPr id="81" name="Freeform 67">
              <a:extLst>
                <a:ext uri="{FF2B5EF4-FFF2-40B4-BE49-F238E27FC236}">
                  <a16:creationId xmlns:a16="http://schemas.microsoft.com/office/drawing/2014/main" id="{7DF60CFB-B105-77AC-BDA4-3647CDFB364B}"/>
                </a:ext>
              </a:extLst>
            </p:cNvPr>
            <p:cNvSpPr/>
            <p:nvPr/>
          </p:nvSpPr>
          <p:spPr>
            <a:xfrm>
              <a:off x="5260297" y="3096084"/>
              <a:ext cx="309238" cy="29380"/>
            </a:xfrm>
            <a:custGeom>
              <a:avLst/>
              <a:gdLst/>
              <a:ahLst/>
              <a:cxnLst/>
              <a:rect l="l" t="t" r="r" b="b"/>
              <a:pathLst>
                <a:path w="490109" h="46565">
                  <a:moveTo>
                    <a:pt x="482715" y="46566"/>
                  </a:moveTo>
                  <a:lnTo>
                    <a:pt x="7395" y="46566"/>
                  </a:lnTo>
                  <a:cubicBezTo>
                    <a:pt x="3331" y="46566"/>
                    <a:pt x="0" y="43235"/>
                    <a:pt x="0" y="39171"/>
                  </a:cubicBezTo>
                  <a:lnTo>
                    <a:pt x="0" y="7395"/>
                  </a:lnTo>
                  <a:cubicBezTo>
                    <a:pt x="0" y="3331"/>
                    <a:pt x="3331" y="0"/>
                    <a:pt x="7395" y="0"/>
                  </a:cubicBezTo>
                  <a:lnTo>
                    <a:pt x="482715" y="0"/>
                  </a:lnTo>
                  <a:cubicBezTo>
                    <a:pt x="486778" y="0"/>
                    <a:pt x="490109" y="3331"/>
                    <a:pt x="490109" y="7395"/>
                  </a:cubicBezTo>
                  <a:lnTo>
                    <a:pt x="490109" y="39171"/>
                  </a:lnTo>
                  <a:cubicBezTo>
                    <a:pt x="490109" y="43302"/>
                    <a:pt x="486778" y="46566"/>
                    <a:pt x="482715" y="46566"/>
                  </a:cubicBezTo>
                  <a:close/>
                </a:path>
              </a:pathLst>
            </a:custGeom>
            <a:solidFill>
              <a:srgbClr val="ADD3DB"/>
            </a:solidFill>
            <a:ln cap="flat">
              <a:prstDash val="solid"/>
            </a:ln>
          </p:spPr>
          <p:txBody>
            <a:bodyPr vert="horz" lIns="91440" tIns="45720" rIns="91440" bIns="45720" anchor="ctr">
              <a:normAutofit fontScale="25000" lnSpcReduction="20000"/>
            </a:bodyPr>
            <a:lstStyle/>
            <a:p>
              <a:pPr marL="0" algn="l"/>
              <a:endParaRPr/>
            </a:p>
          </p:txBody>
        </p:sp>
        <p:sp>
          <p:nvSpPr>
            <p:cNvPr id="82" name="Freeform 68">
              <a:extLst>
                <a:ext uri="{FF2B5EF4-FFF2-40B4-BE49-F238E27FC236}">
                  <a16:creationId xmlns:a16="http://schemas.microsoft.com/office/drawing/2014/main" id="{0D87E01D-DEB4-C382-0B58-6C8520947A4E}"/>
                </a:ext>
              </a:extLst>
            </p:cNvPr>
            <p:cNvSpPr/>
            <p:nvPr/>
          </p:nvSpPr>
          <p:spPr>
            <a:xfrm>
              <a:off x="5260297" y="3142700"/>
              <a:ext cx="188896" cy="29380"/>
            </a:xfrm>
            <a:custGeom>
              <a:avLst/>
              <a:gdLst/>
              <a:ahLst/>
              <a:cxnLst/>
              <a:rect l="l" t="t" r="r" b="b"/>
              <a:pathLst>
                <a:path w="299381" h="46565">
                  <a:moveTo>
                    <a:pt x="291987" y="46566"/>
                  </a:moveTo>
                  <a:lnTo>
                    <a:pt x="7395" y="46566"/>
                  </a:lnTo>
                  <a:cubicBezTo>
                    <a:pt x="3331" y="46566"/>
                    <a:pt x="0" y="43235"/>
                    <a:pt x="0" y="39171"/>
                  </a:cubicBezTo>
                  <a:lnTo>
                    <a:pt x="0" y="7395"/>
                  </a:lnTo>
                  <a:cubicBezTo>
                    <a:pt x="0" y="3331"/>
                    <a:pt x="3331" y="0"/>
                    <a:pt x="7395" y="0"/>
                  </a:cubicBezTo>
                  <a:lnTo>
                    <a:pt x="291987" y="0"/>
                  </a:lnTo>
                  <a:cubicBezTo>
                    <a:pt x="296051" y="0"/>
                    <a:pt x="299382" y="3331"/>
                    <a:pt x="299382" y="7395"/>
                  </a:cubicBezTo>
                  <a:lnTo>
                    <a:pt x="299382" y="39171"/>
                  </a:lnTo>
                  <a:cubicBezTo>
                    <a:pt x="299382" y="43235"/>
                    <a:pt x="296051" y="46566"/>
                    <a:pt x="291987" y="46566"/>
                  </a:cubicBezTo>
                  <a:close/>
                </a:path>
              </a:pathLst>
            </a:custGeom>
            <a:solidFill>
              <a:srgbClr val="ADD3DB"/>
            </a:solidFill>
            <a:ln cap="flat">
              <a:prstDash val="solid"/>
            </a:ln>
          </p:spPr>
          <p:txBody>
            <a:bodyPr vert="horz" lIns="91440" tIns="45720" rIns="91440" bIns="45720" anchor="ctr">
              <a:normAutofit fontScale="25000" lnSpcReduction="20000"/>
            </a:bodyPr>
            <a:lstStyle/>
            <a:p>
              <a:pPr marL="0" algn="l"/>
              <a:endParaRPr/>
            </a:p>
          </p:txBody>
        </p:sp>
        <p:sp>
          <p:nvSpPr>
            <p:cNvPr id="83" name="Freeform 69">
              <a:extLst>
                <a:ext uri="{FF2B5EF4-FFF2-40B4-BE49-F238E27FC236}">
                  <a16:creationId xmlns:a16="http://schemas.microsoft.com/office/drawing/2014/main" id="{AEE91E6D-D910-BC13-04FA-0808442891D3}"/>
                </a:ext>
              </a:extLst>
            </p:cNvPr>
            <p:cNvSpPr/>
            <p:nvPr/>
          </p:nvSpPr>
          <p:spPr>
            <a:xfrm>
              <a:off x="5513169" y="3429450"/>
              <a:ext cx="112732" cy="112732"/>
            </a:xfrm>
            <a:custGeom>
              <a:avLst/>
              <a:gdLst/>
              <a:ahLst/>
              <a:cxnLst/>
              <a:rect l="l" t="t" r="r" b="b"/>
              <a:pathLst>
                <a:path w="178669" h="178669">
                  <a:moveTo>
                    <a:pt x="178670" y="89335"/>
                  </a:moveTo>
                  <a:cubicBezTo>
                    <a:pt x="178670" y="138673"/>
                    <a:pt x="138673" y="178670"/>
                    <a:pt x="89335" y="178670"/>
                  </a:cubicBezTo>
                  <a:cubicBezTo>
                    <a:pt x="39997" y="178670"/>
                    <a:pt x="0" y="138673"/>
                    <a:pt x="0" y="89335"/>
                  </a:cubicBezTo>
                  <a:cubicBezTo>
                    <a:pt x="0" y="39997"/>
                    <a:pt x="39997" y="0"/>
                    <a:pt x="89335" y="0"/>
                  </a:cubicBezTo>
                  <a:cubicBezTo>
                    <a:pt x="138673" y="0"/>
                    <a:pt x="178670" y="39997"/>
                    <a:pt x="178670" y="89335"/>
                  </a:cubicBezTo>
                  <a:close/>
                </a:path>
              </a:pathLst>
            </a:custGeom>
            <a:solidFill>
              <a:srgbClr val="3C9140"/>
            </a:solidFill>
            <a:ln cap="flat">
              <a:prstDash val="solid"/>
            </a:ln>
          </p:spPr>
          <p:txBody>
            <a:bodyPr vert="horz" lIns="91440" tIns="45720" rIns="91440" bIns="45720" anchor="ctr">
              <a:normAutofit fontScale="25000" lnSpcReduction="20000"/>
            </a:bodyPr>
            <a:lstStyle/>
            <a:p>
              <a:pPr marL="0" algn="l"/>
              <a:endParaRPr/>
            </a:p>
          </p:txBody>
        </p:sp>
        <p:sp>
          <p:nvSpPr>
            <p:cNvPr id="84" name="Freeform 70">
              <a:extLst>
                <a:ext uri="{FF2B5EF4-FFF2-40B4-BE49-F238E27FC236}">
                  <a16:creationId xmlns:a16="http://schemas.microsoft.com/office/drawing/2014/main" id="{931E5CCD-0370-3B94-960E-F5325955D3B2}"/>
                </a:ext>
              </a:extLst>
            </p:cNvPr>
            <p:cNvSpPr/>
            <p:nvPr/>
          </p:nvSpPr>
          <p:spPr>
            <a:xfrm>
              <a:off x="5504552" y="3417176"/>
              <a:ext cx="112732" cy="112732"/>
            </a:xfrm>
            <a:custGeom>
              <a:avLst/>
              <a:gdLst/>
              <a:ahLst/>
              <a:cxnLst/>
              <a:rect l="l" t="t" r="r" b="b"/>
              <a:pathLst>
                <a:path w="178669" h="178669">
                  <a:moveTo>
                    <a:pt x="178670" y="89335"/>
                  </a:moveTo>
                  <a:cubicBezTo>
                    <a:pt x="178670" y="138673"/>
                    <a:pt x="138673" y="178670"/>
                    <a:pt x="89335" y="178670"/>
                  </a:cubicBezTo>
                  <a:cubicBezTo>
                    <a:pt x="39997" y="178670"/>
                    <a:pt x="0" y="138673"/>
                    <a:pt x="0" y="89335"/>
                  </a:cubicBezTo>
                  <a:cubicBezTo>
                    <a:pt x="0" y="39997"/>
                    <a:pt x="39997" y="0"/>
                    <a:pt x="89335" y="0"/>
                  </a:cubicBezTo>
                  <a:cubicBezTo>
                    <a:pt x="138673" y="0"/>
                    <a:pt x="178670" y="39997"/>
                    <a:pt x="178670" y="89335"/>
                  </a:cubicBezTo>
                  <a:close/>
                </a:path>
              </a:pathLst>
            </a:custGeom>
            <a:solidFill>
              <a:srgbClr val="DEF0F4"/>
            </a:solidFill>
            <a:ln cap="flat">
              <a:prstDash val="solid"/>
            </a:ln>
          </p:spPr>
          <p:txBody>
            <a:bodyPr vert="horz" lIns="91440" tIns="45720" rIns="91440" bIns="45720" anchor="ctr">
              <a:normAutofit fontScale="25000" lnSpcReduction="20000"/>
            </a:bodyPr>
            <a:lstStyle/>
            <a:p>
              <a:pPr marL="0" algn="l"/>
              <a:endParaRPr/>
            </a:p>
          </p:txBody>
        </p:sp>
        <p:sp>
          <p:nvSpPr>
            <p:cNvPr id="85" name="Freeform 71">
              <a:extLst>
                <a:ext uri="{FF2B5EF4-FFF2-40B4-BE49-F238E27FC236}">
                  <a16:creationId xmlns:a16="http://schemas.microsoft.com/office/drawing/2014/main" id="{0F65A851-E970-25C2-A2AA-199C791CE486}"/>
                </a:ext>
              </a:extLst>
            </p:cNvPr>
            <p:cNvSpPr/>
            <p:nvPr/>
          </p:nvSpPr>
          <p:spPr>
            <a:xfrm>
              <a:off x="6798040" y="2977761"/>
              <a:ext cx="1241618" cy="109958"/>
            </a:xfrm>
            <a:custGeom>
              <a:avLst/>
              <a:gdLst/>
              <a:ahLst/>
              <a:cxnLst/>
              <a:rect l="l" t="t" r="r" b="b"/>
              <a:pathLst>
                <a:path w="1967831" h="174272">
                  <a:moveTo>
                    <a:pt x="1967832" y="174273"/>
                  </a:moveTo>
                  <a:lnTo>
                    <a:pt x="0" y="174273"/>
                  </a:lnTo>
                  <a:lnTo>
                    <a:pt x="0" y="45500"/>
                  </a:lnTo>
                  <a:cubicBezTo>
                    <a:pt x="0" y="20385"/>
                    <a:pt x="20385" y="0"/>
                    <a:pt x="45500" y="0"/>
                  </a:cubicBezTo>
                  <a:lnTo>
                    <a:pt x="1922332" y="0"/>
                  </a:lnTo>
                  <a:cubicBezTo>
                    <a:pt x="1947447" y="0"/>
                    <a:pt x="1967832" y="20385"/>
                    <a:pt x="1967832" y="45500"/>
                  </a:cubicBezTo>
                  <a:lnTo>
                    <a:pt x="1967832" y="174273"/>
                  </a:lnTo>
                  <a:close/>
                </a:path>
              </a:pathLst>
            </a:custGeom>
            <a:solidFill>
              <a:srgbClr val="DEF0F4"/>
            </a:solidFill>
            <a:ln cap="flat">
              <a:prstDash val="solid"/>
            </a:ln>
          </p:spPr>
          <p:txBody>
            <a:bodyPr vert="horz" lIns="91440" tIns="45720" rIns="91440" bIns="45720" anchor="ctr">
              <a:normAutofit fontScale="25000" lnSpcReduction="20000"/>
            </a:bodyPr>
            <a:lstStyle/>
            <a:p>
              <a:pPr marL="0" algn="l"/>
              <a:endParaRPr/>
            </a:p>
          </p:txBody>
        </p:sp>
        <p:sp>
          <p:nvSpPr>
            <p:cNvPr id="86" name="Freeform 72">
              <a:extLst>
                <a:ext uri="{FF2B5EF4-FFF2-40B4-BE49-F238E27FC236}">
                  <a16:creationId xmlns:a16="http://schemas.microsoft.com/office/drawing/2014/main" id="{88E609BC-1830-0123-27D0-84972BB5EF1E}"/>
                </a:ext>
              </a:extLst>
            </p:cNvPr>
            <p:cNvSpPr/>
            <p:nvPr/>
          </p:nvSpPr>
          <p:spPr>
            <a:xfrm>
              <a:off x="7598268" y="2934424"/>
              <a:ext cx="88101" cy="88102"/>
            </a:xfrm>
            <a:custGeom>
              <a:avLst/>
              <a:gdLst/>
              <a:ahLst/>
              <a:cxnLst/>
              <a:rect l="l" t="t" r="r" b="b"/>
              <a:pathLst>
                <a:path w="139631" h="139631">
                  <a:moveTo>
                    <a:pt x="139632" y="69816"/>
                  </a:moveTo>
                  <a:cubicBezTo>
                    <a:pt x="139632" y="108374"/>
                    <a:pt x="108374" y="139632"/>
                    <a:pt x="69816" y="139632"/>
                  </a:cubicBezTo>
                  <a:cubicBezTo>
                    <a:pt x="31258" y="139632"/>
                    <a:pt x="0" y="108374"/>
                    <a:pt x="0" y="69816"/>
                  </a:cubicBezTo>
                  <a:cubicBezTo>
                    <a:pt x="0" y="31258"/>
                    <a:pt x="31258" y="0"/>
                    <a:pt x="69816" y="0"/>
                  </a:cubicBezTo>
                  <a:cubicBezTo>
                    <a:pt x="108374" y="0"/>
                    <a:pt x="139632" y="31258"/>
                    <a:pt x="139632" y="69816"/>
                  </a:cubicBezTo>
                  <a:close/>
                </a:path>
              </a:pathLst>
            </a:custGeom>
            <a:solidFill>
              <a:srgbClr val="FFCE00"/>
            </a:solidFill>
            <a:ln cap="flat">
              <a:prstDash val="solid"/>
            </a:ln>
          </p:spPr>
          <p:txBody>
            <a:bodyPr vert="horz" lIns="91440" tIns="45720" rIns="91440" bIns="45720" anchor="ctr">
              <a:normAutofit fontScale="25000" lnSpcReduction="20000"/>
            </a:bodyPr>
            <a:lstStyle/>
            <a:p>
              <a:pPr marL="0" algn="l"/>
              <a:endParaRPr/>
            </a:p>
          </p:txBody>
        </p:sp>
        <p:sp>
          <p:nvSpPr>
            <p:cNvPr id="87" name="Freeform 73">
              <a:extLst>
                <a:ext uri="{FF2B5EF4-FFF2-40B4-BE49-F238E27FC236}">
                  <a16:creationId xmlns:a16="http://schemas.microsoft.com/office/drawing/2014/main" id="{7C158181-4E6B-F56B-2FE4-954D6D5A9584}"/>
                </a:ext>
              </a:extLst>
            </p:cNvPr>
            <p:cNvSpPr/>
            <p:nvPr/>
          </p:nvSpPr>
          <p:spPr>
            <a:xfrm>
              <a:off x="7728235" y="2934424"/>
              <a:ext cx="88101" cy="88102"/>
            </a:xfrm>
            <a:custGeom>
              <a:avLst/>
              <a:gdLst/>
              <a:ahLst/>
              <a:cxnLst/>
              <a:rect l="l" t="t" r="r" b="b"/>
              <a:pathLst>
                <a:path w="139631" h="139631">
                  <a:moveTo>
                    <a:pt x="139631" y="69816"/>
                  </a:moveTo>
                  <a:cubicBezTo>
                    <a:pt x="139631" y="108374"/>
                    <a:pt x="108374" y="139632"/>
                    <a:pt x="69816" y="139632"/>
                  </a:cubicBezTo>
                  <a:cubicBezTo>
                    <a:pt x="31257" y="139632"/>
                    <a:pt x="0" y="108374"/>
                    <a:pt x="0" y="69816"/>
                  </a:cubicBezTo>
                  <a:cubicBezTo>
                    <a:pt x="0" y="31258"/>
                    <a:pt x="31258" y="0"/>
                    <a:pt x="69816" y="0"/>
                  </a:cubicBezTo>
                  <a:cubicBezTo>
                    <a:pt x="108374" y="0"/>
                    <a:pt x="139631" y="31258"/>
                    <a:pt x="139631" y="69816"/>
                  </a:cubicBezTo>
                  <a:close/>
                </a:path>
              </a:pathLst>
            </a:custGeom>
            <a:solidFill>
              <a:schemeClr val="accent1">
                <a:lumMod val="60000"/>
                <a:lumOff val="40000"/>
              </a:schemeClr>
            </a:solidFill>
            <a:ln cap="flat">
              <a:prstDash val="solid"/>
            </a:ln>
          </p:spPr>
          <p:txBody>
            <a:bodyPr vert="horz" lIns="91440" tIns="45720" rIns="91440" bIns="45720" anchor="ctr">
              <a:normAutofit fontScale="25000" lnSpcReduction="20000"/>
            </a:bodyPr>
            <a:lstStyle/>
            <a:p>
              <a:pPr marL="0" algn="l"/>
              <a:endParaRPr/>
            </a:p>
          </p:txBody>
        </p:sp>
        <p:sp>
          <p:nvSpPr>
            <p:cNvPr id="88" name="Freeform 74">
              <a:extLst>
                <a:ext uri="{FF2B5EF4-FFF2-40B4-BE49-F238E27FC236}">
                  <a16:creationId xmlns:a16="http://schemas.microsoft.com/office/drawing/2014/main" id="{4CE652B4-0B55-0DF4-61AD-125D2EE4F9C8}"/>
                </a:ext>
              </a:extLst>
            </p:cNvPr>
            <p:cNvSpPr/>
            <p:nvPr/>
          </p:nvSpPr>
          <p:spPr>
            <a:xfrm>
              <a:off x="7858245" y="2934424"/>
              <a:ext cx="88101" cy="88101"/>
            </a:xfrm>
            <a:custGeom>
              <a:avLst/>
              <a:gdLst/>
              <a:ahLst/>
              <a:cxnLst/>
              <a:rect l="l" t="t" r="r" b="b"/>
              <a:pathLst>
                <a:path w="139631" h="139631">
                  <a:moveTo>
                    <a:pt x="139631" y="69816"/>
                  </a:moveTo>
                  <a:cubicBezTo>
                    <a:pt x="139631" y="108374"/>
                    <a:pt x="108374" y="139632"/>
                    <a:pt x="69816" y="139632"/>
                  </a:cubicBezTo>
                  <a:cubicBezTo>
                    <a:pt x="31257" y="139632"/>
                    <a:pt x="0" y="108374"/>
                    <a:pt x="0" y="69816"/>
                  </a:cubicBezTo>
                  <a:cubicBezTo>
                    <a:pt x="0" y="31258"/>
                    <a:pt x="31258" y="0"/>
                    <a:pt x="69816" y="0"/>
                  </a:cubicBezTo>
                  <a:cubicBezTo>
                    <a:pt x="108374" y="0"/>
                    <a:pt x="139631" y="31258"/>
                    <a:pt x="139631" y="69816"/>
                  </a:cubicBezTo>
                  <a:close/>
                </a:path>
              </a:pathLst>
            </a:custGeom>
            <a:solidFill>
              <a:schemeClr val="accent2">
                <a:lumMod val="75000"/>
              </a:schemeClr>
            </a:solidFill>
            <a:ln cap="flat">
              <a:prstDash val="solid"/>
            </a:ln>
          </p:spPr>
          <p:txBody>
            <a:bodyPr vert="horz" lIns="91440" tIns="45720" rIns="91440" bIns="45720" anchor="ctr">
              <a:normAutofit fontScale="25000" lnSpcReduction="20000"/>
            </a:bodyPr>
            <a:lstStyle/>
            <a:p>
              <a:pPr marL="0" algn="l"/>
              <a:endParaRPr/>
            </a:p>
          </p:txBody>
        </p:sp>
        <p:sp>
          <p:nvSpPr>
            <p:cNvPr id="89" name="Freeform 75">
              <a:extLst>
                <a:ext uri="{FF2B5EF4-FFF2-40B4-BE49-F238E27FC236}">
                  <a16:creationId xmlns:a16="http://schemas.microsoft.com/office/drawing/2014/main" id="{AF3BA5EF-01CC-9138-7065-DA17E18091E0}"/>
                </a:ext>
              </a:extLst>
            </p:cNvPr>
            <p:cNvSpPr/>
            <p:nvPr/>
          </p:nvSpPr>
          <p:spPr>
            <a:xfrm>
              <a:off x="6269558" y="3993996"/>
              <a:ext cx="169815" cy="134169"/>
            </a:xfrm>
            <a:custGeom>
              <a:avLst/>
              <a:gdLst/>
              <a:ahLst/>
              <a:cxnLst/>
              <a:rect l="l" t="t" r="r" b="b"/>
              <a:pathLst>
                <a:path w="269137" h="212644">
                  <a:moveTo>
                    <a:pt x="226835" y="212645"/>
                  </a:moveTo>
                  <a:lnTo>
                    <a:pt x="42302" y="212645"/>
                  </a:lnTo>
                  <a:cubicBezTo>
                    <a:pt x="18920" y="212645"/>
                    <a:pt x="0" y="193725"/>
                    <a:pt x="0" y="170342"/>
                  </a:cubicBezTo>
                  <a:lnTo>
                    <a:pt x="0" y="0"/>
                  </a:lnTo>
                  <a:lnTo>
                    <a:pt x="269137" y="0"/>
                  </a:lnTo>
                  <a:lnTo>
                    <a:pt x="269137" y="170342"/>
                  </a:lnTo>
                  <a:cubicBezTo>
                    <a:pt x="269204" y="193659"/>
                    <a:pt x="250218" y="212645"/>
                    <a:pt x="226835" y="212645"/>
                  </a:cubicBezTo>
                  <a:close/>
                </a:path>
              </a:pathLst>
            </a:custGeom>
            <a:solidFill>
              <a:schemeClr val="accent1"/>
            </a:solidFill>
            <a:ln cap="flat">
              <a:prstDash val="solid"/>
            </a:ln>
          </p:spPr>
          <p:txBody>
            <a:bodyPr vert="horz" lIns="91440" tIns="45720" rIns="91440" bIns="45720" anchor="ctr">
              <a:normAutofit fontScale="32500" lnSpcReduction="20000"/>
            </a:bodyPr>
            <a:lstStyle/>
            <a:p>
              <a:pPr marL="0" algn="l"/>
              <a:endParaRPr/>
            </a:p>
          </p:txBody>
        </p:sp>
        <p:grpSp>
          <p:nvGrpSpPr>
            <p:cNvPr id="90" name="Group 76">
              <a:extLst>
                <a:ext uri="{FF2B5EF4-FFF2-40B4-BE49-F238E27FC236}">
                  <a16:creationId xmlns:a16="http://schemas.microsoft.com/office/drawing/2014/main" id="{72289822-C040-DFD2-F4CC-36CEA6CCCAB3}"/>
                </a:ext>
              </a:extLst>
            </p:cNvPr>
            <p:cNvGrpSpPr/>
            <p:nvPr/>
          </p:nvGrpSpPr>
          <p:grpSpPr>
            <a:xfrm>
              <a:off x="5802679" y="4079452"/>
              <a:ext cx="826898" cy="508770"/>
              <a:chOff x="5659962" y="3975400"/>
              <a:chExt cx="1310545" cy="806345"/>
            </a:xfrm>
          </p:grpSpPr>
          <p:sp>
            <p:nvSpPr>
              <p:cNvPr id="92" name="Freeform 77">
                <a:extLst>
                  <a:ext uri="{FF2B5EF4-FFF2-40B4-BE49-F238E27FC236}">
                    <a16:creationId xmlns:a16="http://schemas.microsoft.com/office/drawing/2014/main" id="{CE65ED77-2137-8F2F-9C2D-828A05BCE45A}"/>
                  </a:ext>
                </a:extLst>
              </p:cNvPr>
              <p:cNvSpPr/>
              <p:nvPr/>
            </p:nvSpPr>
            <p:spPr>
              <a:xfrm>
                <a:off x="5659962" y="3975400"/>
                <a:ext cx="1310545" cy="741259"/>
              </a:xfrm>
              <a:custGeom>
                <a:avLst/>
                <a:gdLst/>
                <a:ahLst/>
                <a:cxnLst/>
                <a:rect l="l" t="t" r="r" b="b"/>
                <a:pathLst>
                  <a:path w="1310545" h="741259">
                    <a:moveTo>
                      <a:pt x="41859" y="0"/>
                    </a:moveTo>
                    <a:cubicBezTo>
                      <a:pt x="1267299" y="0"/>
                      <a:pt x="1267299" y="0"/>
                      <a:pt x="1267299" y="0"/>
                    </a:cubicBezTo>
                    <a:cubicBezTo>
                      <a:pt x="1294079" y="0"/>
                      <a:pt x="1313665" y="23183"/>
                      <a:pt x="1310134" y="49897"/>
                    </a:cubicBezTo>
                    <a:cubicBezTo>
                      <a:pt x="1179895" y="741260"/>
                      <a:pt x="1179895" y="741260"/>
                      <a:pt x="1179895" y="741260"/>
                    </a:cubicBezTo>
                    <a:cubicBezTo>
                      <a:pt x="115005" y="741260"/>
                      <a:pt x="115005" y="741260"/>
                      <a:pt x="115005" y="741260"/>
                    </a:cubicBezTo>
                    <a:cubicBezTo>
                      <a:pt x="822" y="49897"/>
                      <a:pt x="822" y="49897"/>
                      <a:pt x="822" y="49897"/>
                    </a:cubicBezTo>
                    <a:cubicBezTo>
                      <a:pt x="-4508" y="23116"/>
                      <a:pt x="16877" y="0"/>
                      <a:pt x="41859" y="0"/>
                    </a:cubicBezTo>
                    <a:lnTo>
                      <a:pt x="41859" y="0"/>
                    </a:lnTo>
                    <a:close/>
                  </a:path>
                </a:pathLst>
              </a:custGeom>
              <a:solidFill>
                <a:srgbClr val="DEF0F4"/>
              </a:solidFill>
              <a:ln cap="flat">
                <a:prstDash val="solid"/>
              </a:ln>
            </p:spPr>
            <p:txBody>
              <a:bodyPr vert="horz" lIns="91440" tIns="45720" rIns="91440" bIns="45720" anchor="ctr">
                <a:normAutofit/>
              </a:bodyPr>
              <a:lstStyle/>
              <a:p>
                <a:pPr marL="0" algn="l"/>
                <a:endParaRPr/>
              </a:p>
            </p:txBody>
          </p:sp>
          <p:sp>
            <p:nvSpPr>
              <p:cNvPr id="93" name="Freeform 78">
                <a:extLst>
                  <a:ext uri="{FF2B5EF4-FFF2-40B4-BE49-F238E27FC236}">
                    <a16:creationId xmlns:a16="http://schemas.microsoft.com/office/drawing/2014/main" id="{6669DB29-E91E-639C-8A29-D1E98A51F3EF}"/>
                  </a:ext>
                </a:extLst>
              </p:cNvPr>
              <p:cNvSpPr/>
              <p:nvPr/>
            </p:nvSpPr>
            <p:spPr>
              <a:xfrm>
                <a:off x="5775233" y="4716660"/>
                <a:ext cx="1066555" cy="65085"/>
              </a:xfrm>
              <a:custGeom>
                <a:avLst/>
                <a:gdLst/>
                <a:ahLst/>
                <a:cxnLst/>
                <a:rect l="l" t="t" r="r" b="b"/>
                <a:pathLst>
                  <a:path w="1066555" h="65085">
                    <a:moveTo>
                      <a:pt x="1023787" y="65086"/>
                    </a:moveTo>
                    <a:cubicBezTo>
                      <a:pt x="42835" y="65086"/>
                      <a:pt x="42835" y="65086"/>
                      <a:pt x="42835" y="65086"/>
                    </a:cubicBezTo>
                    <a:cubicBezTo>
                      <a:pt x="17854" y="65086"/>
                      <a:pt x="0" y="47032"/>
                      <a:pt x="0" y="21717"/>
                    </a:cubicBezTo>
                    <a:cubicBezTo>
                      <a:pt x="0" y="0"/>
                      <a:pt x="0" y="0"/>
                      <a:pt x="0" y="0"/>
                    </a:cubicBezTo>
                    <a:cubicBezTo>
                      <a:pt x="1066556" y="0"/>
                      <a:pt x="1066556" y="0"/>
                      <a:pt x="1066556" y="0"/>
                    </a:cubicBezTo>
                    <a:cubicBezTo>
                      <a:pt x="1066556" y="21717"/>
                      <a:pt x="1066556" y="21717"/>
                      <a:pt x="1066556" y="21717"/>
                    </a:cubicBezTo>
                    <a:cubicBezTo>
                      <a:pt x="1066622" y="46966"/>
                      <a:pt x="1046970" y="65086"/>
                      <a:pt x="1023787" y="65086"/>
                    </a:cubicBezTo>
                    <a:lnTo>
                      <a:pt x="1023787" y="65086"/>
                    </a:lnTo>
                    <a:close/>
                  </a:path>
                </a:pathLst>
              </a:custGeom>
              <a:solidFill>
                <a:srgbClr val="ADD3DB"/>
              </a:solidFill>
              <a:ln cap="flat">
                <a:prstDash val="solid"/>
              </a:ln>
            </p:spPr>
            <p:txBody>
              <a:bodyPr vert="horz" lIns="91440" tIns="45720" rIns="91440" bIns="45720" anchor="ctr">
                <a:normAutofit fontScale="25000" lnSpcReduction="20000"/>
              </a:bodyPr>
              <a:lstStyle/>
              <a:p>
                <a:pPr marL="0" algn="l"/>
                <a:endParaRPr/>
              </a:p>
            </p:txBody>
          </p:sp>
        </p:grpSp>
        <p:sp>
          <p:nvSpPr>
            <p:cNvPr id="91" name="Freeform 79">
              <a:extLst>
                <a:ext uri="{FF2B5EF4-FFF2-40B4-BE49-F238E27FC236}">
                  <a16:creationId xmlns:a16="http://schemas.microsoft.com/office/drawing/2014/main" id="{FFFBA26B-3B80-4AE2-35D5-3433CE410B23}"/>
                </a:ext>
              </a:extLst>
            </p:cNvPr>
            <p:cNvSpPr/>
            <p:nvPr/>
          </p:nvSpPr>
          <p:spPr>
            <a:xfrm>
              <a:off x="6151427" y="4256145"/>
              <a:ext cx="129377" cy="129377"/>
            </a:xfrm>
            <a:custGeom>
              <a:avLst/>
              <a:gdLst/>
              <a:ahLst/>
              <a:cxnLst/>
              <a:rect l="l" t="t" r="r" b="b"/>
              <a:pathLst>
                <a:path w="205050" h="205050">
                  <a:moveTo>
                    <a:pt x="205050" y="102525"/>
                  </a:moveTo>
                  <a:cubicBezTo>
                    <a:pt x="205050" y="159148"/>
                    <a:pt x="159148" y="205051"/>
                    <a:pt x="102525" y="205051"/>
                  </a:cubicBezTo>
                  <a:cubicBezTo>
                    <a:pt x="45902" y="205051"/>
                    <a:pt x="0" y="159148"/>
                    <a:pt x="0" y="102525"/>
                  </a:cubicBezTo>
                  <a:cubicBezTo>
                    <a:pt x="0" y="45902"/>
                    <a:pt x="45902" y="0"/>
                    <a:pt x="102525" y="0"/>
                  </a:cubicBezTo>
                  <a:cubicBezTo>
                    <a:pt x="159148" y="0"/>
                    <a:pt x="205050" y="45902"/>
                    <a:pt x="205050" y="102525"/>
                  </a:cubicBezTo>
                  <a:close/>
                </a:path>
              </a:pathLst>
            </a:custGeom>
            <a:solidFill>
              <a:srgbClr val="FFFFFF"/>
            </a:solidFill>
            <a:ln cap="flat">
              <a:prstDash val="solid"/>
            </a:ln>
          </p:spPr>
          <p:txBody>
            <a:bodyPr vert="horz" lIns="91440" tIns="45720" rIns="91440" bIns="45720" anchor="ctr">
              <a:normAutofit fontScale="32500" lnSpcReduction="20000"/>
            </a:bodyPr>
            <a:lstStyle/>
            <a:p>
              <a:pPr marL="0" algn="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2"/>
          <p:cNvSpPr txBox="1"/>
          <p:nvPr/>
        </p:nvSpPr>
        <p:spPr>
          <a:xfrm flipH="1">
            <a:off x="408025" y="2837818"/>
            <a:ext cx="3497941" cy="2933716"/>
          </a:xfrm>
          <a:prstGeom prst="roundRect">
            <a:avLst/>
          </a:prstGeom>
          <a:solidFill>
            <a:schemeClr val="accent2">
              <a:alpha val="15000"/>
            </a:schemeClr>
          </a:solidFill>
          <a:ln cap="flat" cmpd="sng">
            <a:prstDash val="solid"/>
          </a:ln>
        </p:spPr>
        <p:txBody>
          <a:bodyPr rot="0" vert="horz" wrap="square" lIns="180000" tIns="46800" rIns="180000" bIns="46800" rtlCol="0" anchor="ctr">
            <a:prstTxWarp prst="textNoShape">
              <a:avLst/>
            </a:prstTxWarp>
            <a:noAutofit/>
          </a:bodyPr>
          <a:lstStyle/>
          <a:p>
            <a:pPr marL="0" algn="ctr">
              <a:lnSpc>
                <a:spcPct val="120000"/>
              </a:lnSpc>
              <a:defRPr/>
            </a:pPr>
            <a:r>
              <a:rPr lang="zh-CN" altLang="en-US" b="0" i="0" u="none" baseline="0" dirty="0">
                <a:solidFill>
                  <a:srgbClr val="000000"/>
                </a:solidFill>
                <a:latin typeface="微软雅黑"/>
                <a:ea typeface="微软雅黑"/>
              </a:rPr>
              <a:t>The AND operator returns true only if both operands are true. This operator is pivotal for scenarios where all specified conditions must hold for further action to occur.</a:t>
            </a:r>
            <a:endParaRPr lang="en-US" sz="1100" dirty="0"/>
          </a:p>
        </p:txBody>
      </p:sp>
      <p:sp>
        <p:nvSpPr>
          <p:cNvPr id="3" name="TextBox 3"/>
          <p:cNvSpPr txBox="1"/>
          <p:nvPr/>
        </p:nvSpPr>
        <p:spPr>
          <a:xfrm>
            <a:off x="1788497" y="1390182"/>
            <a:ext cx="755335" cy="707886"/>
          </a:xfrm>
          <a:prstGeom prst="rect">
            <a:avLst/>
          </a:prstGeom>
          <a:noFill/>
        </p:spPr>
        <p:txBody>
          <a:bodyPr vert="horz" wrap="none" lIns="91440" tIns="45720" rIns="91440" bIns="45720" rtlCol="0" anchor="b">
            <a:noAutofit/>
          </a:bodyPr>
          <a:lstStyle/>
          <a:p>
            <a:pPr marL="0" algn="ctr">
              <a:defRPr/>
            </a:pPr>
            <a:r>
              <a:rPr lang="en-US" sz="4000" b="1" i="0" u="none" baseline="0">
                <a:solidFill>
                  <a:srgbClr val="000000"/>
                </a:solidFill>
                <a:latin typeface="Arial"/>
                <a:ea typeface="Arial"/>
              </a:rPr>
              <a:t>01</a:t>
            </a:r>
            <a:endParaRPr lang="en-US" sz="1100"/>
          </a:p>
        </p:txBody>
      </p:sp>
      <p:sp>
        <p:nvSpPr>
          <p:cNvPr id="4" name="TextBox 4"/>
          <p:cNvSpPr txBox="1"/>
          <p:nvPr/>
        </p:nvSpPr>
        <p:spPr>
          <a:xfrm>
            <a:off x="737508" y="2306361"/>
            <a:ext cx="2857314" cy="338554"/>
          </a:xfrm>
          <a:prstGeom prst="rect">
            <a:avLst/>
          </a:prstGeom>
          <a:noFill/>
        </p:spPr>
        <p:txBody>
          <a:bodyPr vert="horz" wrap="square" lIns="91440" tIns="45720" rIns="91440" bIns="45720" rtlCol="0" anchor="b" anchorCtr="1">
            <a:spAutoFit/>
          </a:bodyPr>
          <a:lstStyle/>
          <a:p>
            <a:pPr marL="0" algn="ctr">
              <a:defRPr/>
            </a:pPr>
            <a:r>
              <a:rPr lang="zh-CN" altLang="en-US" sz="1600" b="1" i="0" u="none" baseline="0">
                <a:solidFill>
                  <a:srgbClr val="000000"/>
                </a:solidFill>
                <a:latin typeface="微软雅黑"/>
                <a:ea typeface="微软雅黑"/>
              </a:rPr>
              <a:t>Definition and Functionality</a:t>
            </a:r>
            <a:endParaRPr lang="en-US" sz="1100"/>
          </a:p>
        </p:txBody>
      </p:sp>
      <p:sp>
        <p:nvSpPr>
          <p:cNvPr id="5" name="TextBox 5"/>
          <p:cNvSpPr txBox="1"/>
          <p:nvPr/>
        </p:nvSpPr>
        <p:spPr>
          <a:xfrm flipH="1">
            <a:off x="4331512" y="2837817"/>
            <a:ext cx="3497942" cy="2933717"/>
          </a:xfrm>
          <a:prstGeom prst="roundRect">
            <a:avLst/>
          </a:prstGeom>
          <a:solidFill>
            <a:schemeClr val="accent1"/>
          </a:solidFill>
          <a:ln cap="flat" cmpd="sng">
            <a:prstDash val="solid"/>
          </a:ln>
        </p:spPr>
        <p:txBody>
          <a:bodyPr rot="0" vert="horz" wrap="square" lIns="180000" tIns="46800" rIns="180000" bIns="46800" rtlCol="0" anchor="ctr">
            <a:prstTxWarp prst="textNoShape">
              <a:avLst/>
            </a:prstTxWarp>
            <a:noAutofit/>
          </a:bodyPr>
          <a:lstStyle/>
          <a:p>
            <a:pPr marL="0" algn="ctr">
              <a:lnSpc>
                <a:spcPct val="120000"/>
              </a:lnSpc>
              <a:defRPr/>
            </a:pPr>
            <a:r>
              <a:rPr lang="zh-CN" altLang="en-US" b="0" i="0" u="none" baseline="0" dirty="0">
                <a:solidFill>
                  <a:schemeClr val="lt1"/>
                </a:solidFill>
                <a:latin typeface="微软雅黑"/>
                <a:ea typeface="微软雅黑"/>
              </a:rPr>
              <a:t>In checking if a user meets criteria like being an adult and having a valid ticket, the AND operator ensures that both elements are satisfied before allowing access.</a:t>
            </a:r>
            <a:endParaRPr lang="en-US" sz="1100" dirty="0"/>
          </a:p>
        </p:txBody>
      </p:sp>
      <p:sp>
        <p:nvSpPr>
          <p:cNvPr id="6" name="TextBox 6"/>
          <p:cNvSpPr txBox="1"/>
          <p:nvPr/>
        </p:nvSpPr>
        <p:spPr>
          <a:xfrm>
            <a:off x="5711982" y="1390182"/>
            <a:ext cx="755335" cy="707886"/>
          </a:xfrm>
          <a:prstGeom prst="rect">
            <a:avLst/>
          </a:prstGeom>
          <a:noFill/>
        </p:spPr>
        <p:txBody>
          <a:bodyPr vert="horz" wrap="none" lIns="91440" tIns="45720" rIns="91440" bIns="45720" rtlCol="0" anchor="b">
            <a:noAutofit/>
          </a:bodyPr>
          <a:lstStyle/>
          <a:p>
            <a:pPr marL="0" algn="ctr">
              <a:defRPr/>
            </a:pPr>
            <a:r>
              <a:rPr lang="en-US" sz="4000" b="1" i="0" u="none" baseline="0">
                <a:solidFill>
                  <a:schemeClr val="accent1"/>
                </a:solidFill>
                <a:latin typeface="Arial"/>
                <a:ea typeface="Arial"/>
              </a:rPr>
              <a:t>02</a:t>
            </a:r>
            <a:endParaRPr lang="en-US" sz="1100"/>
          </a:p>
        </p:txBody>
      </p:sp>
      <p:sp>
        <p:nvSpPr>
          <p:cNvPr id="7" name="TextBox 7"/>
          <p:cNvSpPr txBox="1"/>
          <p:nvPr/>
        </p:nvSpPr>
        <p:spPr>
          <a:xfrm>
            <a:off x="4660992" y="2306361"/>
            <a:ext cx="2857314" cy="338554"/>
          </a:xfrm>
          <a:prstGeom prst="rect">
            <a:avLst/>
          </a:prstGeom>
          <a:noFill/>
        </p:spPr>
        <p:txBody>
          <a:bodyPr vert="horz" wrap="square" lIns="91440" tIns="45720" rIns="91440" bIns="45720" rtlCol="0" anchor="b" anchorCtr="1">
            <a:spAutoFit/>
          </a:bodyPr>
          <a:lstStyle/>
          <a:p>
            <a:pPr marL="0" algn="ctr">
              <a:defRPr/>
            </a:pPr>
            <a:r>
              <a:rPr lang="zh-CN" altLang="en-US" sz="1600" b="1" i="0" u="none" baseline="0">
                <a:solidFill>
                  <a:srgbClr val="000000"/>
                </a:solidFill>
                <a:latin typeface="微软雅黑"/>
                <a:ea typeface="微软雅黑"/>
              </a:rPr>
              <a:t>Use Case Example</a:t>
            </a:r>
            <a:endParaRPr lang="en-US" sz="1100"/>
          </a:p>
        </p:txBody>
      </p:sp>
      <p:sp>
        <p:nvSpPr>
          <p:cNvPr id="8" name="TextBox 8"/>
          <p:cNvSpPr txBox="1"/>
          <p:nvPr/>
        </p:nvSpPr>
        <p:spPr>
          <a:xfrm>
            <a:off x="8584479" y="2306361"/>
            <a:ext cx="2857314" cy="338554"/>
          </a:xfrm>
          <a:prstGeom prst="rect">
            <a:avLst/>
          </a:prstGeom>
          <a:noFill/>
        </p:spPr>
        <p:txBody>
          <a:bodyPr vert="horz" wrap="square" lIns="91440" tIns="45720" rIns="91440" bIns="45720" rtlCol="0" anchor="b" anchorCtr="1">
            <a:spAutoFit/>
          </a:bodyPr>
          <a:lstStyle/>
          <a:p>
            <a:pPr marL="0" algn="ctr">
              <a:defRPr/>
            </a:pPr>
            <a:r>
              <a:rPr lang="zh-CN" altLang="en-US" sz="1600" b="1" i="0" u="none" baseline="0">
                <a:solidFill>
                  <a:srgbClr val="000000"/>
                </a:solidFill>
                <a:latin typeface="微软雅黑"/>
                <a:ea typeface="微软雅黑"/>
              </a:rPr>
              <a:t>Explanation of Output</a:t>
            </a:r>
            <a:endParaRPr lang="en-US" sz="1100"/>
          </a:p>
        </p:txBody>
      </p:sp>
      <p:sp>
        <p:nvSpPr>
          <p:cNvPr id="9" name="TextBox 9"/>
          <p:cNvSpPr txBox="1"/>
          <p:nvPr/>
        </p:nvSpPr>
        <p:spPr>
          <a:xfrm flipH="1">
            <a:off x="8254997" y="2837817"/>
            <a:ext cx="3528977" cy="3091035"/>
          </a:xfrm>
          <a:prstGeom prst="roundRect">
            <a:avLst/>
          </a:prstGeom>
          <a:solidFill>
            <a:schemeClr val="accent2">
              <a:alpha val="15000"/>
            </a:schemeClr>
          </a:solidFill>
          <a:ln cap="flat" cmpd="sng">
            <a:prstDash val="solid"/>
          </a:ln>
        </p:spPr>
        <p:txBody>
          <a:bodyPr rot="0" vert="horz" wrap="square" lIns="180000" tIns="46800" rIns="180000" bIns="46800" rtlCol="0" anchor="ctr">
            <a:prstTxWarp prst="textNoShape">
              <a:avLst/>
            </a:prstTxWarp>
            <a:noAutofit/>
          </a:bodyPr>
          <a:lstStyle/>
          <a:p>
            <a:pPr marL="0" algn="ctr">
              <a:lnSpc>
                <a:spcPct val="120000"/>
              </a:lnSpc>
              <a:defRPr/>
            </a:pPr>
            <a:r>
              <a:rPr lang="en-US" altLang="zh-CN" b="0" i="0" u="none" baseline="0" dirty="0">
                <a:solidFill>
                  <a:srgbClr val="000000"/>
                </a:solidFill>
                <a:latin typeface="微软雅黑"/>
                <a:ea typeface="微软雅黑"/>
              </a:rPr>
              <a:t>let a = 5;</a:t>
            </a:r>
          </a:p>
          <a:p>
            <a:pPr marL="0" algn="ctr">
              <a:lnSpc>
                <a:spcPct val="120000"/>
              </a:lnSpc>
              <a:defRPr/>
            </a:pPr>
            <a:r>
              <a:rPr lang="en-US" altLang="zh-CN" b="0" i="0" u="none" baseline="0" dirty="0">
                <a:solidFill>
                  <a:srgbClr val="000000"/>
                </a:solidFill>
                <a:latin typeface="微软雅黑"/>
                <a:ea typeface="微软雅黑"/>
              </a:rPr>
              <a:t>let b = 10;</a:t>
            </a:r>
          </a:p>
          <a:p>
            <a:pPr marL="0" algn="ctr">
              <a:lnSpc>
                <a:spcPct val="120000"/>
              </a:lnSpc>
              <a:defRPr/>
            </a:pPr>
            <a:endParaRPr lang="en-US" altLang="zh-CN" b="0" i="0" u="none" baseline="0" dirty="0">
              <a:solidFill>
                <a:srgbClr val="000000"/>
              </a:solidFill>
              <a:latin typeface="微软雅黑"/>
              <a:ea typeface="微软雅黑"/>
            </a:endParaRPr>
          </a:p>
          <a:p>
            <a:pPr marL="0" algn="ctr">
              <a:lnSpc>
                <a:spcPct val="120000"/>
              </a:lnSpc>
              <a:defRPr/>
            </a:pPr>
            <a:r>
              <a:rPr lang="en-US" altLang="zh-CN" b="0" i="0" u="none" baseline="0" dirty="0">
                <a:solidFill>
                  <a:srgbClr val="000000"/>
                </a:solidFill>
                <a:latin typeface="微软雅黑"/>
                <a:ea typeface="微软雅黑"/>
              </a:rPr>
              <a:t>if (a &gt; 0 &amp;&amp; b &gt; 0) {</a:t>
            </a:r>
          </a:p>
          <a:p>
            <a:pPr marL="0" algn="ctr">
              <a:lnSpc>
                <a:spcPct val="120000"/>
              </a:lnSpc>
              <a:defRPr/>
            </a:pPr>
            <a:r>
              <a:rPr lang="en-US" altLang="zh-CN" b="0" i="0" u="none" baseline="0" dirty="0">
                <a:solidFill>
                  <a:srgbClr val="000000"/>
                </a:solidFill>
                <a:latin typeface="微软雅黑"/>
                <a:ea typeface="微软雅黑"/>
              </a:rPr>
              <a:t>    console.log("Both numbers are positive.");</a:t>
            </a:r>
          </a:p>
          <a:p>
            <a:pPr marL="0" algn="ctr">
              <a:lnSpc>
                <a:spcPct val="120000"/>
              </a:lnSpc>
              <a:defRPr/>
            </a:pPr>
            <a:r>
              <a:rPr lang="en-US" altLang="zh-CN" b="0" i="0" u="none" baseline="0" dirty="0">
                <a:solidFill>
                  <a:srgbClr val="000000"/>
                </a:solidFill>
                <a:latin typeface="微软雅黑"/>
                <a:ea typeface="微软雅黑"/>
              </a:rPr>
              <a:t>}</a:t>
            </a:r>
          </a:p>
          <a:p>
            <a:pPr marL="0" algn="ctr">
              <a:lnSpc>
                <a:spcPct val="120000"/>
              </a:lnSpc>
              <a:defRPr/>
            </a:pPr>
            <a:r>
              <a:rPr lang="en-US" altLang="zh-CN" b="0" i="0" u="none" baseline="0" dirty="0">
                <a:solidFill>
                  <a:srgbClr val="000000"/>
                </a:solidFill>
                <a:latin typeface="微软雅黑"/>
                <a:ea typeface="微软雅黑"/>
              </a:rPr>
              <a:t>// Output: "Both numbers are positive."</a:t>
            </a:r>
          </a:p>
        </p:txBody>
      </p:sp>
      <p:sp>
        <p:nvSpPr>
          <p:cNvPr id="10" name="TextBox 10"/>
          <p:cNvSpPr txBox="1"/>
          <p:nvPr/>
        </p:nvSpPr>
        <p:spPr>
          <a:xfrm>
            <a:off x="9635470" y="1390182"/>
            <a:ext cx="755335" cy="707886"/>
          </a:xfrm>
          <a:prstGeom prst="rect">
            <a:avLst/>
          </a:prstGeom>
          <a:noFill/>
        </p:spPr>
        <p:txBody>
          <a:bodyPr vert="horz" wrap="none" lIns="91440" tIns="45720" rIns="91440" bIns="45720" rtlCol="0" anchor="b">
            <a:noAutofit/>
          </a:bodyPr>
          <a:lstStyle/>
          <a:p>
            <a:pPr marL="0" algn="ctr">
              <a:defRPr/>
            </a:pPr>
            <a:r>
              <a:rPr lang="en-US" sz="4000" b="1" i="0" u="none" baseline="0">
                <a:solidFill>
                  <a:srgbClr val="000000"/>
                </a:solidFill>
                <a:latin typeface="Arial"/>
                <a:ea typeface="Arial"/>
              </a:rPr>
              <a:t>03</a:t>
            </a:r>
            <a:endParaRPr lang="en-US" sz="1100"/>
          </a:p>
        </p:txBody>
      </p:sp>
      <p:sp>
        <p:nvSpPr>
          <p:cNvPr id="11" name="AutoShape 11"/>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000000"/>
                </a:solidFill>
                <a:latin typeface="微软雅黑"/>
                <a:ea typeface="微软雅黑"/>
              </a:rPr>
              <a:t>AND Operator (&amp;&amp;)</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A1EB-75D3-1CAB-C20D-3AD1C5992A9A}"/>
              </a:ext>
            </a:extLst>
          </p:cNvPr>
          <p:cNvSpPr>
            <a:spLocks noGrp="1"/>
          </p:cNvSpPr>
          <p:nvPr>
            <p:ph type="title"/>
          </p:nvPr>
        </p:nvSpPr>
        <p:spPr>
          <a:xfrm>
            <a:off x="1024128" y="585216"/>
            <a:ext cx="9720072" cy="1282913"/>
          </a:xfrm>
        </p:spPr>
        <p:txBody>
          <a:bodyPr>
            <a:normAutofit/>
          </a:bodyPr>
          <a:lstStyle/>
          <a:p>
            <a:r>
              <a:rPr lang="en-US" b="1" dirty="0"/>
              <a:t>Truth Table Example:</a:t>
            </a:r>
            <a:br>
              <a:rPr lang="en-US" dirty="0"/>
            </a:br>
            <a:endParaRPr lang="en-US" dirty="0"/>
          </a:p>
        </p:txBody>
      </p:sp>
      <p:graphicFrame>
        <p:nvGraphicFramePr>
          <p:cNvPr id="7" name="Table 6">
            <a:extLst>
              <a:ext uri="{FF2B5EF4-FFF2-40B4-BE49-F238E27FC236}">
                <a16:creationId xmlns:a16="http://schemas.microsoft.com/office/drawing/2014/main" id="{0BC27D48-F4E6-8C34-2E68-2200556AE2FC}"/>
              </a:ext>
            </a:extLst>
          </p:cNvPr>
          <p:cNvGraphicFramePr>
            <a:graphicFrameLocks noGrp="1"/>
          </p:cNvGraphicFramePr>
          <p:nvPr>
            <p:extLst>
              <p:ext uri="{D42A27DB-BD31-4B8C-83A1-F6EECF244321}">
                <p14:modId xmlns:p14="http://schemas.microsoft.com/office/powerpoint/2010/main" val="852691430"/>
              </p:ext>
            </p:extLst>
          </p:nvPr>
        </p:nvGraphicFramePr>
        <p:xfrm>
          <a:off x="2159819" y="1681314"/>
          <a:ext cx="8370528" cy="3253496"/>
        </p:xfrm>
        <a:graphic>
          <a:graphicData uri="http://schemas.openxmlformats.org/drawingml/2006/table">
            <a:tbl>
              <a:tblPr firstRow="1" bandRow="1">
                <a:effectLst>
                  <a:reflection blurRad="6350" stA="50000" endA="275" endPos="40000" dist="101600" dir="5400000" sy="-100000" algn="bl" rotWithShape="0"/>
                </a:effectLst>
                <a:tableStyleId>{B301B821-A1FF-4177-AEE7-76D212191A09}</a:tableStyleId>
              </a:tblPr>
              <a:tblGrid>
                <a:gridCol w="2790176">
                  <a:extLst>
                    <a:ext uri="{9D8B030D-6E8A-4147-A177-3AD203B41FA5}">
                      <a16:colId xmlns:a16="http://schemas.microsoft.com/office/drawing/2014/main" val="4243818482"/>
                    </a:ext>
                  </a:extLst>
                </a:gridCol>
                <a:gridCol w="2790176">
                  <a:extLst>
                    <a:ext uri="{9D8B030D-6E8A-4147-A177-3AD203B41FA5}">
                      <a16:colId xmlns:a16="http://schemas.microsoft.com/office/drawing/2014/main" val="432622803"/>
                    </a:ext>
                  </a:extLst>
                </a:gridCol>
                <a:gridCol w="2790176">
                  <a:extLst>
                    <a:ext uri="{9D8B030D-6E8A-4147-A177-3AD203B41FA5}">
                      <a16:colId xmlns:a16="http://schemas.microsoft.com/office/drawing/2014/main" val="82121369"/>
                    </a:ext>
                  </a:extLst>
                </a:gridCol>
              </a:tblGrid>
              <a:tr h="607634">
                <a:tc>
                  <a:txBody>
                    <a:bodyPr/>
                    <a:lstStyle/>
                    <a:p>
                      <a:r>
                        <a:rPr lang="en-US" sz="2400" dirty="0"/>
                        <a:t>Condition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Condition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Result (Condition 1 &amp;&amp; Condition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999300046"/>
                  </a:ext>
                </a:extLst>
              </a:tr>
              <a:tr h="607634">
                <a:tc>
                  <a:txBody>
                    <a:bodyPr/>
                    <a:lstStyle/>
                    <a:p>
                      <a:r>
                        <a:rPr lang="en-US" sz="24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202916409"/>
                  </a:ext>
                </a:extLst>
              </a:tr>
              <a:tr h="607634">
                <a:tc>
                  <a:txBody>
                    <a:bodyPr/>
                    <a:lstStyle/>
                    <a:p>
                      <a:r>
                        <a:rPr lang="en-US" sz="24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005902261"/>
                  </a:ext>
                </a:extLst>
              </a:tr>
              <a:tr h="607634">
                <a:tc>
                  <a:txBody>
                    <a:bodyPr/>
                    <a:lstStyle/>
                    <a:p>
                      <a:r>
                        <a:rPr lang="en-US" sz="2400" dirty="0"/>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380430314"/>
                  </a:ext>
                </a:extLst>
              </a:tr>
              <a:tr h="607634">
                <a:tc>
                  <a:txBody>
                    <a:bodyPr/>
                    <a:lstStyle/>
                    <a:p>
                      <a:r>
                        <a:rPr lang="en-US" sz="2400" dirty="0"/>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r>
                        <a:rPr lang="en-US" sz="24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374660509"/>
                  </a:ext>
                </a:extLst>
              </a:tr>
            </a:tbl>
          </a:graphicData>
        </a:graphic>
      </p:graphicFrame>
    </p:spTree>
    <p:extLst>
      <p:ext uri="{BB962C8B-B14F-4D97-AF65-F5344CB8AC3E}">
        <p14:creationId xmlns:p14="http://schemas.microsoft.com/office/powerpoint/2010/main" val="82437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9320-385C-6BE8-1B9D-E8C90AD9F672}"/>
              </a:ext>
            </a:extLst>
          </p:cNvPr>
          <p:cNvSpPr>
            <a:spLocks noGrp="1"/>
          </p:cNvSpPr>
          <p:nvPr>
            <p:ph type="title"/>
          </p:nvPr>
        </p:nvSpPr>
        <p:spPr/>
        <p:txBody>
          <a:bodyPr/>
          <a:lstStyle/>
          <a:p>
            <a:r>
              <a:rPr lang="en-US" dirty="0" err="1"/>
              <a:t>EXamples</a:t>
            </a:r>
            <a:endParaRPr lang="en-US" dirty="0"/>
          </a:p>
        </p:txBody>
      </p:sp>
      <p:sp>
        <p:nvSpPr>
          <p:cNvPr id="3" name="Text Placeholder 2">
            <a:extLst>
              <a:ext uri="{FF2B5EF4-FFF2-40B4-BE49-F238E27FC236}">
                <a16:creationId xmlns:a16="http://schemas.microsoft.com/office/drawing/2014/main" id="{7BF9F56A-7797-1FDA-3C5A-9B7930CAD8EA}"/>
              </a:ext>
            </a:extLst>
          </p:cNvPr>
          <p:cNvSpPr>
            <a:spLocks noGrp="1"/>
          </p:cNvSpPr>
          <p:nvPr>
            <p:ph type="body" idx="1"/>
          </p:nvPr>
        </p:nvSpPr>
        <p:spPr>
          <a:xfrm>
            <a:off x="976540" y="2179636"/>
            <a:ext cx="4754880" cy="822960"/>
          </a:xfrm>
        </p:spPr>
        <p:txBody>
          <a:bodyPr>
            <a:normAutofit lnSpcReduction="10000"/>
          </a:bodyPr>
          <a:lstStyle/>
          <a:p>
            <a:r>
              <a:rPr lang="en-US" b="1" dirty="0"/>
              <a:t>Example 1: Age and Membership Check</a:t>
            </a:r>
          </a:p>
          <a:p>
            <a:endParaRPr lang="en-US" dirty="0"/>
          </a:p>
        </p:txBody>
      </p:sp>
      <p:sp>
        <p:nvSpPr>
          <p:cNvPr id="4" name="Content Placeholder 3">
            <a:extLst>
              <a:ext uri="{FF2B5EF4-FFF2-40B4-BE49-F238E27FC236}">
                <a16:creationId xmlns:a16="http://schemas.microsoft.com/office/drawing/2014/main" id="{6C1303D3-5C25-632D-468D-E1D0620FF137}"/>
              </a:ext>
            </a:extLst>
          </p:cNvPr>
          <p:cNvSpPr>
            <a:spLocks noGrp="1"/>
          </p:cNvSpPr>
          <p:nvPr>
            <p:ph sz="half" idx="2"/>
          </p:nvPr>
        </p:nvSpPr>
        <p:spPr/>
        <p:style>
          <a:lnRef idx="0">
            <a:schemeClr val="accent4"/>
          </a:lnRef>
          <a:fillRef idx="3">
            <a:schemeClr val="accent4"/>
          </a:fillRef>
          <a:effectRef idx="3">
            <a:schemeClr val="accent4"/>
          </a:effectRef>
          <a:fontRef idx="minor">
            <a:schemeClr val="lt1"/>
          </a:fontRef>
        </p:style>
        <p:txBody>
          <a:bodyPr>
            <a:normAutofit fontScale="85000" lnSpcReduction="20000"/>
          </a:bodyPr>
          <a:lstStyle/>
          <a:p>
            <a:r>
              <a:rPr lang="en-US" dirty="0"/>
              <a:t>let age = 25;</a:t>
            </a:r>
          </a:p>
          <a:p>
            <a:r>
              <a:rPr lang="en-US" dirty="0"/>
              <a:t>let </a:t>
            </a:r>
            <a:r>
              <a:rPr lang="en-US" dirty="0" err="1"/>
              <a:t>hasMembership</a:t>
            </a:r>
            <a:r>
              <a:rPr lang="en-US" dirty="0"/>
              <a:t> = true;</a:t>
            </a:r>
          </a:p>
          <a:p>
            <a:endParaRPr lang="en-US" dirty="0"/>
          </a:p>
          <a:p>
            <a:r>
              <a:rPr lang="en-US" dirty="0"/>
              <a:t>if (age &gt;= 18 &amp;&amp; </a:t>
            </a:r>
            <a:r>
              <a:rPr lang="en-US" dirty="0" err="1"/>
              <a:t>hasMembership</a:t>
            </a:r>
            <a:r>
              <a:rPr lang="en-US" dirty="0"/>
              <a:t>) {</a:t>
            </a:r>
          </a:p>
          <a:p>
            <a:r>
              <a:rPr lang="en-US" dirty="0"/>
              <a:t>    console.log("Access granted.");</a:t>
            </a:r>
          </a:p>
          <a:p>
            <a:r>
              <a:rPr lang="en-US" dirty="0"/>
              <a:t>} else {</a:t>
            </a:r>
          </a:p>
          <a:p>
            <a:r>
              <a:rPr lang="en-US" dirty="0"/>
              <a:t>    console.log("Access denied.");</a:t>
            </a:r>
          </a:p>
          <a:p>
            <a:r>
              <a:rPr lang="en-US" dirty="0"/>
              <a:t>}</a:t>
            </a:r>
          </a:p>
          <a:p>
            <a:r>
              <a:rPr lang="en-US" dirty="0"/>
              <a:t>// Output: "Access granted."</a:t>
            </a:r>
          </a:p>
          <a:p>
            <a:endParaRPr lang="en-US" dirty="0"/>
          </a:p>
        </p:txBody>
      </p:sp>
      <p:sp>
        <p:nvSpPr>
          <p:cNvPr id="5" name="Text Placeholder 4">
            <a:extLst>
              <a:ext uri="{FF2B5EF4-FFF2-40B4-BE49-F238E27FC236}">
                <a16:creationId xmlns:a16="http://schemas.microsoft.com/office/drawing/2014/main" id="{CDED9799-5C3B-1DF2-1C8B-81A923958E50}"/>
              </a:ext>
            </a:extLst>
          </p:cNvPr>
          <p:cNvSpPr>
            <a:spLocks noGrp="1"/>
          </p:cNvSpPr>
          <p:nvPr>
            <p:ph type="body" sz="quarter" idx="3"/>
          </p:nvPr>
        </p:nvSpPr>
        <p:spPr/>
        <p:txBody>
          <a:bodyPr>
            <a:normAutofit lnSpcReduction="10000"/>
          </a:bodyPr>
          <a:lstStyle/>
          <a:p>
            <a:r>
              <a:rPr lang="en-US" b="1" dirty="0"/>
              <a:t>Example 2: Range Check</a:t>
            </a:r>
          </a:p>
          <a:p>
            <a:endParaRPr lang="en-US" dirty="0"/>
          </a:p>
        </p:txBody>
      </p:sp>
      <p:sp>
        <p:nvSpPr>
          <p:cNvPr id="6" name="Content Placeholder 5">
            <a:extLst>
              <a:ext uri="{FF2B5EF4-FFF2-40B4-BE49-F238E27FC236}">
                <a16:creationId xmlns:a16="http://schemas.microsoft.com/office/drawing/2014/main" id="{6F7C016B-A4A6-30DD-A9CC-F2CA434426FF}"/>
              </a:ext>
            </a:extLst>
          </p:cNvPr>
          <p:cNvSpPr>
            <a:spLocks noGrp="1"/>
          </p:cNvSpPr>
          <p:nvPr>
            <p:ph sz="quarter" idx="4"/>
          </p:nvPr>
        </p:nvSpPr>
        <p:spPr/>
        <p:style>
          <a:lnRef idx="1">
            <a:schemeClr val="dk1"/>
          </a:lnRef>
          <a:fillRef idx="3">
            <a:schemeClr val="dk1"/>
          </a:fillRef>
          <a:effectRef idx="2">
            <a:schemeClr val="dk1"/>
          </a:effectRef>
          <a:fontRef idx="minor">
            <a:schemeClr val="lt1"/>
          </a:fontRef>
        </p:style>
        <p:txBody>
          <a:bodyPr>
            <a:normAutofit fontScale="85000" lnSpcReduction="20000"/>
          </a:bodyPr>
          <a:lstStyle/>
          <a:p>
            <a:r>
              <a:rPr lang="en-US" dirty="0"/>
              <a:t>let number = 7;</a:t>
            </a:r>
          </a:p>
          <a:p>
            <a:endParaRPr lang="en-US" dirty="0"/>
          </a:p>
          <a:p>
            <a:r>
              <a:rPr lang="en-US" dirty="0"/>
              <a:t>if (number &gt;= 1 &amp;&amp; number &lt;= 10) {</a:t>
            </a:r>
          </a:p>
          <a:p>
            <a:r>
              <a:rPr lang="en-US" dirty="0"/>
              <a:t>    console.log("Number is within range.");</a:t>
            </a:r>
          </a:p>
          <a:p>
            <a:r>
              <a:rPr lang="en-US" dirty="0"/>
              <a:t>} else {</a:t>
            </a:r>
          </a:p>
          <a:p>
            <a:r>
              <a:rPr lang="en-US" dirty="0"/>
              <a:t>    console.log("Number is out of range.");</a:t>
            </a:r>
          </a:p>
          <a:p>
            <a:r>
              <a:rPr lang="en-US" dirty="0"/>
              <a:t>}</a:t>
            </a:r>
          </a:p>
          <a:p>
            <a:r>
              <a:rPr lang="en-US" dirty="0"/>
              <a:t>// Output: "Number is within range."</a:t>
            </a:r>
          </a:p>
          <a:p>
            <a:endParaRPr lang="en-US" dirty="0"/>
          </a:p>
        </p:txBody>
      </p:sp>
    </p:spTree>
    <p:extLst>
      <p:ext uri="{BB962C8B-B14F-4D97-AF65-F5344CB8AC3E}">
        <p14:creationId xmlns:p14="http://schemas.microsoft.com/office/powerpoint/2010/main" val="175092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C63D58-C4B8-479D-B590-DC248C170C1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244</TotalTime>
  <Words>3563</Words>
  <Application>Microsoft Office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微软雅黑</vt:lpstr>
      <vt:lpstr>微软雅黑</vt:lpstr>
      <vt:lpstr>Arial</vt:lpstr>
      <vt:lpstr>Arial Unicode MS</vt:lpstr>
      <vt:lpstr>Calibri</vt:lpstr>
      <vt:lpstr>Century Gothic</vt:lpstr>
      <vt:lpstr>Elephant</vt:lpstr>
      <vt:lpstr>思源黑体 CN Bold</vt:lpstr>
      <vt:lpstr>思源黑体 CN Regular</vt:lpstr>
      <vt:lpstr>Brush</vt:lpstr>
      <vt:lpstr>Vapor Trail</vt:lpstr>
      <vt:lpstr>JavaScript Logical Operator</vt:lpstr>
      <vt:lpstr>PowerPoint Presentation</vt:lpstr>
      <vt:lpstr>Introduction to JavaScript</vt:lpstr>
      <vt:lpstr>Introduction to Logical Operators</vt:lpstr>
      <vt:lpstr>Types of Logical Operators</vt:lpstr>
      <vt:lpstr>AND Operator (&amp;&amp;)</vt:lpstr>
      <vt:lpstr>AND Operator (&amp;&amp;)</vt:lpstr>
      <vt:lpstr>Truth Table Example: </vt:lpstr>
      <vt:lpstr>EXamples</vt:lpstr>
      <vt:lpstr>OR Operator (||)</vt:lpstr>
      <vt:lpstr>OR Operator (||)</vt:lpstr>
      <vt:lpstr>Truth Table Example: </vt:lpstr>
      <vt:lpstr>EXamples</vt:lpstr>
      <vt:lpstr>NOT Operator (!)</vt:lpstr>
      <vt:lpstr>Syntax and Functionality</vt:lpstr>
      <vt:lpstr>Practical Applications</vt:lpstr>
      <vt:lpstr>Truth Table Example: </vt:lpstr>
      <vt:lpstr>EXamples</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 PANCHAL</dc:creator>
  <cp:lastModifiedBy>PARTH PANCHAL</cp:lastModifiedBy>
  <cp:revision>28</cp:revision>
  <dcterms:created xsi:type="dcterms:W3CDTF">2024-11-14T04:54:55Z</dcterms:created>
  <dcterms:modified xsi:type="dcterms:W3CDTF">2024-11-22T14:31:13Z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