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2A0432B-DB76-44EF-8E7C-F62A3A3ABBC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НИИ Информика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Мочалыгин Александр Геннадьевич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80+ субъектов РФ: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 Вологодская область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-- столбцовая СУБД для OLAP (Columnar DBMS)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 Яндекса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Бесплатная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360" y="1559160"/>
            <a:ext cx="9071640" cy="448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-- столбцовая СУБД для OLAP (Columnar DBMS)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 Яндекса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Бесплатная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SQL!!!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360" y="1650600"/>
            <a:ext cx="9071640" cy="511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Большинство запросов -- на чтение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Данные обновляются большими пачками (&gt; 1000 строк)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При чтении вынимается большое количество строк из БД, но только небольшое подмножество столбцов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Таблицы являются "широкими"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Запросы идут сравнительно редко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Высокая пропускная способность при обработке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одного запроса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(до миллиардов строк в секунду на один сервер)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Результат выполнения запроса существенно меньше исходных данных - данные фильтруются/агрегируются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360" y="1554480"/>
            <a:ext cx="9071640" cy="566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Нет транзакций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Нет полноценных join’ов (1 большая таблица)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Нет индексов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Нет FK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Возможно временное дублирование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Нет DELETE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Нет UPDATE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Лучше работает с числами и небольшими строками (пример - 60 байт на URL)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При выполнении простых запросов возможны задержки в районе 50 мс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Строковая СУБД: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1,Иванов,Иван,м;2,Петров,Петр,м;3,Мариева,Мария,ж;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Столбцовая СУБД: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1,2,3;Иванов,Петров,Мариева;Иван,Петр,Мария;м,м,ж;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Задача: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Количество учеников мужского пола?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MergeTree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CollapsingMergeTree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SummingMergeTree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AggregatingMergeTree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26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ReplacingMergeTree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10760" y="1596960"/>
            <a:ext cx="9190440" cy="516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74320" y="1371600"/>
            <a:ext cx="9444600" cy="531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(1, ‘2017-09-01 10:00:00’, ‘2017-10-01 10:00:00’, 100500)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(1, ‘2017-10-01 10:00:01’, ‘2030-01-01 00:00:00’, 100600)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26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$date BETWEEN start_date AND end_date;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Сколько в школах учится мальчиков?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composer install mochalygin/doctrine-dbal-clickhouse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#config.yml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doctrine: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dbal: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host:     localhost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port:     8123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dbname:   default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user:     default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password: 1234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driver_class: Mochalygin\DoctrineDBALClickHouse\Driver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wrapper_class: Mochalygin\DoctrineDBALClickHouse\Connection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$conn = $this-&gt;getContainer()-&gt;get('doctrine.dbal.clickhouse_connection');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$qb = $conn-&gt;createQueryBuilder();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$qb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→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select('school_id, count(*)')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→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from('pupil')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→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where($qb→expr()→eq(‘region_id’, ‘:regionId’))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→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groupBy(‘school_id’)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→</a:t>
            </a:r>
            <a:r>
              <a:rPr b="0" i="1" lang="en-US" sz="20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setParameter('regionId', 35, \PDO::PARAM_INT);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var_dump($qb-&gt;execute()-&gt;fetchAll());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360" y="1559160"/>
            <a:ext cx="9071640" cy="453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/**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@CH\Id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@CH\Column(name="id", type="UInt32")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@ORM\Id()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@ORM\Column(type="integer")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@ORM\GeneratedValue(strategy="IDENTITY")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 $id;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/**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@CH\Column(name="status", type="UInt8")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@ORM\Column(type="smallint")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 $status;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Вопросы?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https://github.com/mochalygin/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80+ субъектов РФ: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 Вологодская область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Вологодской области: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Вологда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Грязовец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Череповец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48640" y="1559160"/>
            <a:ext cx="92545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Вологде школы: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Школа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Школа 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Школа 32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Школа 32: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500 мальчиков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48640" y="1559160"/>
            <a:ext cx="92545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Школа 1: 450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Школа 2: 300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Школа 32: 500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Вологда: 15 000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 Вологодская область: 15 000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6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Всего РФ: 15 000 000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74320" y="200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ClickHouse + PHP + Doctrine2</a:t>
            </a:r>
            <a:endParaRPr b="0" lang="en-US" sz="44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3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Сколько в школах учится мальчиков 6 лет?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2017-03-25T12:06:14Z</dcterms:created>
  <dc:creator/>
  <dc:description/>
  <dc:language>en-US</dc:language>
  <cp:lastModifiedBy/>
  <dcterms:modified xsi:type="dcterms:W3CDTF">2017-03-25T14:46:46Z</dcterms:modified>
  <cp:revision>29</cp:revision>
  <dc:subject/>
  <dc:title/>
</cp:coreProperties>
</file>