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50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rgbClr val="FFFFFF"/>
                </a:solidFill>
              </a:rPr>
              <a:t>Мониторинг состояния системы через Zabbix 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152000" y="1195550"/>
            <a:ext cx="4992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Один сервер для хранения и анализа данных от агентов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152000" y="1808225"/>
            <a:ext cx="4680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Каждый сервер имеет своего Zabbix агента для сбора и отправки данных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152000" y="2470100"/>
            <a:ext cx="4680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А</a:t>
            </a:r>
            <a:r>
              <a:rPr lang="ru"/>
              <a:t>втоматическое обнаружение нового агента при добавлении дополнительного сервера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152000" y="3797550"/>
            <a:ext cx="46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Информирование о неполадках через сервис Email2SMS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152000" y="3154650"/>
            <a:ext cx="4680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Хранение истории изменения параметров мониторинга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65262"/>
            <a:ext cx="3696600" cy="383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908700" y="1933225"/>
            <a:ext cx="7326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" sz="3000">
                <a:solidFill>
                  <a:schemeClr val="dk1"/>
                </a:solidFill>
              </a:rPr>
              <a:t>Backend игрового проекта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625" y="107000"/>
            <a:ext cx="718283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97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solidFill>
                  <a:srgbClr val="FFFFFF"/>
                </a:solidFill>
              </a:rPr>
              <a:t>Обработка запросов от игрового клиента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640300" y="1378050"/>
            <a:ext cx="3320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 пакете не более N-команд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640300" y="1886250"/>
            <a:ext cx="3320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Структура пакета и каждой команды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соответствует формату JSON-RPC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5640300" y="2535325"/>
            <a:ext cx="30633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Набор команд выполняется либо полностью, либо полностью отменяется.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640300" y="3465625"/>
            <a:ext cx="33207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Закрепление изменений в базе данных происходит через транзакции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50" y="1496675"/>
            <a:ext cx="5335499" cy="2826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397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solidFill>
                  <a:srgbClr val="FFFFFF"/>
                </a:solidFill>
              </a:rPr>
              <a:t>PHP FPM и создание пулов под задачи 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61400" y="1518925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FPM - менеджер процессов FastCGI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61400" y="2027125"/>
            <a:ext cx="1467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Возможности: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27800" y="2395025"/>
            <a:ext cx="71781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Создание наборов обработчиков с различными настройками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ru"/>
              <a:t>Динамическое и статическое создание дочерних процессов обработчика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99225" y="3252500"/>
            <a:ext cx="7533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Для каждого сервиса создаем отдельный пул PHP-процессов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63325"/>
            <a:ext cx="8520600" cy="50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solidFill>
                  <a:srgbClr val="FFFFFF"/>
                </a:solidFill>
              </a:rPr>
              <a:t>Переход с PHP 5 на PHP 7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40450" y="4598925"/>
            <a:ext cx="8423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Изменения: Снижение использования CPU c 31% до 17%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11700" y="290185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Оптимизация настроек FPM: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03497"/>
            <a:ext cx="9143998" cy="1545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82996"/>
            <a:ext cx="9143998" cy="153370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62975" y="106832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Переключение на новую версию: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40450" y="2604725"/>
            <a:ext cx="8063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Изменения: В пике нагрузки снижение использования CPU c 49% до 30%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36075" y="10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ru" sz="2600">
                <a:solidFill>
                  <a:srgbClr val="FFFFFF"/>
                </a:solidFill>
              </a:rPr>
              <a:t>Использование AdoDB для работы с базой данных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17200"/>
            <a:ext cx="8520600" cy="299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</a:rPr>
              <a:t>Возможности: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ru">
                <a:solidFill>
                  <a:srgbClr val="000000"/>
                </a:solidFill>
              </a:rPr>
              <a:t>Предоставляет ORM-подобный механизм работы с базой данных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ru">
                <a:solidFill>
                  <a:srgbClr val="000000"/>
                </a:solidFill>
              </a:rPr>
              <a:t>Абстрагирование от конкретной СУБД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ru">
                <a:solidFill>
                  <a:srgbClr val="000000"/>
                </a:solidFill>
              </a:rPr>
              <a:t>Статистика запросов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ru">
                <a:solidFill>
                  <a:srgbClr val="000000"/>
                </a:solidFill>
              </a:rPr>
              <a:t>Кэширование результатов выборки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98325" y="121025"/>
            <a:ext cx="8933100" cy="64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1900">
                <a:solidFill>
                  <a:srgbClr val="FFFFFF"/>
                </a:solidFill>
              </a:rPr>
              <a:t>Использование ProxySQL. Распределения запросов между серверами БД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361600" y="1097575"/>
            <a:ext cx="3340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Топология репликации - Звезда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361600" y="1455212"/>
            <a:ext cx="3063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Выделяем под запись один сервер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364100" y="1995875"/>
            <a:ext cx="3540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Балансируем команды на чтение между репликами базы данных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347700" y="3132050"/>
            <a:ext cx="3570300" cy="1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Функционал ProxySQL: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Редактирование списка серверов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Редактирование пользователей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Правила балансировки запросов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Мониторинг состояния серверов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Статистика запросов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350" y="1097575"/>
            <a:ext cx="5058049" cy="341045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5361600" y="2506450"/>
            <a:ext cx="3540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Отдельная реплика для бекапов и запросов статистики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64650" y="127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rgbClr val="FFFFFF"/>
                </a:solidFill>
              </a:rPr>
              <a:t>Использование Memcached для оптимизации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397800" y="1654075"/>
            <a:ext cx="5406600" cy="25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" sz="1600">
                <a:solidFill>
                  <a:srgbClr val="000000"/>
                </a:solidFill>
              </a:rPr>
              <a:t>Можно разместить на каждом сервере приложения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" sz="1600">
                <a:solidFill>
                  <a:srgbClr val="000000"/>
                </a:solidFill>
              </a:rPr>
              <a:t>Сокращает количество обращений к серверам базы данных</a:t>
            </a:r>
          </a:p>
          <a:p>
            <a:pPr indent="-3302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" sz="1600">
                <a:solidFill>
                  <a:srgbClr val="000000"/>
                </a:solidFill>
              </a:rPr>
              <a:t>Не даст прироста, если БД полностью в памяти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62" y="1179150"/>
            <a:ext cx="27908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