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1"/>
  </p:notesMasterIdLst>
  <p:sldIdLst>
    <p:sldId id="262" r:id="rId2"/>
    <p:sldId id="256" r:id="rId3"/>
    <p:sldId id="323" r:id="rId4"/>
    <p:sldId id="257" r:id="rId5"/>
    <p:sldId id="261" r:id="rId6"/>
    <p:sldId id="267" r:id="rId7"/>
    <p:sldId id="263" r:id="rId8"/>
    <p:sldId id="259" r:id="rId9"/>
    <p:sldId id="319" r:id="rId10"/>
    <p:sldId id="314" r:id="rId11"/>
    <p:sldId id="315" r:id="rId12"/>
    <p:sldId id="322" r:id="rId13"/>
    <p:sldId id="324" r:id="rId14"/>
    <p:sldId id="320" r:id="rId15"/>
    <p:sldId id="325" r:id="rId16"/>
    <p:sldId id="321" r:id="rId17"/>
    <p:sldId id="326" r:id="rId18"/>
    <p:sldId id="318" r:id="rId19"/>
    <p:sldId id="269" r:id="rId20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2"/>
      <p:bold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14390C-22B2-422A-811C-52C5030EE172}">
  <a:tblStyle styleId="{DB14390C-22B2-422A-811C-52C5030EE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9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bed413fd1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bed413fd1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925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3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4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49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49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263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8c2221473c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8c2221473c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231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c1997c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c1997c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88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8c1997cbf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8c1997cbf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4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58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887750" y="948175"/>
            <a:ext cx="536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861875" y="3193650"/>
            <a:ext cx="342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subtitle">
  <p:cSld name="CUSTOM_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 hasCustomPrompt="1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2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449150" y="1512225"/>
            <a:ext cx="62457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0000" y="1570025"/>
            <a:ext cx="6387900" cy="19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182400" y="3089225"/>
            <a:ext cx="3241500" cy="14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903250" y="1622775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91375" y="2936775"/>
            <a:ext cx="2761500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swald"/>
              <a:buNone/>
              <a:defRPr sz="2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2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 txBox="1">
            <a:spLocks noGrp="1"/>
          </p:cNvSpPr>
          <p:nvPr>
            <p:ph type="body" idx="1"/>
          </p:nvPr>
        </p:nvSpPr>
        <p:spPr>
          <a:xfrm>
            <a:off x="6462200" y="2537344"/>
            <a:ext cx="3241500" cy="697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1">
                    <a:lumMod val="95000"/>
                  </a:schemeClr>
                </a:solidFill>
              </a:rPr>
              <a:t>USING JAVA DS DBMS</a:t>
            </a:r>
          </a:p>
        </p:txBody>
      </p:sp>
      <p:grpSp>
        <p:nvGrpSpPr>
          <p:cNvPr id="492" name="Google Shape;492;p41"/>
          <p:cNvGrpSpPr/>
          <p:nvPr/>
        </p:nvGrpSpPr>
        <p:grpSpPr>
          <a:xfrm>
            <a:off x="358655" y="791300"/>
            <a:ext cx="8426679" cy="3017474"/>
            <a:chOff x="1890971" y="1585959"/>
            <a:chExt cx="2169979" cy="777039"/>
          </a:xfrm>
        </p:grpSpPr>
        <p:sp>
          <p:nvSpPr>
            <p:cNvPr id="493" name="Google Shape;493;p41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3880077" y="1585959"/>
              <a:ext cx="22771" cy="2277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91;p41">
            <a:extLst>
              <a:ext uri="{FF2B5EF4-FFF2-40B4-BE49-F238E27FC236}">
                <a16:creationId xmlns:a16="http://schemas.microsoft.com/office/drawing/2014/main" id="{0CC4F6AD-F0FC-16F2-1B4E-C00E8F38B511}"/>
              </a:ext>
            </a:extLst>
          </p:cNvPr>
          <p:cNvSpPr txBox="1">
            <a:spLocks/>
          </p:cNvSpPr>
          <p:nvPr/>
        </p:nvSpPr>
        <p:spPr>
          <a:xfrm>
            <a:off x="6462200" y="1406265"/>
            <a:ext cx="3241500" cy="14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swald"/>
              <a:buNone/>
              <a:defRPr sz="36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IN" dirty="0"/>
              <a:t>E Commerce </a:t>
            </a:r>
          </a:p>
          <a:p>
            <a:pPr marL="0" indent="0" algn="l"/>
            <a:r>
              <a:rPr lang="en-IN" dirty="0"/>
              <a:t>Website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34B86-0837-E325-3FE7-12D372C136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C8F73F-E9C3-102B-925D-44D138608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8"/>
          <p:cNvGrpSpPr/>
          <p:nvPr/>
        </p:nvGrpSpPr>
        <p:grpSpPr>
          <a:xfrm>
            <a:off x="963650" y="292405"/>
            <a:ext cx="7255250" cy="4502497"/>
            <a:chOff x="963650" y="292405"/>
            <a:chExt cx="7255250" cy="4502497"/>
          </a:xfrm>
        </p:grpSpPr>
        <p:sp>
          <p:nvSpPr>
            <p:cNvPr id="301" name="Google Shape;301;p38"/>
            <p:cNvSpPr/>
            <p:nvPr/>
          </p:nvSpPr>
          <p:spPr>
            <a:xfrm>
              <a:off x="8112937" y="795625"/>
              <a:ext cx="105963" cy="105963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399928" y="3236375"/>
              <a:ext cx="102939" cy="102822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963650" y="2773946"/>
              <a:ext cx="246006" cy="233561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38"/>
            <p:cNvGrpSpPr/>
            <p:nvPr/>
          </p:nvGrpSpPr>
          <p:grpSpPr>
            <a:xfrm>
              <a:off x="2396654" y="292405"/>
              <a:ext cx="543432" cy="741197"/>
              <a:chOff x="2878829" y="3023092"/>
              <a:chExt cx="543432" cy="741197"/>
            </a:xfrm>
          </p:grpSpPr>
          <p:sp>
            <p:nvSpPr>
              <p:cNvPr id="305" name="Google Shape;305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38"/>
            <p:cNvGrpSpPr/>
            <p:nvPr/>
          </p:nvGrpSpPr>
          <p:grpSpPr>
            <a:xfrm>
              <a:off x="6498004" y="4053705"/>
              <a:ext cx="543432" cy="741197"/>
              <a:chOff x="2878829" y="3023092"/>
              <a:chExt cx="543432" cy="741197"/>
            </a:xfrm>
          </p:grpSpPr>
          <p:sp>
            <p:nvSpPr>
              <p:cNvPr id="330" name="Google Shape;330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7E629FC-5449-731E-799D-901F1788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2" y="491783"/>
            <a:ext cx="8916356" cy="4564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D0542E-8238-D8FA-5603-2E3C24652F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E8277B-F739-4936-8F88-98FFCBD337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9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Uses of DS, DBMS and JAVA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B6267E-8521-6CE7-F8A6-47EF83A4A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3F0A6-2BCC-7D3B-467E-A6792DAB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3C85E7-1F53-6751-0B0D-470DC31A0766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9750"/>
          <a:ext cx="6096000" cy="370840"/>
        </p:xfrm>
        <a:graphic>
          <a:graphicData uri="http://schemas.openxmlformats.org/drawingml/2006/table">
            <a:tbl>
              <a:tblPr firstRow="1" bandRow="1">
                <a:tableStyleId>{DB14390C-22B2-422A-811C-52C5030EE172}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006827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3820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5ABF2D-0E76-379D-A767-0E672B791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83298"/>
              </p:ext>
            </p:extLst>
          </p:nvPr>
        </p:nvGraphicFramePr>
        <p:xfrm>
          <a:off x="267628" y="475785"/>
          <a:ext cx="8797992" cy="4401017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932664">
                  <a:extLst>
                    <a:ext uri="{9D8B030D-6E8A-4147-A177-3AD203B41FA5}">
                      <a16:colId xmlns:a16="http://schemas.microsoft.com/office/drawing/2014/main" val="4196165832"/>
                    </a:ext>
                  </a:extLst>
                </a:gridCol>
                <a:gridCol w="2932664">
                  <a:extLst>
                    <a:ext uri="{9D8B030D-6E8A-4147-A177-3AD203B41FA5}">
                      <a16:colId xmlns:a16="http://schemas.microsoft.com/office/drawing/2014/main" val="2118659537"/>
                    </a:ext>
                  </a:extLst>
                </a:gridCol>
                <a:gridCol w="2932664">
                  <a:extLst>
                    <a:ext uri="{9D8B030D-6E8A-4147-A177-3AD203B41FA5}">
                      <a16:colId xmlns:a16="http://schemas.microsoft.com/office/drawing/2014/main" val="3880393965"/>
                    </a:ext>
                  </a:extLst>
                </a:gridCol>
              </a:tblGrid>
              <a:tr h="790072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DBMS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JAVA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43828934"/>
                  </a:ext>
                </a:extLst>
              </a:tr>
              <a:tr h="948328">
                <a:tc>
                  <a:txBody>
                    <a:bodyPr/>
                    <a:lstStyle/>
                    <a:p>
                      <a:r>
                        <a:rPr lang="en-IN" sz="1400" dirty="0"/>
                        <a:t>IMPLEMENT LINKEDLIST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INSERT,UPDATE,DELETE QUERIES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EXCEPTION HANDLING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563701055"/>
                  </a:ext>
                </a:extLst>
              </a:tr>
              <a:tr h="887539">
                <a:tc>
                  <a:txBody>
                    <a:bodyPr/>
                    <a:lstStyle/>
                    <a:p>
                      <a:r>
                        <a:rPr lang="en-IN" sz="1400" dirty="0"/>
                        <a:t>HASHMAP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INNER JOIN,CONSTRAINT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COLLECTION FRAMEWORK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540691473"/>
                  </a:ext>
                </a:extLst>
              </a:tr>
              <a:tr h="887539">
                <a:tc>
                  <a:txBody>
                    <a:bodyPr/>
                    <a:lstStyle/>
                    <a:p>
                      <a:r>
                        <a:rPr lang="en-IN" sz="1400" dirty="0"/>
                        <a:t>ARRAY DEQUEUE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ORDER BY CLAUSE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IO PROGRAMMING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1632677310"/>
                  </a:ext>
                </a:extLst>
              </a:tr>
              <a:tr h="887539">
                <a:tc>
                  <a:txBody>
                    <a:bodyPr/>
                    <a:lstStyle/>
                    <a:p>
                      <a:r>
                        <a:rPr lang="en-IN" sz="1400" dirty="0"/>
                        <a:t>STACK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PROCEDURES,TRIGGER</a:t>
                      </a:r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JDBC</a:t>
                      </a:r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7147253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3E64A0D-4518-8A1C-0D9C-A5ABCC3C1F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5" y="5227"/>
            <a:ext cx="460727" cy="470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46CD9B-29DC-5633-D279-FE180EE25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6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MERITS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49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E3AB-FA54-D71B-E277-72C4774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330" y="0"/>
            <a:ext cx="7888138" cy="862361"/>
          </a:xfrm>
        </p:spPr>
        <p:txBody>
          <a:bodyPr/>
          <a:lstStyle/>
          <a:p>
            <a:r>
              <a:rPr lang="en-I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MERITS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A1FA93-32B1-D95A-D6B4-7D85EDF5267C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679" y="780585"/>
            <a:ext cx="7285462" cy="4192859"/>
          </a:xfrm>
        </p:spPr>
        <p:txBody>
          <a:bodyPr/>
          <a:lstStyle/>
          <a:p>
            <a:pPr marL="171450" indent="-171450" algn="l"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Convenience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You can shop anytime, anywhere, without needing to visit a physical store. This makes it easy to buy what you need with just a few clicks</a:t>
            </a:r>
            <a:r>
              <a:rPr lang="en-US" dirty="0"/>
              <a:t>.</a:t>
            </a:r>
            <a:br>
              <a:rPr lang="en-US" dirty="0"/>
            </a:b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Authentication 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 authentication ensures secure access and data protection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Detailed Product Information 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Detailed product information enhances the customer's shopping experience</a:t>
            </a:r>
            <a:br>
              <a:rPr lang="en-US" dirty="0"/>
            </a:br>
            <a:br>
              <a:rPr lang="en-US" dirty="0"/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SECURE 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Securely</a:t>
            </a:r>
            <a:r>
              <a:rPr lang="en-US" sz="11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efficiently</a:t>
            </a:r>
            <a:r>
              <a:rPr lang="en-US" sz="110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</a:t>
            </a:r>
            <a:r>
              <a:rPr lang="en-US" sz="110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1100" spc="-3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sz="1100" spc="-4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database.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User-Friendly Interface 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spc="-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user-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friendly</a:t>
            </a:r>
            <a:r>
              <a:rPr lang="en-US" sz="1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menu-based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sz="11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simplifies</a:t>
            </a:r>
            <a:r>
              <a:rPr lang="en-US" sz="11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interactions</a:t>
            </a:r>
            <a:r>
              <a:rPr lang="en-US" sz="11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1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customers</a:t>
            </a:r>
            <a:r>
              <a:rPr lang="en-US" sz="1100" spc="-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spc="-25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US" sz="1100" spc="-10" dirty="0">
                <a:latin typeface="Courier New" panose="02070309020205020404" pitchFamily="49" charset="0"/>
                <a:cs typeface="Courier New" panose="02070309020205020404" pitchFamily="49" charset="0"/>
              </a:rPr>
              <a:t>administrators</a:t>
            </a:r>
            <a:r>
              <a:rPr lang="en-US" sz="1000" spc="-10" dirty="0"/>
              <a:t>.</a:t>
            </a:r>
            <a:br>
              <a:rPr lang="en-US" sz="1000" spc="-10" dirty="0"/>
            </a:br>
            <a:br>
              <a:rPr lang="en-US" sz="1000" spc="-10" dirty="0"/>
            </a:b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5AB2D-6E09-EA4F-078E-28437F48DA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751707-308B-7685-5B5F-ED0710D04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DEMERITS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0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CAAF-91EA-E12F-A759-E148E4A1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443" y="52794"/>
            <a:ext cx="6364646" cy="610500"/>
          </a:xfrm>
        </p:spPr>
        <p:txBody>
          <a:bodyPr/>
          <a:lstStyle/>
          <a:p>
            <a:r>
              <a:rPr lang="en-IN" dirty="0"/>
              <a:t>DEMERITS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B6AEB-DF83-BFDF-E92A-AC3F1B8E43AF}"/>
              </a:ext>
            </a:extLst>
          </p:cNvPr>
          <p:cNvSpPr>
            <a:spLocks noGrp="1" noChangeArrowheads="1"/>
          </p:cNvSpPr>
          <p:nvPr>
            <p:ph type="title" idx="2"/>
          </p:nvPr>
        </p:nvSpPr>
        <p:spPr bwMode="auto">
          <a:xfrm>
            <a:off x="728545" y="1253941"/>
            <a:ext cx="719625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Lack of Physical Interaction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Customers can't see, touch, or try out products before buying, which can lead to dissatisfaction if the product doesn't meet expectations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Security Concerns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Online transactions involve sharing sensitive information, such as credit card details, which can be vulnerable to hacking and fraud.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Technical Glitches </a:t>
            </a:r>
            <a:r>
              <a:rPr lang="en-US" sz="1100" dirty="0"/>
              <a:t>: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Websites can experience downtime, slow loading times, or other technical issues that hinder the shopping experience and may cause customers to abandon their purchases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Dependence on Internet Access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E-commerce requires a stable internet connection, which can be a barrier for customers in areas with poor connectivity</a:t>
            </a:r>
            <a:r>
              <a:rPr lang="en-US" sz="1100" dirty="0"/>
              <a:t>.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A2D45-35B9-D9ED-0251-272E8DEE53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56392-3B58-6446-9CC3-F66AFD70F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51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</a:t>
            </a:r>
            <a:br>
              <a:rPr lang="en" dirty="0"/>
            </a:b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1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498982" y="47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dirty="0"/>
              <a:t>FUTURE SCOPE</a:t>
            </a:r>
            <a:endParaRPr dirty="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D926D84-0271-8554-439C-C2999E587F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A6BFF-CDF6-2D37-FFAE-9D6845E1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C43F14-6B1C-91FF-E05F-8AF8B56E1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Enhanced Data Privacy and Security Measures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:As concerns about data privacy grow, e-commerce platforms will need to implement stronger security measures to protect customer information, comply with regulations, and build consumer trust.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Subscription-Based Models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Subscription services for products like food, clothing, and personal care items are expected to grow, providing customers with regular, recurring deliveries of products they need or enjoy.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Growth of Social Commerce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Social media platforms will increasingly integrate e-commerce functionalities, allowing users to shop directly from posts, stories, and ads. This will turn social media into a powerful sales channel.</a:t>
            </a:r>
          </a:p>
          <a:p>
            <a:pPr marL="13970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Faster and More Flexible Delivery Options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:Innovations in logistics ,including   drone deliveries and autonomous vehicles, will lead to faster and more flexible delivery options, such as same-day or even within-the-hour deliveries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158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"/>
          <p:cNvSpPr txBox="1">
            <a:spLocks noGrp="1"/>
          </p:cNvSpPr>
          <p:nvPr>
            <p:ph type="title"/>
          </p:nvPr>
        </p:nvSpPr>
        <p:spPr>
          <a:xfrm>
            <a:off x="1903200" y="1914750"/>
            <a:ext cx="5337600" cy="13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THANKS!!</a:t>
            </a:r>
            <a:endParaRPr dirty="0"/>
          </a:p>
        </p:txBody>
      </p:sp>
      <p:grpSp>
        <p:nvGrpSpPr>
          <p:cNvPr id="1053" name="Google Shape;1053;p48"/>
          <p:cNvGrpSpPr/>
          <p:nvPr/>
        </p:nvGrpSpPr>
        <p:grpSpPr>
          <a:xfrm>
            <a:off x="396318" y="853682"/>
            <a:ext cx="8426679" cy="3715181"/>
            <a:chOff x="396318" y="442532"/>
            <a:chExt cx="8426679" cy="3715181"/>
          </a:xfrm>
        </p:grpSpPr>
        <p:sp>
          <p:nvSpPr>
            <p:cNvPr id="1054" name="Google Shape;1054;p48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8462088" y="4071892"/>
              <a:ext cx="85918" cy="8582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96318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3268;p72">
            <a:extLst>
              <a:ext uri="{FF2B5EF4-FFF2-40B4-BE49-F238E27FC236}">
                <a16:creationId xmlns:a16="http://schemas.microsoft.com/office/drawing/2014/main" id="{21D3CA1E-74D2-C3CA-B8AC-52F2096A5CD7}"/>
              </a:ext>
            </a:extLst>
          </p:cNvPr>
          <p:cNvSpPr/>
          <p:nvPr/>
        </p:nvSpPr>
        <p:spPr>
          <a:xfrm>
            <a:off x="3674077" y="3328086"/>
            <a:ext cx="5469924" cy="1802727"/>
          </a:xfrm>
          <a:custGeom>
            <a:avLst/>
            <a:gdLst/>
            <a:ahLst/>
            <a:cxnLst/>
            <a:rect l="l" t="t" r="r" b="b"/>
            <a:pathLst>
              <a:path w="85282" h="46366" extrusionOk="0">
                <a:moveTo>
                  <a:pt x="85281" y="0"/>
                </a:moveTo>
                <a:cubicBezTo>
                  <a:pt x="85281" y="0"/>
                  <a:pt x="70151" y="1546"/>
                  <a:pt x="61218" y="17150"/>
                </a:cubicBezTo>
                <a:cubicBezTo>
                  <a:pt x="56376" y="25602"/>
                  <a:pt x="50534" y="29098"/>
                  <a:pt x="42824" y="29098"/>
                </a:cubicBezTo>
                <a:cubicBezTo>
                  <a:pt x="40313" y="29098"/>
                  <a:pt x="37604" y="28727"/>
                  <a:pt x="34666" y="28036"/>
                </a:cubicBezTo>
                <a:cubicBezTo>
                  <a:pt x="32853" y="27613"/>
                  <a:pt x="30963" y="27404"/>
                  <a:pt x="29036" y="27404"/>
                </a:cubicBezTo>
                <a:cubicBezTo>
                  <a:pt x="18227" y="27404"/>
                  <a:pt x="6231" y="33980"/>
                  <a:pt x="1" y="46365"/>
                </a:cubicBezTo>
                <a:lnTo>
                  <a:pt x="85281" y="46365"/>
                </a:lnTo>
                <a:lnTo>
                  <a:pt x="8528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46000">
                <a:srgbClr val="855673"/>
              </a:gs>
              <a:gs pos="100000">
                <a:schemeClr val="accent4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3" name="Google Shape;1003;p48"/>
          <p:cNvGrpSpPr/>
          <p:nvPr/>
        </p:nvGrpSpPr>
        <p:grpSpPr>
          <a:xfrm>
            <a:off x="7880579" y="3424480"/>
            <a:ext cx="543432" cy="741197"/>
            <a:chOff x="2878829" y="3023092"/>
            <a:chExt cx="543432" cy="741197"/>
          </a:xfrm>
        </p:grpSpPr>
        <p:sp>
          <p:nvSpPr>
            <p:cNvPr id="1004" name="Google Shape;1004;p48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8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8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8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8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8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8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8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8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8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8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8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8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8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267;p72">
            <a:extLst>
              <a:ext uri="{FF2B5EF4-FFF2-40B4-BE49-F238E27FC236}">
                <a16:creationId xmlns:a16="http://schemas.microsoft.com/office/drawing/2014/main" id="{C9B8E00D-0C55-9238-DCC4-88A74B5FAA37}"/>
              </a:ext>
            </a:extLst>
          </p:cNvPr>
          <p:cNvSpPr/>
          <p:nvPr/>
        </p:nvSpPr>
        <p:spPr>
          <a:xfrm>
            <a:off x="176185" y="217916"/>
            <a:ext cx="2363476" cy="1509764"/>
          </a:xfrm>
          <a:custGeom>
            <a:avLst/>
            <a:gdLst/>
            <a:ahLst/>
            <a:cxnLst/>
            <a:rect l="l" t="t" r="r" b="b"/>
            <a:pathLst>
              <a:path w="65196" h="43724" extrusionOk="0">
                <a:moveTo>
                  <a:pt x="47070" y="0"/>
                </a:moveTo>
                <a:cubicBezTo>
                  <a:pt x="44804" y="0"/>
                  <a:pt x="42568" y="1100"/>
                  <a:pt x="41219" y="2916"/>
                </a:cubicBezTo>
                <a:cubicBezTo>
                  <a:pt x="40359" y="4055"/>
                  <a:pt x="39864" y="5405"/>
                  <a:pt x="39133" y="6631"/>
                </a:cubicBezTo>
                <a:cubicBezTo>
                  <a:pt x="38386" y="7831"/>
                  <a:pt x="37268" y="8949"/>
                  <a:pt x="35851" y="9119"/>
                </a:cubicBezTo>
                <a:cubicBezTo>
                  <a:pt x="35720" y="9136"/>
                  <a:pt x="35590" y="9145"/>
                  <a:pt x="35460" y="9145"/>
                </a:cubicBezTo>
                <a:cubicBezTo>
                  <a:pt x="34271" y="9145"/>
                  <a:pt x="33135" y="8453"/>
                  <a:pt x="32225" y="7641"/>
                </a:cubicBezTo>
                <a:cubicBezTo>
                  <a:pt x="31235" y="6718"/>
                  <a:pt x="30421" y="5621"/>
                  <a:pt x="29345" y="4807"/>
                </a:cubicBezTo>
                <a:cubicBezTo>
                  <a:pt x="28097" y="3855"/>
                  <a:pt x="26535" y="3344"/>
                  <a:pt x="24975" y="3344"/>
                </a:cubicBezTo>
                <a:cubicBezTo>
                  <a:pt x="24527" y="3344"/>
                  <a:pt x="24078" y="3386"/>
                  <a:pt x="23637" y="3473"/>
                </a:cubicBezTo>
                <a:cubicBezTo>
                  <a:pt x="21664" y="3839"/>
                  <a:pt x="19881" y="5085"/>
                  <a:pt x="18830" y="6821"/>
                </a:cubicBezTo>
                <a:cubicBezTo>
                  <a:pt x="17841" y="8454"/>
                  <a:pt x="17367" y="10644"/>
                  <a:pt x="15631" y="11484"/>
                </a:cubicBezTo>
                <a:cubicBezTo>
                  <a:pt x="15182" y="11695"/>
                  <a:pt x="14697" y="11783"/>
                  <a:pt x="14201" y="11783"/>
                </a:cubicBezTo>
                <a:cubicBezTo>
                  <a:pt x="13439" y="11783"/>
                  <a:pt x="12652" y="11575"/>
                  <a:pt x="11937" y="11288"/>
                </a:cubicBezTo>
                <a:cubicBezTo>
                  <a:pt x="10778" y="10814"/>
                  <a:pt x="9686" y="10149"/>
                  <a:pt x="8439" y="9830"/>
                </a:cubicBezTo>
                <a:cubicBezTo>
                  <a:pt x="7945" y="9698"/>
                  <a:pt x="7439" y="9635"/>
                  <a:pt x="6932" y="9635"/>
                </a:cubicBezTo>
                <a:cubicBezTo>
                  <a:pt x="4704" y="9635"/>
                  <a:pt x="2476" y="10853"/>
                  <a:pt x="1356" y="12813"/>
                </a:cubicBezTo>
                <a:cubicBezTo>
                  <a:pt x="1" y="15219"/>
                  <a:pt x="454" y="18500"/>
                  <a:pt x="2427" y="20432"/>
                </a:cubicBezTo>
                <a:cubicBezTo>
                  <a:pt x="3782" y="21761"/>
                  <a:pt x="5647" y="22405"/>
                  <a:pt x="7450" y="23029"/>
                </a:cubicBezTo>
                <a:cubicBezTo>
                  <a:pt x="9233" y="23652"/>
                  <a:pt x="11103" y="24363"/>
                  <a:pt x="12391" y="25733"/>
                </a:cubicBezTo>
                <a:cubicBezTo>
                  <a:pt x="13699" y="27129"/>
                  <a:pt x="14214" y="29448"/>
                  <a:pt x="13055" y="30952"/>
                </a:cubicBezTo>
                <a:cubicBezTo>
                  <a:pt x="12112" y="32132"/>
                  <a:pt x="10438" y="32497"/>
                  <a:pt x="9428" y="33610"/>
                </a:cubicBezTo>
                <a:cubicBezTo>
                  <a:pt x="7945" y="35264"/>
                  <a:pt x="8419" y="37927"/>
                  <a:pt x="9665" y="39751"/>
                </a:cubicBezTo>
                <a:cubicBezTo>
                  <a:pt x="11144" y="41899"/>
                  <a:pt x="13570" y="43357"/>
                  <a:pt x="16167" y="43656"/>
                </a:cubicBezTo>
                <a:cubicBezTo>
                  <a:pt x="16526" y="43701"/>
                  <a:pt x="16888" y="43723"/>
                  <a:pt x="17250" y="43723"/>
                </a:cubicBezTo>
                <a:cubicBezTo>
                  <a:pt x="19483" y="43723"/>
                  <a:pt x="21720" y="42878"/>
                  <a:pt x="23400" y="41384"/>
                </a:cubicBezTo>
                <a:cubicBezTo>
                  <a:pt x="25203" y="39772"/>
                  <a:pt x="26279" y="37541"/>
                  <a:pt x="27567" y="35480"/>
                </a:cubicBezTo>
                <a:cubicBezTo>
                  <a:pt x="28830" y="33440"/>
                  <a:pt x="30463" y="31400"/>
                  <a:pt x="32781" y="30694"/>
                </a:cubicBezTo>
                <a:cubicBezTo>
                  <a:pt x="33467" y="30480"/>
                  <a:pt x="34162" y="30394"/>
                  <a:pt x="34863" y="30394"/>
                </a:cubicBezTo>
                <a:cubicBezTo>
                  <a:pt x="37734" y="30394"/>
                  <a:pt x="40711" y="31836"/>
                  <a:pt x="43604" y="31836"/>
                </a:cubicBezTo>
                <a:cubicBezTo>
                  <a:pt x="44187" y="31836"/>
                  <a:pt x="44766" y="31778"/>
                  <a:pt x="45341" y="31637"/>
                </a:cubicBezTo>
                <a:cubicBezTo>
                  <a:pt x="47679" y="31081"/>
                  <a:pt x="49503" y="29231"/>
                  <a:pt x="50920" y="27279"/>
                </a:cubicBezTo>
                <a:cubicBezTo>
                  <a:pt x="52337" y="25326"/>
                  <a:pt x="53516" y="23178"/>
                  <a:pt x="55258" y="21483"/>
                </a:cubicBezTo>
                <a:cubicBezTo>
                  <a:pt x="56973" y="19809"/>
                  <a:pt x="59570" y="20242"/>
                  <a:pt x="61800" y="19294"/>
                </a:cubicBezTo>
                <a:cubicBezTo>
                  <a:pt x="65195" y="17856"/>
                  <a:pt x="64036" y="13931"/>
                  <a:pt x="63026" y="12596"/>
                </a:cubicBezTo>
                <a:cubicBezTo>
                  <a:pt x="62362" y="11716"/>
                  <a:pt x="61244" y="11200"/>
                  <a:pt x="60152" y="11072"/>
                </a:cubicBezTo>
                <a:cubicBezTo>
                  <a:pt x="59054" y="10943"/>
                  <a:pt x="57895" y="10989"/>
                  <a:pt x="56906" y="10495"/>
                </a:cubicBezTo>
                <a:cubicBezTo>
                  <a:pt x="54784" y="9377"/>
                  <a:pt x="54655" y="6435"/>
                  <a:pt x="53666" y="4246"/>
                </a:cubicBezTo>
                <a:cubicBezTo>
                  <a:pt x="52615" y="1974"/>
                  <a:pt x="50317" y="299"/>
                  <a:pt x="47829" y="42"/>
                </a:cubicBezTo>
                <a:cubicBezTo>
                  <a:pt x="47576" y="14"/>
                  <a:pt x="47323" y="0"/>
                  <a:pt x="47070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0"/>
                  <a:lumMod val="45000"/>
                </a:schemeClr>
              </a:gs>
              <a:gs pos="95000">
                <a:schemeClr val="accent4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1028;p48"/>
          <p:cNvGrpSpPr/>
          <p:nvPr/>
        </p:nvGrpSpPr>
        <p:grpSpPr>
          <a:xfrm>
            <a:off x="449509" y="368055"/>
            <a:ext cx="541000" cy="741197"/>
            <a:chOff x="1148622" y="1207755"/>
            <a:chExt cx="541000" cy="741197"/>
          </a:xfrm>
        </p:grpSpPr>
        <p:sp>
          <p:nvSpPr>
            <p:cNvPr id="8" name="Google Shape;1029;p48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0;p48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1;p48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;p48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;p48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4;p48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5;p48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6;p48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7;p48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8;p48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9;p48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0;p48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1;p48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2;p48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3;p48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4;p48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45;p48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46;p48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47;p48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48;p48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49;p48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0;p48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1;p48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2;p48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7DAD076-E5BA-A6D3-3290-4CE402F821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2BFBB94-A5FE-0A22-3B7C-F714DBC45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14EE40-3D9D-0B16-446B-EA5AB77FE57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9" name="Google Shape;179;p35"/>
          <p:cNvGrpSpPr/>
          <p:nvPr/>
        </p:nvGrpSpPr>
        <p:grpSpPr>
          <a:xfrm>
            <a:off x="2278754" y="3912467"/>
            <a:ext cx="543432" cy="741197"/>
            <a:chOff x="2278754" y="3912467"/>
            <a:chExt cx="543432" cy="741197"/>
          </a:xfrm>
        </p:grpSpPr>
        <p:sp>
          <p:nvSpPr>
            <p:cNvPr id="180" name="Google Shape;180;p35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5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5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5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5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5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5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5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5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5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5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5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5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5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5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5"/>
          <p:cNvGrpSpPr/>
          <p:nvPr/>
        </p:nvGrpSpPr>
        <p:grpSpPr>
          <a:xfrm>
            <a:off x="548547" y="2097130"/>
            <a:ext cx="541000" cy="741197"/>
            <a:chOff x="548547" y="2097130"/>
            <a:chExt cx="541000" cy="741197"/>
          </a:xfrm>
        </p:grpSpPr>
        <p:sp>
          <p:nvSpPr>
            <p:cNvPr id="205" name="Google Shape;205;p35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35"/>
          <p:cNvGrpSpPr/>
          <p:nvPr/>
        </p:nvGrpSpPr>
        <p:grpSpPr>
          <a:xfrm>
            <a:off x="3195818" y="841369"/>
            <a:ext cx="5171654" cy="2620431"/>
            <a:chOff x="2729182" y="1660105"/>
            <a:chExt cx="1331768" cy="674795"/>
          </a:xfrm>
        </p:grpSpPr>
        <p:sp>
          <p:nvSpPr>
            <p:cNvPr id="230" name="Google Shape;230;p35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3884925" y="231280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2729182" y="1660105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7C03940-3BAA-D20E-8F60-E1C97EBDBBA0}"/>
              </a:ext>
            </a:extLst>
          </p:cNvPr>
          <p:cNvSpPr txBox="1"/>
          <p:nvPr/>
        </p:nvSpPr>
        <p:spPr>
          <a:xfrm>
            <a:off x="568660" y="628650"/>
            <a:ext cx="256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– Aum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Motivaras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 no – 155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23002171310006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B6 - CST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F9DAC3-1A3F-DBC1-FF81-B0BD3341CB79}"/>
              </a:ext>
            </a:extLst>
          </p:cNvPr>
          <p:cNvSpPr txBox="1"/>
          <p:nvPr/>
        </p:nvSpPr>
        <p:spPr>
          <a:xfrm>
            <a:off x="3137766" y="2068367"/>
            <a:ext cx="256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– Dev Patel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 no – 153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23002171310103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B6 - CST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E62503-8975-6D1C-DD82-EE2E8EF41545}"/>
              </a:ext>
            </a:extLst>
          </p:cNvPr>
          <p:cNvSpPr txBox="1"/>
          <p:nvPr/>
        </p:nvSpPr>
        <p:spPr>
          <a:xfrm>
            <a:off x="6006235" y="628650"/>
            <a:ext cx="256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– Meet Patel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 no – 175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23002171310114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B6 - CST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429FC-35D7-4746-CA3D-0541708F2BA7}"/>
              </a:ext>
            </a:extLst>
          </p:cNvPr>
          <p:cNvSpPr txBox="1"/>
          <p:nvPr/>
        </p:nvSpPr>
        <p:spPr>
          <a:xfrm>
            <a:off x="6006235" y="3603242"/>
            <a:ext cx="25664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– 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Shrushti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Patel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 no – 159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23002171210126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B6 - CSE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AC26A1-5421-ABEA-2E3E-28FECF373F70}"/>
              </a:ext>
            </a:extLst>
          </p:cNvPr>
          <p:cNvSpPr txBox="1"/>
          <p:nvPr/>
        </p:nvSpPr>
        <p:spPr>
          <a:xfrm>
            <a:off x="568659" y="3580603"/>
            <a:ext cx="2619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–</a:t>
            </a:r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Preya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Thakkar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 no – 166</a:t>
            </a:r>
          </a:p>
          <a:p>
            <a:r>
              <a:rPr lang="en-US" b="1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E.No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23002171210182</a:t>
            </a: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B6 - CSE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FE909C-D789-D249-EF5B-7C7AB07FA0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427079-6AAF-356F-EBB8-4E14F7960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57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720000" y="595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OVERVIEW</a:t>
            </a:r>
            <a:endParaRPr sz="5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1486929" y="1203212"/>
            <a:ext cx="617014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E-commerce project is a comprehensive online shopping platform developed using Java, Data Structures (DS), and Database Management Systems (DBMS).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 involves online platforms, like websites and apps, where businesses and consumers can conduct transactions digitally instead of in physical stores.</a:t>
            </a:r>
          </a:p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E-commerce offers convenience, a wide range of choices, and the ability to shop 24/7 from anywhere with an internet connection. </a:t>
            </a:r>
            <a:endParaRPr dirty="0"/>
          </a:p>
        </p:txBody>
      </p:sp>
      <p:grpSp>
        <p:nvGrpSpPr>
          <p:cNvPr id="239" name="Google Shape;239;p36"/>
          <p:cNvGrpSpPr/>
          <p:nvPr/>
        </p:nvGrpSpPr>
        <p:grpSpPr>
          <a:xfrm>
            <a:off x="396318" y="1376775"/>
            <a:ext cx="8426679" cy="2929625"/>
            <a:chOff x="1890971" y="1788200"/>
            <a:chExt cx="2169979" cy="754416"/>
          </a:xfrm>
        </p:grpSpPr>
        <p:sp>
          <p:nvSpPr>
            <p:cNvPr id="240" name="Google Shape;240;p36"/>
            <p:cNvSpPr/>
            <p:nvPr/>
          </p:nvSpPr>
          <p:spPr>
            <a:xfrm>
              <a:off x="4038175" y="1788200"/>
              <a:ext cx="22775" cy="22775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6"/>
            <p:cNvSpPr/>
            <p:nvPr/>
          </p:nvSpPr>
          <p:spPr>
            <a:xfrm>
              <a:off x="3968012" y="2520516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6"/>
            <p:cNvSpPr/>
            <p:nvPr/>
          </p:nvSpPr>
          <p:spPr>
            <a:xfrm>
              <a:off x="1890971" y="2312797"/>
              <a:ext cx="52875" cy="50200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D926D84-0271-8554-439C-C2999E587F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7A6BFF-CDF6-2D37-FFAE-9D6845E18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FEATUERES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6"/>
          <p:cNvSpPr txBox="1">
            <a:spLocks noGrp="1"/>
          </p:cNvSpPr>
          <p:nvPr>
            <p:ph type="title"/>
          </p:nvPr>
        </p:nvSpPr>
        <p:spPr>
          <a:xfrm>
            <a:off x="719950" y="8932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FEATURES</a:t>
            </a:r>
            <a:endParaRPr dirty="0"/>
          </a:p>
        </p:txBody>
      </p:sp>
      <p:sp>
        <p:nvSpPr>
          <p:cNvPr id="778" name="Google Shape;778;p46"/>
          <p:cNvSpPr txBox="1">
            <a:spLocks noGrp="1"/>
          </p:cNvSpPr>
          <p:nvPr>
            <p:ph type="subTitle" idx="1"/>
          </p:nvPr>
        </p:nvSpPr>
        <p:spPr>
          <a:xfrm>
            <a:off x="719600" y="23587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MANAGEMENT</a:t>
            </a:r>
            <a:endParaRPr dirty="0"/>
          </a:p>
        </p:txBody>
      </p:sp>
      <p:sp>
        <p:nvSpPr>
          <p:cNvPr id="779" name="Google Shape;779;p46"/>
          <p:cNvSpPr txBox="1">
            <a:spLocks noGrp="1"/>
          </p:cNvSpPr>
          <p:nvPr>
            <p:ph type="subTitle" idx="2"/>
          </p:nvPr>
        </p:nvSpPr>
        <p:spPr>
          <a:xfrm>
            <a:off x="720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Allow users to create accounts, log in, and log out securely. Implement password hashing and secure authentication mechanisms.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0" name="Google Shape;780;p46"/>
          <p:cNvSpPr txBox="1">
            <a:spLocks noGrp="1"/>
          </p:cNvSpPr>
          <p:nvPr>
            <p:ph type="subTitle" idx="3"/>
          </p:nvPr>
        </p:nvSpPr>
        <p:spPr>
          <a:xfrm>
            <a:off x="341350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ORDER MANAGEMENT</a:t>
            </a:r>
            <a:endParaRPr dirty="0"/>
          </a:p>
        </p:txBody>
      </p:sp>
      <p:sp>
        <p:nvSpPr>
          <p:cNvPr id="781" name="Google Shape;781;p46"/>
          <p:cNvSpPr txBox="1">
            <a:spLocks noGrp="1"/>
          </p:cNvSpPr>
          <p:nvPr>
            <p:ph type="subTitle" idx="4"/>
          </p:nvPr>
        </p:nvSpPr>
        <p:spPr>
          <a:xfrm>
            <a:off x="3413738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Maintains a history of all user orders for all purchases.</a:t>
            </a:r>
            <a:endParaRPr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2" name="Google Shape;782;p46"/>
          <p:cNvSpPr txBox="1">
            <a:spLocks noGrp="1"/>
          </p:cNvSpPr>
          <p:nvPr>
            <p:ph type="subTitle" idx="5"/>
          </p:nvPr>
        </p:nvSpPr>
        <p:spPr>
          <a:xfrm>
            <a:off x="6107050" y="23587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IN" dirty="0"/>
          </a:p>
          <a:p>
            <a:pPr marL="0" indent="0"/>
            <a:r>
              <a:rPr lang="en-IN" dirty="0"/>
              <a:t>PRODUCT MANAGEMENT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46"/>
          <p:cNvSpPr txBox="1">
            <a:spLocks noGrp="1"/>
          </p:cNvSpPr>
          <p:nvPr>
            <p:ph type="subTitle" idx="6"/>
          </p:nvPr>
        </p:nvSpPr>
        <p:spPr>
          <a:xfrm>
            <a:off x="6107100" y="2658627"/>
            <a:ext cx="2316900" cy="7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Creates a structured catalog of products, including categories, subcategories, and product details (name, description, price, stock).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84" name="Google Shape;784;p46"/>
          <p:cNvGrpSpPr/>
          <p:nvPr/>
        </p:nvGrpSpPr>
        <p:grpSpPr>
          <a:xfrm>
            <a:off x="7092661" y="1856294"/>
            <a:ext cx="350166" cy="349434"/>
            <a:chOff x="3541011" y="1508594"/>
            <a:chExt cx="350166" cy="349434"/>
          </a:xfrm>
        </p:grpSpPr>
        <p:sp>
          <p:nvSpPr>
            <p:cNvPr id="785" name="Google Shape;785;p46"/>
            <p:cNvSpPr/>
            <p:nvPr/>
          </p:nvSpPr>
          <p:spPr>
            <a:xfrm>
              <a:off x="3600879" y="1568270"/>
              <a:ext cx="230049" cy="289758"/>
            </a:xfrm>
            <a:custGeom>
              <a:avLst/>
              <a:gdLst/>
              <a:ahLst/>
              <a:cxnLst/>
              <a:rect l="l" t="t" r="r" b="b"/>
              <a:pathLst>
                <a:path w="7228" h="9104" extrusionOk="0">
                  <a:moveTo>
                    <a:pt x="3810" y="3781"/>
                  </a:moveTo>
                  <a:cubicBezTo>
                    <a:pt x="4001" y="3781"/>
                    <a:pt x="4156" y="3936"/>
                    <a:pt x="4156" y="4138"/>
                  </a:cubicBezTo>
                  <a:lnTo>
                    <a:pt x="4156" y="4472"/>
                  </a:lnTo>
                  <a:cubicBezTo>
                    <a:pt x="4144" y="4757"/>
                    <a:pt x="3906" y="4995"/>
                    <a:pt x="3632" y="4995"/>
                  </a:cubicBezTo>
                  <a:cubicBezTo>
                    <a:pt x="3334" y="4995"/>
                    <a:pt x="3108" y="4757"/>
                    <a:pt x="3108" y="4472"/>
                  </a:cubicBezTo>
                  <a:lnTo>
                    <a:pt x="3108" y="4138"/>
                  </a:lnTo>
                  <a:cubicBezTo>
                    <a:pt x="3108" y="3936"/>
                    <a:pt x="3275" y="3781"/>
                    <a:pt x="3465" y="3781"/>
                  </a:cubicBezTo>
                  <a:close/>
                  <a:moveTo>
                    <a:pt x="3787" y="5329"/>
                  </a:moveTo>
                  <a:lnTo>
                    <a:pt x="3787" y="5400"/>
                  </a:lnTo>
                  <a:cubicBezTo>
                    <a:pt x="3810" y="5460"/>
                    <a:pt x="3822" y="5519"/>
                    <a:pt x="3846" y="5567"/>
                  </a:cubicBezTo>
                  <a:lnTo>
                    <a:pt x="3632" y="5781"/>
                  </a:lnTo>
                  <a:lnTo>
                    <a:pt x="3596" y="5781"/>
                  </a:lnTo>
                  <a:lnTo>
                    <a:pt x="3370" y="5567"/>
                  </a:lnTo>
                  <a:cubicBezTo>
                    <a:pt x="3406" y="5519"/>
                    <a:pt x="3417" y="5460"/>
                    <a:pt x="3417" y="5400"/>
                  </a:cubicBezTo>
                  <a:lnTo>
                    <a:pt x="3417" y="5329"/>
                  </a:lnTo>
                  <a:close/>
                  <a:moveTo>
                    <a:pt x="3617" y="361"/>
                  </a:moveTo>
                  <a:cubicBezTo>
                    <a:pt x="4471" y="361"/>
                    <a:pt x="5286" y="670"/>
                    <a:pt x="5918" y="1257"/>
                  </a:cubicBezTo>
                  <a:cubicBezTo>
                    <a:pt x="6573" y="1888"/>
                    <a:pt x="6942" y="2733"/>
                    <a:pt x="6942" y="3638"/>
                  </a:cubicBezTo>
                  <a:cubicBezTo>
                    <a:pt x="6906" y="4281"/>
                    <a:pt x="6692" y="4936"/>
                    <a:pt x="6323" y="5484"/>
                  </a:cubicBezTo>
                  <a:cubicBezTo>
                    <a:pt x="5953" y="6019"/>
                    <a:pt x="5430" y="6436"/>
                    <a:pt x="4822" y="6674"/>
                  </a:cubicBezTo>
                  <a:cubicBezTo>
                    <a:pt x="4620" y="6758"/>
                    <a:pt x="4501" y="6948"/>
                    <a:pt x="4501" y="7139"/>
                  </a:cubicBezTo>
                  <a:lnTo>
                    <a:pt x="4501" y="7591"/>
                  </a:lnTo>
                  <a:cubicBezTo>
                    <a:pt x="4501" y="7662"/>
                    <a:pt x="4489" y="7722"/>
                    <a:pt x="4441" y="7781"/>
                  </a:cubicBezTo>
                  <a:lnTo>
                    <a:pt x="4287" y="8032"/>
                  </a:lnTo>
                  <a:cubicBezTo>
                    <a:pt x="4263" y="8043"/>
                    <a:pt x="4251" y="8079"/>
                    <a:pt x="4251" y="8091"/>
                  </a:cubicBezTo>
                  <a:lnTo>
                    <a:pt x="3025" y="8091"/>
                  </a:lnTo>
                  <a:cubicBezTo>
                    <a:pt x="3013" y="8079"/>
                    <a:pt x="3013" y="8043"/>
                    <a:pt x="3001" y="8032"/>
                  </a:cubicBezTo>
                  <a:lnTo>
                    <a:pt x="2834" y="7781"/>
                  </a:lnTo>
                  <a:cubicBezTo>
                    <a:pt x="2786" y="7722"/>
                    <a:pt x="2775" y="7651"/>
                    <a:pt x="2775" y="7591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7" y="5769"/>
                  </a:lnTo>
                  <a:lnTo>
                    <a:pt x="3417" y="6019"/>
                  </a:lnTo>
                  <a:cubicBezTo>
                    <a:pt x="3477" y="6079"/>
                    <a:pt x="3560" y="6127"/>
                    <a:pt x="3656" y="6127"/>
                  </a:cubicBezTo>
                  <a:cubicBezTo>
                    <a:pt x="3751" y="6127"/>
                    <a:pt x="3834" y="6103"/>
                    <a:pt x="3894" y="6019"/>
                  </a:cubicBezTo>
                  <a:lnTo>
                    <a:pt x="4144" y="5769"/>
                  </a:lnTo>
                  <a:lnTo>
                    <a:pt x="4429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3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63" y="5698"/>
                    <a:pt x="4584" y="5626"/>
                  </a:cubicBezTo>
                  <a:lnTo>
                    <a:pt x="4179" y="5412"/>
                  </a:lnTo>
                  <a:lnTo>
                    <a:pt x="4179" y="5400"/>
                  </a:lnTo>
                  <a:lnTo>
                    <a:pt x="4179" y="5162"/>
                  </a:lnTo>
                  <a:cubicBezTo>
                    <a:pt x="4382" y="5007"/>
                    <a:pt x="4525" y="4757"/>
                    <a:pt x="4525" y="4472"/>
                  </a:cubicBezTo>
                  <a:lnTo>
                    <a:pt x="4525" y="4138"/>
                  </a:lnTo>
                  <a:cubicBezTo>
                    <a:pt x="4525" y="3757"/>
                    <a:pt x="4227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38"/>
                  </a:cubicBezTo>
                  <a:lnTo>
                    <a:pt x="2810" y="4472"/>
                  </a:lnTo>
                  <a:cubicBezTo>
                    <a:pt x="2810" y="4757"/>
                    <a:pt x="2941" y="4995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26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60"/>
                    <a:pt x="1381" y="6055"/>
                    <a:pt x="1012" y="5567"/>
                  </a:cubicBezTo>
                  <a:cubicBezTo>
                    <a:pt x="572" y="4984"/>
                    <a:pt x="369" y="4281"/>
                    <a:pt x="381" y="3567"/>
                  </a:cubicBezTo>
                  <a:cubicBezTo>
                    <a:pt x="393" y="2745"/>
                    <a:pt x="727" y="1959"/>
                    <a:pt x="1310" y="1364"/>
                  </a:cubicBezTo>
                  <a:cubicBezTo>
                    <a:pt x="1882" y="769"/>
                    <a:pt x="2655" y="412"/>
                    <a:pt x="3477" y="364"/>
                  </a:cubicBezTo>
                  <a:cubicBezTo>
                    <a:pt x="3524" y="362"/>
                    <a:pt x="3571" y="361"/>
                    <a:pt x="3617" y="361"/>
                  </a:cubicBezTo>
                  <a:close/>
                  <a:moveTo>
                    <a:pt x="4144" y="8424"/>
                  </a:moveTo>
                  <a:lnTo>
                    <a:pt x="4144" y="8782"/>
                  </a:lnTo>
                  <a:lnTo>
                    <a:pt x="3108" y="8794"/>
                  </a:lnTo>
                  <a:cubicBezTo>
                    <a:pt x="3108" y="8794"/>
                    <a:pt x="3096" y="8794"/>
                    <a:pt x="3096" y="8782"/>
                  </a:cubicBezTo>
                  <a:lnTo>
                    <a:pt x="3096" y="8424"/>
                  </a:lnTo>
                  <a:close/>
                  <a:moveTo>
                    <a:pt x="3635" y="0"/>
                  </a:moveTo>
                  <a:cubicBezTo>
                    <a:pt x="3563" y="0"/>
                    <a:pt x="3490" y="2"/>
                    <a:pt x="3417" y="7"/>
                  </a:cubicBezTo>
                  <a:cubicBezTo>
                    <a:pt x="2513" y="54"/>
                    <a:pt x="1667" y="435"/>
                    <a:pt x="1024" y="1114"/>
                  </a:cubicBezTo>
                  <a:cubicBezTo>
                    <a:pt x="381" y="1769"/>
                    <a:pt x="24" y="2626"/>
                    <a:pt x="12" y="3531"/>
                  </a:cubicBezTo>
                  <a:cubicBezTo>
                    <a:pt x="0" y="4341"/>
                    <a:pt x="238" y="5103"/>
                    <a:pt x="691" y="5734"/>
                  </a:cubicBezTo>
                  <a:cubicBezTo>
                    <a:pt x="1131" y="6317"/>
                    <a:pt x="1739" y="6781"/>
                    <a:pt x="2405" y="7019"/>
                  </a:cubicBezTo>
                  <a:lnTo>
                    <a:pt x="2405" y="7603"/>
                  </a:lnTo>
                  <a:cubicBezTo>
                    <a:pt x="2405" y="7734"/>
                    <a:pt x="2453" y="7865"/>
                    <a:pt x="2524" y="7972"/>
                  </a:cubicBezTo>
                  <a:lnTo>
                    <a:pt x="2691" y="8222"/>
                  </a:lnTo>
                  <a:cubicBezTo>
                    <a:pt x="2739" y="8282"/>
                    <a:pt x="2751" y="8353"/>
                    <a:pt x="2751" y="8413"/>
                  </a:cubicBezTo>
                  <a:lnTo>
                    <a:pt x="2751" y="8770"/>
                  </a:lnTo>
                  <a:cubicBezTo>
                    <a:pt x="2751" y="8948"/>
                    <a:pt x="2894" y="9103"/>
                    <a:pt x="3072" y="9103"/>
                  </a:cubicBezTo>
                  <a:lnTo>
                    <a:pt x="4108" y="9103"/>
                  </a:lnTo>
                  <a:cubicBezTo>
                    <a:pt x="4287" y="9103"/>
                    <a:pt x="4429" y="8948"/>
                    <a:pt x="4429" y="8770"/>
                  </a:cubicBezTo>
                  <a:lnTo>
                    <a:pt x="4429" y="8413"/>
                  </a:lnTo>
                  <a:cubicBezTo>
                    <a:pt x="4429" y="8341"/>
                    <a:pt x="4441" y="8282"/>
                    <a:pt x="4489" y="8222"/>
                  </a:cubicBezTo>
                  <a:lnTo>
                    <a:pt x="4656" y="7972"/>
                  </a:lnTo>
                  <a:cubicBezTo>
                    <a:pt x="4727" y="7865"/>
                    <a:pt x="4775" y="7734"/>
                    <a:pt x="4775" y="7603"/>
                  </a:cubicBezTo>
                  <a:lnTo>
                    <a:pt x="4775" y="7150"/>
                  </a:lnTo>
                  <a:cubicBezTo>
                    <a:pt x="4775" y="7079"/>
                    <a:pt x="4822" y="7008"/>
                    <a:pt x="4894" y="6984"/>
                  </a:cubicBezTo>
                  <a:cubicBezTo>
                    <a:pt x="5561" y="6734"/>
                    <a:pt x="6132" y="6269"/>
                    <a:pt x="6549" y="5698"/>
                  </a:cubicBezTo>
                  <a:cubicBezTo>
                    <a:pt x="6966" y="5079"/>
                    <a:pt x="7180" y="4388"/>
                    <a:pt x="7180" y="3638"/>
                  </a:cubicBezTo>
                  <a:cubicBezTo>
                    <a:pt x="7227" y="2614"/>
                    <a:pt x="6823" y="1674"/>
                    <a:pt x="6096" y="995"/>
                  </a:cubicBezTo>
                  <a:cubicBezTo>
                    <a:pt x="5422" y="354"/>
                    <a:pt x="4564" y="0"/>
                    <a:pt x="3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6"/>
            <p:cNvSpPr/>
            <p:nvPr/>
          </p:nvSpPr>
          <p:spPr>
            <a:xfrm>
              <a:off x="3541011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69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72"/>
                    <a:pt x="1465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6"/>
            <p:cNvSpPr/>
            <p:nvPr/>
          </p:nvSpPr>
          <p:spPr>
            <a:xfrm>
              <a:off x="3842259" y="1677980"/>
              <a:ext cx="48919" cy="10630"/>
            </a:xfrm>
            <a:custGeom>
              <a:avLst/>
              <a:gdLst/>
              <a:ahLst/>
              <a:cxnLst/>
              <a:rect l="l" t="t" r="r" b="b"/>
              <a:pathLst>
                <a:path w="1537" h="334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72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6"/>
            <p:cNvSpPr/>
            <p:nvPr/>
          </p:nvSpPr>
          <p:spPr>
            <a:xfrm>
              <a:off x="3711161" y="1508594"/>
              <a:ext cx="10248" cy="48537"/>
            </a:xfrm>
            <a:custGeom>
              <a:avLst/>
              <a:gdLst/>
              <a:ahLst/>
              <a:cxnLst/>
              <a:rect l="l" t="t" r="r" b="b"/>
              <a:pathLst>
                <a:path w="322" h="1525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370"/>
                  </a:lnTo>
                  <a:cubicBezTo>
                    <a:pt x="0" y="1453"/>
                    <a:pt x="72" y="1525"/>
                    <a:pt x="167" y="1525"/>
                  </a:cubicBezTo>
                  <a:cubicBezTo>
                    <a:pt x="250" y="1525"/>
                    <a:pt x="322" y="1453"/>
                    <a:pt x="322" y="1370"/>
                  </a:cubicBezTo>
                  <a:lnTo>
                    <a:pt x="322" y="155"/>
                  </a:lnTo>
                  <a:cubicBezTo>
                    <a:pt x="310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6"/>
            <p:cNvSpPr/>
            <p:nvPr/>
          </p:nvSpPr>
          <p:spPr>
            <a:xfrm>
              <a:off x="3633470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1"/>
                    <a:pt x="24" y="859"/>
                    <a:pt x="107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8" y="918"/>
                    <a:pt x="286" y="882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679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6"/>
            <p:cNvSpPr/>
            <p:nvPr/>
          </p:nvSpPr>
          <p:spPr>
            <a:xfrm>
              <a:off x="3775962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534" y="1"/>
                  </a:moveTo>
                  <a:cubicBezTo>
                    <a:pt x="476" y="1"/>
                    <a:pt x="418" y="28"/>
                    <a:pt x="393" y="77"/>
                  </a:cubicBezTo>
                  <a:lnTo>
                    <a:pt x="48" y="672"/>
                  </a:lnTo>
                  <a:cubicBezTo>
                    <a:pt x="0" y="744"/>
                    <a:pt x="36" y="851"/>
                    <a:pt x="107" y="898"/>
                  </a:cubicBezTo>
                  <a:cubicBezTo>
                    <a:pt x="131" y="910"/>
                    <a:pt x="167" y="910"/>
                    <a:pt x="179" y="910"/>
                  </a:cubicBezTo>
                  <a:cubicBezTo>
                    <a:pt x="238" y="910"/>
                    <a:pt x="286" y="887"/>
                    <a:pt x="310" y="839"/>
                  </a:cubicBezTo>
                  <a:lnTo>
                    <a:pt x="655" y="244"/>
                  </a:lnTo>
                  <a:cubicBezTo>
                    <a:pt x="714" y="172"/>
                    <a:pt x="691" y="65"/>
                    <a:pt x="607" y="17"/>
                  </a:cubicBezTo>
                  <a:cubicBezTo>
                    <a:pt x="585" y="6"/>
                    <a:pt x="560" y="1"/>
                    <a:pt x="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6"/>
            <p:cNvSpPr/>
            <p:nvPr/>
          </p:nvSpPr>
          <p:spPr>
            <a:xfrm>
              <a:off x="3577390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0" y="33"/>
                    <a:pt x="48" y="82"/>
                  </a:cubicBezTo>
                  <a:cubicBezTo>
                    <a:pt x="0" y="153"/>
                    <a:pt x="36" y="261"/>
                    <a:pt x="107" y="308"/>
                  </a:cubicBezTo>
                  <a:lnTo>
                    <a:pt x="703" y="642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94"/>
                  </a:cubicBezTo>
                  <a:cubicBezTo>
                    <a:pt x="976" y="499"/>
                    <a:pt x="941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6"/>
            <p:cNvSpPr/>
            <p:nvPr/>
          </p:nvSpPr>
          <p:spPr>
            <a:xfrm>
              <a:off x="3823703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lnTo>
                    <a:pt x="703" y="641"/>
                  </a:lnTo>
                  <a:cubicBezTo>
                    <a:pt x="738" y="665"/>
                    <a:pt x="762" y="665"/>
                    <a:pt x="774" y="665"/>
                  </a:cubicBezTo>
                  <a:cubicBezTo>
                    <a:pt x="834" y="665"/>
                    <a:pt x="881" y="629"/>
                    <a:pt x="917" y="594"/>
                  </a:cubicBezTo>
                  <a:cubicBezTo>
                    <a:pt x="977" y="510"/>
                    <a:pt x="953" y="415"/>
                    <a:pt x="869" y="368"/>
                  </a:cubicBezTo>
                  <a:lnTo>
                    <a:pt x="274" y="22"/>
                  </a:lnTo>
                  <a:cubicBezTo>
                    <a:pt x="252" y="7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6"/>
            <p:cNvSpPr/>
            <p:nvPr/>
          </p:nvSpPr>
          <p:spPr>
            <a:xfrm>
              <a:off x="3775962" y="1792018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0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2"/>
                    <a:pt x="476" y="918"/>
                    <a:pt x="524" y="918"/>
                  </a:cubicBezTo>
                  <a:cubicBezTo>
                    <a:pt x="548" y="918"/>
                    <a:pt x="583" y="918"/>
                    <a:pt x="595" y="894"/>
                  </a:cubicBezTo>
                  <a:cubicBezTo>
                    <a:pt x="691" y="859"/>
                    <a:pt x="714" y="751"/>
                    <a:pt x="667" y="680"/>
                  </a:cubicBezTo>
                  <a:lnTo>
                    <a:pt x="333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6"/>
            <p:cNvSpPr/>
            <p:nvPr/>
          </p:nvSpPr>
          <p:spPr>
            <a:xfrm>
              <a:off x="3633470" y="1545195"/>
              <a:ext cx="22757" cy="28995"/>
            </a:xfrm>
            <a:custGeom>
              <a:avLst/>
              <a:gdLst/>
              <a:ahLst/>
              <a:cxnLst/>
              <a:rect l="l" t="t" r="r" b="b"/>
              <a:pathLst>
                <a:path w="715" h="911" extrusionOk="0">
                  <a:moveTo>
                    <a:pt x="181" y="1"/>
                  </a:moveTo>
                  <a:cubicBezTo>
                    <a:pt x="155" y="1"/>
                    <a:pt x="130" y="6"/>
                    <a:pt x="107" y="17"/>
                  </a:cubicBezTo>
                  <a:cubicBezTo>
                    <a:pt x="24" y="65"/>
                    <a:pt x="0" y="172"/>
                    <a:pt x="48" y="244"/>
                  </a:cubicBezTo>
                  <a:lnTo>
                    <a:pt x="381" y="839"/>
                  </a:lnTo>
                  <a:cubicBezTo>
                    <a:pt x="417" y="887"/>
                    <a:pt x="477" y="910"/>
                    <a:pt x="524" y="910"/>
                  </a:cubicBezTo>
                  <a:cubicBezTo>
                    <a:pt x="548" y="910"/>
                    <a:pt x="584" y="910"/>
                    <a:pt x="596" y="898"/>
                  </a:cubicBezTo>
                  <a:cubicBezTo>
                    <a:pt x="679" y="851"/>
                    <a:pt x="715" y="744"/>
                    <a:pt x="667" y="672"/>
                  </a:cubicBezTo>
                  <a:lnTo>
                    <a:pt x="322" y="77"/>
                  </a:lnTo>
                  <a:cubicBezTo>
                    <a:pt x="297" y="28"/>
                    <a:pt x="238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6"/>
            <p:cNvSpPr/>
            <p:nvPr/>
          </p:nvSpPr>
          <p:spPr>
            <a:xfrm>
              <a:off x="3823703" y="160149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1"/>
                    <a:pt x="48" y="594"/>
                  </a:cubicBezTo>
                  <a:cubicBezTo>
                    <a:pt x="84" y="630"/>
                    <a:pt x="143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53" y="249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6"/>
            <p:cNvSpPr/>
            <p:nvPr/>
          </p:nvSpPr>
          <p:spPr>
            <a:xfrm>
              <a:off x="3577390" y="1743608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7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43" y="665"/>
                    <a:pt x="179" y="665"/>
                  </a:cubicBezTo>
                  <a:cubicBezTo>
                    <a:pt x="214" y="665"/>
                    <a:pt x="238" y="665"/>
                    <a:pt x="262" y="653"/>
                  </a:cubicBezTo>
                  <a:lnTo>
                    <a:pt x="857" y="308"/>
                  </a:lnTo>
                  <a:cubicBezTo>
                    <a:pt x="941" y="260"/>
                    <a:pt x="976" y="153"/>
                    <a:pt x="929" y="82"/>
                  </a:cubicBezTo>
                  <a:cubicBezTo>
                    <a:pt x="896" y="33"/>
                    <a:pt x="835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6"/>
            <p:cNvSpPr/>
            <p:nvPr/>
          </p:nvSpPr>
          <p:spPr>
            <a:xfrm>
              <a:off x="3732358" y="1593032"/>
              <a:ext cx="71294" cy="62255"/>
            </a:xfrm>
            <a:custGeom>
              <a:avLst/>
              <a:gdLst/>
              <a:ahLst/>
              <a:cxnLst/>
              <a:rect l="l" t="t" r="r" b="b"/>
              <a:pathLst>
                <a:path w="2240" h="1956" extrusionOk="0">
                  <a:moveTo>
                    <a:pt x="186" y="1"/>
                  </a:moveTo>
                  <a:cubicBezTo>
                    <a:pt x="103" y="1"/>
                    <a:pt x="34" y="47"/>
                    <a:pt x="13" y="122"/>
                  </a:cubicBezTo>
                  <a:cubicBezTo>
                    <a:pt x="1" y="217"/>
                    <a:pt x="48" y="300"/>
                    <a:pt x="132" y="324"/>
                  </a:cubicBezTo>
                  <a:cubicBezTo>
                    <a:pt x="930" y="527"/>
                    <a:pt x="1584" y="1098"/>
                    <a:pt x="1894" y="1848"/>
                  </a:cubicBezTo>
                  <a:cubicBezTo>
                    <a:pt x="1918" y="1908"/>
                    <a:pt x="1977" y="1955"/>
                    <a:pt x="2037" y="1955"/>
                  </a:cubicBezTo>
                  <a:cubicBezTo>
                    <a:pt x="2061" y="1955"/>
                    <a:pt x="2084" y="1955"/>
                    <a:pt x="2096" y="1943"/>
                  </a:cubicBezTo>
                  <a:cubicBezTo>
                    <a:pt x="2192" y="1908"/>
                    <a:pt x="2239" y="1824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5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46"/>
          <p:cNvGrpSpPr/>
          <p:nvPr/>
        </p:nvGrpSpPr>
        <p:grpSpPr>
          <a:xfrm>
            <a:off x="1705196" y="1858014"/>
            <a:ext cx="345997" cy="345997"/>
            <a:chOff x="1756921" y="1509739"/>
            <a:chExt cx="345997" cy="345997"/>
          </a:xfrm>
        </p:grpSpPr>
        <p:sp>
          <p:nvSpPr>
            <p:cNvPr id="799" name="Google Shape;799;p46"/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6"/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6"/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6"/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6"/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6"/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6"/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6"/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6"/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6"/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6"/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6"/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6"/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6"/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46"/>
          <p:cNvGrpSpPr/>
          <p:nvPr/>
        </p:nvGrpSpPr>
        <p:grpSpPr>
          <a:xfrm>
            <a:off x="4394377" y="1853274"/>
            <a:ext cx="355099" cy="355481"/>
            <a:chOff x="3539102" y="2427549"/>
            <a:chExt cx="355099" cy="355481"/>
          </a:xfrm>
        </p:grpSpPr>
        <p:sp>
          <p:nvSpPr>
            <p:cNvPr id="817" name="Google Shape;817;p46"/>
            <p:cNvSpPr/>
            <p:nvPr/>
          </p:nvSpPr>
          <p:spPr>
            <a:xfrm>
              <a:off x="3539102" y="2561320"/>
              <a:ext cx="355099" cy="221710"/>
            </a:xfrm>
            <a:custGeom>
              <a:avLst/>
              <a:gdLst/>
              <a:ahLst/>
              <a:cxnLst/>
              <a:rect l="l" t="t" r="r" b="b"/>
              <a:pathLst>
                <a:path w="11157" h="6966" extrusionOk="0">
                  <a:moveTo>
                    <a:pt x="2953" y="3131"/>
                  </a:moveTo>
                  <a:lnTo>
                    <a:pt x="2953" y="6644"/>
                  </a:lnTo>
                  <a:lnTo>
                    <a:pt x="1537" y="6644"/>
                  </a:lnTo>
                  <a:lnTo>
                    <a:pt x="1537" y="3131"/>
                  </a:lnTo>
                  <a:close/>
                  <a:moveTo>
                    <a:pt x="6263" y="2250"/>
                  </a:moveTo>
                  <a:lnTo>
                    <a:pt x="6263" y="6644"/>
                  </a:lnTo>
                  <a:lnTo>
                    <a:pt x="4858" y="6644"/>
                  </a:lnTo>
                  <a:lnTo>
                    <a:pt x="4858" y="2250"/>
                  </a:lnTo>
                  <a:close/>
                  <a:moveTo>
                    <a:pt x="9585" y="333"/>
                  </a:moveTo>
                  <a:lnTo>
                    <a:pt x="9585" y="6644"/>
                  </a:lnTo>
                  <a:lnTo>
                    <a:pt x="8168" y="6644"/>
                  </a:lnTo>
                  <a:lnTo>
                    <a:pt x="8168" y="333"/>
                  </a:lnTo>
                  <a:close/>
                  <a:moveTo>
                    <a:pt x="8025" y="0"/>
                  </a:moveTo>
                  <a:cubicBezTo>
                    <a:pt x="7930" y="0"/>
                    <a:pt x="7859" y="83"/>
                    <a:pt x="7859" y="167"/>
                  </a:cubicBezTo>
                  <a:lnTo>
                    <a:pt x="7859" y="6644"/>
                  </a:lnTo>
                  <a:lnTo>
                    <a:pt x="6609" y="6644"/>
                  </a:lnTo>
                  <a:lnTo>
                    <a:pt x="6609" y="2084"/>
                  </a:lnTo>
                  <a:cubicBezTo>
                    <a:pt x="6609" y="2000"/>
                    <a:pt x="6537" y="1917"/>
                    <a:pt x="6442" y="1917"/>
                  </a:cubicBezTo>
                  <a:lnTo>
                    <a:pt x="4704" y="1917"/>
                  </a:lnTo>
                  <a:cubicBezTo>
                    <a:pt x="4608" y="1917"/>
                    <a:pt x="4537" y="2000"/>
                    <a:pt x="4537" y="2084"/>
                  </a:cubicBezTo>
                  <a:lnTo>
                    <a:pt x="4537" y="6644"/>
                  </a:lnTo>
                  <a:lnTo>
                    <a:pt x="3287" y="6644"/>
                  </a:lnTo>
                  <a:lnTo>
                    <a:pt x="3287" y="2965"/>
                  </a:lnTo>
                  <a:cubicBezTo>
                    <a:pt x="3287" y="2881"/>
                    <a:pt x="3215" y="2798"/>
                    <a:pt x="3120" y="2798"/>
                  </a:cubicBezTo>
                  <a:lnTo>
                    <a:pt x="1382" y="2798"/>
                  </a:lnTo>
                  <a:cubicBezTo>
                    <a:pt x="1298" y="2798"/>
                    <a:pt x="1215" y="2881"/>
                    <a:pt x="1215" y="2965"/>
                  </a:cubicBezTo>
                  <a:lnTo>
                    <a:pt x="1215" y="6644"/>
                  </a:lnTo>
                  <a:lnTo>
                    <a:pt x="167" y="6644"/>
                  </a:lnTo>
                  <a:cubicBezTo>
                    <a:pt x="72" y="6644"/>
                    <a:pt x="1" y="6715"/>
                    <a:pt x="1" y="6810"/>
                  </a:cubicBezTo>
                  <a:cubicBezTo>
                    <a:pt x="1" y="6894"/>
                    <a:pt x="72" y="6965"/>
                    <a:pt x="167" y="6965"/>
                  </a:cubicBezTo>
                  <a:lnTo>
                    <a:pt x="11002" y="6965"/>
                  </a:lnTo>
                  <a:cubicBezTo>
                    <a:pt x="11085" y="6965"/>
                    <a:pt x="11157" y="6894"/>
                    <a:pt x="11157" y="6810"/>
                  </a:cubicBezTo>
                  <a:cubicBezTo>
                    <a:pt x="11145" y="6715"/>
                    <a:pt x="11073" y="6644"/>
                    <a:pt x="10990" y="6644"/>
                  </a:cubicBezTo>
                  <a:lnTo>
                    <a:pt x="9930" y="6644"/>
                  </a:lnTo>
                  <a:lnTo>
                    <a:pt x="9930" y="167"/>
                  </a:lnTo>
                  <a:cubicBezTo>
                    <a:pt x="9930" y="83"/>
                    <a:pt x="9859" y="0"/>
                    <a:pt x="9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3544417" y="2427549"/>
              <a:ext cx="339568" cy="205415"/>
            </a:xfrm>
            <a:custGeom>
              <a:avLst/>
              <a:gdLst/>
              <a:ahLst/>
              <a:cxnLst/>
              <a:rect l="l" t="t" r="r" b="b"/>
              <a:pathLst>
                <a:path w="10669" h="6454" extrusionOk="0">
                  <a:moveTo>
                    <a:pt x="10157" y="0"/>
                  </a:moveTo>
                  <a:cubicBezTo>
                    <a:pt x="10125" y="0"/>
                    <a:pt x="10093" y="4"/>
                    <a:pt x="10061" y="12"/>
                  </a:cubicBezTo>
                  <a:lnTo>
                    <a:pt x="8656" y="191"/>
                  </a:lnTo>
                  <a:cubicBezTo>
                    <a:pt x="8382" y="214"/>
                    <a:pt x="8180" y="488"/>
                    <a:pt x="8216" y="762"/>
                  </a:cubicBezTo>
                  <a:cubicBezTo>
                    <a:pt x="8238" y="1032"/>
                    <a:pt x="8483" y="1217"/>
                    <a:pt x="8751" y="1217"/>
                  </a:cubicBezTo>
                  <a:cubicBezTo>
                    <a:pt x="8767" y="1217"/>
                    <a:pt x="8783" y="1216"/>
                    <a:pt x="8799" y="1215"/>
                  </a:cubicBezTo>
                  <a:lnTo>
                    <a:pt x="8906" y="1203"/>
                  </a:lnTo>
                  <a:lnTo>
                    <a:pt x="8906" y="1203"/>
                  </a:lnTo>
                  <a:cubicBezTo>
                    <a:pt x="7204" y="3191"/>
                    <a:pt x="5156" y="4215"/>
                    <a:pt x="3715" y="4727"/>
                  </a:cubicBezTo>
                  <a:cubicBezTo>
                    <a:pt x="1917" y="5370"/>
                    <a:pt x="524" y="5429"/>
                    <a:pt x="500" y="5429"/>
                  </a:cubicBezTo>
                  <a:cubicBezTo>
                    <a:pt x="227" y="5441"/>
                    <a:pt x="0" y="5679"/>
                    <a:pt x="12" y="5965"/>
                  </a:cubicBezTo>
                  <a:cubicBezTo>
                    <a:pt x="24" y="6239"/>
                    <a:pt x="250" y="6453"/>
                    <a:pt x="524" y="6453"/>
                  </a:cubicBezTo>
                  <a:lnTo>
                    <a:pt x="536" y="6453"/>
                  </a:lnTo>
                  <a:cubicBezTo>
                    <a:pt x="596" y="6453"/>
                    <a:pt x="2084" y="6394"/>
                    <a:pt x="4037" y="5703"/>
                  </a:cubicBezTo>
                  <a:cubicBezTo>
                    <a:pt x="5132" y="5322"/>
                    <a:pt x="6156" y="4798"/>
                    <a:pt x="7096" y="4167"/>
                  </a:cubicBezTo>
                  <a:cubicBezTo>
                    <a:pt x="7168" y="4120"/>
                    <a:pt x="7192" y="4013"/>
                    <a:pt x="7144" y="3941"/>
                  </a:cubicBezTo>
                  <a:cubicBezTo>
                    <a:pt x="7113" y="3895"/>
                    <a:pt x="7058" y="3869"/>
                    <a:pt x="7003" y="3869"/>
                  </a:cubicBezTo>
                  <a:cubicBezTo>
                    <a:pt x="6973" y="3869"/>
                    <a:pt x="6943" y="3877"/>
                    <a:pt x="6918" y="3893"/>
                  </a:cubicBezTo>
                  <a:cubicBezTo>
                    <a:pt x="5989" y="4513"/>
                    <a:pt x="5001" y="5025"/>
                    <a:pt x="3929" y="5394"/>
                  </a:cubicBezTo>
                  <a:cubicBezTo>
                    <a:pt x="2024" y="6084"/>
                    <a:pt x="596" y="6120"/>
                    <a:pt x="536" y="6120"/>
                  </a:cubicBezTo>
                  <a:cubicBezTo>
                    <a:pt x="429" y="6120"/>
                    <a:pt x="358" y="6049"/>
                    <a:pt x="358" y="5953"/>
                  </a:cubicBezTo>
                  <a:cubicBezTo>
                    <a:pt x="358" y="5846"/>
                    <a:pt x="429" y="5751"/>
                    <a:pt x="536" y="5751"/>
                  </a:cubicBezTo>
                  <a:cubicBezTo>
                    <a:pt x="548" y="5751"/>
                    <a:pt x="1989" y="5691"/>
                    <a:pt x="3834" y="5036"/>
                  </a:cubicBezTo>
                  <a:cubicBezTo>
                    <a:pt x="5406" y="4489"/>
                    <a:pt x="7632" y="3346"/>
                    <a:pt x="9454" y="1084"/>
                  </a:cubicBezTo>
                  <a:cubicBezTo>
                    <a:pt x="9534" y="969"/>
                    <a:pt x="9459" y="809"/>
                    <a:pt x="9315" y="809"/>
                  </a:cubicBezTo>
                  <a:cubicBezTo>
                    <a:pt x="9310" y="809"/>
                    <a:pt x="9304" y="809"/>
                    <a:pt x="9299" y="810"/>
                  </a:cubicBezTo>
                  <a:lnTo>
                    <a:pt x="8775" y="869"/>
                  </a:lnTo>
                  <a:cubicBezTo>
                    <a:pt x="8768" y="870"/>
                    <a:pt x="8761" y="871"/>
                    <a:pt x="8754" y="871"/>
                  </a:cubicBezTo>
                  <a:cubicBezTo>
                    <a:pt x="8676" y="871"/>
                    <a:pt x="8595" y="815"/>
                    <a:pt x="8573" y="738"/>
                  </a:cubicBezTo>
                  <a:cubicBezTo>
                    <a:pt x="8537" y="631"/>
                    <a:pt x="8620" y="512"/>
                    <a:pt x="8740" y="500"/>
                  </a:cubicBezTo>
                  <a:lnTo>
                    <a:pt x="10133" y="322"/>
                  </a:lnTo>
                  <a:cubicBezTo>
                    <a:pt x="10139" y="321"/>
                    <a:pt x="10146" y="320"/>
                    <a:pt x="10153" y="320"/>
                  </a:cubicBezTo>
                  <a:cubicBezTo>
                    <a:pt x="10253" y="320"/>
                    <a:pt x="10347" y="400"/>
                    <a:pt x="10347" y="500"/>
                  </a:cubicBezTo>
                  <a:lnTo>
                    <a:pt x="10347" y="1893"/>
                  </a:lnTo>
                  <a:cubicBezTo>
                    <a:pt x="10347" y="2000"/>
                    <a:pt x="10252" y="2072"/>
                    <a:pt x="10168" y="2072"/>
                  </a:cubicBezTo>
                  <a:cubicBezTo>
                    <a:pt x="10073" y="2072"/>
                    <a:pt x="9990" y="1988"/>
                    <a:pt x="9990" y="1893"/>
                  </a:cubicBezTo>
                  <a:lnTo>
                    <a:pt x="9990" y="1477"/>
                  </a:lnTo>
                  <a:cubicBezTo>
                    <a:pt x="9990" y="1417"/>
                    <a:pt x="9942" y="1346"/>
                    <a:pt x="9883" y="1334"/>
                  </a:cubicBezTo>
                  <a:cubicBezTo>
                    <a:pt x="9866" y="1324"/>
                    <a:pt x="9848" y="1319"/>
                    <a:pt x="9830" y="1319"/>
                  </a:cubicBezTo>
                  <a:cubicBezTo>
                    <a:pt x="9784" y="1319"/>
                    <a:pt x="9738" y="1347"/>
                    <a:pt x="9704" y="1381"/>
                  </a:cubicBezTo>
                  <a:cubicBezTo>
                    <a:pt x="9085" y="2119"/>
                    <a:pt x="8394" y="2810"/>
                    <a:pt x="7632" y="3382"/>
                  </a:cubicBezTo>
                  <a:cubicBezTo>
                    <a:pt x="7561" y="3441"/>
                    <a:pt x="7537" y="3548"/>
                    <a:pt x="7597" y="3608"/>
                  </a:cubicBezTo>
                  <a:cubicBezTo>
                    <a:pt x="7635" y="3646"/>
                    <a:pt x="7692" y="3674"/>
                    <a:pt x="7744" y="3674"/>
                  </a:cubicBezTo>
                  <a:cubicBezTo>
                    <a:pt x="7773" y="3674"/>
                    <a:pt x="7801" y="3665"/>
                    <a:pt x="7823" y="3643"/>
                  </a:cubicBezTo>
                  <a:cubicBezTo>
                    <a:pt x="8489" y="3131"/>
                    <a:pt x="9109" y="2548"/>
                    <a:pt x="9656" y="1917"/>
                  </a:cubicBezTo>
                  <a:cubicBezTo>
                    <a:pt x="9668" y="2179"/>
                    <a:pt x="9894" y="2405"/>
                    <a:pt x="10156" y="2405"/>
                  </a:cubicBezTo>
                  <a:cubicBezTo>
                    <a:pt x="10442" y="2405"/>
                    <a:pt x="10668" y="2179"/>
                    <a:pt x="10668" y="1893"/>
                  </a:cubicBezTo>
                  <a:lnTo>
                    <a:pt x="10668" y="500"/>
                  </a:lnTo>
                  <a:cubicBezTo>
                    <a:pt x="10621" y="369"/>
                    <a:pt x="10561" y="238"/>
                    <a:pt x="10466" y="131"/>
                  </a:cubicBezTo>
                  <a:cubicBezTo>
                    <a:pt x="10382" y="48"/>
                    <a:pt x="10270" y="0"/>
                    <a:pt x="10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46"/>
          <p:cNvGrpSpPr/>
          <p:nvPr/>
        </p:nvGrpSpPr>
        <p:grpSpPr>
          <a:xfrm flipH="1">
            <a:off x="5875692" y="285902"/>
            <a:ext cx="2956954" cy="4721744"/>
            <a:chOff x="4479125" y="1041049"/>
            <a:chExt cx="935952" cy="1494601"/>
          </a:xfrm>
        </p:grpSpPr>
        <p:sp>
          <p:nvSpPr>
            <p:cNvPr id="820" name="Google Shape;820;p46"/>
            <p:cNvSpPr/>
            <p:nvPr/>
          </p:nvSpPr>
          <p:spPr>
            <a:xfrm>
              <a:off x="4810350" y="2482750"/>
              <a:ext cx="53550" cy="52900"/>
            </a:xfrm>
            <a:custGeom>
              <a:avLst/>
              <a:gdLst/>
              <a:ahLst/>
              <a:cxnLst/>
              <a:rect l="l" t="t" r="r" b="b"/>
              <a:pathLst>
                <a:path w="2142" h="2116" fill="none" extrusionOk="0">
                  <a:moveTo>
                    <a:pt x="1901" y="884"/>
                  </a:moveTo>
                  <a:cubicBezTo>
                    <a:pt x="2142" y="1553"/>
                    <a:pt x="1473" y="2115"/>
                    <a:pt x="804" y="2008"/>
                  </a:cubicBezTo>
                  <a:cubicBezTo>
                    <a:pt x="563" y="1901"/>
                    <a:pt x="242" y="1660"/>
                    <a:pt x="242" y="1339"/>
                  </a:cubicBezTo>
                  <a:cubicBezTo>
                    <a:pt x="1" y="670"/>
                    <a:pt x="563" y="1"/>
                    <a:pt x="1232" y="215"/>
                  </a:cubicBezTo>
                  <a:cubicBezTo>
                    <a:pt x="1580" y="322"/>
                    <a:pt x="1901" y="563"/>
                    <a:pt x="1901" y="884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4640400" y="2418525"/>
              <a:ext cx="22775" cy="22100"/>
            </a:xfrm>
            <a:custGeom>
              <a:avLst/>
              <a:gdLst/>
              <a:ahLst/>
              <a:cxnLst/>
              <a:rect l="l" t="t" r="r" b="b"/>
              <a:pathLst>
                <a:path w="911" h="884" fill="none" extrusionOk="0">
                  <a:moveTo>
                    <a:pt x="910" y="455"/>
                  </a:moveTo>
                  <a:cubicBezTo>
                    <a:pt x="910" y="669"/>
                    <a:pt x="669" y="884"/>
                    <a:pt x="455" y="884"/>
                  </a:cubicBezTo>
                  <a:cubicBezTo>
                    <a:pt x="241" y="884"/>
                    <a:pt x="0" y="669"/>
                    <a:pt x="0" y="455"/>
                  </a:cubicBezTo>
                  <a:cubicBezTo>
                    <a:pt x="0" y="107"/>
                    <a:pt x="241" y="0"/>
                    <a:pt x="455" y="0"/>
                  </a:cubicBezTo>
                  <a:cubicBezTo>
                    <a:pt x="669" y="0"/>
                    <a:pt x="910" y="107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5392977" y="1041049"/>
              <a:ext cx="22100" cy="22775"/>
            </a:xfrm>
            <a:custGeom>
              <a:avLst/>
              <a:gdLst/>
              <a:ahLst/>
              <a:cxnLst/>
              <a:rect l="l" t="t" r="r" b="b"/>
              <a:pathLst>
                <a:path w="884" h="911" fill="none" extrusionOk="0">
                  <a:moveTo>
                    <a:pt x="884" y="456"/>
                  </a:moveTo>
                  <a:cubicBezTo>
                    <a:pt x="884" y="804"/>
                    <a:pt x="669" y="911"/>
                    <a:pt x="455" y="911"/>
                  </a:cubicBezTo>
                  <a:cubicBezTo>
                    <a:pt x="107" y="911"/>
                    <a:pt x="0" y="804"/>
                    <a:pt x="0" y="456"/>
                  </a:cubicBezTo>
                  <a:cubicBezTo>
                    <a:pt x="0" y="242"/>
                    <a:pt x="107" y="1"/>
                    <a:pt x="455" y="1"/>
                  </a:cubicBezTo>
                  <a:cubicBezTo>
                    <a:pt x="669" y="1"/>
                    <a:pt x="884" y="242"/>
                    <a:pt x="884" y="45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4479125" y="1922025"/>
              <a:ext cx="50225" cy="50200"/>
            </a:xfrm>
            <a:custGeom>
              <a:avLst/>
              <a:gdLst/>
              <a:ahLst/>
              <a:cxnLst/>
              <a:rect l="l" t="t" r="r" b="b"/>
              <a:pathLst>
                <a:path w="2009" h="2008" fill="none" extrusionOk="0">
                  <a:moveTo>
                    <a:pt x="1874" y="803"/>
                  </a:moveTo>
                  <a:cubicBezTo>
                    <a:pt x="2008" y="1472"/>
                    <a:pt x="1446" y="2008"/>
                    <a:pt x="777" y="1901"/>
                  </a:cubicBezTo>
                  <a:cubicBezTo>
                    <a:pt x="429" y="1794"/>
                    <a:pt x="215" y="1579"/>
                    <a:pt x="108" y="1231"/>
                  </a:cubicBezTo>
                  <a:cubicBezTo>
                    <a:pt x="1" y="562"/>
                    <a:pt x="536" y="0"/>
                    <a:pt x="1205" y="134"/>
                  </a:cubicBezTo>
                  <a:cubicBezTo>
                    <a:pt x="1553" y="241"/>
                    <a:pt x="1767" y="455"/>
                    <a:pt x="1874" y="803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" name="Google Shape;824;p46"/>
          <p:cNvGrpSpPr/>
          <p:nvPr/>
        </p:nvGrpSpPr>
        <p:grpSpPr>
          <a:xfrm>
            <a:off x="7880579" y="371505"/>
            <a:ext cx="543432" cy="741197"/>
            <a:chOff x="2878829" y="3023092"/>
            <a:chExt cx="543432" cy="741197"/>
          </a:xfrm>
        </p:grpSpPr>
        <p:sp>
          <p:nvSpPr>
            <p:cNvPr id="825" name="Google Shape;825;p46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6"/>
          <p:cNvGrpSpPr/>
          <p:nvPr/>
        </p:nvGrpSpPr>
        <p:grpSpPr>
          <a:xfrm>
            <a:off x="449509" y="1404755"/>
            <a:ext cx="541000" cy="741197"/>
            <a:chOff x="1148622" y="1207755"/>
            <a:chExt cx="541000" cy="741197"/>
          </a:xfrm>
        </p:grpSpPr>
        <p:sp>
          <p:nvSpPr>
            <p:cNvPr id="850" name="Google Shape;850;p46"/>
            <p:cNvSpPr/>
            <p:nvPr/>
          </p:nvSpPr>
          <p:spPr>
            <a:xfrm>
              <a:off x="1148622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1326461" y="1207755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1501680" y="1207755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669415" y="1207755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1148622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1326461" y="1352944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501680" y="1352944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6"/>
            <p:cNvSpPr/>
            <p:nvPr/>
          </p:nvSpPr>
          <p:spPr>
            <a:xfrm>
              <a:off x="1669415" y="1352944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6"/>
            <p:cNvSpPr/>
            <p:nvPr/>
          </p:nvSpPr>
          <p:spPr>
            <a:xfrm>
              <a:off x="1148622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6"/>
            <p:cNvSpPr/>
            <p:nvPr/>
          </p:nvSpPr>
          <p:spPr>
            <a:xfrm>
              <a:off x="1326461" y="150066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6"/>
            <p:cNvSpPr/>
            <p:nvPr/>
          </p:nvSpPr>
          <p:spPr>
            <a:xfrm>
              <a:off x="1501680" y="1500660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6"/>
            <p:cNvSpPr/>
            <p:nvPr/>
          </p:nvSpPr>
          <p:spPr>
            <a:xfrm>
              <a:off x="1669415" y="1500660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6"/>
            <p:cNvSpPr/>
            <p:nvPr/>
          </p:nvSpPr>
          <p:spPr>
            <a:xfrm>
              <a:off x="1148622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6"/>
            <p:cNvSpPr/>
            <p:nvPr/>
          </p:nvSpPr>
          <p:spPr>
            <a:xfrm>
              <a:off x="1326461" y="1645943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6"/>
            <p:cNvSpPr/>
            <p:nvPr/>
          </p:nvSpPr>
          <p:spPr>
            <a:xfrm>
              <a:off x="1501680" y="1645943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6"/>
            <p:cNvSpPr/>
            <p:nvPr/>
          </p:nvSpPr>
          <p:spPr>
            <a:xfrm>
              <a:off x="1669415" y="1645943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6"/>
            <p:cNvSpPr/>
            <p:nvPr/>
          </p:nvSpPr>
          <p:spPr>
            <a:xfrm>
              <a:off x="1148622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6"/>
            <p:cNvSpPr/>
            <p:nvPr/>
          </p:nvSpPr>
          <p:spPr>
            <a:xfrm>
              <a:off x="1326461" y="1787016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6"/>
            <p:cNvSpPr/>
            <p:nvPr/>
          </p:nvSpPr>
          <p:spPr>
            <a:xfrm>
              <a:off x="1501680" y="1791132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6"/>
            <p:cNvSpPr/>
            <p:nvPr/>
          </p:nvSpPr>
          <p:spPr>
            <a:xfrm>
              <a:off x="1669415" y="1787016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6"/>
            <p:cNvSpPr/>
            <p:nvPr/>
          </p:nvSpPr>
          <p:spPr>
            <a:xfrm>
              <a:off x="1148622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6"/>
            <p:cNvSpPr/>
            <p:nvPr/>
          </p:nvSpPr>
          <p:spPr>
            <a:xfrm>
              <a:off x="1326461" y="192631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6"/>
            <p:cNvSpPr/>
            <p:nvPr/>
          </p:nvSpPr>
          <p:spPr>
            <a:xfrm>
              <a:off x="1501680" y="1926312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6"/>
            <p:cNvSpPr/>
            <p:nvPr/>
          </p:nvSpPr>
          <p:spPr>
            <a:xfrm>
              <a:off x="1669415" y="1926312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6"/>
          <p:cNvGrpSpPr/>
          <p:nvPr/>
        </p:nvGrpSpPr>
        <p:grpSpPr>
          <a:xfrm>
            <a:off x="3536854" y="4132455"/>
            <a:ext cx="543432" cy="741197"/>
            <a:chOff x="2878829" y="3023092"/>
            <a:chExt cx="543432" cy="741197"/>
          </a:xfrm>
        </p:grpSpPr>
        <p:sp>
          <p:nvSpPr>
            <p:cNvPr id="875" name="Google Shape;875;p46"/>
            <p:cNvSpPr/>
            <p:nvPr/>
          </p:nvSpPr>
          <p:spPr>
            <a:xfrm>
              <a:off x="2878829" y="302309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6"/>
            <p:cNvSpPr/>
            <p:nvPr/>
          </p:nvSpPr>
          <p:spPr>
            <a:xfrm>
              <a:off x="3056668" y="302309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6"/>
            <p:cNvSpPr/>
            <p:nvPr/>
          </p:nvSpPr>
          <p:spPr>
            <a:xfrm>
              <a:off x="3224403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6"/>
            <p:cNvSpPr/>
            <p:nvPr/>
          </p:nvSpPr>
          <p:spPr>
            <a:xfrm>
              <a:off x="3402148" y="302309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6"/>
            <p:cNvSpPr/>
            <p:nvPr/>
          </p:nvSpPr>
          <p:spPr>
            <a:xfrm>
              <a:off x="2878829" y="3168282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6"/>
            <p:cNvSpPr/>
            <p:nvPr/>
          </p:nvSpPr>
          <p:spPr>
            <a:xfrm>
              <a:off x="3056668" y="3168282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6"/>
            <p:cNvSpPr/>
            <p:nvPr/>
          </p:nvSpPr>
          <p:spPr>
            <a:xfrm>
              <a:off x="3224403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6"/>
            <p:cNvSpPr/>
            <p:nvPr/>
          </p:nvSpPr>
          <p:spPr>
            <a:xfrm>
              <a:off x="3402148" y="3168282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6"/>
            <p:cNvSpPr/>
            <p:nvPr/>
          </p:nvSpPr>
          <p:spPr>
            <a:xfrm>
              <a:off x="2878829" y="331599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6"/>
            <p:cNvSpPr/>
            <p:nvPr/>
          </p:nvSpPr>
          <p:spPr>
            <a:xfrm>
              <a:off x="3056668" y="331599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6"/>
            <p:cNvSpPr/>
            <p:nvPr/>
          </p:nvSpPr>
          <p:spPr>
            <a:xfrm>
              <a:off x="3224403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6"/>
            <p:cNvSpPr/>
            <p:nvPr/>
          </p:nvSpPr>
          <p:spPr>
            <a:xfrm>
              <a:off x="3402148" y="331599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6"/>
            <p:cNvSpPr/>
            <p:nvPr/>
          </p:nvSpPr>
          <p:spPr>
            <a:xfrm>
              <a:off x="2878829" y="3461281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6"/>
            <p:cNvSpPr/>
            <p:nvPr/>
          </p:nvSpPr>
          <p:spPr>
            <a:xfrm>
              <a:off x="3056668" y="3461281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6"/>
            <p:cNvSpPr/>
            <p:nvPr/>
          </p:nvSpPr>
          <p:spPr>
            <a:xfrm>
              <a:off x="3224403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6"/>
            <p:cNvSpPr/>
            <p:nvPr/>
          </p:nvSpPr>
          <p:spPr>
            <a:xfrm>
              <a:off x="3402148" y="3461281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6"/>
            <p:cNvSpPr/>
            <p:nvPr/>
          </p:nvSpPr>
          <p:spPr>
            <a:xfrm>
              <a:off x="2878829" y="3606470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6"/>
            <p:cNvSpPr/>
            <p:nvPr/>
          </p:nvSpPr>
          <p:spPr>
            <a:xfrm>
              <a:off x="3056668" y="3606470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6"/>
            <p:cNvSpPr/>
            <p:nvPr/>
          </p:nvSpPr>
          <p:spPr>
            <a:xfrm>
              <a:off x="3224403" y="3606470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6"/>
            <p:cNvSpPr/>
            <p:nvPr/>
          </p:nvSpPr>
          <p:spPr>
            <a:xfrm>
              <a:off x="3402148" y="3606470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6"/>
            <p:cNvSpPr/>
            <p:nvPr/>
          </p:nvSpPr>
          <p:spPr>
            <a:xfrm>
              <a:off x="2878829" y="3754186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6"/>
            <p:cNvSpPr/>
            <p:nvPr/>
          </p:nvSpPr>
          <p:spPr>
            <a:xfrm>
              <a:off x="3056668" y="3754186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6"/>
            <p:cNvSpPr/>
            <p:nvPr/>
          </p:nvSpPr>
          <p:spPr>
            <a:xfrm>
              <a:off x="3224403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6"/>
            <p:cNvSpPr/>
            <p:nvPr/>
          </p:nvSpPr>
          <p:spPr>
            <a:xfrm>
              <a:off x="3402148" y="3754186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DF4BF5-099A-16C3-165E-0CBC97523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CE8287-AF3B-CDF9-C562-D485BEA6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DCFC59F-863E-878C-E111-5AAAF4902D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D2D887-4C79-BF9C-3EA6-304420B46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38"/>
          <p:cNvGrpSpPr/>
          <p:nvPr/>
        </p:nvGrpSpPr>
        <p:grpSpPr>
          <a:xfrm>
            <a:off x="963650" y="292405"/>
            <a:ext cx="7255250" cy="4502497"/>
            <a:chOff x="963650" y="292405"/>
            <a:chExt cx="7255250" cy="4502497"/>
          </a:xfrm>
        </p:grpSpPr>
        <p:sp>
          <p:nvSpPr>
            <p:cNvPr id="301" name="Google Shape;301;p38"/>
            <p:cNvSpPr/>
            <p:nvPr/>
          </p:nvSpPr>
          <p:spPr>
            <a:xfrm>
              <a:off x="8112937" y="795625"/>
              <a:ext cx="105963" cy="105963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8"/>
            <p:cNvSpPr/>
            <p:nvPr/>
          </p:nvSpPr>
          <p:spPr>
            <a:xfrm>
              <a:off x="7399928" y="3236375"/>
              <a:ext cx="102939" cy="102822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963650" y="2773946"/>
              <a:ext cx="246006" cy="233561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38"/>
            <p:cNvGrpSpPr/>
            <p:nvPr/>
          </p:nvGrpSpPr>
          <p:grpSpPr>
            <a:xfrm>
              <a:off x="2396654" y="292405"/>
              <a:ext cx="543432" cy="741197"/>
              <a:chOff x="2878829" y="3023092"/>
              <a:chExt cx="543432" cy="741197"/>
            </a:xfrm>
          </p:grpSpPr>
          <p:sp>
            <p:nvSpPr>
              <p:cNvPr id="305" name="Google Shape;305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38"/>
            <p:cNvGrpSpPr/>
            <p:nvPr/>
          </p:nvGrpSpPr>
          <p:grpSpPr>
            <a:xfrm>
              <a:off x="6498004" y="4053705"/>
              <a:ext cx="543432" cy="741197"/>
              <a:chOff x="2878829" y="3023092"/>
              <a:chExt cx="543432" cy="741197"/>
            </a:xfrm>
          </p:grpSpPr>
          <p:sp>
            <p:nvSpPr>
              <p:cNvPr id="330" name="Google Shape;330;p38"/>
              <p:cNvSpPr/>
              <p:nvPr/>
            </p:nvSpPr>
            <p:spPr>
              <a:xfrm>
                <a:off x="2878829" y="3023092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lnTo>
                      <a:pt x="1" y="107"/>
                    </a:lnTo>
                    <a:cubicBezTo>
                      <a:pt x="1" y="214"/>
                      <a:pt x="135" y="214"/>
                      <a:pt x="135" y="214"/>
                    </a:cubicBezTo>
                    <a:cubicBezTo>
                      <a:pt x="135" y="214"/>
                      <a:pt x="242" y="214"/>
                      <a:pt x="242" y="107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8"/>
              <p:cNvSpPr/>
              <p:nvPr/>
            </p:nvSpPr>
            <p:spPr>
              <a:xfrm>
                <a:off x="3056668" y="3023092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107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214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8"/>
              <p:cNvSpPr/>
              <p:nvPr/>
            </p:nvSpPr>
            <p:spPr>
              <a:xfrm>
                <a:off x="3224403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lnTo>
                      <a:pt x="0" y="107"/>
                    </a:lnTo>
                    <a:lnTo>
                      <a:pt x="108" y="214"/>
                    </a:lnTo>
                    <a:cubicBezTo>
                      <a:pt x="215" y="214"/>
                      <a:pt x="215" y="214"/>
                      <a:pt x="215" y="107"/>
                    </a:cubicBezTo>
                    <a:cubicBezTo>
                      <a:pt x="215" y="107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8"/>
              <p:cNvSpPr/>
              <p:nvPr/>
            </p:nvSpPr>
            <p:spPr>
              <a:xfrm>
                <a:off x="3402148" y="3023092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107"/>
                      <a:pt x="1" y="107"/>
                    </a:cubicBezTo>
                    <a:cubicBezTo>
                      <a:pt x="1" y="214"/>
                      <a:pt x="1" y="214"/>
                      <a:pt x="108" y="214"/>
                    </a:cubicBezTo>
                    <a:cubicBezTo>
                      <a:pt x="108" y="214"/>
                      <a:pt x="215" y="214"/>
                      <a:pt x="215" y="107"/>
                    </a:cubicBez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8"/>
              <p:cNvSpPr/>
              <p:nvPr/>
            </p:nvSpPr>
            <p:spPr>
              <a:xfrm>
                <a:off x="2878829" y="3168282"/>
                <a:ext cx="22639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42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42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8"/>
              <p:cNvSpPr/>
              <p:nvPr/>
            </p:nvSpPr>
            <p:spPr>
              <a:xfrm>
                <a:off x="3056668" y="3168282"/>
                <a:ext cx="1010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42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cubicBezTo>
                      <a:pt x="0" y="108"/>
                      <a:pt x="0" y="242"/>
                      <a:pt x="107" y="242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8"/>
              <p:cNvSpPr/>
              <p:nvPr/>
            </p:nvSpPr>
            <p:spPr>
              <a:xfrm>
                <a:off x="3224403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lnTo>
                      <a:pt x="0" y="108"/>
                    </a:lnTo>
                    <a:lnTo>
                      <a:pt x="108" y="242"/>
                    </a:lnTo>
                    <a:cubicBezTo>
                      <a:pt x="215" y="242"/>
                      <a:pt x="215" y="108"/>
                      <a:pt x="215" y="108"/>
                    </a:cubicBezTo>
                    <a:cubicBezTo>
                      <a:pt x="215" y="108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8"/>
              <p:cNvSpPr/>
              <p:nvPr/>
            </p:nvSpPr>
            <p:spPr>
              <a:xfrm>
                <a:off x="3402148" y="3168282"/>
                <a:ext cx="20113" cy="22639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42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42"/>
                      <a:pt x="108" y="242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2878829" y="3315997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1"/>
                    </a:moveTo>
                    <a:lnTo>
                      <a:pt x="1" y="108"/>
                    </a:lnTo>
                    <a:lnTo>
                      <a:pt x="135" y="215"/>
                    </a:lnTo>
                    <a:lnTo>
                      <a:pt x="242" y="108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8"/>
              <p:cNvSpPr/>
              <p:nvPr/>
            </p:nvSpPr>
            <p:spPr>
              <a:xfrm>
                <a:off x="3056668" y="3315997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cubicBezTo>
                      <a:pt x="0" y="1"/>
                      <a:pt x="0" y="108"/>
                      <a:pt x="0" y="108"/>
                    </a:cubicBezTo>
                    <a:lnTo>
                      <a:pt x="0" y="215"/>
                    </a:lnTo>
                    <a:cubicBezTo>
                      <a:pt x="107" y="215"/>
                      <a:pt x="107" y="108"/>
                      <a:pt x="107" y="108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8"/>
              <p:cNvSpPr/>
              <p:nvPr/>
            </p:nvSpPr>
            <p:spPr>
              <a:xfrm>
                <a:off x="3224403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lnTo>
                      <a:pt x="0" y="108"/>
                    </a:lnTo>
                    <a:cubicBezTo>
                      <a:pt x="108" y="108"/>
                      <a:pt x="108" y="215"/>
                      <a:pt x="108" y="215"/>
                    </a:cubicBezTo>
                    <a:cubicBezTo>
                      <a:pt x="215" y="215"/>
                      <a:pt x="215" y="108"/>
                      <a:pt x="215" y="108"/>
                    </a:cubicBez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8"/>
              <p:cNvSpPr/>
              <p:nvPr/>
            </p:nvSpPr>
            <p:spPr>
              <a:xfrm>
                <a:off x="3402148" y="3315997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1"/>
                    </a:moveTo>
                    <a:cubicBezTo>
                      <a:pt x="1" y="1"/>
                      <a:pt x="1" y="108"/>
                      <a:pt x="1" y="108"/>
                    </a:cubicBezTo>
                    <a:cubicBezTo>
                      <a:pt x="1" y="108"/>
                      <a:pt x="1" y="215"/>
                      <a:pt x="108" y="215"/>
                    </a:cubicBez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8"/>
              <p:cNvSpPr/>
              <p:nvPr/>
            </p:nvSpPr>
            <p:spPr>
              <a:xfrm>
                <a:off x="2878829" y="3461281"/>
                <a:ext cx="22639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15" extrusionOk="0">
                    <a:moveTo>
                      <a:pt x="135" y="0"/>
                    </a:moveTo>
                    <a:cubicBezTo>
                      <a:pt x="135" y="0"/>
                      <a:pt x="1" y="0"/>
                      <a:pt x="1" y="107"/>
                    </a:cubicBezTo>
                    <a:lnTo>
                      <a:pt x="135" y="214"/>
                    </a:lnTo>
                    <a:lnTo>
                      <a:pt x="242" y="107"/>
                    </a:lnTo>
                    <a:cubicBezTo>
                      <a:pt x="242" y="0"/>
                      <a:pt x="135" y="0"/>
                      <a:pt x="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8"/>
              <p:cNvSpPr/>
              <p:nvPr/>
            </p:nvSpPr>
            <p:spPr>
              <a:xfrm>
                <a:off x="3056668" y="3461281"/>
                <a:ext cx="1010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0"/>
                    </a:moveTo>
                    <a:cubicBezTo>
                      <a:pt x="0" y="0"/>
                      <a:pt x="0" y="0"/>
                      <a:pt x="0" y="107"/>
                    </a:cubicBezTo>
                    <a:lnTo>
                      <a:pt x="0" y="214"/>
                    </a:lnTo>
                    <a:cubicBezTo>
                      <a:pt x="107" y="214"/>
                      <a:pt x="107" y="107"/>
                      <a:pt x="107" y="107"/>
                    </a:cubicBez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8"/>
              <p:cNvSpPr/>
              <p:nvPr/>
            </p:nvSpPr>
            <p:spPr>
              <a:xfrm>
                <a:off x="3224403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08" y="0"/>
                      <a:pt x="0" y="0"/>
                      <a:pt x="0" y="107"/>
                    </a:cubicBezTo>
                    <a:cubicBezTo>
                      <a:pt x="108" y="107"/>
                      <a:pt x="108" y="107"/>
                      <a:pt x="108" y="214"/>
                    </a:cubicBezTo>
                    <a:cubicBezTo>
                      <a:pt x="215" y="214"/>
                      <a:pt x="215" y="107"/>
                      <a:pt x="215" y="107"/>
                    </a:cubicBezTo>
                    <a:cubicBezTo>
                      <a:pt x="215" y="0"/>
                      <a:pt x="215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8"/>
              <p:cNvSpPr/>
              <p:nvPr/>
            </p:nvSpPr>
            <p:spPr>
              <a:xfrm>
                <a:off x="3402148" y="3461281"/>
                <a:ext cx="20113" cy="2011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215" extrusionOk="0">
                    <a:moveTo>
                      <a:pt x="108" y="0"/>
                    </a:moveTo>
                    <a:cubicBezTo>
                      <a:pt x="1" y="0"/>
                      <a:pt x="1" y="0"/>
                      <a:pt x="1" y="107"/>
                    </a:cubicBezTo>
                    <a:cubicBezTo>
                      <a:pt x="1" y="107"/>
                      <a:pt x="1" y="214"/>
                      <a:pt x="108" y="214"/>
                    </a:cubicBezTo>
                    <a:lnTo>
                      <a:pt x="215" y="107"/>
                    </a:lnTo>
                    <a:cubicBezTo>
                      <a:pt x="215" y="0"/>
                      <a:pt x="108" y="0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8"/>
              <p:cNvSpPr/>
              <p:nvPr/>
            </p:nvSpPr>
            <p:spPr>
              <a:xfrm>
                <a:off x="2878829" y="3606470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8"/>
              <p:cNvSpPr/>
              <p:nvPr/>
            </p:nvSpPr>
            <p:spPr>
              <a:xfrm>
                <a:off x="3056668" y="3606470"/>
                <a:ext cx="1010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64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cubicBezTo>
                      <a:pt x="32" y="148"/>
                      <a:pt x="55" y="164"/>
                      <a:pt x="70" y="164"/>
                    </a:cubicBezTo>
                    <a:cubicBezTo>
                      <a:pt x="107" y="164"/>
                      <a:pt x="107" y="76"/>
                      <a:pt x="1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8"/>
              <p:cNvSpPr/>
              <p:nvPr/>
            </p:nvSpPr>
            <p:spPr>
              <a:xfrm>
                <a:off x="3224403" y="3606470"/>
                <a:ext cx="20113" cy="15342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64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108" y="108"/>
                    </a:lnTo>
                    <a:cubicBezTo>
                      <a:pt x="140" y="148"/>
                      <a:pt x="162" y="164"/>
                      <a:pt x="178" y="164"/>
                    </a:cubicBezTo>
                    <a:cubicBezTo>
                      <a:pt x="215" y="164"/>
                      <a:pt x="215" y="76"/>
                      <a:pt x="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8"/>
              <p:cNvSpPr/>
              <p:nvPr/>
            </p:nvSpPr>
            <p:spPr>
              <a:xfrm>
                <a:off x="3402148" y="3606470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8"/>
              <p:cNvSpPr/>
              <p:nvPr/>
            </p:nvSpPr>
            <p:spPr>
              <a:xfrm>
                <a:off x="2878829" y="3754186"/>
                <a:ext cx="22639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8" extrusionOk="0">
                    <a:moveTo>
                      <a:pt x="135" y="1"/>
                    </a:moveTo>
                    <a:cubicBezTo>
                      <a:pt x="135" y="1"/>
                      <a:pt x="1" y="1"/>
                      <a:pt x="1" y="108"/>
                    </a:cubicBezTo>
                    <a:lnTo>
                      <a:pt x="242" y="108"/>
                    </a:lnTo>
                    <a:cubicBezTo>
                      <a:pt x="242" y="1"/>
                      <a:pt x="135" y="1"/>
                      <a:pt x="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8"/>
              <p:cNvSpPr/>
              <p:nvPr/>
            </p:nvSpPr>
            <p:spPr>
              <a:xfrm>
                <a:off x="3056668" y="3754186"/>
                <a:ext cx="1010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8" extrusionOk="0">
                    <a:moveTo>
                      <a:pt x="107" y="1"/>
                    </a:moveTo>
                    <a:cubicBezTo>
                      <a:pt x="0" y="1"/>
                      <a:pt x="0" y="1"/>
                      <a:pt x="0" y="108"/>
                    </a:cubicBez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8"/>
              <p:cNvSpPr/>
              <p:nvPr/>
            </p:nvSpPr>
            <p:spPr>
              <a:xfrm>
                <a:off x="3224403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08" y="1"/>
                      <a:pt x="0" y="1"/>
                      <a:pt x="0" y="108"/>
                    </a:cubicBezTo>
                    <a:lnTo>
                      <a:pt x="215" y="108"/>
                    </a:lnTo>
                    <a:cubicBezTo>
                      <a:pt x="215" y="1"/>
                      <a:pt x="215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8"/>
              <p:cNvSpPr/>
              <p:nvPr/>
            </p:nvSpPr>
            <p:spPr>
              <a:xfrm>
                <a:off x="3402148" y="3754186"/>
                <a:ext cx="20113" cy="10103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08" extrusionOk="0">
                    <a:moveTo>
                      <a:pt x="108" y="1"/>
                    </a:moveTo>
                    <a:cubicBezTo>
                      <a:pt x="1" y="1"/>
                      <a:pt x="1" y="1"/>
                      <a:pt x="1" y="108"/>
                    </a:cubicBezTo>
                    <a:lnTo>
                      <a:pt x="215" y="108"/>
                    </a:lnTo>
                    <a:cubicBezTo>
                      <a:pt x="215" y="1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791F1D1-E4BC-22F7-88B8-35AEC956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160" y="0"/>
            <a:ext cx="6153680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287A8F-C2A6-C394-1B19-D08623CAEB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A6918-2DD7-DFC9-8A79-C6A68C64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"/>
          <p:cNvSpPr txBox="1">
            <a:spLocks noGrp="1"/>
          </p:cNvSpPr>
          <p:nvPr>
            <p:ph type="title"/>
          </p:nvPr>
        </p:nvSpPr>
        <p:spPr>
          <a:xfrm>
            <a:off x="3389825" y="1356150"/>
            <a:ext cx="1172400" cy="12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76" name="Google Shape;576;p43"/>
          <p:cNvSpPr txBox="1">
            <a:spLocks noGrp="1"/>
          </p:cNvSpPr>
          <p:nvPr>
            <p:ph type="title" idx="2"/>
          </p:nvPr>
        </p:nvSpPr>
        <p:spPr>
          <a:xfrm>
            <a:off x="3507400" y="2586993"/>
            <a:ext cx="38520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grpSp>
        <p:nvGrpSpPr>
          <p:cNvPr id="577" name="Google Shape;577;p43"/>
          <p:cNvGrpSpPr/>
          <p:nvPr/>
        </p:nvGrpSpPr>
        <p:grpSpPr>
          <a:xfrm>
            <a:off x="3276999" y="1528625"/>
            <a:ext cx="80672" cy="1487545"/>
            <a:chOff x="240800" y="2580554"/>
            <a:chExt cx="14075" cy="276346"/>
          </a:xfrm>
        </p:grpSpPr>
        <p:sp>
          <p:nvSpPr>
            <p:cNvPr id="578" name="Google Shape;578;p43"/>
            <p:cNvSpPr/>
            <p:nvPr/>
          </p:nvSpPr>
          <p:spPr>
            <a:xfrm>
              <a:off x="241878" y="2580554"/>
              <a:ext cx="11398" cy="169956"/>
            </a:xfrm>
            <a:custGeom>
              <a:avLst/>
              <a:gdLst/>
              <a:ahLst/>
              <a:cxnLst/>
              <a:rect l="l" t="t" r="r" b="b"/>
              <a:pathLst>
                <a:path w="456" h="16409" extrusionOk="0">
                  <a:moveTo>
                    <a:pt x="0" y="1"/>
                  </a:moveTo>
                  <a:lnTo>
                    <a:pt x="0" y="16408"/>
                  </a:lnTo>
                  <a:lnTo>
                    <a:pt x="455" y="1640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40800" y="2777525"/>
              <a:ext cx="13550" cy="9775"/>
            </a:xfrm>
            <a:custGeom>
              <a:avLst/>
              <a:gdLst/>
              <a:ahLst/>
              <a:cxnLst/>
              <a:rect l="l" t="t" r="r" b="b"/>
              <a:pathLst>
                <a:path w="542" h="391" extrusionOk="0">
                  <a:moveTo>
                    <a:pt x="215" y="1"/>
                  </a:moveTo>
                  <a:cubicBezTo>
                    <a:pt x="67" y="1"/>
                    <a:pt x="0" y="169"/>
                    <a:pt x="0" y="254"/>
                  </a:cubicBezTo>
                  <a:lnTo>
                    <a:pt x="107" y="361"/>
                  </a:lnTo>
                  <a:cubicBezTo>
                    <a:pt x="153" y="382"/>
                    <a:pt x="198" y="391"/>
                    <a:pt x="240" y="391"/>
                  </a:cubicBezTo>
                  <a:cubicBezTo>
                    <a:pt x="418" y="391"/>
                    <a:pt x="542" y="234"/>
                    <a:pt x="455" y="147"/>
                  </a:cubicBezTo>
                  <a:cubicBezTo>
                    <a:pt x="455" y="40"/>
                    <a:pt x="348" y="40"/>
                    <a:pt x="348" y="40"/>
                  </a:cubicBezTo>
                  <a:cubicBezTo>
                    <a:pt x="298" y="12"/>
                    <a:pt x="25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240800" y="2811975"/>
              <a:ext cx="14075" cy="10725"/>
            </a:xfrm>
            <a:custGeom>
              <a:avLst/>
              <a:gdLst/>
              <a:ahLst/>
              <a:cxnLst/>
              <a:rect l="l" t="t" r="r" b="b"/>
              <a:pathLst>
                <a:path w="563" h="429" extrusionOk="0">
                  <a:moveTo>
                    <a:pt x="348" y="0"/>
                  </a:moveTo>
                  <a:cubicBezTo>
                    <a:pt x="107" y="0"/>
                    <a:pt x="0" y="108"/>
                    <a:pt x="0" y="322"/>
                  </a:cubicBezTo>
                  <a:cubicBezTo>
                    <a:pt x="107" y="322"/>
                    <a:pt x="107" y="429"/>
                    <a:pt x="107" y="429"/>
                  </a:cubicBezTo>
                  <a:cubicBezTo>
                    <a:pt x="348" y="429"/>
                    <a:pt x="562" y="322"/>
                    <a:pt x="455" y="108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240800" y="2847375"/>
              <a:ext cx="13550" cy="9525"/>
            </a:xfrm>
            <a:custGeom>
              <a:avLst/>
              <a:gdLst/>
              <a:ahLst/>
              <a:cxnLst/>
              <a:rect l="l" t="t" r="r" b="b"/>
              <a:pathLst>
                <a:path w="542" h="381" extrusionOk="0">
                  <a:moveTo>
                    <a:pt x="224" y="1"/>
                  </a:moveTo>
                  <a:cubicBezTo>
                    <a:pt x="70" y="1"/>
                    <a:pt x="0" y="157"/>
                    <a:pt x="0" y="244"/>
                  </a:cubicBezTo>
                  <a:lnTo>
                    <a:pt x="107" y="351"/>
                  </a:lnTo>
                  <a:cubicBezTo>
                    <a:pt x="153" y="371"/>
                    <a:pt x="198" y="380"/>
                    <a:pt x="240" y="380"/>
                  </a:cubicBezTo>
                  <a:cubicBezTo>
                    <a:pt x="418" y="380"/>
                    <a:pt x="542" y="223"/>
                    <a:pt x="455" y="137"/>
                  </a:cubicBezTo>
                  <a:cubicBezTo>
                    <a:pt x="455" y="30"/>
                    <a:pt x="348" y="30"/>
                    <a:pt x="348" y="30"/>
                  </a:cubicBezTo>
                  <a:cubicBezTo>
                    <a:pt x="302" y="9"/>
                    <a:pt x="261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43"/>
          <p:cNvGrpSpPr/>
          <p:nvPr/>
        </p:nvGrpSpPr>
        <p:grpSpPr>
          <a:xfrm>
            <a:off x="1535093" y="442532"/>
            <a:ext cx="7287904" cy="3610038"/>
            <a:chOff x="1535093" y="442532"/>
            <a:chExt cx="7287904" cy="3610038"/>
          </a:xfrm>
        </p:grpSpPr>
        <p:sp>
          <p:nvSpPr>
            <p:cNvPr id="583" name="Google Shape;583;p43"/>
            <p:cNvSpPr/>
            <p:nvPr/>
          </p:nvSpPr>
          <p:spPr>
            <a:xfrm>
              <a:off x="8734554" y="1228088"/>
              <a:ext cx="88442" cy="88442"/>
            </a:xfrm>
            <a:custGeom>
              <a:avLst/>
              <a:gdLst/>
              <a:ahLst/>
              <a:cxnLst/>
              <a:rect l="l" t="t" r="r" b="b"/>
              <a:pathLst>
                <a:path w="911" h="911" fill="none" extrusionOk="0">
                  <a:moveTo>
                    <a:pt x="910" y="455"/>
                  </a:moveTo>
                  <a:cubicBezTo>
                    <a:pt x="910" y="669"/>
                    <a:pt x="669" y="910"/>
                    <a:pt x="455" y="910"/>
                  </a:cubicBezTo>
                  <a:cubicBezTo>
                    <a:pt x="241" y="910"/>
                    <a:pt x="0" y="669"/>
                    <a:pt x="0" y="455"/>
                  </a:cubicBezTo>
                  <a:cubicBezTo>
                    <a:pt x="0" y="241"/>
                    <a:pt x="241" y="0"/>
                    <a:pt x="455" y="0"/>
                  </a:cubicBezTo>
                  <a:cubicBezTo>
                    <a:pt x="669" y="0"/>
                    <a:pt x="910" y="241"/>
                    <a:pt x="910" y="455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118493" y="3964199"/>
              <a:ext cx="88449" cy="88371"/>
            </a:xfrm>
            <a:custGeom>
              <a:avLst/>
              <a:gdLst/>
              <a:ahLst/>
              <a:cxnLst/>
              <a:rect l="l" t="t" r="r" b="b"/>
              <a:pathLst>
                <a:path w="885" h="884" fill="none" extrusionOk="0">
                  <a:moveTo>
                    <a:pt x="884" y="429"/>
                  </a:moveTo>
                  <a:cubicBezTo>
                    <a:pt x="884" y="777"/>
                    <a:pt x="777" y="884"/>
                    <a:pt x="456" y="884"/>
                  </a:cubicBezTo>
                  <a:cubicBezTo>
                    <a:pt x="215" y="884"/>
                    <a:pt x="1" y="777"/>
                    <a:pt x="1" y="429"/>
                  </a:cubicBezTo>
                  <a:cubicBezTo>
                    <a:pt x="1" y="214"/>
                    <a:pt x="215" y="0"/>
                    <a:pt x="456" y="0"/>
                  </a:cubicBezTo>
                  <a:cubicBezTo>
                    <a:pt x="777" y="0"/>
                    <a:pt x="884" y="214"/>
                    <a:pt x="884" y="429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1535093" y="3265257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1667943" y="442532"/>
              <a:ext cx="205329" cy="194942"/>
            </a:xfrm>
            <a:custGeom>
              <a:avLst/>
              <a:gdLst/>
              <a:ahLst/>
              <a:cxnLst/>
              <a:rect l="l" t="t" r="r" b="b"/>
              <a:pathLst>
                <a:path w="2115" h="2008" fill="none" extrusionOk="0">
                  <a:moveTo>
                    <a:pt x="1874" y="776"/>
                  </a:moveTo>
                  <a:cubicBezTo>
                    <a:pt x="2115" y="1445"/>
                    <a:pt x="1446" y="2007"/>
                    <a:pt x="776" y="1900"/>
                  </a:cubicBezTo>
                  <a:cubicBezTo>
                    <a:pt x="428" y="1793"/>
                    <a:pt x="214" y="1552"/>
                    <a:pt x="107" y="1231"/>
                  </a:cubicBezTo>
                  <a:cubicBezTo>
                    <a:pt x="0" y="562"/>
                    <a:pt x="536" y="0"/>
                    <a:pt x="1205" y="107"/>
                  </a:cubicBezTo>
                  <a:cubicBezTo>
                    <a:pt x="1553" y="214"/>
                    <a:pt x="1767" y="455"/>
                    <a:pt x="1874" y="776"/>
                  </a:cubicBezTo>
                  <a:close/>
                </a:path>
              </a:pathLst>
            </a:custGeom>
            <a:noFill/>
            <a:ln w="11375" cap="flat" cmpd="sng">
              <a:solidFill>
                <a:schemeClr val="lt1"/>
              </a:solidFill>
              <a:prstDash val="solid"/>
              <a:miter lim="267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43"/>
          <p:cNvGrpSpPr/>
          <p:nvPr/>
        </p:nvGrpSpPr>
        <p:grpSpPr>
          <a:xfrm flipH="1">
            <a:off x="7880579" y="2059155"/>
            <a:ext cx="543432" cy="741197"/>
            <a:chOff x="2278754" y="3912467"/>
            <a:chExt cx="543432" cy="741197"/>
          </a:xfrm>
        </p:grpSpPr>
        <p:sp>
          <p:nvSpPr>
            <p:cNvPr id="588" name="Google Shape;58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43"/>
          <p:cNvGrpSpPr/>
          <p:nvPr/>
        </p:nvGrpSpPr>
        <p:grpSpPr>
          <a:xfrm flipH="1">
            <a:off x="1412772" y="4130692"/>
            <a:ext cx="541000" cy="741197"/>
            <a:chOff x="548547" y="2097130"/>
            <a:chExt cx="541000" cy="741197"/>
          </a:xfrm>
        </p:grpSpPr>
        <p:sp>
          <p:nvSpPr>
            <p:cNvPr id="613" name="Google Shape;613;p43"/>
            <p:cNvSpPr/>
            <p:nvPr/>
          </p:nvSpPr>
          <p:spPr>
            <a:xfrm>
              <a:off x="548547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3" y="143"/>
                    <a:pt x="167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726386" y="2097130"/>
              <a:ext cx="20113" cy="14500"/>
            </a:xfrm>
            <a:custGeom>
              <a:avLst/>
              <a:gdLst/>
              <a:ahLst/>
              <a:cxnLst/>
              <a:rect l="l" t="t" r="r" b="b"/>
              <a:pathLst>
                <a:path w="215" h="15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107" y="107"/>
                  </a:lnTo>
                  <a:cubicBezTo>
                    <a:pt x="107" y="143"/>
                    <a:pt x="119" y="155"/>
                    <a:pt x="135" y="155"/>
                  </a:cubicBezTo>
                  <a:cubicBezTo>
                    <a:pt x="167" y="155"/>
                    <a:pt x="214" y="107"/>
                    <a:pt x="214" y="107"/>
                  </a:cubicBezTo>
                  <a:cubicBezTo>
                    <a:pt x="214" y="0"/>
                    <a:pt x="107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901605" y="2097130"/>
              <a:ext cx="12629" cy="20113"/>
            </a:xfrm>
            <a:custGeom>
              <a:avLst/>
              <a:gdLst/>
              <a:ahLst/>
              <a:cxnLst/>
              <a:rect l="l" t="t" r="r" b="b"/>
              <a:pathLst>
                <a:path w="135" h="215" extrusionOk="0">
                  <a:moveTo>
                    <a:pt x="135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35" y="214"/>
                  </a:cubicBezTo>
                  <a:lnTo>
                    <a:pt x="135" y="107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1069340" y="2097130"/>
              <a:ext cx="20207" cy="14500"/>
            </a:xfrm>
            <a:custGeom>
              <a:avLst/>
              <a:gdLst/>
              <a:ahLst/>
              <a:cxnLst/>
              <a:rect l="l" t="t" r="r" b="b"/>
              <a:pathLst>
                <a:path w="216" h="155" extrusionOk="0">
                  <a:moveTo>
                    <a:pt x="108" y="0"/>
                  </a:moveTo>
                  <a:cubicBezTo>
                    <a:pt x="108" y="0"/>
                    <a:pt x="1" y="0"/>
                    <a:pt x="1" y="107"/>
                  </a:cubicBezTo>
                  <a:lnTo>
                    <a:pt x="108" y="107"/>
                  </a:lnTo>
                  <a:cubicBezTo>
                    <a:pt x="144" y="143"/>
                    <a:pt x="168" y="155"/>
                    <a:pt x="183" y="155"/>
                  </a:cubicBezTo>
                  <a:cubicBezTo>
                    <a:pt x="215" y="155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48547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726386" y="2242319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cubicBezTo>
                    <a:pt x="107" y="148"/>
                    <a:pt x="117" y="164"/>
                    <a:pt x="130" y="164"/>
                  </a:cubicBezTo>
                  <a:cubicBezTo>
                    <a:pt x="162" y="164"/>
                    <a:pt x="214" y="76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901605" y="2242319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1069340" y="2242319"/>
              <a:ext cx="20207" cy="15342"/>
            </a:xfrm>
            <a:custGeom>
              <a:avLst/>
              <a:gdLst/>
              <a:ahLst/>
              <a:cxnLst/>
              <a:rect l="l" t="t" r="r" b="b"/>
              <a:pathLst>
                <a:path w="216" h="164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108" y="108"/>
                  </a:lnTo>
                  <a:cubicBezTo>
                    <a:pt x="140" y="148"/>
                    <a:pt x="163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48547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726386" y="239003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214" y="108"/>
                  </a:lnTo>
                  <a:cubicBezTo>
                    <a:pt x="214" y="1"/>
                    <a:pt x="107" y="1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901605" y="2390035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35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135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1069340" y="2390035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08" y="1"/>
                  </a:moveTo>
                  <a:cubicBezTo>
                    <a:pt x="108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48547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726386" y="2535318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0" y="0"/>
                  </a:moveTo>
                  <a:cubicBezTo>
                    <a:pt x="0" y="107"/>
                    <a:pt x="0" y="107"/>
                    <a:pt x="107" y="107"/>
                  </a:cubicBezTo>
                  <a:cubicBezTo>
                    <a:pt x="107" y="107"/>
                    <a:pt x="214" y="107"/>
                    <a:pt x="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901605" y="2535318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0"/>
                  </a:moveTo>
                  <a:cubicBezTo>
                    <a:pt x="1" y="107"/>
                    <a:pt x="1" y="107"/>
                    <a:pt x="135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1069340" y="2535318"/>
              <a:ext cx="20207" cy="10103"/>
            </a:xfrm>
            <a:custGeom>
              <a:avLst/>
              <a:gdLst/>
              <a:ahLst/>
              <a:cxnLst/>
              <a:rect l="l" t="t" r="r" b="b"/>
              <a:pathLst>
                <a:path w="216" h="108" extrusionOk="0">
                  <a:moveTo>
                    <a:pt x="1" y="0"/>
                  </a:moveTo>
                  <a:cubicBezTo>
                    <a:pt x="1" y="107"/>
                    <a:pt x="108" y="107"/>
                    <a:pt x="108" y="107"/>
                  </a:cubicBezTo>
                  <a:cubicBezTo>
                    <a:pt x="215" y="107"/>
                    <a:pt x="215" y="107"/>
                    <a:pt x="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48547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86" y="0"/>
                  </a:moveTo>
                  <a:cubicBezTo>
                    <a:pt x="54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726386" y="2676391"/>
              <a:ext cx="20113" cy="14220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38" y="0"/>
                  </a:moveTo>
                  <a:cubicBezTo>
                    <a:pt x="0" y="0"/>
                    <a:pt x="0" y="76"/>
                    <a:pt x="0" y="152"/>
                  </a:cubicBezTo>
                  <a:lnTo>
                    <a:pt x="107" y="152"/>
                  </a:lnTo>
                  <a:cubicBezTo>
                    <a:pt x="107" y="152"/>
                    <a:pt x="214" y="152"/>
                    <a:pt x="214" y="45"/>
                  </a:cubicBezTo>
                  <a:lnTo>
                    <a:pt x="107" y="45"/>
                  </a:lnTo>
                  <a:cubicBezTo>
                    <a:pt x="76" y="13"/>
                    <a:pt x="54" y="0"/>
                    <a:pt x="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901605" y="2680507"/>
              <a:ext cx="12629" cy="10103"/>
            </a:xfrm>
            <a:custGeom>
              <a:avLst/>
              <a:gdLst/>
              <a:ahLst/>
              <a:cxnLst/>
              <a:rect l="l" t="t" r="r" b="b"/>
              <a:pathLst>
                <a:path w="135" h="108" extrusionOk="0">
                  <a:moveTo>
                    <a:pt x="1" y="1"/>
                  </a:moveTo>
                  <a:cubicBezTo>
                    <a:pt x="1" y="108"/>
                    <a:pt x="1" y="108"/>
                    <a:pt x="135" y="108"/>
                  </a:cubicBez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1069340" y="2676391"/>
              <a:ext cx="20207" cy="14220"/>
            </a:xfrm>
            <a:custGeom>
              <a:avLst/>
              <a:gdLst/>
              <a:ahLst/>
              <a:cxnLst/>
              <a:rect l="l" t="t" r="r" b="b"/>
              <a:pathLst>
                <a:path w="216" h="152" extrusionOk="0">
                  <a:moveTo>
                    <a:pt x="86" y="0"/>
                  </a:moveTo>
                  <a:cubicBezTo>
                    <a:pt x="55" y="0"/>
                    <a:pt x="1" y="76"/>
                    <a:pt x="1" y="152"/>
                  </a:cubicBezTo>
                  <a:lnTo>
                    <a:pt x="108" y="152"/>
                  </a:lnTo>
                  <a:cubicBezTo>
                    <a:pt x="215" y="152"/>
                    <a:pt x="215" y="152"/>
                    <a:pt x="215" y="45"/>
                  </a:cubicBezTo>
                  <a:lnTo>
                    <a:pt x="108" y="45"/>
                  </a:lnTo>
                  <a:cubicBezTo>
                    <a:pt x="108" y="13"/>
                    <a:pt x="99" y="0"/>
                    <a:pt x="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48547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1" y="135"/>
                  </a:lnTo>
                  <a:lnTo>
                    <a:pt x="108" y="242"/>
                  </a:ln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726386" y="281568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7" y="1"/>
                  </a:moveTo>
                  <a:cubicBezTo>
                    <a:pt x="0" y="1"/>
                    <a:pt x="0" y="135"/>
                    <a:pt x="0" y="135"/>
                  </a:cubicBezTo>
                  <a:cubicBezTo>
                    <a:pt x="0" y="242"/>
                    <a:pt x="0" y="242"/>
                    <a:pt x="107" y="242"/>
                  </a:cubicBezTo>
                  <a:cubicBezTo>
                    <a:pt x="107" y="242"/>
                    <a:pt x="214" y="242"/>
                    <a:pt x="214" y="135"/>
                  </a:cubicBezTo>
                  <a:cubicBezTo>
                    <a:pt x="214" y="135"/>
                    <a:pt x="107" y="135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901605" y="2815687"/>
              <a:ext cx="12629" cy="22639"/>
            </a:xfrm>
            <a:custGeom>
              <a:avLst/>
              <a:gdLst/>
              <a:ahLst/>
              <a:cxnLst/>
              <a:rect l="l" t="t" r="r" b="b"/>
              <a:pathLst>
                <a:path w="135" h="242" extrusionOk="0">
                  <a:moveTo>
                    <a:pt x="135" y="1"/>
                  </a:moveTo>
                  <a:cubicBezTo>
                    <a:pt x="1" y="1"/>
                    <a:pt x="1" y="135"/>
                    <a:pt x="1" y="135"/>
                  </a:cubicBezTo>
                  <a:cubicBezTo>
                    <a:pt x="1" y="242"/>
                    <a:pt x="1" y="242"/>
                    <a:pt x="135" y="242"/>
                  </a:cubicBezTo>
                  <a:lnTo>
                    <a:pt x="135" y="1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1069340" y="2815687"/>
              <a:ext cx="20207" cy="22639"/>
            </a:xfrm>
            <a:custGeom>
              <a:avLst/>
              <a:gdLst/>
              <a:ahLst/>
              <a:cxnLst/>
              <a:rect l="l" t="t" r="r" b="b"/>
              <a:pathLst>
                <a:path w="216" h="242" extrusionOk="0">
                  <a:moveTo>
                    <a:pt x="108" y="1"/>
                  </a:moveTo>
                  <a:lnTo>
                    <a:pt x="1" y="135"/>
                  </a:lnTo>
                  <a:cubicBezTo>
                    <a:pt x="1" y="242"/>
                    <a:pt x="108" y="242"/>
                    <a:pt x="108" y="242"/>
                  </a:cubicBezTo>
                  <a:cubicBezTo>
                    <a:pt x="215" y="242"/>
                    <a:pt x="215" y="242"/>
                    <a:pt x="215" y="135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3"/>
          <p:cNvGrpSpPr/>
          <p:nvPr/>
        </p:nvGrpSpPr>
        <p:grpSpPr>
          <a:xfrm flipH="1">
            <a:off x="5726954" y="313580"/>
            <a:ext cx="543432" cy="741197"/>
            <a:chOff x="2278754" y="3912467"/>
            <a:chExt cx="543432" cy="741197"/>
          </a:xfrm>
        </p:grpSpPr>
        <p:sp>
          <p:nvSpPr>
            <p:cNvPr id="638" name="Google Shape;638;p43"/>
            <p:cNvSpPr/>
            <p:nvPr/>
          </p:nvSpPr>
          <p:spPr>
            <a:xfrm>
              <a:off x="2278754" y="3912467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lnTo>
                    <a:pt x="1" y="107"/>
                  </a:lnTo>
                  <a:cubicBezTo>
                    <a:pt x="1" y="214"/>
                    <a:pt x="135" y="214"/>
                    <a:pt x="135" y="214"/>
                  </a:cubicBezTo>
                  <a:cubicBezTo>
                    <a:pt x="135" y="214"/>
                    <a:pt x="242" y="214"/>
                    <a:pt x="242" y="107"/>
                  </a:cubicBez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2456593" y="3912467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107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214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2624328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lnTo>
                    <a:pt x="0" y="107"/>
                  </a:lnTo>
                  <a:lnTo>
                    <a:pt x="108" y="214"/>
                  </a:lnTo>
                  <a:cubicBezTo>
                    <a:pt x="215" y="214"/>
                    <a:pt x="215" y="214"/>
                    <a:pt x="215" y="107"/>
                  </a:cubicBezTo>
                  <a:cubicBezTo>
                    <a:pt x="215" y="107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2802073" y="3912467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107"/>
                    <a:pt x="1" y="107"/>
                  </a:cubicBezTo>
                  <a:cubicBezTo>
                    <a:pt x="1" y="214"/>
                    <a:pt x="1" y="214"/>
                    <a:pt x="108" y="214"/>
                  </a:cubicBezTo>
                  <a:cubicBezTo>
                    <a:pt x="108" y="214"/>
                    <a:pt x="215" y="214"/>
                    <a:pt x="215" y="10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2278754" y="4057657"/>
              <a:ext cx="22639" cy="22639"/>
            </a:xfrm>
            <a:custGeom>
              <a:avLst/>
              <a:gdLst/>
              <a:ahLst/>
              <a:cxnLst/>
              <a:rect l="l" t="t" r="r" b="b"/>
              <a:pathLst>
                <a:path w="242" h="242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42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2456593" y="4057657"/>
              <a:ext cx="10103" cy="22639"/>
            </a:xfrm>
            <a:custGeom>
              <a:avLst/>
              <a:gdLst/>
              <a:ahLst/>
              <a:cxnLst/>
              <a:rect l="l" t="t" r="r" b="b"/>
              <a:pathLst>
                <a:path w="108" h="242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cubicBezTo>
                    <a:pt x="0" y="108"/>
                    <a:pt x="0" y="242"/>
                    <a:pt x="107" y="242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2624328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lnTo>
                    <a:pt x="0" y="108"/>
                  </a:lnTo>
                  <a:lnTo>
                    <a:pt x="108" y="242"/>
                  </a:lnTo>
                  <a:cubicBezTo>
                    <a:pt x="215" y="242"/>
                    <a:pt x="215" y="108"/>
                    <a:pt x="215" y="108"/>
                  </a:cubicBezTo>
                  <a:cubicBezTo>
                    <a:pt x="215" y="108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2802073" y="4057657"/>
              <a:ext cx="20113" cy="22639"/>
            </a:xfrm>
            <a:custGeom>
              <a:avLst/>
              <a:gdLst/>
              <a:ahLst/>
              <a:cxnLst/>
              <a:rect l="l" t="t" r="r" b="b"/>
              <a:pathLst>
                <a:path w="215" h="242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42"/>
                    <a:pt x="108" y="242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2278754" y="4205372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1"/>
                  </a:moveTo>
                  <a:lnTo>
                    <a:pt x="1" y="108"/>
                  </a:lnTo>
                  <a:lnTo>
                    <a:pt x="135" y="215"/>
                  </a:lnTo>
                  <a:lnTo>
                    <a:pt x="242" y="108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2456593" y="4205372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1"/>
                  </a:moveTo>
                  <a:cubicBezTo>
                    <a:pt x="0" y="1"/>
                    <a:pt x="0" y="108"/>
                    <a:pt x="0" y="108"/>
                  </a:cubicBezTo>
                  <a:lnTo>
                    <a:pt x="0" y="215"/>
                  </a:lnTo>
                  <a:cubicBezTo>
                    <a:pt x="107" y="215"/>
                    <a:pt x="107" y="108"/>
                    <a:pt x="107" y="108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2624328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lnTo>
                    <a:pt x="0" y="108"/>
                  </a:lnTo>
                  <a:cubicBezTo>
                    <a:pt x="108" y="108"/>
                    <a:pt x="108" y="215"/>
                    <a:pt x="108" y="215"/>
                  </a:cubicBezTo>
                  <a:cubicBezTo>
                    <a:pt x="215" y="215"/>
                    <a:pt x="215" y="108"/>
                    <a:pt x="215" y="108"/>
                  </a:cubicBez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2802073" y="4205372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1"/>
                  </a:moveTo>
                  <a:cubicBezTo>
                    <a:pt x="1" y="1"/>
                    <a:pt x="1" y="108"/>
                    <a:pt x="1" y="108"/>
                  </a:cubicBezTo>
                  <a:cubicBezTo>
                    <a:pt x="1" y="108"/>
                    <a:pt x="1" y="215"/>
                    <a:pt x="108" y="215"/>
                  </a:cubicBezTo>
                  <a:lnTo>
                    <a:pt x="215" y="108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278754" y="4350656"/>
              <a:ext cx="22639" cy="20113"/>
            </a:xfrm>
            <a:custGeom>
              <a:avLst/>
              <a:gdLst/>
              <a:ahLst/>
              <a:cxnLst/>
              <a:rect l="l" t="t" r="r" b="b"/>
              <a:pathLst>
                <a:path w="242" h="215" extrusionOk="0">
                  <a:moveTo>
                    <a:pt x="135" y="0"/>
                  </a:moveTo>
                  <a:cubicBezTo>
                    <a:pt x="135" y="0"/>
                    <a:pt x="1" y="0"/>
                    <a:pt x="1" y="107"/>
                  </a:cubicBezTo>
                  <a:lnTo>
                    <a:pt x="135" y="214"/>
                  </a:lnTo>
                  <a:lnTo>
                    <a:pt x="242" y="107"/>
                  </a:lnTo>
                  <a:cubicBezTo>
                    <a:pt x="242" y="0"/>
                    <a:pt x="135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2456593" y="4350656"/>
              <a:ext cx="10103" cy="20113"/>
            </a:xfrm>
            <a:custGeom>
              <a:avLst/>
              <a:gdLst/>
              <a:ahLst/>
              <a:cxnLst/>
              <a:rect l="l" t="t" r="r" b="b"/>
              <a:pathLst>
                <a:path w="108" h="215" extrusionOk="0">
                  <a:moveTo>
                    <a:pt x="107" y="0"/>
                  </a:moveTo>
                  <a:cubicBezTo>
                    <a:pt x="0" y="0"/>
                    <a:pt x="0" y="0"/>
                    <a:pt x="0" y="107"/>
                  </a:cubicBezTo>
                  <a:lnTo>
                    <a:pt x="0" y="214"/>
                  </a:lnTo>
                  <a:cubicBezTo>
                    <a:pt x="107" y="214"/>
                    <a:pt x="107" y="107"/>
                    <a:pt x="107" y="10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2624328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08" y="0"/>
                    <a:pt x="0" y="0"/>
                    <a:pt x="0" y="107"/>
                  </a:cubicBezTo>
                  <a:cubicBezTo>
                    <a:pt x="108" y="107"/>
                    <a:pt x="108" y="107"/>
                    <a:pt x="108" y="214"/>
                  </a:cubicBezTo>
                  <a:cubicBezTo>
                    <a:pt x="215" y="214"/>
                    <a:pt x="215" y="107"/>
                    <a:pt x="215" y="107"/>
                  </a:cubicBezTo>
                  <a:cubicBezTo>
                    <a:pt x="215" y="0"/>
                    <a:pt x="215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2802073" y="4350656"/>
              <a:ext cx="20113" cy="20113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108" y="0"/>
                  </a:moveTo>
                  <a:cubicBezTo>
                    <a:pt x="1" y="0"/>
                    <a:pt x="1" y="0"/>
                    <a:pt x="1" y="107"/>
                  </a:cubicBezTo>
                  <a:cubicBezTo>
                    <a:pt x="1" y="107"/>
                    <a:pt x="1" y="214"/>
                    <a:pt x="108" y="214"/>
                  </a:cubicBezTo>
                  <a:lnTo>
                    <a:pt x="215" y="107"/>
                  </a:lnTo>
                  <a:cubicBezTo>
                    <a:pt x="215" y="0"/>
                    <a:pt x="108" y="0"/>
                    <a:pt x="1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2278754" y="4495845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2456593" y="4495845"/>
              <a:ext cx="10103" cy="15342"/>
            </a:xfrm>
            <a:custGeom>
              <a:avLst/>
              <a:gdLst/>
              <a:ahLst/>
              <a:cxnLst/>
              <a:rect l="l" t="t" r="r" b="b"/>
              <a:pathLst>
                <a:path w="108" h="164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cubicBezTo>
                    <a:pt x="32" y="148"/>
                    <a:pt x="55" y="164"/>
                    <a:pt x="70" y="164"/>
                  </a:cubicBezTo>
                  <a:cubicBezTo>
                    <a:pt x="107" y="164"/>
                    <a:pt x="107" y="76"/>
                    <a:pt x="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2624328" y="4495845"/>
              <a:ext cx="20113" cy="15342"/>
            </a:xfrm>
            <a:custGeom>
              <a:avLst/>
              <a:gdLst/>
              <a:ahLst/>
              <a:cxnLst/>
              <a:rect l="l" t="t" r="r" b="b"/>
              <a:pathLst>
                <a:path w="215" h="164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108" y="108"/>
                  </a:lnTo>
                  <a:cubicBezTo>
                    <a:pt x="140" y="148"/>
                    <a:pt x="162" y="164"/>
                    <a:pt x="178" y="164"/>
                  </a:cubicBezTo>
                  <a:cubicBezTo>
                    <a:pt x="215" y="164"/>
                    <a:pt x="215" y="76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2802073" y="4495845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2278754" y="4643561"/>
              <a:ext cx="22639" cy="10103"/>
            </a:xfrm>
            <a:custGeom>
              <a:avLst/>
              <a:gdLst/>
              <a:ahLst/>
              <a:cxnLst/>
              <a:rect l="l" t="t" r="r" b="b"/>
              <a:pathLst>
                <a:path w="242" h="108" extrusionOk="0">
                  <a:moveTo>
                    <a:pt x="135" y="1"/>
                  </a:moveTo>
                  <a:cubicBezTo>
                    <a:pt x="135" y="1"/>
                    <a:pt x="1" y="1"/>
                    <a:pt x="1" y="108"/>
                  </a:cubicBezTo>
                  <a:lnTo>
                    <a:pt x="242" y="108"/>
                  </a:lnTo>
                  <a:cubicBezTo>
                    <a:pt x="242" y="1"/>
                    <a:pt x="135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2456593" y="4643561"/>
              <a:ext cx="10103" cy="10103"/>
            </a:xfrm>
            <a:custGeom>
              <a:avLst/>
              <a:gdLst/>
              <a:ahLst/>
              <a:cxnLst/>
              <a:rect l="l" t="t" r="r" b="b"/>
              <a:pathLst>
                <a:path w="108" h="108" extrusionOk="0">
                  <a:moveTo>
                    <a:pt x="107" y="1"/>
                  </a:moveTo>
                  <a:cubicBezTo>
                    <a:pt x="0" y="1"/>
                    <a:pt x="0" y="1"/>
                    <a:pt x="0" y="108"/>
                  </a:cubicBezTo>
                  <a:lnTo>
                    <a:pt x="107" y="10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2624328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08" y="1"/>
                    <a:pt x="0" y="1"/>
                    <a:pt x="0" y="108"/>
                  </a:cubicBezTo>
                  <a:lnTo>
                    <a:pt x="215" y="108"/>
                  </a:lnTo>
                  <a:cubicBezTo>
                    <a:pt x="215" y="1"/>
                    <a:pt x="215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2802073" y="4643561"/>
              <a:ext cx="20113" cy="10103"/>
            </a:xfrm>
            <a:custGeom>
              <a:avLst/>
              <a:gdLst/>
              <a:ahLst/>
              <a:cxnLst/>
              <a:rect l="l" t="t" r="r" b="b"/>
              <a:pathLst>
                <a:path w="215" h="108" extrusionOk="0">
                  <a:moveTo>
                    <a:pt x="108" y="1"/>
                  </a:moveTo>
                  <a:cubicBezTo>
                    <a:pt x="1" y="1"/>
                    <a:pt x="1" y="1"/>
                    <a:pt x="1" y="108"/>
                  </a:cubicBezTo>
                  <a:lnTo>
                    <a:pt x="215" y="108"/>
                  </a:lnTo>
                  <a:cubicBezTo>
                    <a:pt x="215" y="1"/>
                    <a:pt x="108" y="1"/>
                    <a:pt x="1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B6267E-8521-6CE7-F8A6-47EF83A4AE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" y="59584"/>
            <a:ext cx="371324" cy="388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3F0A6-2BCC-7D3B-467E-A6792DAB4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8989" y="59584"/>
            <a:ext cx="1326630" cy="2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50872"/>
      </p:ext>
    </p:extLst>
  </p:cSld>
  <p:clrMapOvr>
    <a:masterClrMapping/>
  </p:clrMapOvr>
</p:sld>
</file>

<file path=ppt/theme/theme1.xml><?xml version="1.0" encoding="utf-8"?>
<a:theme xmlns:a="http://schemas.openxmlformats.org/drawingml/2006/main" name="E-Commerce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F7B7E"/>
      </a:accent1>
      <a:accent2>
        <a:srgbClr val="313265"/>
      </a:accent2>
      <a:accent3>
        <a:srgbClr val="1E1C40"/>
      </a:accent3>
      <a:accent4>
        <a:srgbClr val="EF7B7E"/>
      </a:accent4>
      <a:accent5>
        <a:srgbClr val="313265"/>
      </a:accent5>
      <a:accent6>
        <a:srgbClr val="1E1C4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657</Words>
  <Application>Microsoft Office PowerPoint</Application>
  <PresentationFormat>On-screen Show (16:9)</PresentationFormat>
  <Paragraphs>83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Courier New</vt:lpstr>
      <vt:lpstr>Raleway</vt:lpstr>
      <vt:lpstr>Oswald</vt:lpstr>
      <vt:lpstr>Arial</vt:lpstr>
      <vt:lpstr>E-Commerce Business Plan By Slidesgo</vt:lpstr>
      <vt:lpstr>PowerPoint Presentation</vt:lpstr>
      <vt:lpstr>PowerPoint Presentation</vt:lpstr>
      <vt:lpstr>01</vt:lpstr>
      <vt:lpstr>OVERVIEW </vt:lpstr>
      <vt:lpstr>02</vt:lpstr>
      <vt:lpstr>KEY FEATURES</vt:lpstr>
      <vt:lpstr>03</vt:lpstr>
      <vt:lpstr>PowerPoint Presentation</vt:lpstr>
      <vt:lpstr>04</vt:lpstr>
      <vt:lpstr>PowerPoint Presentation</vt:lpstr>
      <vt:lpstr>05</vt:lpstr>
      <vt:lpstr>PowerPoint Presentation</vt:lpstr>
      <vt:lpstr>06</vt:lpstr>
      <vt:lpstr>MERITS</vt:lpstr>
      <vt:lpstr>07</vt:lpstr>
      <vt:lpstr>DEMERITS</vt:lpstr>
      <vt:lpstr>08</vt:lpstr>
      <vt:lpstr>FUTURE SCOPE</vt:lpstr>
      <vt:lpstr>THANKS!!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Aditya Nemade</dc:creator>
  <cp:lastModifiedBy>meet patel</cp:lastModifiedBy>
  <cp:revision>11</cp:revision>
  <dcterms:modified xsi:type="dcterms:W3CDTF">2024-08-31T07:47:58Z</dcterms:modified>
</cp:coreProperties>
</file>