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14"/>
  </p:notesMasterIdLst>
  <p:sldIdLst>
    <p:sldId id="256" r:id="rId3"/>
    <p:sldId id="261" r:id="rId4"/>
    <p:sldId id="257" r:id="rId5"/>
    <p:sldId id="345" r:id="rId6"/>
    <p:sldId id="346" r:id="rId7"/>
    <p:sldId id="343" r:id="rId8"/>
    <p:sldId id="264" r:id="rId9"/>
    <p:sldId id="258" r:id="rId10"/>
    <p:sldId id="259" r:id="rId11"/>
    <p:sldId id="263" r:id="rId12"/>
    <p:sldId id="315" r:id="rId13"/>
  </p:sldIdLst>
  <p:sldSz cx="9144000" cy="5143500" type="screen16x9"/>
  <p:notesSz cx="6858000" cy="9144000"/>
  <p:embeddedFontLst>
    <p:embeddedFont>
      <p:font typeface="Dosis" pitchFamily="2" charset="0"/>
      <p:regular r:id="rId15"/>
      <p:bold r:id="rId16"/>
    </p:embeddedFont>
    <p:embeddedFont>
      <p:font typeface="Patrick Hand" panose="00000500000000000000" pitchFamily="2" charset="0"/>
      <p:regular r:id="rId17"/>
    </p:embeddedFont>
    <p:embeddedFont>
      <p:font typeface="Proxima Nova" panose="020B0604020202020204" charset="0"/>
      <p:regular r:id="rId18"/>
      <p:bold r:id="rId19"/>
      <p:italic r:id="rId20"/>
      <p:boldItalic r:id="rId21"/>
    </p:embeddedFont>
    <p:embeddedFont>
      <p:font typeface="Quicksand" panose="020B0604020202020204" charset="0"/>
      <p:regular r:id="rId22"/>
      <p:bold r:id="rId23"/>
    </p:embeddedFont>
    <p:embeddedFont>
      <p:font typeface="Quicksand Medium" panose="020B0604020202020204" charset="0"/>
      <p:regular r:id="rId24"/>
      <p:bold r:id="rId25"/>
    </p:embeddedFont>
    <p:embeddedFont>
      <p:font typeface="Titillium Web"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4CF"/>
    <a:srgbClr val="E1F2FC"/>
    <a:srgbClr val="FFF4F1"/>
    <a:srgbClr val="363636"/>
    <a:srgbClr val="FFF3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E74B0E-2FDA-43E7-80ED-E0BB48CE2A7A}">
  <a:tblStyle styleId="{5DE74B0E-2FDA-43E7-80ED-E0BB48CE2A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828" autoAdjust="0"/>
    <p:restoredTop sz="94660"/>
  </p:normalViewPr>
  <p:slideViewPr>
    <p:cSldViewPr snapToGrid="0">
      <p:cViewPr varScale="1">
        <p:scale>
          <a:sx n="100" d="100"/>
          <a:sy n="100" d="100"/>
        </p:scale>
        <p:origin x="58" y="67"/>
      </p:cViewPr>
      <p:guideLst/>
    </p:cSldViewPr>
  </p:slideViewPr>
  <p:notesTextViewPr>
    <p:cViewPr>
      <p:scale>
        <a:sx n="1" d="1"/>
        <a:sy n="1" d="1"/>
      </p:scale>
      <p:origin x="0" y="0"/>
    </p:cViewPr>
  </p:notesTextViewPr>
  <p:sorterViewPr>
    <p:cViewPr>
      <p:scale>
        <a:sx n="100" d="100"/>
        <a:sy n="100" d="100"/>
      </p:scale>
      <p:origin x="0" y="-1011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12aa174733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12aa174733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2c312bc0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2c312bc0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12aa1747333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12aa1747333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88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12aa1747333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12aa1747333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2aa1747333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2aa1747333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12aa1747333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12aa1747333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12aa174733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g12aa174733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6"/>
        <p:cNvGrpSpPr/>
        <p:nvPr/>
      </p:nvGrpSpPr>
      <p:grpSpPr>
        <a:xfrm>
          <a:off x="0" y="0"/>
          <a:ext cx="0" cy="0"/>
          <a:chOff x="0" y="0"/>
          <a:chExt cx="0" cy="0"/>
        </a:xfrm>
      </p:grpSpPr>
      <p:sp>
        <p:nvSpPr>
          <p:cNvPr id="11457" name="Google Shape;11457;gc0be7d27c8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8" name="Google Shape;11458;gc0be7d27c8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172609" y="529178"/>
            <a:ext cx="8798782" cy="4393073"/>
            <a:chOff x="296736" y="265575"/>
            <a:chExt cx="8573304" cy="4610214"/>
          </a:xfrm>
        </p:grpSpPr>
        <p:sp>
          <p:nvSpPr>
            <p:cNvPr id="10" name="Google Shape;10;p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4260200" y="1472350"/>
            <a:ext cx="4261500" cy="18297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 name="Google Shape;29;p2"/>
          <p:cNvSpPr txBox="1">
            <a:spLocks noGrp="1"/>
          </p:cNvSpPr>
          <p:nvPr>
            <p:ph type="subTitle" idx="1"/>
          </p:nvPr>
        </p:nvSpPr>
        <p:spPr>
          <a:xfrm>
            <a:off x="4434500" y="3305450"/>
            <a:ext cx="38589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Dosis"/>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30" name="Google Shape;30;p2"/>
          <p:cNvGrpSpPr/>
          <p:nvPr/>
        </p:nvGrpSpPr>
        <p:grpSpPr>
          <a:xfrm>
            <a:off x="427291" y="3302054"/>
            <a:ext cx="427309" cy="735372"/>
            <a:chOff x="1075250" y="4381550"/>
            <a:chExt cx="314175" cy="540675"/>
          </a:xfrm>
        </p:grpSpPr>
        <p:sp>
          <p:nvSpPr>
            <p:cNvPr id="31" name="Google Shape;31;p2"/>
            <p:cNvSpPr/>
            <p:nvPr/>
          </p:nvSpPr>
          <p:spPr>
            <a:xfrm>
              <a:off x="1152000" y="4535075"/>
              <a:ext cx="105700" cy="55000"/>
            </a:xfrm>
            <a:custGeom>
              <a:avLst/>
              <a:gdLst/>
              <a:ahLst/>
              <a:cxnLst/>
              <a:rect l="l" t="t" r="r" b="b"/>
              <a:pathLst>
                <a:path w="4228" h="2200" extrusionOk="0">
                  <a:moveTo>
                    <a:pt x="3318" y="1"/>
                  </a:moveTo>
                  <a:lnTo>
                    <a:pt x="3242" y="20"/>
                  </a:lnTo>
                  <a:lnTo>
                    <a:pt x="3204" y="58"/>
                  </a:lnTo>
                  <a:lnTo>
                    <a:pt x="3166" y="133"/>
                  </a:lnTo>
                  <a:lnTo>
                    <a:pt x="3147" y="190"/>
                  </a:lnTo>
                  <a:lnTo>
                    <a:pt x="3166" y="247"/>
                  </a:lnTo>
                  <a:lnTo>
                    <a:pt x="3204" y="304"/>
                  </a:lnTo>
                  <a:lnTo>
                    <a:pt x="3242" y="361"/>
                  </a:lnTo>
                  <a:lnTo>
                    <a:pt x="3318" y="361"/>
                  </a:lnTo>
                  <a:lnTo>
                    <a:pt x="3488" y="437"/>
                  </a:lnTo>
                  <a:lnTo>
                    <a:pt x="3621" y="493"/>
                  </a:lnTo>
                  <a:lnTo>
                    <a:pt x="3697" y="569"/>
                  </a:lnTo>
                  <a:lnTo>
                    <a:pt x="3754" y="645"/>
                  </a:lnTo>
                  <a:lnTo>
                    <a:pt x="3754" y="740"/>
                  </a:lnTo>
                  <a:lnTo>
                    <a:pt x="3716" y="816"/>
                  </a:lnTo>
                  <a:lnTo>
                    <a:pt x="3640" y="910"/>
                  </a:lnTo>
                  <a:lnTo>
                    <a:pt x="3507" y="1005"/>
                  </a:lnTo>
                  <a:lnTo>
                    <a:pt x="3356" y="1138"/>
                  </a:lnTo>
                  <a:lnTo>
                    <a:pt x="3185" y="1233"/>
                  </a:lnTo>
                  <a:lnTo>
                    <a:pt x="3014" y="1327"/>
                  </a:lnTo>
                  <a:lnTo>
                    <a:pt x="2825" y="1403"/>
                  </a:lnTo>
                  <a:lnTo>
                    <a:pt x="2597" y="1479"/>
                  </a:lnTo>
                  <a:lnTo>
                    <a:pt x="2332" y="1555"/>
                  </a:lnTo>
                  <a:lnTo>
                    <a:pt x="1839" y="1688"/>
                  </a:lnTo>
                  <a:lnTo>
                    <a:pt x="1441" y="1763"/>
                  </a:lnTo>
                  <a:lnTo>
                    <a:pt x="1024" y="1820"/>
                  </a:lnTo>
                  <a:lnTo>
                    <a:pt x="930" y="1839"/>
                  </a:lnTo>
                  <a:lnTo>
                    <a:pt x="854" y="1858"/>
                  </a:lnTo>
                  <a:lnTo>
                    <a:pt x="778" y="1839"/>
                  </a:lnTo>
                  <a:lnTo>
                    <a:pt x="721" y="1820"/>
                  </a:lnTo>
                  <a:lnTo>
                    <a:pt x="664" y="1801"/>
                  </a:lnTo>
                  <a:lnTo>
                    <a:pt x="626" y="1744"/>
                  </a:lnTo>
                  <a:lnTo>
                    <a:pt x="588" y="1707"/>
                  </a:lnTo>
                  <a:lnTo>
                    <a:pt x="550" y="1631"/>
                  </a:lnTo>
                  <a:lnTo>
                    <a:pt x="494" y="1460"/>
                  </a:lnTo>
                  <a:lnTo>
                    <a:pt x="588" y="1365"/>
                  </a:lnTo>
                  <a:lnTo>
                    <a:pt x="683" y="1271"/>
                  </a:lnTo>
                  <a:lnTo>
                    <a:pt x="911" y="1100"/>
                  </a:lnTo>
                  <a:lnTo>
                    <a:pt x="1138" y="967"/>
                  </a:lnTo>
                  <a:lnTo>
                    <a:pt x="1384" y="854"/>
                  </a:lnTo>
                  <a:lnTo>
                    <a:pt x="1422" y="816"/>
                  </a:lnTo>
                  <a:lnTo>
                    <a:pt x="1460" y="759"/>
                  </a:lnTo>
                  <a:lnTo>
                    <a:pt x="1460" y="721"/>
                  </a:lnTo>
                  <a:lnTo>
                    <a:pt x="1460" y="664"/>
                  </a:lnTo>
                  <a:lnTo>
                    <a:pt x="1422" y="607"/>
                  </a:lnTo>
                  <a:lnTo>
                    <a:pt x="1384" y="569"/>
                  </a:lnTo>
                  <a:lnTo>
                    <a:pt x="1328" y="531"/>
                  </a:lnTo>
                  <a:lnTo>
                    <a:pt x="1271" y="531"/>
                  </a:lnTo>
                  <a:lnTo>
                    <a:pt x="1195" y="550"/>
                  </a:lnTo>
                  <a:lnTo>
                    <a:pt x="1005" y="626"/>
                  </a:lnTo>
                  <a:lnTo>
                    <a:pt x="816" y="740"/>
                  </a:lnTo>
                  <a:lnTo>
                    <a:pt x="626" y="854"/>
                  </a:lnTo>
                  <a:lnTo>
                    <a:pt x="456" y="986"/>
                  </a:lnTo>
                  <a:lnTo>
                    <a:pt x="304" y="1138"/>
                  </a:lnTo>
                  <a:lnTo>
                    <a:pt x="171" y="1308"/>
                  </a:lnTo>
                  <a:lnTo>
                    <a:pt x="77" y="1498"/>
                  </a:lnTo>
                  <a:lnTo>
                    <a:pt x="20" y="1707"/>
                  </a:lnTo>
                  <a:lnTo>
                    <a:pt x="1" y="1763"/>
                  </a:lnTo>
                  <a:lnTo>
                    <a:pt x="20" y="1839"/>
                  </a:lnTo>
                  <a:lnTo>
                    <a:pt x="39" y="1896"/>
                  </a:lnTo>
                  <a:lnTo>
                    <a:pt x="58" y="1934"/>
                  </a:lnTo>
                  <a:lnTo>
                    <a:pt x="134" y="2029"/>
                  </a:lnTo>
                  <a:lnTo>
                    <a:pt x="247" y="2086"/>
                  </a:lnTo>
                  <a:lnTo>
                    <a:pt x="380" y="2123"/>
                  </a:lnTo>
                  <a:lnTo>
                    <a:pt x="513" y="2161"/>
                  </a:lnTo>
                  <a:lnTo>
                    <a:pt x="740" y="2180"/>
                  </a:lnTo>
                  <a:lnTo>
                    <a:pt x="911" y="2199"/>
                  </a:lnTo>
                  <a:lnTo>
                    <a:pt x="1384" y="2161"/>
                  </a:lnTo>
                  <a:lnTo>
                    <a:pt x="1631" y="2142"/>
                  </a:lnTo>
                  <a:lnTo>
                    <a:pt x="1896" y="2105"/>
                  </a:lnTo>
                  <a:lnTo>
                    <a:pt x="2143" y="2048"/>
                  </a:lnTo>
                  <a:lnTo>
                    <a:pt x="2408" y="1972"/>
                  </a:lnTo>
                  <a:lnTo>
                    <a:pt x="2654" y="1896"/>
                  </a:lnTo>
                  <a:lnTo>
                    <a:pt x="2901" y="1801"/>
                  </a:lnTo>
                  <a:lnTo>
                    <a:pt x="3147" y="1688"/>
                  </a:lnTo>
                  <a:lnTo>
                    <a:pt x="3356" y="1555"/>
                  </a:lnTo>
                  <a:lnTo>
                    <a:pt x="3564" y="1403"/>
                  </a:lnTo>
                  <a:lnTo>
                    <a:pt x="3754" y="1252"/>
                  </a:lnTo>
                  <a:lnTo>
                    <a:pt x="3905" y="1062"/>
                  </a:lnTo>
                  <a:lnTo>
                    <a:pt x="4038" y="873"/>
                  </a:lnTo>
                  <a:lnTo>
                    <a:pt x="4152" y="664"/>
                  </a:lnTo>
                  <a:lnTo>
                    <a:pt x="4208" y="418"/>
                  </a:lnTo>
                  <a:lnTo>
                    <a:pt x="4227" y="361"/>
                  </a:lnTo>
                  <a:lnTo>
                    <a:pt x="4208" y="304"/>
                  </a:lnTo>
                  <a:lnTo>
                    <a:pt x="4171" y="266"/>
                  </a:lnTo>
                  <a:lnTo>
                    <a:pt x="4133" y="228"/>
                  </a:lnTo>
                  <a:lnTo>
                    <a:pt x="3943" y="114"/>
                  </a:lnTo>
                  <a:lnTo>
                    <a:pt x="3754" y="58"/>
                  </a:lnTo>
                  <a:lnTo>
                    <a:pt x="3564" y="20"/>
                  </a:lnTo>
                  <a:lnTo>
                    <a:pt x="3356"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52000" y="4535075"/>
              <a:ext cx="105700" cy="55000"/>
            </a:xfrm>
            <a:custGeom>
              <a:avLst/>
              <a:gdLst/>
              <a:ahLst/>
              <a:cxnLst/>
              <a:rect l="l" t="t" r="r" b="b"/>
              <a:pathLst>
                <a:path w="4228" h="2200" fill="none" extrusionOk="0">
                  <a:moveTo>
                    <a:pt x="3356" y="1"/>
                  </a:moveTo>
                  <a:lnTo>
                    <a:pt x="3356" y="1"/>
                  </a:lnTo>
                  <a:lnTo>
                    <a:pt x="3318" y="1"/>
                  </a:lnTo>
                  <a:lnTo>
                    <a:pt x="3318" y="1"/>
                  </a:lnTo>
                  <a:lnTo>
                    <a:pt x="3242" y="20"/>
                  </a:lnTo>
                  <a:lnTo>
                    <a:pt x="3204" y="58"/>
                  </a:lnTo>
                  <a:lnTo>
                    <a:pt x="3166" y="133"/>
                  </a:lnTo>
                  <a:lnTo>
                    <a:pt x="3147" y="190"/>
                  </a:lnTo>
                  <a:lnTo>
                    <a:pt x="3166" y="247"/>
                  </a:lnTo>
                  <a:lnTo>
                    <a:pt x="3204" y="304"/>
                  </a:lnTo>
                  <a:lnTo>
                    <a:pt x="3242" y="361"/>
                  </a:lnTo>
                  <a:lnTo>
                    <a:pt x="3318" y="361"/>
                  </a:lnTo>
                  <a:lnTo>
                    <a:pt x="3318" y="361"/>
                  </a:lnTo>
                  <a:lnTo>
                    <a:pt x="3318" y="361"/>
                  </a:lnTo>
                  <a:lnTo>
                    <a:pt x="3318" y="361"/>
                  </a:lnTo>
                  <a:lnTo>
                    <a:pt x="3488" y="437"/>
                  </a:lnTo>
                  <a:lnTo>
                    <a:pt x="3621" y="493"/>
                  </a:lnTo>
                  <a:lnTo>
                    <a:pt x="3697" y="569"/>
                  </a:lnTo>
                  <a:lnTo>
                    <a:pt x="3754" y="645"/>
                  </a:lnTo>
                  <a:lnTo>
                    <a:pt x="3754" y="740"/>
                  </a:lnTo>
                  <a:lnTo>
                    <a:pt x="3716" y="816"/>
                  </a:lnTo>
                  <a:lnTo>
                    <a:pt x="3640" y="910"/>
                  </a:lnTo>
                  <a:lnTo>
                    <a:pt x="3507" y="1005"/>
                  </a:lnTo>
                  <a:lnTo>
                    <a:pt x="3507" y="1005"/>
                  </a:lnTo>
                  <a:lnTo>
                    <a:pt x="3356" y="1138"/>
                  </a:lnTo>
                  <a:lnTo>
                    <a:pt x="3185" y="1233"/>
                  </a:lnTo>
                  <a:lnTo>
                    <a:pt x="3014" y="1327"/>
                  </a:lnTo>
                  <a:lnTo>
                    <a:pt x="2825" y="1403"/>
                  </a:lnTo>
                  <a:lnTo>
                    <a:pt x="2825" y="1403"/>
                  </a:lnTo>
                  <a:lnTo>
                    <a:pt x="2597" y="1479"/>
                  </a:lnTo>
                  <a:lnTo>
                    <a:pt x="2332" y="1555"/>
                  </a:lnTo>
                  <a:lnTo>
                    <a:pt x="1839" y="1688"/>
                  </a:lnTo>
                  <a:lnTo>
                    <a:pt x="1839" y="1688"/>
                  </a:lnTo>
                  <a:lnTo>
                    <a:pt x="1441" y="1763"/>
                  </a:lnTo>
                  <a:lnTo>
                    <a:pt x="1024" y="1820"/>
                  </a:lnTo>
                  <a:lnTo>
                    <a:pt x="1024" y="1820"/>
                  </a:lnTo>
                  <a:lnTo>
                    <a:pt x="930" y="1839"/>
                  </a:lnTo>
                  <a:lnTo>
                    <a:pt x="854" y="1858"/>
                  </a:lnTo>
                  <a:lnTo>
                    <a:pt x="854" y="1858"/>
                  </a:lnTo>
                  <a:lnTo>
                    <a:pt x="778" y="1839"/>
                  </a:lnTo>
                  <a:lnTo>
                    <a:pt x="721" y="1820"/>
                  </a:lnTo>
                  <a:lnTo>
                    <a:pt x="664" y="1801"/>
                  </a:lnTo>
                  <a:lnTo>
                    <a:pt x="626" y="1744"/>
                  </a:lnTo>
                  <a:lnTo>
                    <a:pt x="588" y="1707"/>
                  </a:lnTo>
                  <a:lnTo>
                    <a:pt x="550" y="1631"/>
                  </a:lnTo>
                  <a:lnTo>
                    <a:pt x="494" y="1460"/>
                  </a:lnTo>
                  <a:lnTo>
                    <a:pt x="494" y="1460"/>
                  </a:lnTo>
                  <a:lnTo>
                    <a:pt x="588" y="1365"/>
                  </a:lnTo>
                  <a:lnTo>
                    <a:pt x="683" y="1271"/>
                  </a:lnTo>
                  <a:lnTo>
                    <a:pt x="911" y="1100"/>
                  </a:lnTo>
                  <a:lnTo>
                    <a:pt x="1138" y="967"/>
                  </a:lnTo>
                  <a:lnTo>
                    <a:pt x="1384" y="854"/>
                  </a:lnTo>
                  <a:lnTo>
                    <a:pt x="1384" y="854"/>
                  </a:lnTo>
                  <a:lnTo>
                    <a:pt x="1422" y="816"/>
                  </a:lnTo>
                  <a:lnTo>
                    <a:pt x="1460" y="759"/>
                  </a:lnTo>
                  <a:lnTo>
                    <a:pt x="1460" y="721"/>
                  </a:lnTo>
                  <a:lnTo>
                    <a:pt x="1460" y="664"/>
                  </a:lnTo>
                  <a:lnTo>
                    <a:pt x="1422" y="607"/>
                  </a:lnTo>
                  <a:lnTo>
                    <a:pt x="1384" y="569"/>
                  </a:lnTo>
                  <a:lnTo>
                    <a:pt x="1328" y="531"/>
                  </a:lnTo>
                  <a:lnTo>
                    <a:pt x="1271" y="531"/>
                  </a:lnTo>
                  <a:lnTo>
                    <a:pt x="1271" y="531"/>
                  </a:lnTo>
                  <a:lnTo>
                    <a:pt x="1195" y="550"/>
                  </a:lnTo>
                  <a:lnTo>
                    <a:pt x="1195" y="550"/>
                  </a:lnTo>
                  <a:lnTo>
                    <a:pt x="1005" y="626"/>
                  </a:lnTo>
                  <a:lnTo>
                    <a:pt x="816" y="740"/>
                  </a:lnTo>
                  <a:lnTo>
                    <a:pt x="626" y="854"/>
                  </a:lnTo>
                  <a:lnTo>
                    <a:pt x="456" y="986"/>
                  </a:lnTo>
                  <a:lnTo>
                    <a:pt x="304" y="1138"/>
                  </a:lnTo>
                  <a:lnTo>
                    <a:pt x="171" y="1308"/>
                  </a:lnTo>
                  <a:lnTo>
                    <a:pt x="77" y="1498"/>
                  </a:lnTo>
                  <a:lnTo>
                    <a:pt x="20" y="1707"/>
                  </a:lnTo>
                  <a:lnTo>
                    <a:pt x="20" y="1707"/>
                  </a:lnTo>
                  <a:lnTo>
                    <a:pt x="1" y="1763"/>
                  </a:lnTo>
                  <a:lnTo>
                    <a:pt x="20" y="1839"/>
                  </a:lnTo>
                  <a:lnTo>
                    <a:pt x="39" y="1896"/>
                  </a:lnTo>
                  <a:lnTo>
                    <a:pt x="58" y="1934"/>
                  </a:lnTo>
                  <a:lnTo>
                    <a:pt x="134" y="2029"/>
                  </a:lnTo>
                  <a:lnTo>
                    <a:pt x="247" y="2086"/>
                  </a:lnTo>
                  <a:lnTo>
                    <a:pt x="380" y="2123"/>
                  </a:lnTo>
                  <a:lnTo>
                    <a:pt x="513" y="2161"/>
                  </a:lnTo>
                  <a:lnTo>
                    <a:pt x="740" y="2180"/>
                  </a:lnTo>
                  <a:lnTo>
                    <a:pt x="740" y="2180"/>
                  </a:lnTo>
                  <a:lnTo>
                    <a:pt x="911" y="2199"/>
                  </a:lnTo>
                  <a:lnTo>
                    <a:pt x="911" y="2199"/>
                  </a:lnTo>
                  <a:lnTo>
                    <a:pt x="1384" y="2161"/>
                  </a:lnTo>
                  <a:lnTo>
                    <a:pt x="1631" y="2142"/>
                  </a:lnTo>
                  <a:lnTo>
                    <a:pt x="1896" y="2105"/>
                  </a:lnTo>
                  <a:lnTo>
                    <a:pt x="2143" y="2048"/>
                  </a:lnTo>
                  <a:lnTo>
                    <a:pt x="2408" y="1972"/>
                  </a:lnTo>
                  <a:lnTo>
                    <a:pt x="2654" y="1896"/>
                  </a:lnTo>
                  <a:lnTo>
                    <a:pt x="2901" y="1801"/>
                  </a:lnTo>
                  <a:lnTo>
                    <a:pt x="3147" y="1688"/>
                  </a:lnTo>
                  <a:lnTo>
                    <a:pt x="3356" y="1555"/>
                  </a:lnTo>
                  <a:lnTo>
                    <a:pt x="3564" y="1403"/>
                  </a:lnTo>
                  <a:lnTo>
                    <a:pt x="3754" y="1252"/>
                  </a:lnTo>
                  <a:lnTo>
                    <a:pt x="3905" y="1062"/>
                  </a:lnTo>
                  <a:lnTo>
                    <a:pt x="4038" y="873"/>
                  </a:lnTo>
                  <a:lnTo>
                    <a:pt x="4152" y="664"/>
                  </a:lnTo>
                  <a:lnTo>
                    <a:pt x="4208" y="418"/>
                  </a:lnTo>
                  <a:lnTo>
                    <a:pt x="4208" y="418"/>
                  </a:lnTo>
                  <a:lnTo>
                    <a:pt x="4227" y="361"/>
                  </a:lnTo>
                  <a:lnTo>
                    <a:pt x="4208" y="304"/>
                  </a:lnTo>
                  <a:lnTo>
                    <a:pt x="4171" y="266"/>
                  </a:lnTo>
                  <a:lnTo>
                    <a:pt x="4133" y="228"/>
                  </a:lnTo>
                  <a:lnTo>
                    <a:pt x="4133" y="228"/>
                  </a:lnTo>
                  <a:lnTo>
                    <a:pt x="3943" y="114"/>
                  </a:lnTo>
                  <a:lnTo>
                    <a:pt x="3754" y="58"/>
                  </a:lnTo>
                  <a:lnTo>
                    <a:pt x="3564" y="20"/>
                  </a:lnTo>
                  <a:lnTo>
                    <a:pt x="3356"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90875" y="4381550"/>
              <a:ext cx="45975" cy="183400"/>
            </a:xfrm>
            <a:custGeom>
              <a:avLst/>
              <a:gdLst/>
              <a:ahLst/>
              <a:cxnLst/>
              <a:rect l="l" t="t" r="r" b="b"/>
              <a:pathLst>
                <a:path w="1839" h="7336" extrusionOk="0">
                  <a:moveTo>
                    <a:pt x="872" y="1"/>
                  </a:moveTo>
                  <a:lnTo>
                    <a:pt x="796" y="20"/>
                  </a:lnTo>
                  <a:lnTo>
                    <a:pt x="739" y="58"/>
                  </a:lnTo>
                  <a:lnTo>
                    <a:pt x="720" y="114"/>
                  </a:lnTo>
                  <a:lnTo>
                    <a:pt x="701" y="171"/>
                  </a:lnTo>
                  <a:lnTo>
                    <a:pt x="720" y="247"/>
                  </a:lnTo>
                  <a:lnTo>
                    <a:pt x="739" y="304"/>
                  </a:lnTo>
                  <a:lnTo>
                    <a:pt x="796" y="342"/>
                  </a:lnTo>
                  <a:lnTo>
                    <a:pt x="872" y="361"/>
                  </a:lnTo>
                  <a:lnTo>
                    <a:pt x="1024" y="380"/>
                  </a:lnTo>
                  <a:lnTo>
                    <a:pt x="1137" y="399"/>
                  </a:lnTo>
                  <a:lnTo>
                    <a:pt x="1251" y="456"/>
                  </a:lnTo>
                  <a:lnTo>
                    <a:pt x="1327" y="513"/>
                  </a:lnTo>
                  <a:lnTo>
                    <a:pt x="1384" y="588"/>
                  </a:lnTo>
                  <a:lnTo>
                    <a:pt x="1440" y="683"/>
                  </a:lnTo>
                  <a:lnTo>
                    <a:pt x="1478" y="778"/>
                  </a:lnTo>
                  <a:lnTo>
                    <a:pt x="1497" y="873"/>
                  </a:lnTo>
                  <a:lnTo>
                    <a:pt x="1516" y="1100"/>
                  </a:lnTo>
                  <a:lnTo>
                    <a:pt x="1497" y="1328"/>
                  </a:lnTo>
                  <a:lnTo>
                    <a:pt x="1478" y="1744"/>
                  </a:lnTo>
                  <a:lnTo>
                    <a:pt x="1459" y="2616"/>
                  </a:lnTo>
                  <a:lnTo>
                    <a:pt x="1422" y="3488"/>
                  </a:lnTo>
                  <a:lnTo>
                    <a:pt x="1384" y="4171"/>
                  </a:lnTo>
                  <a:lnTo>
                    <a:pt x="1346" y="4853"/>
                  </a:lnTo>
                  <a:lnTo>
                    <a:pt x="1289" y="5554"/>
                  </a:lnTo>
                  <a:lnTo>
                    <a:pt x="1251" y="5895"/>
                  </a:lnTo>
                  <a:lnTo>
                    <a:pt x="1251" y="6066"/>
                  </a:lnTo>
                  <a:lnTo>
                    <a:pt x="1213" y="6236"/>
                  </a:lnTo>
                  <a:lnTo>
                    <a:pt x="1156" y="6369"/>
                  </a:lnTo>
                  <a:lnTo>
                    <a:pt x="1080" y="6502"/>
                  </a:lnTo>
                  <a:lnTo>
                    <a:pt x="967" y="6616"/>
                  </a:lnTo>
                  <a:lnTo>
                    <a:pt x="834" y="6710"/>
                  </a:lnTo>
                  <a:lnTo>
                    <a:pt x="663" y="6786"/>
                  </a:lnTo>
                  <a:lnTo>
                    <a:pt x="474" y="6843"/>
                  </a:lnTo>
                  <a:lnTo>
                    <a:pt x="417" y="6691"/>
                  </a:lnTo>
                  <a:lnTo>
                    <a:pt x="379" y="6521"/>
                  </a:lnTo>
                  <a:lnTo>
                    <a:pt x="341" y="6331"/>
                  </a:lnTo>
                  <a:lnTo>
                    <a:pt x="322" y="6142"/>
                  </a:lnTo>
                  <a:lnTo>
                    <a:pt x="303" y="5763"/>
                  </a:lnTo>
                  <a:lnTo>
                    <a:pt x="322" y="5365"/>
                  </a:lnTo>
                  <a:lnTo>
                    <a:pt x="360" y="4967"/>
                  </a:lnTo>
                  <a:lnTo>
                    <a:pt x="398" y="4569"/>
                  </a:lnTo>
                  <a:lnTo>
                    <a:pt x="436" y="4189"/>
                  </a:lnTo>
                  <a:lnTo>
                    <a:pt x="474" y="3848"/>
                  </a:lnTo>
                  <a:lnTo>
                    <a:pt x="644" y="475"/>
                  </a:lnTo>
                  <a:lnTo>
                    <a:pt x="625" y="399"/>
                  </a:lnTo>
                  <a:lnTo>
                    <a:pt x="588" y="342"/>
                  </a:lnTo>
                  <a:lnTo>
                    <a:pt x="531" y="323"/>
                  </a:lnTo>
                  <a:lnTo>
                    <a:pt x="474" y="304"/>
                  </a:lnTo>
                  <a:lnTo>
                    <a:pt x="398" y="323"/>
                  </a:lnTo>
                  <a:lnTo>
                    <a:pt x="341" y="342"/>
                  </a:lnTo>
                  <a:lnTo>
                    <a:pt x="303" y="399"/>
                  </a:lnTo>
                  <a:lnTo>
                    <a:pt x="284" y="475"/>
                  </a:lnTo>
                  <a:lnTo>
                    <a:pt x="95" y="4189"/>
                  </a:lnTo>
                  <a:lnTo>
                    <a:pt x="38" y="4948"/>
                  </a:lnTo>
                  <a:lnTo>
                    <a:pt x="19" y="5327"/>
                  </a:lnTo>
                  <a:lnTo>
                    <a:pt x="0" y="5706"/>
                  </a:lnTo>
                  <a:lnTo>
                    <a:pt x="0" y="6085"/>
                  </a:lnTo>
                  <a:lnTo>
                    <a:pt x="38" y="6464"/>
                  </a:lnTo>
                  <a:lnTo>
                    <a:pt x="114" y="6843"/>
                  </a:lnTo>
                  <a:lnTo>
                    <a:pt x="171" y="7014"/>
                  </a:lnTo>
                  <a:lnTo>
                    <a:pt x="227" y="7203"/>
                  </a:lnTo>
                  <a:lnTo>
                    <a:pt x="265" y="7241"/>
                  </a:lnTo>
                  <a:lnTo>
                    <a:pt x="303" y="7298"/>
                  </a:lnTo>
                  <a:lnTo>
                    <a:pt x="341" y="7317"/>
                  </a:lnTo>
                  <a:lnTo>
                    <a:pt x="417" y="7336"/>
                  </a:lnTo>
                  <a:lnTo>
                    <a:pt x="531" y="7336"/>
                  </a:lnTo>
                  <a:lnTo>
                    <a:pt x="701" y="7317"/>
                  </a:lnTo>
                  <a:lnTo>
                    <a:pt x="853" y="7279"/>
                  </a:lnTo>
                  <a:lnTo>
                    <a:pt x="967" y="7241"/>
                  </a:lnTo>
                  <a:lnTo>
                    <a:pt x="1080" y="7165"/>
                  </a:lnTo>
                  <a:lnTo>
                    <a:pt x="1194" y="7070"/>
                  </a:lnTo>
                  <a:lnTo>
                    <a:pt x="1270" y="6957"/>
                  </a:lnTo>
                  <a:lnTo>
                    <a:pt x="1346" y="6843"/>
                  </a:lnTo>
                  <a:lnTo>
                    <a:pt x="1403" y="6729"/>
                  </a:lnTo>
                  <a:lnTo>
                    <a:pt x="1497" y="6445"/>
                  </a:lnTo>
                  <a:lnTo>
                    <a:pt x="1573" y="6142"/>
                  </a:lnTo>
                  <a:lnTo>
                    <a:pt x="1611" y="5838"/>
                  </a:lnTo>
                  <a:lnTo>
                    <a:pt x="1630" y="5554"/>
                  </a:lnTo>
                  <a:lnTo>
                    <a:pt x="1744" y="4265"/>
                  </a:lnTo>
                  <a:lnTo>
                    <a:pt x="1801" y="2958"/>
                  </a:lnTo>
                  <a:lnTo>
                    <a:pt x="1838" y="1669"/>
                  </a:lnTo>
                  <a:lnTo>
                    <a:pt x="1838" y="380"/>
                  </a:lnTo>
                  <a:lnTo>
                    <a:pt x="1801" y="285"/>
                  </a:lnTo>
                  <a:lnTo>
                    <a:pt x="1782" y="247"/>
                  </a:lnTo>
                  <a:lnTo>
                    <a:pt x="1744" y="209"/>
                  </a:lnTo>
                  <a:lnTo>
                    <a:pt x="1535" y="114"/>
                  </a:lnTo>
                  <a:lnTo>
                    <a:pt x="1327" y="58"/>
                  </a:lnTo>
                  <a:lnTo>
                    <a:pt x="1118" y="20"/>
                  </a:lnTo>
                  <a:lnTo>
                    <a:pt x="872"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90875" y="4381550"/>
              <a:ext cx="45975" cy="183400"/>
            </a:xfrm>
            <a:custGeom>
              <a:avLst/>
              <a:gdLst/>
              <a:ahLst/>
              <a:cxnLst/>
              <a:rect l="l" t="t" r="r" b="b"/>
              <a:pathLst>
                <a:path w="1839" h="7336" fill="none" extrusionOk="0">
                  <a:moveTo>
                    <a:pt x="872" y="1"/>
                  </a:moveTo>
                  <a:lnTo>
                    <a:pt x="872" y="1"/>
                  </a:lnTo>
                  <a:lnTo>
                    <a:pt x="796" y="20"/>
                  </a:lnTo>
                  <a:lnTo>
                    <a:pt x="739" y="58"/>
                  </a:lnTo>
                  <a:lnTo>
                    <a:pt x="720" y="114"/>
                  </a:lnTo>
                  <a:lnTo>
                    <a:pt x="701" y="171"/>
                  </a:lnTo>
                  <a:lnTo>
                    <a:pt x="720" y="247"/>
                  </a:lnTo>
                  <a:lnTo>
                    <a:pt x="739" y="304"/>
                  </a:lnTo>
                  <a:lnTo>
                    <a:pt x="796" y="342"/>
                  </a:lnTo>
                  <a:lnTo>
                    <a:pt x="872" y="361"/>
                  </a:lnTo>
                  <a:lnTo>
                    <a:pt x="872" y="361"/>
                  </a:lnTo>
                  <a:lnTo>
                    <a:pt x="1024" y="380"/>
                  </a:lnTo>
                  <a:lnTo>
                    <a:pt x="1137" y="399"/>
                  </a:lnTo>
                  <a:lnTo>
                    <a:pt x="1251" y="456"/>
                  </a:lnTo>
                  <a:lnTo>
                    <a:pt x="1327" y="513"/>
                  </a:lnTo>
                  <a:lnTo>
                    <a:pt x="1384" y="588"/>
                  </a:lnTo>
                  <a:lnTo>
                    <a:pt x="1440" y="683"/>
                  </a:lnTo>
                  <a:lnTo>
                    <a:pt x="1478" y="778"/>
                  </a:lnTo>
                  <a:lnTo>
                    <a:pt x="1497" y="873"/>
                  </a:lnTo>
                  <a:lnTo>
                    <a:pt x="1516" y="1100"/>
                  </a:lnTo>
                  <a:lnTo>
                    <a:pt x="1497" y="1328"/>
                  </a:lnTo>
                  <a:lnTo>
                    <a:pt x="1478" y="1744"/>
                  </a:lnTo>
                  <a:lnTo>
                    <a:pt x="1478" y="1744"/>
                  </a:lnTo>
                  <a:lnTo>
                    <a:pt x="1459" y="2616"/>
                  </a:lnTo>
                  <a:lnTo>
                    <a:pt x="1422" y="3488"/>
                  </a:lnTo>
                  <a:lnTo>
                    <a:pt x="1422" y="3488"/>
                  </a:lnTo>
                  <a:lnTo>
                    <a:pt x="1384" y="4171"/>
                  </a:lnTo>
                  <a:lnTo>
                    <a:pt x="1346" y="4853"/>
                  </a:lnTo>
                  <a:lnTo>
                    <a:pt x="1346" y="4853"/>
                  </a:lnTo>
                  <a:lnTo>
                    <a:pt x="1289" y="5554"/>
                  </a:lnTo>
                  <a:lnTo>
                    <a:pt x="1289" y="5554"/>
                  </a:lnTo>
                  <a:lnTo>
                    <a:pt x="1251" y="5895"/>
                  </a:lnTo>
                  <a:lnTo>
                    <a:pt x="1251" y="5895"/>
                  </a:lnTo>
                  <a:lnTo>
                    <a:pt x="1251" y="6066"/>
                  </a:lnTo>
                  <a:lnTo>
                    <a:pt x="1213" y="6236"/>
                  </a:lnTo>
                  <a:lnTo>
                    <a:pt x="1156" y="6369"/>
                  </a:lnTo>
                  <a:lnTo>
                    <a:pt x="1080" y="6502"/>
                  </a:lnTo>
                  <a:lnTo>
                    <a:pt x="967" y="6616"/>
                  </a:lnTo>
                  <a:lnTo>
                    <a:pt x="834" y="6710"/>
                  </a:lnTo>
                  <a:lnTo>
                    <a:pt x="663" y="6786"/>
                  </a:lnTo>
                  <a:lnTo>
                    <a:pt x="474" y="6843"/>
                  </a:lnTo>
                  <a:lnTo>
                    <a:pt x="474" y="6843"/>
                  </a:lnTo>
                  <a:lnTo>
                    <a:pt x="417" y="6691"/>
                  </a:lnTo>
                  <a:lnTo>
                    <a:pt x="379" y="6521"/>
                  </a:lnTo>
                  <a:lnTo>
                    <a:pt x="341" y="6331"/>
                  </a:lnTo>
                  <a:lnTo>
                    <a:pt x="322" y="6142"/>
                  </a:lnTo>
                  <a:lnTo>
                    <a:pt x="303" y="5763"/>
                  </a:lnTo>
                  <a:lnTo>
                    <a:pt x="322" y="5365"/>
                  </a:lnTo>
                  <a:lnTo>
                    <a:pt x="360" y="4967"/>
                  </a:lnTo>
                  <a:lnTo>
                    <a:pt x="398" y="4569"/>
                  </a:lnTo>
                  <a:lnTo>
                    <a:pt x="436" y="4189"/>
                  </a:lnTo>
                  <a:lnTo>
                    <a:pt x="474" y="3848"/>
                  </a:lnTo>
                  <a:lnTo>
                    <a:pt x="474" y="3848"/>
                  </a:lnTo>
                  <a:lnTo>
                    <a:pt x="644" y="475"/>
                  </a:lnTo>
                  <a:lnTo>
                    <a:pt x="644" y="475"/>
                  </a:lnTo>
                  <a:lnTo>
                    <a:pt x="625" y="399"/>
                  </a:lnTo>
                  <a:lnTo>
                    <a:pt x="588" y="342"/>
                  </a:lnTo>
                  <a:lnTo>
                    <a:pt x="531" y="323"/>
                  </a:lnTo>
                  <a:lnTo>
                    <a:pt x="474" y="304"/>
                  </a:lnTo>
                  <a:lnTo>
                    <a:pt x="474" y="304"/>
                  </a:lnTo>
                  <a:lnTo>
                    <a:pt x="398" y="323"/>
                  </a:lnTo>
                  <a:lnTo>
                    <a:pt x="341" y="342"/>
                  </a:lnTo>
                  <a:lnTo>
                    <a:pt x="303" y="399"/>
                  </a:lnTo>
                  <a:lnTo>
                    <a:pt x="284" y="475"/>
                  </a:lnTo>
                  <a:lnTo>
                    <a:pt x="284" y="475"/>
                  </a:lnTo>
                  <a:lnTo>
                    <a:pt x="95" y="4189"/>
                  </a:lnTo>
                  <a:lnTo>
                    <a:pt x="95" y="4189"/>
                  </a:lnTo>
                  <a:lnTo>
                    <a:pt x="38" y="4948"/>
                  </a:lnTo>
                  <a:lnTo>
                    <a:pt x="19" y="5327"/>
                  </a:lnTo>
                  <a:lnTo>
                    <a:pt x="0" y="5706"/>
                  </a:lnTo>
                  <a:lnTo>
                    <a:pt x="0" y="6085"/>
                  </a:lnTo>
                  <a:lnTo>
                    <a:pt x="38" y="6464"/>
                  </a:lnTo>
                  <a:lnTo>
                    <a:pt x="114" y="6843"/>
                  </a:lnTo>
                  <a:lnTo>
                    <a:pt x="171" y="7014"/>
                  </a:lnTo>
                  <a:lnTo>
                    <a:pt x="227" y="7203"/>
                  </a:lnTo>
                  <a:lnTo>
                    <a:pt x="227" y="7203"/>
                  </a:lnTo>
                  <a:lnTo>
                    <a:pt x="265" y="7241"/>
                  </a:lnTo>
                  <a:lnTo>
                    <a:pt x="303" y="7298"/>
                  </a:lnTo>
                  <a:lnTo>
                    <a:pt x="341" y="7317"/>
                  </a:lnTo>
                  <a:lnTo>
                    <a:pt x="417" y="7336"/>
                  </a:lnTo>
                  <a:lnTo>
                    <a:pt x="417" y="7336"/>
                  </a:lnTo>
                  <a:lnTo>
                    <a:pt x="531" y="7336"/>
                  </a:lnTo>
                  <a:lnTo>
                    <a:pt x="531" y="7336"/>
                  </a:lnTo>
                  <a:lnTo>
                    <a:pt x="701" y="7317"/>
                  </a:lnTo>
                  <a:lnTo>
                    <a:pt x="853" y="7279"/>
                  </a:lnTo>
                  <a:lnTo>
                    <a:pt x="967" y="7241"/>
                  </a:lnTo>
                  <a:lnTo>
                    <a:pt x="1080" y="7165"/>
                  </a:lnTo>
                  <a:lnTo>
                    <a:pt x="1194" y="7070"/>
                  </a:lnTo>
                  <a:lnTo>
                    <a:pt x="1270" y="6957"/>
                  </a:lnTo>
                  <a:lnTo>
                    <a:pt x="1346" y="6843"/>
                  </a:lnTo>
                  <a:lnTo>
                    <a:pt x="1403" y="6729"/>
                  </a:lnTo>
                  <a:lnTo>
                    <a:pt x="1497" y="6445"/>
                  </a:lnTo>
                  <a:lnTo>
                    <a:pt x="1573" y="6142"/>
                  </a:lnTo>
                  <a:lnTo>
                    <a:pt x="1611" y="5838"/>
                  </a:lnTo>
                  <a:lnTo>
                    <a:pt x="1630" y="5554"/>
                  </a:lnTo>
                  <a:lnTo>
                    <a:pt x="1630" y="5554"/>
                  </a:lnTo>
                  <a:lnTo>
                    <a:pt x="1744" y="4265"/>
                  </a:lnTo>
                  <a:lnTo>
                    <a:pt x="1801" y="2958"/>
                  </a:lnTo>
                  <a:lnTo>
                    <a:pt x="1838" y="1669"/>
                  </a:lnTo>
                  <a:lnTo>
                    <a:pt x="1838" y="380"/>
                  </a:lnTo>
                  <a:lnTo>
                    <a:pt x="1838" y="380"/>
                  </a:lnTo>
                  <a:lnTo>
                    <a:pt x="1801" y="285"/>
                  </a:lnTo>
                  <a:lnTo>
                    <a:pt x="1782" y="247"/>
                  </a:lnTo>
                  <a:lnTo>
                    <a:pt x="1744" y="209"/>
                  </a:lnTo>
                  <a:lnTo>
                    <a:pt x="1744" y="209"/>
                  </a:lnTo>
                  <a:lnTo>
                    <a:pt x="1535" y="114"/>
                  </a:lnTo>
                  <a:lnTo>
                    <a:pt x="1327" y="58"/>
                  </a:lnTo>
                  <a:lnTo>
                    <a:pt x="1118" y="20"/>
                  </a:lnTo>
                  <a:lnTo>
                    <a:pt x="872" y="1"/>
                  </a:lnTo>
                  <a:lnTo>
                    <a:pt x="872" y="1"/>
                  </a:lnTo>
                  <a:lnTo>
                    <a:pt x="872"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75250" y="4518500"/>
              <a:ext cx="314175" cy="403725"/>
            </a:xfrm>
            <a:custGeom>
              <a:avLst/>
              <a:gdLst/>
              <a:ahLst/>
              <a:cxnLst/>
              <a:rect l="l" t="t" r="r" b="b"/>
              <a:pathLst>
                <a:path w="12567" h="16149" extrusionOk="0">
                  <a:moveTo>
                    <a:pt x="8662" y="0"/>
                  </a:moveTo>
                  <a:lnTo>
                    <a:pt x="8359" y="19"/>
                  </a:lnTo>
                  <a:lnTo>
                    <a:pt x="7752" y="76"/>
                  </a:lnTo>
                  <a:lnTo>
                    <a:pt x="7241" y="152"/>
                  </a:lnTo>
                  <a:lnTo>
                    <a:pt x="6880" y="209"/>
                  </a:lnTo>
                  <a:lnTo>
                    <a:pt x="6824" y="247"/>
                  </a:lnTo>
                  <a:lnTo>
                    <a:pt x="6786" y="285"/>
                  </a:lnTo>
                  <a:lnTo>
                    <a:pt x="6767" y="341"/>
                  </a:lnTo>
                  <a:lnTo>
                    <a:pt x="6767" y="398"/>
                  </a:lnTo>
                  <a:lnTo>
                    <a:pt x="6786" y="474"/>
                  </a:lnTo>
                  <a:lnTo>
                    <a:pt x="6824" y="512"/>
                  </a:lnTo>
                  <a:lnTo>
                    <a:pt x="6880" y="550"/>
                  </a:lnTo>
                  <a:lnTo>
                    <a:pt x="6937" y="569"/>
                  </a:lnTo>
                  <a:lnTo>
                    <a:pt x="6975" y="550"/>
                  </a:lnTo>
                  <a:lnTo>
                    <a:pt x="7449" y="474"/>
                  </a:lnTo>
                  <a:lnTo>
                    <a:pt x="7904" y="417"/>
                  </a:lnTo>
                  <a:lnTo>
                    <a:pt x="8378" y="379"/>
                  </a:lnTo>
                  <a:lnTo>
                    <a:pt x="8833" y="360"/>
                  </a:lnTo>
                  <a:lnTo>
                    <a:pt x="9250" y="379"/>
                  </a:lnTo>
                  <a:lnTo>
                    <a:pt x="9591" y="398"/>
                  </a:lnTo>
                  <a:lnTo>
                    <a:pt x="9799" y="493"/>
                  </a:lnTo>
                  <a:lnTo>
                    <a:pt x="9970" y="569"/>
                  </a:lnTo>
                  <a:lnTo>
                    <a:pt x="10065" y="664"/>
                  </a:lnTo>
                  <a:lnTo>
                    <a:pt x="10103" y="721"/>
                  </a:lnTo>
                  <a:lnTo>
                    <a:pt x="10122" y="777"/>
                  </a:lnTo>
                  <a:lnTo>
                    <a:pt x="10122" y="815"/>
                  </a:lnTo>
                  <a:lnTo>
                    <a:pt x="10122" y="872"/>
                  </a:lnTo>
                  <a:lnTo>
                    <a:pt x="10084" y="986"/>
                  </a:lnTo>
                  <a:lnTo>
                    <a:pt x="9970" y="1100"/>
                  </a:lnTo>
                  <a:lnTo>
                    <a:pt x="9818" y="1232"/>
                  </a:lnTo>
                  <a:lnTo>
                    <a:pt x="9705" y="1346"/>
                  </a:lnTo>
                  <a:lnTo>
                    <a:pt x="9572" y="1460"/>
                  </a:lnTo>
                  <a:lnTo>
                    <a:pt x="9307" y="1668"/>
                  </a:lnTo>
                  <a:lnTo>
                    <a:pt x="9022" y="1839"/>
                  </a:lnTo>
                  <a:lnTo>
                    <a:pt x="8719" y="2009"/>
                  </a:lnTo>
                  <a:lnTo>
                    <a:pt x="8245" y="2256"/>
                  </a:lnTo>
                  <a:lnTo>
                    <a:pt x="7752" y="2502"/>
                  </a:lnTo>
                  <a:lnTo>
                    <a:pt x="7260" y="2711"/>
                  </a:lnTo>
                  <a:lnTo>
                    <a:pt x="6748" y="2919"/>
                  </a:lnTo>
                  <a:lnTo>
                    <a:pt x="6236" y="3090"/>
                  </a:lnTo>
                  <a:lnTo>
                    <a:pt x="5724" y="3241"/>
                  </a:lnTo>
                  <a:lnTo>
                    <a:pt x="5194" y="3393"/>
                  </a:lnTo>
                  <a:lnTo>
                    <a:pt x="4663" y="3526"/>
                  </a:lnTo>
                  <a:lnTo>
                    <a:pt x="4132" y="3620"/>
                  </a:lnTo>
                  <a:lnTo>
                    <a:pt x="3602" y="3715"/>
                  </a:lnTo>
                  <a:lnTo>
                    <a:pt x="3071" y="3772"/>
                  </a:lnTo>
                  <a:lnTo>
                    <a:pt x="2540" y="3829"/>
                  </a:lnTo>
                  <a:lnTo>
                    <a:pt x="2066" y="3848"/>
                  </a:lnTo>
                  <a:lnTo>
                    <a:pt x="1592" y="3867"/>
                  </a:lnTo>
                  <a:lnTo>
                    <a:pt x="1574" y="3867"/>
                  </a:lnTo>
                  <a:lnTo>
                    <a:pt x="1384" y="3848"/>
                  </a:lnTo>
                  <a:lnTo>
                    <a:pt x="1175" y="3829"/>
                  </a:lnTo>
                  <a:lnTo>
                    <a:pt x="967" y="3772"/>
                  </a:lnTo>
                  <a:lnTo>
                    <a:pt x="777" y="3696"/>
                  </a:lnTo>
                  <a:lnTo>
                    <a:pt x="702" y="3658"/>
                  </a:lnTo>
                  <a:lnTo>
                    <a:pt x="645" y="3601"/>
                  </a:lnTo>
                  <a:lnTo>
                    <a:pt x="607" y="3545"/>
                  </a:lnTo>
                  <a:lnTo>
                    <a:pt x="588" y="3469"/>
                  </a:lnTo>
                  <a:lnTo>
                    <a:pt x="588" y="3393"/>
                  </a:lnTo>
                  <a:lnTo>
                    <a:pt x="607" y="3298"/>
                  </a:lnTo>
                  <a:lnTo>
                    <a:pt x="683" y="3203"/>
                  </a:lnTo>
                  <a:lnTo>
                    <a:pt x="759" y="3109"/>
                  </a:lnTo>
                  <a:lnTo>
                    <a:pt x="1157" y="2768"/>
                  </a:lnTo>
                  <a:lnTo>
                    <a:pt x="1555" y="2445"/>
                  </a:lnTo>
                  <a:lnTo>
                    <a:pt x="1972" y="2142"/>
                  </a:lnTo>
                  <a:lnTo>
                    <a:pt x="2407" y="1877"/>
                  </a:lnTo>
                  <a:lnTo>
                    <a:pt x="2881" y="1649"/>
                  </a:lnTo>
                  <a:lnTo>
                    <a:pt x="3336" y="1441"/>
                  </a:lnTo>
                  <a:lnTo>
                    <a:pt x="3829" y="1251"/>
                  </a:lnTo>
                  <a:lnTo>
                    <a:pt x="4303" y="1081"/>
                  </a:lnTo>
                  <a:lnTo>
                    <a:pt x="4379" y="1043"/>
                  </a:lnTo>
                  <a:lnTo>
                    <a:pt x="4417" y="1005"/>
                  </a:lnTo>
                  <a:lnTo>
                    <a:pt x="4435" y="948"/>
                  </a:lnTo>
                  <a:lnTo>
                    <a:pt x="4435" y="891"/>
                  </a:lnTo>
                  <a:lnTo>
                    <a:pt x="4417" y="815"/>
                  </a:lnTo>
                  <a:lnTo>
                    <a:pt x="4379" y="777"/>
                  </a:lnTo>
                  <a:lnTo>
                    <a:pt x="4322" y="740"/>
                  </a:lnTo>
                  <a:lnTo>
                    <a:pt x="4265" y="721"/>
                  </a:lnTo>
                  <a:lnTo>
                    <a:pt x="4208" y="740"/>
                  </a:lnTo>
                  <a:lnTo>
                    <a:pt x="3867" y="853"/>
                  </a:lnTo>
                  <a:lnTo>
                    <a:pt x="3545" y="967"/>
                  </a:lnTo>
                  <a:lnTo>
                    <a:pt x="3204" y="1100"/>
                  </a:lnTo>
                  <a:lnTo>
                    <a:pt x="2881" y="1251"/>
                  </a:lnTo>
                  <a:lnTo>
                    <a:pt x="2559" y="1403"/>
                  </a:lnTo>
                  <a:lnTo>
                    <a:pt x="2256" y="1573"/>
                  </a:lnTo>
                  <a:lnTo>
                    <a:pt x="1953" y="1763"/>
                  </a:lnTo>
                  <a:lnTo>
                    <a:pt x="1649" y="1953"/>
                  </a:lnTo>
                  <a:lnTo>
                    <a:pt x="1175" y="2256"/>
                  </a:lnTo>
                  <a:lnTo>
                    <a:pt x="910" y="2445"/>
                  </a:lnTo>
                  <a:lnTo>
                    <a:pt x="626" y="2654"/>
                  </a:lnTo>
                  <a:lnTo>
                    <a:pt x="379" y="2881"/>
                  </a:lnTo>
                  <a:lnTo>
                    <a:pt x="285" y="3014"/>
                  </a:lnTo>
                  <a:lnTo>
                    <a:pt x="190" y="3128"/>
                  </a:lnTo>
                  <a:lnTo>
                    <a:pt x="114" y="3260"/>
                  </a:lnTo>
                  <a:lnTo>
                    <a:pt x="38" y="3374"/>
                  </a:lnTo>
                  <a:lnTo>
                    <a:pt x="19" y="3507"/>
                  </a:lnTo>
                  <a:lnTo>
                    <a:pt x="0" y="3639"/>
                  </a:lnTo>
                  <a:lnTo>
                    <a:pt x="0" y="3734"/>
                  </a:lnTo>
                  <a:lnTo>
                    <a:pt x="19" y="3810"/>
                  </a:lnTo>
                  <a:lnTo>
                    <a:pt x="57" y="3886"/>
                  </a:lnTo>
                  <a:lnTo>
                    <a:pt x="95" y="3943"/>
                  </a:lnTo>
                  <a:lnTo>
                    <a:pt x="133" y="4000"/>
                  </a:lnTo>
                  <a:lnTo>
                    <a:pt x="190" y="4037"/>
                  </a:lnTo>
                  <a:lnTo>
                    <a:pt x="323" y="4113"/>
                  </a:lnTo>
                  <a:lnTo>
                    <a:pt x="436" y="4416"/>
                  </a:lnTo>
                  <a:lnTo>
                    <a:pt x="588" y="4720"/>
                  </a:lnTo>
                  <a:lnTo>
                    <a:pt x="721" y="5004"/>
                  </a:lnTo>
                  <a:lnTo>
                    <a:pt x="891" y="5288"/>
                  </a:lnTo>
                  <a:lnTo>
                    <a:pt x="948" y="5345"/>
                  </a:lnTo>
                  <a:lnTo>
                    <a:pt x="1024" y="5383"/>
                  </a:lnTo>
                  <a:lnTo>
                    <a:pt x="1119" y="5402"/>
                  </a:lnTo>
                  <a:lnTo>
                    <a:pt x="1213" y="5402"/>
                  </a:lnTo>
                  <a:lnTo>
                    <a:pt x="1460" y="5383"/>
                  </a:lnTo>
                  <a:lnTo>
                    <a:pt x="3393" y="9269"/>
                  </a:lnTo>
                  <a:lnTo>
                    <a:pt x="3829" y="10140"/>
                  </a:lnTo>
                  <a:lnTo>
                    <a:pt x="4246" y="10993"/>
                  </a:lnTo>
                  <a:lnTo>
                    <a:pt x="4360" y="11278"/>
                  </a:lnTo>
                  <a:lnTo>
                    <a:pt x="4473" y="11581"/>
                  </a:lnTo>
                  <a:lnTo>
                    <a:pt x="4644" y="12187"/>
                  </a:lnTo>
                  <a:lnTo>
                    <a:pt x="4815" y="12794"/>
                  </a:lnTo>
                  <a:lnTo>
                    <a:pt x="4985" y="13400"/>
                  </a:lnTo>
                  <a:lnTo>
                    <a:pt x="5118" y="13780"/>
                  </a:lnTo>
                  <a:lnTo>
                    <a:pt x="5288" y="14140"/>
                  </a:lnTo>
                  <a:lnTo>
                    <a:pt x="5478" y="14500"/>
                  </a:lnTo>
                  <a:lnTo>
                    <a:pt x="5686" y="14841"/>
                  </a:lnTo>
                  <a:lnTo>
                    <a:pt x="5914" y="15163"/>
                  </a:lnTo>
                  <a:lnTo>
                    <a:pt x="6179" y="15485"/>
                  </a:lnTo>
                  <a:lnTo>
                    <a:pt x="6445" y="15770"/>
                  </a:lnTo>
                  <a:lnTo>
                    <a:pt x="6729" y="16054"/>
                  </a:lnTo>
                  <a:lnTo>
                    <a:pt x="6805" y="16092"/>
                  </a:lnTo>
                  <a:lnTo>
                    <a:pt x="6880" y="16130"/>
                  </a:lnTo>
                  <a:lnTo>
                    <a:pt x="6994" y="16149"/>
                  </a:lnTo>
                  <a:lnTo>
                    <a:pt x="7316" y="16149"/>
                  </a:lnTo>
                  <a:lnTo>
                    <a:pt x="7525" y="16111"/>
                  </a:lnTo>
                  <a:lnTo>
                    <a:pt x="7866" y="16073"/>
                  </a:lnTo>
                  <a:lnTo>
                    <a:pt x="8378" y="16035"/>
                  </a:lnTo>
                  <a:lnTo>
                    <a:pt x="8890" y="15959"/>
                  </a:lnTo>
                  <a:lnTo>
                    <a:pt x="9382" y="15864"/>
                  </a:lnTo>
                  <a:lnTo>
                    <a:pt x="9894" y="15751"/>
                  </a:lnTo>
                  <a:lnTo>
                    <a:pt x="10595" y="15599"/>
                  </a:lnTo>
                  <a:lnTo>
                    <a:pt x="10974" y="15485"/>
                  </a:lnTo>
                  <a:lnTo>
                    <a:pt x="11353" y="15353"/>
                  </a:lnTo>
                  <a:lnTo>
                    <a:pt x="11524" y="15277"/>
                  </a:lnTo>
                  <a:lnTo>
                    <a:pt x="11695" y="15182"/>
                  </a:lnTo>
                  <a:lnTo>
                    <a:pt x="11846" y="15087"/>
                  </a:lnTo>
                  <a:lnTo>
                    <a:pt x="11998" y="14974"/>
                  </a:lnTo>
                  <a:lnTo>
                    <a:pt x="12131" y="14860"/>
                  </a:lnTo>
                  <a:lnTo>
                    <a:pt x="12263" y="14727"/>
                  </a:lnTo>
                  <a:lnTo>
                    <a:pt x="12358" y="14576"/>
                  </a:lnTo>
                  <a:lnTo>
                    <a:pt x="12453" y="14424"/>
                  </a:lnTo>
                  <a:lnTo>
                    <a:pt x="12510" y="14272"/>
                  </a:lnTo>
                  <a:lnTo>
                    <a:pt x="12529" y="14102"/>
                  </a:lnTo>
                  <a:lnTo>
                    <a:pt x="12548" y="13931"/>
                  </a:lnTo>
                  <a:lnTo>
                    <a:pt x="12567" y="13761"/>
                  </a:lnTo>
                  <a:lnTo>
                    <a:pt x="12548" y="13400"/>
                  </a:lnTo>
                  <a:lnTo>
                    <a:pt x="12548" y="13078"/>
                  </a:lnTo>
                  <a:lnTo>
                    <a:pt x="12548" y="12472"/>
                  </a:lnTo>
                  <a:lnTo>
                    <a:pt x="12510" y="11884"/>
                  </a:lnTo>
                  <a:lnTo>
                    <a:pt x="12434" y="10690"/>
                  </a:lnTo>
                  <a:lnTo>
                    <a:pt x="12320" y="9629"/>
                  </a:lnTo>
                  <a:lnTo>
                    <a:pt x="12187" y="8567"/>
                  </a:lnTo>
                  <a:lnTo>
                    <a:pt x="11998" y="7506"/>
                  </a:lnTo>
                  <a:lnTo>
                    <a:pt x="11808" y="6445"/>
                  </a:lnTo>
                  <a:lnTo>
                    <a:pt x="11353" y="4341"/>
                  </a:lnTo>
                  <a:lnTo>
                    <a:pt x="10918" y="2237"/>
                  </a:lnTo>
                  <a:lnTo>
                    <a:pt x="10899" y="2180"/>
                  </a:lnTo>
                  <a:lnTo>
                    <a:pt x="10861" y="2142"/>
                  </a:lnTo>
                  <a:lnTo>
                    <a:pt x="10804" y="2104"/>
                  </a:lnTo>
                  <a:lnTo>
                    <a:pt x="10766" y="2104"/>
                  </a:lnTo>
                  <a:lnTo>
                    <a:pt x="10690" y="2123"/>
                  </a:lnTo>
                  <a:lnTo>
                    <a:pt x="10614" y="2161"/>
                  </a:lnTo>
                  <a:lnTo>
                    <a:pt x="10576" y="2237"/>
                  </a:lnTo>
                  <a:lnTo>
                    <a:pt x="10557" y="2275"/>
                  </a:lnTo>
                  <a:lnTo>
                    <a:pt x="10576" y="2332"/>
                  </a:lnTo>
                  <a:lnTo>
                    <a:pt x="11335" y="5990"/>
                  </a:lnTo>
                  <a:lnTo>
                    <a:pt x="11505" y="6899"/>
                  </a:lnTo>
                  <a:lnTo>
                    <a:pt x="11676" y="7828"/>
                  </a:lnTo>
                  <a:lnTo>
                    <a:pt x="11827" y="8757"/>
                  </a:lnTo>
                  <a:lnTo>
                    <a:pt x="11960" y="9667"/>
                  </a:lnTo>
                  <a:lnTo>
                    <a:pt x="12074" y="10520"/>
                  </a:lnTo>
                  <a:lnTo>
                    <a:pt x="12131" y="11372"/>
                  </a:lnTo>
                  <a:lnTo>
                    <a:pt x="12168" y="12225"/>
                  </a:lnTo>
                  <a:lnTo>
                    <a:pt x="12187" y="13078"/>
                  </a:lnTo>
                  <a:lnTo>
                    <a:pt x="12187" y="13761"/>
                  </a:lnTo>
                  <a:lnTo>
                    <a:pt x="12168" y="13931"/>
                  </a:lnTo>
                  <a:lnTo>
                    <a:pt x="12150" y="14064"/>
                  </a:lnTo>
                  <a:lnTo>
                    <a:pt x="12131" y="14197"/>
                  </a:lnTo>
                  <a:lnTo>
                    <a:pt x="12093" y="14310"/>
                  </a:lnTo>
                  <a:lnTo>
                    <a:pt x="12036" y="14405"/>
                  </a:lnTo>
                  <a:lnTo>
                    <a:pt x="11998" y="14500"/>
                  </a:lnTo>
                  <a:lnTo>
                    <a:pt x="11922" y="14576"/>
                  </a:lnTo>
                  <a:lnTo>
                    <a:pt x="11865" y="14651"/>
                  </a:lnTo>
                  <a:lnTo>
                    <a:pt x="11695" y="14765"/>
                  </a:lnTo>
                  <a:lnTo>
                    <a:pt x="11505" y="14860"/>
                  </a:lnTo>
                  <a:lnTo>
                    <a:pt x="11088" y="15030"/>
                  </a:lnTo>
                  <a:lnTo>
                    <a:pt x="10614" y="15182"/>
                  </a:lnTo>
                  <a:lnTo>
                    <a:pt x="10122" y="15334"/>
                  </a:lnTo>
                  <a:lnTo>
                    <a:pt x="9629" y="15447"/>
                  </a:lnTo>
                  <a:lnTo>
                    <a:pt x="9136" y="15561"/>
                  </a:lnTo>
                  <a:lnTo>
                    <a:pt x="8662" y="15637"/>
                  </a:lnTo>
                  <a:lnTo>
                    <a:pt x="8169" y="15694"/>
                  </a:lnTo>
                  <a:lnTo>
                    <a:pt x="7677" y="15732"/>
                  </a:lnTo>
                  <a:lnTo>
                    <a:pt x="7184" y="15751"/>
                  </a:lnTo>
                  <a:lnTo>
                    <a:pt x="7165" y="15751"/>
                  </a:lnTo>
                  <a:lnTo>
                    <a:pt x="7070" y="15732"/>
                  </a:lnTo>
                  <a:lnTo>
                    <a:pt x="6975" y="15713"/>
                  </a:lnTo>
                  <a:lnTo>
                    <a:pt x="6880" y="15675"/>
                  </a:lnTo>
                  <a:lnTo>
                    <a:pt x="6786" y="15618"/>
                  </a:lnTo>
                  <a:lnTo>
                    <a:pt x="6596" y="15466"/>
                  </a:lnTo>
                  <a:lnTo>
                    <a:pt x="6426" y="15277"/>
                  </a:lnTo>
                  <a:lnTo>
                    <a:pt x="6274" y="15087"/>
                  </a:lnTo>
                  <a:lnTo>
                    <a:pt x="6141" y="14898"/>
                  </a:lnTo>
                  <a:lnTo>
                    <a:pt x="5914" y="14538"/>
                  </a:lnTo>
                  <a:lnTo>
                    <a:pt x="5705" y="14178"/>
                  </a:lnTo>
                  <a:lnTo>
                    <a:pt x="5516" y="13798"/>
                  </a:lnTo>
                  <a:lnTo>
                    <a:pt x="5383" y="13419"/>
                  </a:lnTo>
                  <a:lnTo>
                    <a:pt x="5250" y="13021"/>
                  </a:lnTo>
                  <a:lnTo>
                    <a:pt x="5023" y="12206"/>
                  </a:lnTo>
                  <a:lnTo>
                    <a:pt x="4909" y="11808"/>
                  </a:lnTo>
                  <a:lnTo>
                    <a:pt x="4796" y="11410"/>
                  </a:lnTo>
                  <a:lnTo>
                    <a:pt x="4796" y="11410"/>
                  </a:lnTo>
                  <a:lnTo>
                    <a:pt x="5307" y="11752"/>
                  </a:lnTo>
                  <a:lnTo>
                    <a:pt x="5819" y="12131"/>
                  </a:lnTo>
                  <a:lnTo>
                    <a:pt x="6331" y="12510"/>
                  </a:lnTo>
                  <a:lnTo>
                    <a:pt x="6862" y="12870"/>
                  </a:lnTo>
                  <a:lnTo>
                    <a:pt x="7127" y="13040"/>
                  </a:lnTo>
                  <a:lnTo>
                    <a:pt x="7392" y="13192"/>
                  </a:lnTo>
                  <a:lnTo>
                    <a:pt x="7677" y="13325"/>
                  </a:lnTo>
                  <a:lnTo>
                    <a:pt x="7942" y="13457"/>
                  </a:lnTo>
                  <a:lnTo>
                    <a:pt x="8245" y="13552"/>
                  </a:lnTo>
                  <a:lnTo>
                    <a:pt x="8529" y="13628"/>
                  </a:lnTo>
                  <a:lnTo>
                    <a:pt x="8833" y="13666"/>
                  </a:lnTo>
                  <a:lnTo>
                    <a:pt x="9136" y="13685"/>
                  </a:lnTo>
                  <a:lnTo>
                    <a:pt x="9344" y="13685"/>
                  </a:lnTo>
                  <a:lnTo>
                    <a:pt x="9553" y="13666"/>
                  </a:lnTo>
                  <a:lnTo>
                    <a:pt x="9761" y="13609"/>
                  </a:lnTo>
                  <a:lnTo>
                    <a:pt x="9989" y="13571"/>
                  </a:lnTo>
                  <a:lnTo>
                    <a:pt x="10046" y="13533"/>
                  </a:lnTo>
                  <a:lnTo>
                    <a:pt x="10084" y="13476"/>
                  </a:lnTo>
                  <a:lnTo>
                    <a:pt x="10103" y="13419"/>
                  </a:lnTo>
                  <a:lnTo>
                    <a:pt x="10103" y="13363"/>
                  </a:lnTo>
                  <a:lnTo>
                    <a:pt x="10084" y="13306"/>
                  </a:lnTo>
                  <a:lnTo>
                    <a:pt x="10046" y="13249"/>
                  </a:lnTo>
                  <a:lnTo>
                    <a:pt x="10008" y="13230"/>
                  </a:lnTo>
                  <a:lnTo>
                    <a:pt x="9951" y="13211"/>
                  </a:lnTo>
                  <a:lnTo>
                    <a:pt x="9894" y="13211"/>
                  </a:lnTo>
                  <a:lnTo>
                    <a:pt x="9686" y="13268"/>
                  </a:lnTo>
                  <a:lnTo>
                    <a:pt x="9496" y="13306"/>
                  </a:lnTo>
                  <a:lnTo>
                    <a:pt x="9307" y="13325"/>
                  </a:lnTo>
                  <a:lnTo>
                    <a:pt x="9117" y="13325"/>
                  </a:lnTo>
                  <a:lnTo>
                    <a:pt x="8814" y="13306"/>
                  </a:lnTo>
                  <a:lnTo>
                    <a:pt x="8529" y="13268"/>
                  </a:lnTo>
                  <a:lnTo>
                    <a:pt x="8245" y="13192"/>
                  </a:lnTo>
                  <a:lnTo>
                    <a:pt x="7961" y="13078"/>
                  </a:lnTo>
                  <a:lnTo>
                    <a:pt x="7677" y="12965"/>
                  </a:lnTo>
                  <a:lnTo>
                    <a:pt x="7411" y="12813"/>
                  </a:lnTo>
                  <a:lnTo>
                    <a:pt x="7146" y="12642"/>
                  </a:lnTo>
                  <a:lnTo>
                    <a:pt x="6880" y="12472"/>
                  </a:lnTo>
                  <a:lnTo>
                    <a:pt x="6369" y="12112"/>
                  </a:lnTo>
                  <a:lnTo>
                    <a:pt x="5857" y="11733"/>
                  </a:lnTo>
                  <a:lnTo>
                    <a:pt x="5364" y="11353"/>
                  </a:lnTo>
                  <a:lnTo>
                    <a:pt x="5099" y="11183"/>
                  </a:lnTo>
                  <a:lnTo>
                    <a:pt x="4852" y="11031"/>
                  </a:lnTo>
                  <a:lnTo>
                    <a:pt x="4815" y="11012"/>
                  </a:lnTo>
                  <a:lnTo>
                    <a:pt x="4701" y="11012"/>
                  </a:lnTo>
                  <a:lnTo>
                    <a:pt x="4663" y="11050"/>
                  </a:lnTo>
                  <a:lnTo>
                    <a:pt x="4454" y="10538"/>
                  </a:lnTo>
                  <a:lnTo>
                    <a:pt x="4227" y="10027"/>
                  </a:lnTo>
                  <a:lnTo>
                    <a:pt x="3753" y="9022"/>
                  </a:lnTo>
                  <a:lnTo>
                    <a:pt x="3241" y="8018"/>
                  </a:lnTo>
                  <a:lnTo>
                    <a:pt x="2711" y="7032"/>
                  </a:lnTo>
                  <a:lnTo>
                    <a:pt x="3033" y="7316"/>
                  </a:lnTo>
                  <a:lnTo>
                    <a:pt x="3374" y="7582"/>
                  </a:lnTo>
                  <a:lnTo>
                    <a:pt x="3696" y="7847"/>
                  </a:lnTo>
                  <a:lnTo>
                    <a:pt x="4056" y="8093"/>
                  </a:lnTo>
                  <a:lnTo>
                    <a:pt x="4398" y="8340"/>
                  </a:lnTo>
                  <a:lnTo>
                    <a:pt x="4758" y="8567"/>
                  </a:lnTo>
                  <a:lnTo>
                    <a:pt x="5118" y="8795"/>
                  </a:lnTo>
                  <a:lnTo>
                    <a:pt x="5497" y="8984"/>
                  </a:lnTo>
                  <a:lnTo>
                    <a:pt x="5876" y="9193"/>
                  </a:lnTo>
                  <a:lnTo>
                    <a:pt x="6255" y="9363"/>
                  </a:lnTo>
                  <a:lnTo>
                    <a:pt x="6634" y="9534"/>
                  </a:lnTo>
                  <a:lnTo>
                    <a:pt x="7032" y="9705"/>
                  </a:lnTo>
                  <a:lnTo>
                    <a:pt x="7430" y="9837"/>
                  </a:lnTo>
                  <a:lnTo>
                    <a:pt x="7847" y="9970"/>
                  </a:lnTo>
                  <a:lnTo>
                    <a:pt x="8264" y="10103"/>
                  </a:lnTo>
                  <a:lnTo>
                    <a:pt x="8681" y="10216"/>
                  </a:lnTo>
                  <a:lnTo>
                    <a:pt x="8719" y="10216"/>
                  </a:lnTo>
                  <a:lnTo>
                    <a:pt x="8776" y="10197"/>
                  </a:lnTo>
                  <a:lnTo>
                    <a:pt x="8833" y="10159"/>
                  </a:lnTo>
                  <a:lnTo>
                    <a:pt x="8871" y="10122"/>
                  </a:lnTo>
                  <a:lnTo>
                    <a:pt x="8890" y="10065"/>
                  </a:lnTo>
                  <a:lnTo>
                    <a:pt x="8890" y="9989"/>
                  </a:lnTo>
                  <a:lnTo>
                    <a:pt x="8871" y="9932"/>
                  </a:lnTo>
                  <a:lnTo>
                    <a:pt x="8833" y="9894"/>
                  </a:lnTo>
                  <a:lnTo>
                    <a:pt x="8776" y="9856"/>
                  </a:lnTo>
                  <a:lnTo>
                    <a:pt x="8359" y="9761"/>
                  </a:lnTo>
                  <a:lnTo>
                    <a:pt x="7942" y="9629"/>
                  </a:lnTo>
                  <a:lnTo>
                    <a:pt x="7525" y="9496"/>
                  </a:lnTo>
                  <a:lnTo>
                    <a:pt x="7127" y="9344"/>
                  </a:lnTo>
                  <a:lnTo>
                    <a:pt x="6729" y="9193"/>
                  </a:lnTo>
                  <a:lnTo>
                    <a:pt x="6350" y="9022"/>
                  </a:lnTo>
                  <a:lnTo>
                    <a:pt x="5952" y="8833"/>
                  </a:lnTo>
                  <a:lnTo>
                    <a:pt x="5592" y="8643"/>
                  </a:lnTo>
                  <a:lnTo>
                    <a:pt x="5213" y="8435"/>
                  </a:lnTo>
                  <a:lnTo>
                    <a:pt x="4852" y="8207"/>
                  </a:lnTo>
                  <a:lnTo>
                    <a:pt x="4492" y="7980"/>
                  </a:lnTo>
                  <a:lnTo>
                    <a:pt x="4151" y="7733"/>
                  </a:lnTo>
                  <a:lnTo>
                    <a:pt x="3810" y="7468"/>
                  </a:lnTo>
                  <a:lnTo>
                    <a:pt x="3469" y="7203"/>
                  </a:lnTo>
                  <a:lnTo>
                    <a:pt x="3147" y="6937"/>
                  </a:lnTo>
                  <a:lnTo>
                    <a:pt x="2824" y="6634"/>
                  </a:lnTo>
                  <a:lnTo>
                    <a:pt x="2768" y="6596"/>
                  </a:lnTo>
                  <a:lnTo>
                    <a:pt x="2654" y="6596"/>
                  </a:lnTo>
                  <a:lnTo>
                    <a:pt x="2597" y="6615"/>
                  </a:lnTo>
                  <a:lnTo>
                    <a:pt x="2559" y="6653"/>
                  </a:lnTo>
                  <a:lnTo>
                    <a:pt x="2540" y="6691"/>
                  </a:lnTo>
                  <a:lnTo>
                    <a:pt x="1858" y="5364"/>
                  </a:lnTo>
                  <a:lnTo>
                    <a:pt x="2275" y="5345"/>
                  </a:lnTo>
                  <a:lnTo>
                    <a:pt x="2711" y="5307"/>
                  </a:lnTo>
                  <a:lnTo>
                    <a:pt x="3147" y="5269"/>
                  </a:lnTo>
                  <a:lnTo>
                    <a:pt x="3583" y="5213"/>
                  </a:lnTo>
                  <a:lnTo>
                    <a:pt x="4435" y="5061"/>
                  </a:lnTo>
                  <a:lnTo>
                    <a:pt x="5269" y="4871"/>
                  </a:lnTo>
                  <a:lnTo>
                    <a:pt x="5326" y="4909"/>
                  </a:lnTo>
                  <a:lnTo>
                    <a:pt x="5592" y="5118"/>
                  </a:lnTo>
                  <a:lnTo>
                    <a:pt x="5876" y="5307"/>
                  </a:lnTo>
                  <a:lnTo>
                    <a:pt x="6160" y="5497"/>
                  </a:lnTo>
                  <a:lnTo>
                    <a:pt x="6445" y="5667"/>
                  </a:lnTo>
                  <a:lnTo>
                    <a:pt x="6729" y="5819"/>
                  </a:lnTo>
                  <a:lnTo>
                    <a:pt x="7032" y="5971"/>
                  </a:lnTo>
                  <a:lnTo>
                    <a:pt x="7335" y="6103"/>
                  </a:lnTo>
                  <a:lnTo>
                    <a:pt x="7658" y="6217"/>
                  </a:lnTo>
                  <a:lnTo>
                    <a:pt x="7961" y="6331"/>
                  </a:lnTo>
                  <a:lnTo>
                    <a:pt x="8283" y="6426"/>
                  </a:lnTo>
                  <a:lnTo>
                    <a:pt x="8605" y="6501"/>
                  </a:lnTo>
                  <a:lnTo>
                    <a:pt x="8927" y="6577"/>
                  </a:lnTo>
                  <a:lnTo>
                    <a:pt x="9250" y="6634"/>
                  </a:lnTo>
                  <a:lnTo>
                    <a:pt x="9591" y="6691"/>
                  </a:lnTo>
                  <a:lnTo>
                    <a:pt x="9932" y="6729"/>
                  </a:lnTo>
                  <a:lnTo>
                    <a:pt x="10273" y="6748"/>
                  </a:lnTo>
                  <a:lnTo>
                    <a:pt x="10349" y="6729"/>
                  </a:lnTo>
                  <a:lnTo>
                    <a:pt x="10406" y="6691"/>
                  </a:lnTo>
                  <a:lnTo>
                    <a:pt x="10425" y="6634"/>
                  </a:lnTo>
                  <a:lnTo>
                    <a:pt x="10444" y="6577"/>
                  </a:lnTo>
                  <a:lnTo>
                    <a:pt x="10425" y="6501"/>
                  </a:lnTo>
                  <a:lnTo>
                    <a:pt x="10406" y="6445"/>
                  </a:lnTo>
                  <a:lnTo>
                    <a:pt x="10349" y="6407"/>
                  </a:lnTo>
                  <a:lnTo>
                    <a:pt x="10273" y="6388"/>
                  </a:lnTo>
                  <a:lnTo>
                    <a:pt x="9951" y="6369"/>
                  </a:lnTo>
                  <a:lnTo>
                    <a:pt x="9648" y="6331"/>
                  </a:lnTo>
                  <a:lnTo>
                    <a:pt x="9344" y="6293"/>
                  </a:lnTo>
                  <a:lnTo>
                    <a:pt x="9041" y="6236"/>
                  </a:lnTo>
                  <a:lnTo>
                    <a:pt x="8738" y="6179"/>
                  </a:lnTo>
                  <a:lnTo>
                    <a:pt x="8435" y="6103"/>
                  </a:lnTo>
                  <a:lnTo>
                    <a:pt x="8150" y="6009"/>
                  </a:lnTo>
                  <a:lnTo>
                    <a:pt x="7866" y="5914"/>
                  </a:lnTo>
                  <a:lnTo>
                    <a:pt x="7582" y="5819"/>
                  </a:lnTo>
                  <a:lnTo>
                    <a:pt x="7297" y="5686"/>
                  </a:lnTo>
                  <a:lnTo>
                    <a:pt x="7013" y="5554"/>
                  </a:lnTo>
                  <a:lnTo>
                    <a:pt x="6748" y="5421"/>
                  </a:lnTo>
                  <a:lnTo>
                    <a:pt x="6482" y="5269"/>
                  </a:lnTo>
                  <a:lnTo>
                    <a:pt x="6217" y="5118"/>
                  </a:lnTo>
                  <a:lnTo>
                    <a:pt x="5952" y="4928"/>
                  </a:lnTo>
                  <a:lnTo>
                    <a:pt x="5705" y="4758"/>
                  </a:lnTo>
                  <a:lnTo>
                    <a:pt x="6122" y="4625"/>
                  </a:lnTo>
                  <a:lnTo>
                    <a:pt x="6539" y="4492"/>
                  </a:lnTo>
                  <a:lnTo>
                    <a:pt x="6937" y="4341"/>
                  </a:lnTo>
                  <a:lnTo>
                    <a:pt x="7354" y="4170"/>
                  </a:lnTo>
                  <a:lnTo>
                    <a:pt x="8150" y="3829"/>
                  </a:lnTo>
                  <a:lnTo>
                    <a:pt x="8927" y="3431"/>
                  </a:lnTo>
                  <a:lnTo>
                    <a:pt x="9477" y="3128"/>
                  </a:lnTo>
                  <a:lnTo>
                    <a:pt x="9761" y="2957"/>
                  </a:lnTo>
                  <a:lnTo>
                    <a:pt x="10008" y="2768"/>
                  </a:lnTo>
                  <a:lnTo>
                    <a:pt x="10140" y="2654"/>
                  </a:lnTo>
                  <a:lnTo>
                    <a:pt x="10235" y="2540"/>
                  </a:lnTo>
                  <a:lnTo>
                    <a:pt x="10330" y="2426"/>
                  </a:lnTo>
                  <a:lnTo>
                    <a:pt x="10425" y="2294"/>
                  </a:lnTo>
                  <a:lnTo>
                    <a:pt x="10482" y="2161"/>
                  </a:lnTo>
                  <a:lnTo>
                    <a:pt x="10520" y="2009"/>
                  </a:lnTo>
                  <a:lnTo>
                    <a:pt x="10557" y="1858"/>
                  </a:lnTo>
                  <a:lnTo>
                    <a:pt x="10557" y="1687"/>
                  </a:lnTo>
                  <a:lnTo>
                    <a:pt x="10520" y="1611"/>
                  </a:lnTo>
                  <a:lnTo>
                    <a:pt x="10482" y="1555"/>
                  </a:lnTo>
                  <a:lnTo>
                    <a:pt x="10425" y="1517"/>
                  </a:lnTo>
                  <a:lnTo>
                    <a:pt x="10292" y="1517"/>
                  </a:lnTo>
                  <a:lnTo>
                    <a:pt x="10235" y="1555"/>
                  </a:lnTo>
                  <a:lnTo>
                    <a:pt x="10197" y="1611"/>
                  </a:lnTo>
                  <a:lnTo>
                    <a:pt x="10197" y="1687"/>
                  </a:lnTo>
                  <a:lnTo>
                    <a:pt x="10178" y="1858"/>
                  </a:lnTo>
                  <a:lnTo>
                    <a:pt x="10140" y="2009"/>
                  </a:lnTo>
                  <a:lnTo>
                    <a:pt x="10065" y="2180"/>
                  </a:lnTo>
                  <a:lnTo>
                    <a:pt x="9951" y="2313"/>
                  </a:lnTo>
                  <a:lnTo>
                    <a:pt x="9818" y="2464"/>
                  </a:lnTo>
                  <a:lnTo>
                    <a:pt x="9667" y="2597"/>
                  </a:lnTo>
                  <a:lnTo>
                    <a:pt x="9496" y="2730"/>
                  </a:lnTo>
                  <a:lnTo>
                    <a:pt x="9325" y="2843"/>
                  </a:lnTo>
                  <a:lnTo>
                    <a:pt x="8946" y="3052"/>
                  </a:lnTo>
                  <a:lnTo>
                    <a:pt x="8548" y="3241"/>
                  </a:lnTo>
                  <a:lnTo>
                    <a:pt x="7904" y="3545"/>
                  </a:lnTo>
                  <a:lnTo>
                    <a:pt x="7278" y="3829"/>
                  </a:lnTo>
                  <a:lnTo>
                    <a:pt x="6634" y="4075"/>
                  </a:lnTo>
                  <a:lnTo>
                    <a:pt x="5971" y="4284"/>
                  </a:lnTo>
                  <a:lnTo>
                    <a:pt x="5326" y="4492"/>
                  </a:lnTo>
                  <a:lnTo>
                    <a:pt x="4644" y="4663"/>
                  </a:lnTo>
                  <a:lnTo>
                    <a:pt x="3962" y="4796"/>
                  </a:lnTo>
                  <a:lnTo>
                    <a:pt x="3279" y="4890"/>
                  </a:lnTo>
                  <a:lnTo>
                    <a:pt x="2597" y="4966"/>
                  </a:lnTo>
                  <a:lnTo>
                    <a:pt x="1972" y="5004"/>
                  </a:lnTo>
                  <a:lnTo>
                    <a:pt x="1365" y="5023"/>
                  </a:lnTo>
                  <a:lnTo>
                    <a:pt x="1346" y="5023"/>
                  </a:lnTo>
                  <a:lnTo>
                    <a:pt x="1232" y="5004"/>
                  </a:lnTo>
                  <a:lnTo>
                    <a:pt x="1138" y="4947"/>
                  </a:lnTo>
                  <a:lnTo>
                    <a:pt x="1043" y="4852"/>
                  </a:lnTo>
                  <a:lnTo>
                    <a:pt x="967" y="4758"/>
                  </a:lnTo>
                  <a:lnTo>
                    <a:pt x="891" y="4625"/>
                  </a:lnTo>
                  <a:lnTo>
                    <a:pt x="815" y="4492"/>
                  </a:lnTo>
                  <a:lnTo>
                    <a:pt x="702" y="4208"/>
                  </a:lnTo>
                  <a:lnTo>
                    <a:pt x="1289" y="4208"/>
                  </a:lnTo>
                  <a:lnTo>
                    <a:pt x="1592" y="4227"/>
                  </a:lnTo>
                  <a:lnTo>
                    <a:pt x="1990" y="4208"/>
                  </a:lnTo>
                  <a:lnTo>
                    <a:pt x="2389" y="4189"/>
                  </a:lnTo>
                  <a:lnTo>
                    <a:pt x="3185" y="4132"/>
                  </a:lnTo>
                  <a:lnTo>
                    <a:pt x="3981" y="4018"/>
                  </a:lnTo>
                  <a:lnTo>
                    <a:pt x="4758" y="3867"/>
                  </a:lnTo>
                  <a:lnTo>
                    <a:pt x="5156" y="3772"/>
                  </a:lnTo>
                  <a:lnTo>
                    <a:pt x="5535" y="3677"/>
                  </a:lnTo>
                  <a:lnTo>
                    <a:pt x="5914" y="3564"/>
                  </a:lnTo>
                  <a:lnTo>
                    <a:pt x="6293" y="3450"/>
                  </a:lnTo>
                  <a:lnTo>
                    <a:pt x="7051" y="3185"/>
                  </a:lnTo>
                  <a:lnTo>
                    <a:pt x="7790" y="2881"/>
                  </a:lnTo>
                  <a:lnTo>
                    <a:pt x="8454" y="2578"/>
                  </a:lnTo>
                  <a:lnTo>
                    <a:pt x="8795" y="2407"/>
                  </a:lnTo>
                  <a:lnTo>
                    <a:pt x="9136" y="2218"/>
                  </a:lnTo>
                  <a:lnTo>
                    <a:pt x="9477" y="2009"/>
                  </a:lnTo>
                  <a:lnTo>
                    <a:pt x="9780" y="1782"/>
                  </a:lnTo>
                  <a:lnTo>
                    <a:pt x="10046" y="1517"/>
                  </a:lnTo>
                  <a:lnTo>
                    <a:pt x="10178" y="1384"/>
                  </a:lnTo>
                  <a:lnTo>
                    <a:pt x="10273" y="1251"/>
                  </a:lnTo>
                  <a:lnTo>
                    <a:pt x="10387" y="1062"/>
                  </a:lnTo>
                  <a:lnTo>
                    <a:pt x="10463" y="910"/>
                  </a:lnTo>
                  <a:lnTo>
                    <a:pt x="10520" y="758"/>
                  </a:lnTo>
                  <a:lnTo>
                    <a:pt x="10520" y="626"/>
                  </a:lnTo>
                  <a:lnTo>
                    <a:pt x="10501" y="512"/>
                  </a:lnTo>
                  <a:lnTo>
                    <a:pt x="10463" y="417"/>
                  </a:lnTo>
                  <a:lnTo>
                    <a:pt x="10387" y="323"/>
                  </a:lnTo>
                  <a:lnTo>
                    <a:pt x="10292" y="247"/>
                  </a:lnTo>
                  <a:lnTo>
                    <a:pt x="10178" y="171"/>
                  </a:lnTo>
                  <a:lnTo>
                    <a:pt x="10046" y="133"/>
                  </a:lnTo>
                  <a:lnTo>
                    <a:pt x="9894" y="76"/>
                  </a:lnTo>
                  <a:lnTo>
                    <a:pt x="9742" y="57"/>
                  </a:lnTo>
                  <a:lnTo>
                    <a:pt x="9382"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75250" y="4518500"/>
              <a:ext cx="314175" cy="403725"/>
            </a:xfrm>
            <a:custGeom>
              <a:avLst/>
              <a:gdLst/>
              <a:ahLst/>
              <a:cxnLst/>
              <a:rect l="l" t="t" r="r" b="b"/>
              <a:pathLst>
                <a:path w="12567" h="16149" fill="none" extrusionOk="0">
                  <a:moveTo>
                    <a:pt x="8984" y="0"/>
                  </a:moveTo>
                  <a:lnTo>
                    <a:pt x="8984" y="0"/>
                  </a:lnTo>
                  <a:lnTo>
                    <a:pt x="8662" y="0"/>
                  </a:lnTo>
                  <a:lnTo>
                    <a:pt x="8359" y="19"/>
                  </a:lnTo>
                  <a:lnTo>
                    <a:pt x="7752" y="76"/>
                  </a:lnTo>
                  <a:lnTo>
                    <a:pt x="7241" y="152"/>
                  </a:lnTo>
                  <a:lnTo>
                    <a:pt x="6880" y="209"/>
                  </a:lnTo>
                  <a:lnTo>
                    <a:pt x="6880" y="209"/>
                  </a:lnTo>
                  <a:lnTo>
                    <a:pt x="6824" y="247"/>
                  </a:lnTo>
                  <a:lnTo>
                    <a:pt x="6786" y="285"/>
                  </a:lnTo>
                  <a:lnTo>
                    <a:pt x="6767" y="341"/>
                  </a:lnTo>
                  <a:lnTo>
                    <a:pt x="6767" y="398"/>
                  </a:lnTo>
                  <a:lnTo>
                    <a:pt x="6786" y="474"/>
                  </a:lnTo>
                  <a:lnTo>
                    <a:pt x="6824" y="512"/>
                  </a:lnTo>
                  <a:lnTo>
                    <a:pt x="6880" y="550"/>
                  </a:lnTo>
                  <a:lnTo>
                    <a:pt x="6937" y="569"/>
                  </a:lnTo>
                  <a:lnTo>
                    <a:pt x="6937" y="569"/>
                  </a:lnTo>
                  <a:lnTo>
                    <a:pt x="6975" y="550"/>
                  </a:lnTo>
                  <a:lnTo>
                    <a:pt x="6975" y="550"/>
                  </a:lnTo>
                  <a:lnTo>
                    <a:pt x="7449" y="474"/>
                  </a:lnTo>
                  <a:lnTo>
                    <a:pt x="7904" y="417"/>
                  </a:lnTo>
                  <a:lnTo>
                    <a:pt x="8378" y="379"/>
                  </a:lnTo>
                  <a:lnTo>
                    <a:pt x="8833" y="360"/>
                  </a:lnTo>
                  <a:lnTo>
                    <a:pt x="8833" y="360"/>
                  </a:lnTo>
                  <a:lnTo>
                    <a:pt x="9250" y="379"/>
                  </a:lnTo>
                  <a:lnTo>
                    <a:pt x="9250" y="379"/>
                  </a:lnTo>
                  <a:lnTo>
                    <a:pt x="9591" y="398"/>
                  </a:lnTo>
                  <a:lnTo>
                    <a:pt x="9591" y="398"/>
                  </a:lnTo>
                  <a:lnTo>
                    <a:pt x="9799" y="493"/>
                  </a:lnTo>
                  <a:lnTo>
                    <a:pt x="9970" y="569"/>
                  </a:lnTo>
                  <a:lnTo>
                    <a:pt x="10065" y="664"/>
                  </a:lnTo>
                  <a:lnTo>
                    <a:pt x="10103" y="721"/>
                  </a:lnTo>
                  <a:lnTo>
                    <a:pt x="10122" y="777"/>
                  </a:lnTo>
                  <a:lnTo>
                    <a:pt x="10122" y="815"/>
                  </a:lnTo>
                  <a:lnTo>
                    <a:pt x="10122" y="872"/>
                  </a:lnTo>
                  <a:lnTo>
                    <a:pt x="10084" y="986"/>
                  </a:lnTo>
                  <a:lnTo>
                    <a:pt x="9970" y="1100"/>
                  </a:lnTo>
                  <a:lnTo>
                    <a:pt x="9818" y="1232"/>
                  </a:lnTo>
                  <a:lnTo>
                    <a:pt x="9818" y="1232"/>
                  </a:lnTo>
                  <a:lnTo>
                    <a:pt x="9705" y="1346"/>
                  </a:lnTo>
                  <a:lnTo>
                    <a:pt x="9572" y="1460"/>
                  </a:lnTo>
                  <a:lnTo>
                    <a:pt x="9307" y="1668"/>
                  </a:lnTo>
                  <a:lnTo>
                    <a:pt x="9022" y="1839"/>
                  </a:lnTo>
                  <a:lnTo>
                    <a:pt x="8719" y="2009"/>
                  </a:lnTo>
                  <a:lnTo>
                    <a:pt x="8719" y="2009"/>
                  </a:lnTo>
                  <a:lnTo>
                    <a:pt x="8245" y="2256"/>
                  </a:lnTo>
                  <a:lnTo>
                    <a:pt x="7752" y="2502"/>
                  </a:lnTo>
                  <a:lnTo>
                    <a:pt x="7260" y="2711"/>
                  </a:lnTo>
                  <a:lnTo>
                    <a:pt x="6748" y="2919"/>
                  </a:lnTo>
                  <a:lnTo>
                    <a:pt x="6236" y="3090"/>
                  </a:lnTo>
                  <a:lnTo>
                    <a:pt x="5724" y="3241"/>
                  </a:lnTo>
                  <a:lnTo>
                    <a:pt x="5194" y="3393"/>
                  </a:lnTo>
                  <a:lnTo>
                    <a:pt x="4663" y="3526"/>
                  </a:lnTo>
                  <a:lnTo>
                    <a:pt x="4663" y="3526"/>
                  </a:lnTo>
                  <a:lnTo>
                    <a:pt x="4132" y="3620"/>
                  </a:lnTo>
                  <a:lnTo>
                    <a:pt x="3602" y="3715"/>
                  </a:lnTo>
                  <a:lnTo>
                    <a:pt x="3071" y="3772"/>
                  </a:lnTo>
                  <a:lnTo>
                    <a:pt x="2540" y="3829"/>
                  </a:lnTo>
                  <a:lnTo>
                    <a:pt x="2540" y="3829"/>
                  </a:lnTo>
                  <a:lnTo>
                    <a:pt x="2066" y="3848"/>
                  </a:lnTo>
                  <a:lnTo>
                    <a:pt x="1592" y="3867"/>
                  </a:lnTo>
                  <a:lnTo>
                    <a:pt x="1592" y="3867"/>
                  </a:lnTo>
                  <a:lnTo>
                    <a:pt x="1574" y="3867"/>
                  </a:lnTo>
                  <a:lnTo>
                    <a:pt x="1574" y="3867"/>
                  </a:lnTo>
                  <a:lnTo>
                    <a:pt x="1384" y="3848"/>
                  </a:lnTo>
                  <a:lnTo>
                    <a:pt x="1175" y="3829"/>
                  </a:lnTo>
                  <a:lnTo>
                    <a:pt x="967" y="3772"/>
                  </a:lnTo>
                  <a:lnTo>
                    <a:pt x="777" y="3696"/>
                  </a:lnTo>
                  <a:lnTo>
                    <a:pt x="702" y="3658"/>
                  </a:lnTo>
                  <a:lnTo>
                    <a:pt x="645" y="3601"/>
                  </a:lnTo>
                  <a:lnTo>
                    <a:pt x="607" y="3545"/>
                  </a:lnTo>
                  <a:lnTo>
                    <a:pt x="588" y="3469"/>
                  </a:lnTo>
                  <a:lnTo>
                    <a:pt x="588" y="3393"/>
                  </a:lnTo>
                  <a:lnTo>
                    <a:pt x="607" y="3298"/>
                  </a:lnTo>
                  <a:lnTo>
                    <a:pt x="683" y="3203"/>
                  </a:lnTo>
                  <a:lnTo>
                    <a:pt x="759" y="3109"/>
                  </a:lnTo>
                  <a:lnTo>
                    <a:pt x="759" y="3109"/>
                  </a:lnTo>
                  <a:lnTo>
                    <a:pt x="1157" y="2768"/>
                  </a:lnTo>
                  <a:lnTo>
                    <a:pt x="1555" y="2445"/>
                  </a:lnTo>
                  <a:lnTo>
                    <a:pt x="1972" y="2142"/>
                  </a:lnTo>
                  <a:lnTo>
                    <a:pt x="2407" y="1877"/>
                  </a:lnTo>
                  <a:lnTo>
                    <a:pt x="2881" y="1649"/>
                  </a:lnTo>
                  <a:lnTo>
                    <a:pt x="3336" y="1441"/>
                  </a:lnTo>
                  <a:lnTo>
                    <a:pt x="3829" y="1251"/>
                  </a:lnTo>
                  <a:lnTo>
                    <a:pt x="4303" y="1081"/>
                  </a:lnTo>
                  <a:lnTo>
                    <a:pt x="4303" y="1081"/>
                  </a:lnTo>
                  <a:lnTo>
                    <a:pt x="4379" y="1043"/>
                  </a:lnTo>
                  <a:lnTo>
                    <a:pt x="4417" y="1005"/>
                  </a:lnTo>
                  <a:lnTo>
                    <a:pt x="4435" y="948"/>
                  </a:lnTo>
                  <a:lnTo>
                    <a:pt x="4435" y="891"/>
                  </a:lnTo>
                  <a:lnTo>
                    <a:pt x="4417" y="815"/>
                  </a:lnTo>
                  <a:lnTo>
                    <a:pt x="4379" y="777"/>
                  </a:lnTo>
                  <a:lnTo>
                    <a:pt x="4322" y="740"/>
                  </a:lnTo>
                  <a:lnTo>
                    <a:pt x="4265" y="721"/>
                  </a:lnTo>
                  <a:lnTo>
                    <a:pt x="4265" y="721"/>
                  </a:lnTo>
                  <a:lnTo>
                    <a:pt x="4208" y="740"/>
                  </a:lnTo>
                  <a:lnTo>
                    <a:pt x="4208" y="740"/>
                  </a:lnTo>
                  <a:lnTo>
                    <a:pt x="3867" y="853"/>
                  </a:lnTo>
                  <a:lnTo>
                    <a:pt x="3545" y="967"/>
                  </a:lnTo>
                  <a:lnTo>
                    <a:pt x="3204" y="1100"/>
                  </a:lnTo>
                  <a:lnTo>
                    <a:pt x="2881" y="1251"/>
                  </a:lnTo>
                  <a:lnTo>
                    <a:pt x="2559" y="1403"/>
                  </a:lnTo>
                  <a:lnTo>
                    <a:pt x="2256" y="1573"/>
                  </a:lnTo>
                  <a:lnTo>
                    <a:pt x="1953" y="1763"/>
                  </a:lnTo>
                  <a:lnTo>
                    <a:pt x="1649" y="1953"/>
                  </a:lnTo>
                  <a:lnTo>
                    <a:pt x="1649" y="1953"/>
                  </a:lnTo>
                  <a:lnTo>
                    <a:pt x="1175" y="2256"/>
                  </a:lnTo>
                  <a:lnTo>
                    <a:pt x="910" y="2445"/>
                  </a:lnTo>
                  <a:lnTo>
                    <a:pt x="626" y="2654"/>
                  </a:lnTo>
                  <a:lnTo>
                    <a:pt x="379" y="2881"/>
                  </a:lnTo>
                  <a:lnTo>
                    <a:pt x="285" y="3014"/>
                  </a:lnTo>
                  <a:lnTo>
                    <a:pt x="190" y="3128"/>
                  </a:lnTo>
                  <a:lnTo>
                    <a:pt x="114" y="3260"/>
                  </a:lnTo>
                  <a:lnTo>
                    <a:pt x="38" y="3374"/>
                  </a:lnTo>
                  <a:lnTo>
                    <a:pt x="19" y="3507"/>
                  </a:lnTo>
                  <a:lnTo>
                    <a:pt x="0" y="3639"/>
                  </a:lnTo>
                  <a:lnTo>
                    <a:pt x="0" y="3639"/>
                  </a:lnTo>
                  <a:lnTo>
                    <a:pt x="0" y="3734"/>
                  </a:lnTo>
                  <a:lnTo>
                    <a:pt x="19" y="3810"/>
                  </a:lnTo>
                  <a:lnTo>
                    <a:pt x="57" y="3886"/>
                  </a:lnTo>
                  <a:lnTo>
                    <a:pt x="95" y="3943"/>
                  </a:lnTo>
                  <a:lnTo>
                    <a:pt x="133" y="4000"/>
                  </a:lnTo>
                  <a:lnTo>
                    <a:pt x="190" y="4037"/>
                  </a:lnTo>
                  <a:lnTo>
                    <a:pt x="323" y="4113"/>
                  </a:lnTo>
                  <a:lnTo>
                    <a:pt x="323" y="4113"/>
                  </a:lnTo>
                  <a:lnTo>
                    <a:pt x="436" y="4416"/>
                  </a:lnTo>
                  <a:lnTo>
                    <a:pt x="588" y="4720"/>
                  </a:lnTo>
                  <a:lnTo>
                    <a:pt x="721" y="5004"/>
                  </a:lnTo>
                  <a:lnTo>
                    <a:pt x="891" y="5288"/>
                  </a:lnTo>
                  <a:lnTo>
                    <a:pt x="891" y="5288"/>
                  </a:lnTo>
                  <a:lnTo>
                    <a:pt x="948" y="5345"/>
                  </a:lnTo>
                  <a:lnTo>
                    <a:pt x="1024" y="5383"/>
                  </a:lnTo>
                  <a:lnTo>
                    <a:pt x="1119" y="5402"/>
                  </a:lnTo>
                  <a:lnTo>
                    <a:pt x="1213" y="5402"/>
                  </a:lnTo>
                  <a:lnTo>
                    <a:pt x="1213" y="5402"/>
                  </a:lnTo>
                  <a:lnTo>
                    <a:pt x="1460" y="5383"/>
                  </a:lnTo>
                  <a:lnTo>
                    <a:pt x="1460" y="5383"/>
                  </a:lnTo>
                  <a:lnTo>
                    <a:pt x="3393" y="9269"/>
                  </a:lnTo>
                  <a:lnTo>
                    <a:pt x="3393" y="9269"/>
                  </a:lnTo>
                  <a:lnTo>
                    <a:pt x="3829" y="10140"/>
                  </a:lnTo>
                  <a:lnTo>
                    <a:pt x="4246" y="10993"/>
                  </a:lnTo>
                  <a:lnTo>
                    <a:pt x="4246" y="10993"/>
                  </a:lnTo>
                  <a:lnTo>
                    <a:pt x="4360" y="11278"/>
                  </a:lnTo>
                  <a:lnTo>
                    <a:pt x="4473" y="11581"/>
                  </a:lnTo>
                  <a:lnTo>
                    <a:pt x="4644" y="12187"/>
                  </a:lnTo>
                  <a:lnTo>
                    <a:pt x="4815" y="12794"/>
                  </a:lnTo>
                  <a:lnTo>
                    <a:pt x="4985" y="13400"/>
                  </a:lnTo>
                  <a:lnTo>
                    <a:pt x="4985" y="13400"/>
                  </a:lnTo>
                  <a:lnTo>
                    <a:pt x="5118" y="13780"/>
                  </a:lnTo>
                  <a:lnTo>
                    <a:pt x="5288" y="14140"/>
                  </a:lnTo>
                  <a:lnTo>
                    <a:pt x="5478" y="14500"/>
                  </a:lnTo>
                  <a:lnTo>
                    <a:pt x="5686" y="14841"/>
                  </a:lnTo>
                  <a:lnTo>
                    <a:pt x="5914" y="15163"/>
                  </a:lnTo>
                  <a:lnTo>
                    <a:pt x="6179" y="15485"/>
                  </a:lnTo>
                  <a:lnTo>
                    <a:pt x="6445" y="15770"/>
                  </a:lnTo>
                  <a:lnTo>
                    <a:pt x="6729" y="16054"/>
                  </a:lnTo>
                  <a:lnTo>
                    <a:pt x="6729" y="16054"/>
                  </a:lnTo>
                  <a:lnTo>
                    <a:pt x="6805" y="16092"/>
                  </a:lnTo>
                  <a:lnTo>
                    <a:pt x="6880" y="16130"/>
                  </a:lnTo>
                  <a:lnTo>
                    <a:pt x="6994" y="16149"/>
                  </a:lnTo>
                  <a:lnTo>
                    <a:pt x="7108" y="16149"/>
                  </a:lnTo>
                  <a:lnTo>
                    <a:pt x="7108" y="16149"/>
                  </a:lnTo>
                  <a:lnTo>
                    <a:pt x="7316" y="16149"/>
                  </a:lnTo>
                  <a:lnTo>
                    <a:pt x="7525" y="16111"/>
                  </a:lnTo>
                  <a:lnTo>
                    <a:pt x="7866" y="16073"/>
                  </a:lnTo>
                  <a:lnTo>
                    <a:pt x="7866" y="16073"/>
                  </a:lnTo>
                  <a:lnTo>
                    <a:pt x="8378" y="16035"/>
                  </a:lnTo>
                  <a:lnTo>
                    <a:pt x="8890" y="15959"/>
                  </a:lnTo>
                  <a:lnTo>
                    <a:pt x="9382" y="15864"/>
                  </a:lnTo>
                  <a:lnTo>
                    <a:pt x="9894" y="15751"/>
                  </a:lnTo>
                  <a:lnTo>
                    <a:pt x="9894" y="15751"/>
                  </a:lnTo>
                  <a:lnTo>
                    <a:pt x="10595" y="15599"/>
                  </a:lnTo>
                  <a:lnTo>
                    <a:pt x="10974" y="15485"/>
                  </a:lnTo>
                  <a:lnTo>
                    <a:pt x="11353" y="15353"/>
                  </a:lnTo>
                  <a:lnTo>
                    <a:pt x="11524" y="15277"/>
                  </a:lnTo>
                  <a:lnTo>
                    <a:pt x="11695" y="15182"/>
                  </a:lnTo>
                  <a:lnTo>
                    <a:pt x="11846" y="15087"/>
                  </a:lnTo>
                  <a:lnTo>
                    <a:pt x="11998" y="14974"/>
                  </a:lnTo>
                  <a:lnTo>
                    <a:pt x="12131" y="14860"/>
                  </a:lnTo>
                  <a:lnTo>
                    <a:pt x="12263" y="14727"/>
                  </a:lnTo>
                  <a:lnTo>
                    <a:pt x="12358" y="14576"/>
                  </a:lnTo>
                  <a:lnTo>
                    <a:pt x="12453" y="14424"/>
                  </a:lnTo>
                  <a:lnTo>
                    <a:pt x="12453" y="14424"/>
                  </a:lnTo>
                  <a:lnTo>
                    <a:pt x="12510" y="14272"/>
                  </a:lnTo>
                  <a:lnTo>
                    <a:pt x="12529" y="14102"/>
                  </a:lnTo>
                  <a:lnTo>
                    <a:pt x="12548" y="13931"/>
                  </a:lnTo>
                  <a:lnTo>
                    <a:pt x="12567" y="13761"/>
                  </a:lnTo>
                  <a:lnTo>
                    <a:pt x="12548" y="13400"/>
                  </a:lnTo>
                  <a:lnTo>
                    <a:pt x="12548" y="13078"/>
                  </a:lnTo>
                  <a:lnTo>
                    <a:pt x="12548" y="13078"/>
                  </a:lnTo>
                  <a:lnTo>
                    <a:pt x="12548" y="12472"/>
                  </a:lnTo>
                  <a:lnTo>
                    <a:pt x="12510" y="11884"/>
                  </a:lnTo>
                  <a:lnTo>
                    <a:pt x="12434" y="10690"/>
                  </a:lnTo>
                  <a:lnTo>
                    <a:pt x="12434" y="10690"/>
                  </a:lnTo>
                  <a:lnTo>
                    <a:pt x="12320" y="9629"/>
                  </a:lnTo>
                  <a:lnTo>
                    <a:pt x="12187" y="8567"/>
                  </a:lnTo>
                  <a:lnTo>
                    <a:pt x="11998" y="7506"/>
                  </a:lnTo>
                  <a:lnTo>
                    <a:pt x="11808" y="6445"/>
                  </a:lnTo>
                  <a:lnTo>
                    <a:pt x="11353" y="4341"/>
                  </a:lnTo>
                  <a:lnTo>
                    <a:pt x="10918" y="2237"/>
                  </a:lnTo>
                  <a:lnTo>
                    <a:pt x="10918" y="2237"/>
                  </a:lnTo>
                  <a:lnTo>
                    <a:pt x="10899" y="2180"/>
                  </a:lnTo>
                  <a:lnTo>
                    <a:pt x="10861" y="2142"/>
                  </a:lnTo>
                  <a:lnTo>
                    <a:pt x="10804" y="2104"/>
                  </a:lnTo>
                  <a:lnTo>
                    <a:pt x="10766" y="2104"/>
                  </a:lnTo>
                  <a:lnTo>
                    <a:pt x="10766" y="2104"/>
                  </a:lnTo>
                  <a:lnTo>
                    <a:pt x="10690" y="2123"/>
                  </a:lnTo>
                  <a:lnTo>
                    <a:pt x="10614" y="2161"/>
                  </a:lnTo>
                  <a:lnTo>
                    <a:pt x="10576" y="2237"/>
                  </a:lnTo>
                  <a:lnTo>
                    <a:pt x="10557" y="2275"/>
                  </a:lnTo>
                  <a:lnTo>
                    <a:pt x="10576" y="2332"/>
                  </a:lnTo>
                  <a:lnTo>
                    <a:pt x="10576" y="2332"/>
                  </a:lnTo>
                  <a:lnTo>
                    <a:pt x="11335" y="5990"/>
                  </a:lnTo>
                  <a:lnTo>
                    <a:pt x="11505" y="6899"/>
                  </a:lnTo>
                  <a:lnTo>
                    <a:pt x="11676" y="7828"/>
                  </a:lnTo>
                  <a:lnTo>
                    <a:pt x="11827" y="8757"/>
                  </a:lnTo>
                  <a:lnTo>
                    <a:pt x="11960" y="9667"/>
                  </a:lnTo>
                  <a:lnTo>
                    <a:pt x="11960" y="9667"/>
                  </a:lnTo>
                  <a:lnTo>
                    <a:pt x="12074" y="10520"/>
                  </a:lnTo>
                  <a:lnTo>
                    <a:pt x="12131" y="11372"/>
                  </a:lnTo>
                  <a:lnTo>
                    <a:pt x="12168" y="12225"/>
                  </a:lnTo>
                  <a:lnTo>
                    <a:pt x="12187" y="13078"/>
                  </a:lnTo>
                  <a:lnTo>
                    <a:pt x="12187" y="13078"/>
                  </a:lnTo>
                  <a:lnTo>
                    <a:pt x="12187" y="13761"/>
                  </a:lnTo>
                  <a:lnTo>
                    <a:pt x="12187" y="13761"/>
                  </a:lnTo>
                  <a:lnTo>
                    <a:pt x="12168" y="13931"/>
                  </a:lnTo>
                  <a:lnTo>
                    <a:pt x="12150" y="14064"/>
                  </a:lnTo>
                  <a:lnTo>
                    <a:pt x="12131" y="14197"/>
                  </a:lnTo>
                  <a:lnTo>
                    <a:pt x="12093" y="14310"/>
                  </a:lnTo>
                  <a:lnTo>
                    <a:pt x="12036" y="14405"/>
                  </a:lnTo>
                  <a:lnTo>
                    <a:pt x="11998" y="14500"/>
                  </a:lnTo>
                  <a:lnTo>
                    <a:pt x="11922" y="14576"/>
                  </a:lnTo>
                  <a:lnTo>
                    <a:pt x="11865" y="14651"/>
                  </a:lnTo>
                  <a:lnTo>
                    <a:pt x="11695" y="14765"/>
                  </a:lnTo>
                  <a:lnTo>
                    <a:pt x="11505" y="14860"/>
                  </a:lnTo>
                  <a:lnTo>
                    <a:pt x="11088" y="15030"/>
                  </a:lnTo>
                  <a:lnTo>
                    <a:pt x="11088" y="15030"/>
                  </a:lnTo>
                  <a:lnTo>
                    <a:pt x="10614" y="15182"/>
                  </a:lnTo>
                  <a:lnTo>
                    <a:pt x="10122" y="15334"/>
                  </a:lnTo>
                  <a:lnTo>
                    <a:pt x="9629" y="15447"/>
                  </a:lnTo>
                  <a:lnTo>
                    <a:pt x="9136" y="15561"/>
                  </a:lnTo>
                  <a:lnTo>
                    <a:pt x="9136" y="15561"/>
                  </a:lnTo>
                  <a:lnTo>
                    <a:pt x="8662" y="15637"/>
                  </a:lnTo>
                  <a:lnTo>
                    <a:pt x="8169" y="15694"/>
                  </a:lnTo>
                  <a:lnTo>
                    <a:pt x="7677" y="15732"/>
                  </a:lnTo>
                  <a:lnTo>
                    <a:pt x="7184" y="15751"/>
                  </a:lnTo>
                  <a:lnTo>
                    <a:pt x="7184" y="15751"/>
                  </a:lnTo>
                  <a:lnTo>
                    <a:pt x="7165" y="15751"/>
                  </a:lnTo>
                  <a:lnTo>
                    <a:pt x="7165" y="15751"/>
                  </a:lnTo>
                  <a:lnTo>
                    <a:pt x="7070" y="15732"/>
                  </a:lnTo>
                  <a:lnTo>
                    <a:pt x="6975" y="15713"/>
                  </a:lnTo>
                  <a:lnTo>
                    <a:pt x="6880" y="15675"/>
                  </a:lnTo>
                  <a:lnTo>
                    <a:pt x="6786" y="15618"/>
                  </a:lnTo>
                  <a:lnTo>
                    <a:pt x="6596" y="15466"/>
                  </a:lnTo>
                  <a:lnTo>
                    <a:pt x="6426" y="15277"/>
                  </a:lnTo>
                  <a:lnTo>
                    <a:pt x="6274" y="15087"/>
                  </a:lnTo>
                  <a:lnTo>
                    <a:pt x="6141" y="14898"/>
                  </a:lnTo>
                  <a:lnTo>
                    <a:pt x="5914" y="14538"/>
                  </a:lnTo>
                  <a:lnTo>
                    <a:pt x="5914" y="14538"/>
                  </a:lnTo>
                  <a:lnTo>
                    <a:pt x="5705" y="14178"/>
                  </a:lnTo>
                  <a:lnTo>
                    <a:pt x="5516" y="13798"/>
                  </a:lnTo>
                  <a:lnTo>
                    <a:pt x="5383" y="13419"/>
                  </a:lnTo>
                  <a:lnTo>
                    <a:pt x="5250" y="13021"/>
                  </a:lnTo>
                  <a:lnTo>
                    <a:pt x="5023" y="12206"/>
                  </a:lnTo>
                  <a:lnTo>
                    <a:pt x="4909" y="11808"/>
                  </a:lnTo>
                  <a:lnTo>
                    <a:pt x="4796" y="11410"/>
                  </a:lnTo>
                  <a:lnTo>
                    <a:pt x="4796" y="11410"/>
                  </a:lnTo>
                  <a:lnTo>
                    <a:pt x="5307" y="11752"/>
                  </a:lnTo>
                  <a:lnTo>
                    <a:pt x="5819" y="12131"/>
                  </a:lnTo>
                  <a:lnTo>
                    <a:pt x="6331" y="12510"/>
                  </a:lnTo>
                  <a:lnTo>
                    <a:pt x="6862" y="12870"/>
                  </a:lnTo>
                  <a:lnTo>
                    <a:pt x="7127" y="13040"/>
                  </a:lnTo>
                  <a:lnTo>
                    <a:pt x="7392" y="13192"/>
                  </a:lnTo>
                  <a:lnTo>
                    <a:pt x="7677" y="13325"/>
                  </a:lnTo>
                  <a:lnTo>
                    <a:pt x="7942" y="13457"/>
                  </a:lnTo>
                  <a:lnTo>
                    <a:pt x="8245" y="13552"/>
                  </a:lnTo>
                  <a:lnTo>
                    <a:pt x="8529" y="13628"/>
                  </a:lnTo>
                  <a:lnTo>
                    <a:pt x="8833" y="13666"/>
                  </a:lnTo>
                  <a:lnTo>
                    <a:pt x="9136" y="13685"/>
                  </a:lnTo>
                  <a:lnTo>
                    <a:pt x="9136" y="13685"/>
                  </a:lnTo>
                  <a:lnTo>
                    <a:pt x="9344" y="13685"/>
                  </a:lnTo>
                  <a:lnTo>
                    <a:pt x="9553" y="13666"/>
                  </a:lnTo>
                  <a:lnTo>
                    <a:pt x="9761" y="13609"/>
                  </a:lnTo>
                  <a:lnTo>
                    <a:pt x="9989" y="13571"/>
                  </a:lnTo>
                  <a:lnTo>
                    <a:pt x="9989" y="13571"/>
                  </a:lnTo>
                  <a:lnTo>
                    <a:pt x="10046" y="13533"/>
                  </a:lnTo>
                  <a:lnTo>
                    <a:pt x="10084" y="13476"/>
                  </a:lnTo>
                  <a:lnTo>
                    <a:pt x="10103" y="13419"/>
                  </a:lnTo>
                  <a:lnTo>
                    <a:pt x="10103" y="13363"/>
                  </a:lnTo>
                  <a:lnTo>
                    <a:pt x="10084" y="13306"/>
                  </a:lnTo>
                  <a:lnTo>
                    <a:pt x="10046" y="13249"/>
                  </a:lnTo>
                  <a:lnTo>
                    <a:pt x="10008" y="13230"/>
                  </a:lnTo>
                  <a:lnTo>
                    <a:pt x="9951" y="13211"/>
                  </a:lnTo>
                  <a:lnTo>
                    <a:pt x="9951" y="13211"/>
                  </a:lnTo>
                  <a:lnTo>
                    <a:pt x="9894" y="13211"/>
                  </a:lnTo>
                  <a:lnTo>
                    <a:pt x="9894" y="13211"/>
                  </a:lnTo>
                  <a:lnTo>
                    <a:pt x="9686" y="13268"/>
                  </a:lnTo>
                  <a:lnTo>
                    <a:pt x="9496" y="13306"/>
                  </a:lnTo>
                  <a:lnTo>
                    <a:pt x="9307" y="13325"/>
                  </a:lnTo>
                  <a:lnTo>
                    <a:pt x="9117" y="13325"/>
                  </a:lnTo>
                  <a:lnTo>
                    <a:pt x="9117" y="13325"/>
                  </a:lnTo>
                  <a:lnTo>
                    <a:pt x="8814" y="13306"/>
                  </a:lnTo>
                  <a:lnTo>
                    <a:pt x="8529" y="13268"/>
                  </a:lnTo>
                  <a:lnTo>
                    <a:pt x="8245" y="13192"/>
                  </a:lnTo>
                  <a:lnTo>
                    <a:pt x="7961" y="13078"/>
                  </a:lnTo>
                  <a:lnTo>
                    <a:pt x="7677" y="12965"/>
                  </a:lnTo>
                  <a:lnTo>
                    <a:pt x="7411" y="12813"/>
                  </a:lnTo>
                  <a:lnTo>
                    <a:pt x="7146" y="12642"/>
                  </a:lnTo>
                  <a:lnTo>
                    <a:pt x="6880" y="12472"/>
                  </a:lnTo>
                  <a:lnTo>
                    <a:pt x="6369" y="12112"/>
                  </a:lnTo>
                  <a:lnTo>
                    <a:pt x="5857" y="11733"/>
                  </a:lnTo>
                  <a:lnTo>
                    <a:pt x="5364" y="11353"/>
                  </a:lnTo>
                  <a:lnTo>
                    <a:pt x="5099" y="11183"/>
                  </a:lnTo>
                  <a:lnTo>
                    <a:pt x="4852" y="11031"/>
                  </a:lnTo>
                  <a:lnTo>
                    <a:pt x="4852" y="11031"/>
                  </a:lnTo>
                  <a:lnTo>
                    <a:pt x="4815" y="11012"/>
                  </a:lnTo>
                  <a:lnTo>
                    <a:pt x="4758" y="11012"/>
                  </a:lnTo>
                  <a:lnTo>
                    <a:pt x="4758" y="11012"/>
                  </a:lnTo>
                  <a:lnTo>
                    <a:pt x="4701" y="11012"/>
                  </a:lnTo>
                  <a:lnTo>
                    <a:pt x="4663" y="11050"/>
                  </a:lnTo>
                  <a:lnTo>
                    <a:pt x="4663" y="11050"/>
                  </a:lnTo>
                  <a:lnTo>
                    <a:pt x="4454" y="10538"/>
                  </a:lnTo>
                  <a:lnTo>
                    <a:pt x="4227" y="10027"/>
                  </a:lnTo>
                  <a:lnTo>
                    <a:pt x="3753" y="9022"/>
                  </a:lnTo>
                  <a:lnTo>
                    <a:pt x="3241" y="8018"/>
                  </a:lnTo>
                  <a:lnTo>
                    <a:pt x="2711" y="7032"/>
                  </a:lnTo>
                  <a:lnTo>
                    <a:pt x="2711" y="7032"/>
                  </a:lnTo>
                  <a:lnTo>
                    <a:pt x="3033" y="7316"/>
                  </a:lnTo>
                  <a:lnTo>
                    <a:pt x="3374" y="7582"/>
                  </a:lnTo>
                  <a:lnTo>
                    <a:pt x="3696" y="7847"/>
                  </a:lnTo>
                  <a:lnTo>
                    <a:pt x="4056" y="8093"/>
                  </a:lnTo>
                  <a:lnTo>
                    <a:pt x="4398" y="8340"/>
                  </a:lnTo>
                  <a:lnTo>
                    <a:pt x="4758" y="8567"/>
                  </a:lnTo>
                  <a:lnTo>
                    <a:pt x="5118" y="8795"/>
                  </a:lnTo>
                  <a:lnTo>
                    <a:pt x="5497" y="8984"/>
                  </a:lnTo>
                  <a:lnTo>
                    <a:pt x="5876" y="9193"/>
                  </a:lnTo>
                  <a:lnTo>
                    <a:pt x="6255" y="9363"/>
                  </a:lnTo>
                  <a:lnTo>
                    <a:pt x="6634" y="9534"/>
                  </a:lnTo>
                  <a:lnTo>
                    <a:pt x="7032" y="9705"/>
                  </a:lnTo>
                  <a:lnTo>
                    <a:pt x="7430" y="9837"/>
                  </a:lnTo>
                  <a:lnTo>
                    <a:pt x="7847" y="9970"/>
                  </a:lnTo>
                  <a:lnTo>
                    <a:pt x="8264" y="10103"/>
                  </a:lnTo>
                  <a:lnTo>
                    <a:pt x="8681" y="10216"/>
                  </a:lnTo>
                  <a:lnTo>
                    <a:pt x="8681" y="10216"/>
                  </a:lnTo>
                  <a:lnTo>
                    <a:pt x="8719" y="10216"/>
                  </a:lnTo>
                  <a:lnTo>
                    <a:pt x="8719" y="10216"/>
                  </a:lnTo>
                  <a:lnTo>
                    <a:pt x="8776" y="10197"/>
                  </a:lnTo>
                  <a:lnTo>
                    <a:pt x="8833" y="10159"/>
                  </a:lnTo>
                  <a:lnTo>
                    <a:pt x="8871" y="10122"/>
                  </a:lnTo>
                  <a:lnTo>
                    <a:pt x="8890" y="10065"/>
                  </a:lnTo>
                  <a:lnTo>
                    <a:pt x="8890" y="9989"/>
                  </a:lnTo>
                  <a:lnTo>
                    <a:pt x="8871" y="9932"/>
                  </a:lnTo>
                  <a:lnTo>
                    <a:pt x="8833" y="9894"/>
                  </a:lnTo>
                  <a:lnTo>
                    <a:pt x="8776" y="9856"/>
                  </a:lnTo>
                  <a:lnTo>
                    <a:pt x="8776" y="9856"/>
                  </a:lnTo>
                  <a:lnTo>
                    <a:pt x="8359" y="9761"/>
                  </a:lnTo>
                  <a:lnTo>
                    <a:pt x="7942" y="9629"/>
                  </a:lnTo>
                  <a:lnTo>
                    <a:pt x="7525" y="9496"/>
                  </a:lnTo>
                  <a:lnTo>
                    <a:pt x="7127" y="9344"/>
                  </a:lnTo>
                  <a:lnTo>
                    <a:pt x="6729" y="9193"/>
                  </a:lnTo>
                  <a:lnTo>
                    <a:pt x="6350" y="9022"/>
                  </a:lnTo>
                  <a:lnTo>
                    <a:pt x="5952" y="8833"/>
                  </a:lnTo>
                  <a:lnTo>
                    <a:pt x="5592" y="8643"/>
                  </a:lnTo>
                  <a:lnTo>
                    <a:pt x="5213" y="8435"/>
                  </a:lnTo>
                  <a:lnTo>
                    <a:pt x="4852" y="8207"/>
                  </a:lnTo>
                  <a:lnTo>
                    <a:pt x="4492" y="7980"/>
                  </a:lnTo>
                  <a:lnTo>
                    <a:pt x="4151" y="7733"/>
                  </a:lnTo>
                  <a:lnTo>
                    <a:pt x="3810" y="7468"/>
                  </a:lnTo>
                  <a:lnTo>
                    <a:pt x="3469" y="7203"/>
                  </a:lnTo>
                  <a:lnTo>
                    <a:pt x="3147" y="6937"/>
                  </a:lnTo>
                  <a:lnTo>
                    <a:pt x="2824" y="6634"/>
                  </a:lnTo>
                  <a:lnTo>
                    <a:pt x="2824" y="6634"/>
                  </a:lnTo>
                  <a:lnTo>
                    <a:pt x="2768" y="6596"/>
                  </a:lnTo>
                  <a:lnTo>
                    <a:pt x="2692" y="6596"/>
                  </a:lnTo>
                  <a:lnTo>
                    <a:pt x="2692" y="6596"/>
                  </a:lnTo>
                  <a:lnTo>
                    <a:pt x="2654" y="6596"/>
                  </a:lnTo>
                  <a:lnTo>
                    <a:pt x="2597" y="6615"/>
                  </a:lnTo>
                  <a:lnTo>
                    <a:pt x="2559" y="6653"/>
                  </a:lnTo>
                  <a:lnTo>
                    <a:pt x="2540" y="6691"/>
                  </a:lnTo>
                  <a:lnTo>
                    <a:pt x="2540" y="6691"/>
                  </a:lnTo>
                  <a:lnTo>
                    <a:pt x="1858" y="5364"/>
                  </a:lnTo>
                  <a:lnTo>
                    <a:pt x="1858" y="5364"/>
                  </a:lnTo>
                  <a:lnTo>
                    <a:pt x="2275" y="5345"/>
                  </a:lnTo>
                  <a:lnTo>
                    <a:pt x="2711" y="5307"/>
                  </a:lnTo>
                  <a:lnTo>
                    <a:pt x="3147" y="5269"/>
                  </a:lnTo>
                  <a:lnTo>
                    <a:pt x="3583" y="5213"/>
                  </a:lnTo>
                  <a:lnTo>
                    <a:pt x="4435" y="5061"/>
                  </a:lnTo>
                  <a:lnTo>
                    <a:pt x="5269" y="4871"/>
                  </a:lnTo>
                  <a:lnTo>
                    <a:pt x="5269" y="4871"/>
                  </a:lnTo>
                  <a:lnTo>
                    <a:pt x="5326" y="4909"/>
                  </a:lnTo>
                  <a:lnTo>
                    <a:pt x="5326" y="4909"/>
                  </a:lnTo>
                  <a:lnTo>
                    <a:pt x="5592" y="5118"/>
                  </a:lnTo>
                  <a:lnTo>
                    <a:pt x="5876" y="5307"/>
                  </a:lnTo>
                  <a:lnTo>
                    <a:pt x="6160" y="5497"/>
                  </a:lnTo>
                  <a:lnTo>
                    <a:pt x="6445" y="5667"/>
                  </a:lnTo>
                  <a:lnTo>
                    <a:pt x="6729" y="5819"/>
                  </a:lnTo>
                  <a:lnTo>
                    <a:pt x="7032" y="5971"/>
                  </a:lnTo>
                  <a:lnTo>
                    <a:pt x="7335" y="6103"/>
                  </a:lnTo>
                  <a:lnTo>
                    <a:pt x="7658" y="6217"/>
                  </a:lnTo>
                  <a:lnTo>
                    <a:pt x="7961" y="6331"/>
                  </a:lnTo>
                  <a:lnTo>
                    <a:pt x="8283" y="6426"/>
                  </a:lnTo>
                  <a:lnTo>
                    <a:pt x="8605" y="6501"/>
                  </a:lnTo>
                  <a:lnTo>
                    <a:pt x="8927" y="6577"/>
                  </a:lnTo>
                  <a:lnTo>
                    <a:pt x="9250" y="6634"/>
                  </a:lnTo>
                  <a:lnTo>
                    <a:pt x="9591" y="6691"/>
                  </a:lnTo>
                  <a:lnTo>
                    <a:pt x="9932" y="6729"/>
                  </a:lnTo>
                  <a:lnTo>
                    <a:pt x="10273" y="6748"/>
                  </a:lnTo>
                  <a:lnTo>
                    <a:pt x="10273" y="6748"/>
                  </a:lnTo>
                  <a:lnTo>
                    <a:pt x="10273" y="6748"/>
                  </a:lnTo>
                  <a:lnTo>
                    <a:pt x="10273" y="6748"/>
                  </a:lnTo>
                  <a:lnTo>
                    <a:pt x="10349" y="6729"/>
                  </a:lnTo>
                  <a:lnTo>
                    <a:pt x="10406" y="6691"/>
                  </a:lnTo>
                  <a:lnTo>
                    <a:pt x="10425" y="6634"/>
                  </a:lnTo>
                  <a:lnTo>
                    <a:pt x="10444" y="6577"/>
                  </a:lnTo>
                  <a:lnTo>
                    <a:pt x="10425" y="6501"/>
                  </a:lnTo>
                  <a:lnTo>
                    <a:pt x="10406" y="6445"/>
                  </a:lnTo>
                  <a:lnTo>
                    <a:pt x="10349" y="6407"/>
                  </a:lnTo>
                  <a:lnTo>
                    <a:pt x="10273" y="6388"/>
                  </a:lnTo>
                  <a:lnTo>
                    <a:pt x="10273" y="6388"/>
                  </a:lnTo>
                  <a:lnTo>
                    <a:pt x="9951" y="6369"/>
                  </a:lnTo>
                  <a:lnTo>
                    <a:pt x="9648" y="6331"/>
                  </a:lnTo>
                  <a:lnTo>
                    <a:pt x="9344" y="6293"/>
                  </a:lnTo>
                  <a:lnTo>
                    <a:pt x="9041" y="6236"/>
                  </a:lnTo>
                  <a:lnTo>
                    <a:pt x="8738" y="6179"/>
                  </a:lnTo>
                  <a:lnTo>
                    <a:pt x="8435" y="6103"/>
                  </a:lnTo>
                  <a:lnTo>
                    <a:pt x="8150" y="6009"/>
                  </a:lnTo>
                  <a:lnTo>
                    <a:pt x="7866" y="5914"/>
                  </a:lnTo>
                  <a:lnTo>
                    <a:pt x="7582" y="5819"/>
                  </a:lnTo>
                  <a:lnTo>
                    <a:pt x="7297" y="5686"/>
                  </a:lnTo>
                  <a:lnTo>
                    <a:pt x="7013" y="5554"/>
                  </a:lnTo>
                  <a:lnTo>
                    <a:pt x="6748" y="5421"/>
                  </a:lnTo>
                  <a:lnTo>
                    <a:pt x="6482" y="5269"/>
                  </a:lnTo>
                  <a:lnTo>
                    <a:pt x="6217" y="5118"/>
                  </a:lnTo>
                  <a:lnTo>
                    <a:pt x="5952" y="4928"/>
                  </a:lnTo>
                  <a:lnTo>
                    <a:pt x="5705" y="4758"/>
                  </a:lnTo>
                  <a:lnTo>
                    <a:pt x="5705" y="4758"/>
                  </a:lnTo>
                  <a:lnTo>
                    <a:pt x="6122" y="4625"/>
                  </a:lnTo>
                  <a:lnTo>
                    <a:pt x="6539" y="4492"/>
                  </a:lnTo>
                  <a:lnTo>
                    <a:pt x="6937" y="4341"/>
                  </a:lnTo>
                  <a:lnTo>
                    <a:pt x="7354" y="4170"/>
                  </a:lnTo>
                  <a:lnTo>
                    <a:pt x="8150" y="3829"/>
                  </a:lnTo>
                  <a:lnTo>
                    <a:pt x="8927" y="3431"/>
                  </a:lnTo>
                  <a:lnTo>
                    <a:pt x="8927" y="3431"/>
                  </a:lnTo>
                  <a:lnTo>
                    <a:pt x="9477" y="3128"/>
                  </a:lnTo>
                  <a:lnTo>
                    <a:pt x="9761" y="2957"/>
                  </a:lnTo>
                  <a:lnTo>
                    <a:pt x="10008" y="2768"/>
                  </a:lnTo>
                  <a:lnTo>
                    <a:pt x="10140" y="2654"/>
                  </a:lnTo>
                  <a:lnTo>
                    <a:pt x="10235" y="2540"/>
                  </a:lnTo>
                  <a:lnTo>
                    <a:pt x="10330" y="2426"/>
                  </a:lnTo>
                  <a:lnTo>
                    <a:pt x="10425" y="2294"/>
                  </a:lnTo>
                  <a:lnTo>
                    <a:pt x="10482" y="2161"/>
                  </a:lnTo>
                  <a:lnTo>
                    <a:pt x="10520" y="2009"/>
                  </a:lnTo>
                  <a:lnTo>
                    <a:pt x="10557" y="1858"/>
                  </a:lnTo>
                  <a:lnTo>
                    <a:pt x="10557" y="1687"/>
                  </a:lnTo>
                  <a:lnTo>
                    <a:pt x="10557" y="1687"/>
                  </a:lnTo>
                  <a:lnTo>
                    <a:pt x="10520" y="1611"/>
                  </a:lnTo>
                  <a:lnTo>
                    <a:pt x="10482" y="1555"/>
                  </a:lnTo>
                  <a:lnTo>
                    <a:pt x="10425" y="1517"/>
                  </a:lnTo>
                  <a:lnTo>
                    <a:pt x="10349" y="1517"/>
                  </a:lnTo>
                  <a:lnTo>
                    <a:pt x="10349" y="1517"/>
                  </a:lnTo>
                  <a:lnTo>
                    <a:pt x="10292" y="1517"/>
                  </a:lnTo>
                  <a:lnTo>
                    <a:pt x="10235" y="1555"/>
                  </a:lnTo>
                  <a:lnTo>
                    <a:pt x="10197" y="1611"/>
                  </a:lnTo>
                  <a:lnTo>
                    <a:pt x="10197" y="1687"/>
                  </a:lnTo>
                  <a:lnTo>
                    <a:pt x="10197" y="1687"/>
                  </a:lnTo>
                  <a:lnTo>
                    <a:pt x="10178" y="1858"/>
                  </a:lnTo>
                  <a:lnTo>
                    <a:pt x="10140" y="2009"/>
                  </a:lnTo>
                  <a:lnTo>
                    <a:pt x="10065" y="2180"/>
                  </a:lnTo>
                  <a:lnTo>
                    <a:pt x="9951" y="2313"/>
                  </a:lnTo>
                  <a:lnTo>
                    <a:pt x="9818" y="2464"/>
                  </a:lnTo>
                  <a:lnTo>
                    <a:pt x="9667" y="2597"/>
                  </a:lnTo>
                  <a:lnTo>
                    <a:pt x="9496" y="2730"/>
                  </a:lnTo>
                  <a:lnTo>
                    <a:pt x="9325" y="2843"/>
                  </a:lnTo>
                  <a:lnTo>
                    <a:pt x="8946" y="3052"/>
                  </a:lnTo>
                  <a:lnTo>
                    <a:pt x="8548" y="3241"/>
                  </a:lnTo>
                  <a:lnTo>
                    <a:pt x="7904" y="3545"/>
                  </a:lnTo>
                  <a:lnTo>
                    <a:pt x="7904" y="3545"/>
                  </a:lnTo>
                  <a:lnTo>
                    <a:pt x="7278" y="3829"/>
                  </a:lnTo>
                  <a:lnTo>
                    <a:pt x="6634" y="4075"/>
                  </a:lnTo>
                  <a:lnTo>
                    <a:pt x="5971" y="4284"/>
                  </a:lnTo>
                  <a:lnTo>
                    <a:pt x="5326" y="4492"/>
                  </a:lnTo>
                  <a:lnTo>
                    <a:pt x="5326" y="4492"/>
                  </a:lnTo>
                  <a:lnTo>
                    <a:pt x="4644" y="4663"/>
                  </a:lnTo>
                  <a:lnTo>
                    <a:pt x="3962" y="4796"/>
                  </a:lnTo>
                  <a:lnTo>
                    <a:pt x="3279" y="4890"/>
                  </a:lnTo>
                  <a:lnTo>
                    <a:pt x="2597" y="4966"/>
                  </a:lnTo>
                  <a:lnTo>
                    <a:pt x="2597" y="4966"/>
                  </a:lnTo>
                  <a:lnTo>
                    <a:pt x="1972" y="5004"/>
                  </a:lnTo>
                  <a:lnTo>
                    <a:pt x="1365" y="5023"/>
                  </a:lnTo>
                  <a:lnTo>
                    <a:pt x="1365" y="5023"/>
                  </a:lnTo>
                  <a:lnTo>
                    <a:pt x="1346" y="5023"/>
                  </a:lnTo>
                  <a:lnTo>
                    <a:pt x="1346" y="5023"/>
                  </a:lnTo>
                  <a:lnTo>
                    <a:pt x="1232" y="5004"/>
                  </a:lnTo>
                  <a:lnTo>
                    <a:pt x="1138" y="4947"/>
                  </a:lnTo>
                  <a:lnTo>
                    <a:pt x="1043" y="4852"/>
                  </a:lnTo>
                  <a:lnTo>
                    <a:pt x="967" y="4758"/>
                  </a:lnTo>
                  <a:lnTo>
                    <a:pt x="891" y="4625"/>
                  </a:lnTo>
                  <a:lnTo>
                    <a:pt x="815" y="4492"/>
                  </a:lnTo>
                  <a:lnTo>
                    <a:pt x="702" y="4208"/>
                  </a:lnTo>
                  <a:lnTo>
                    <a:pt x="702" y="4208"/>
                  </a:lnTo>
                  <a:lnTo>
                    <a:pt x="1043" y="4208"/>
                  </a:lnTo>
                  <a:lnTo>
                    <a:pt x="1043" y="4208"/>
                  </a:lnTo>
                  <a:lnTo>
                    <a:pt x="1119" y="4208"/>
                  </a:lnTo>
                  <a:lnTo>
                    <a:pt x="1119" y="4208"/>
                  </a:lnTo>
                  <a:lnTo>
                    <a:pt x="1175" y="4208"/>
                  </a:lnTo>
                  <a:lnTo>
                    <a:pt x="1175" y="4208"/>
                  </a:lnTo>
                  <a:lnTo>
                    <a:pt x="1289" y="4208"/>
                  </a:lnTo>
                  <a:lnTo>
                    <a:pt x="1289" y="4208"/>
                  </a:lnTo>
                  <a:lnTo>
                    <a:pt x="1592" y="4227"/>
                  </a:lnTo>
                  <a:lnTo>
                    <a:pt x="1592" y="4227"/>
                  </a:lnTo>
                  <a:lnTo>
                    <a:pt x="1990" y="4208"/>
                  </a:lnTo>
                  <a:lnTo>
                    <a:pt x="2389" y="4189"/>
                  </a:lnTo>
                  <a:lnTo>
                    <a:pt x="3185" y="4132"/>
                  </a:lnTo>
                  <a:lnTo>
                    <a:pt x="3981" y="4018"/>
                  </a:lnTo>
                  <a:lnTo>
                    <a:pt x="4758" y="3867"/>
                  </a:lnTo>
                  <a:lnTo>
                    <a:pt x="4758" y="3867"/>
                  </a:lnTo>
                  <a:lnTo>
                    <a:pt x="5156" y="3772"/>
                  </a:lnTo>
                  <a:lnTo>
                    <a:pt x="5535" y="3677"/>
                  </a:lnTo>
                  <a:lnTo>
                    <a:pt x="5914" y="3564"/>
                  </a:lnTo>
                  <a:lnTo>
                    <a:pt x="6293" y="3450"/>
                  </a:lnTo>
                  <a:lnTo>
                    <a:pt x="7051" y="3185"/>
                  </a:lnTo>
                  <a:lnTo>
                    <a:pt x="7790" y="2881"/>
                  </a:lnTo>
                  <a:lnTo>
                    <a:pt x="7790" y="2881"/>
                  </a:lnTo>
                  <a:lnTo>
                    <a:pt x="8454" y="2578"/>
                  </a:lnTo>
                  <a:lnTo>
                    <a:pt x="8795" y="2407"/>
                  </a:lnTo>
                  <a:lnTo>
                    <a:pt x="9136" y="2218"/>
                  </a:lnTo>
                  <a:lnTo>
                    <a:pt x="9477" y="2009"/>
                  </a:lnTo>
                  <a:lnTo>
                    <a:pt x="9780" y="1782"/>
                  </a:lnTo>
                  <a:lnTo>
                    <a:pt x="10046" y="1517"/>
                  </a:lnTo>
                  <a:lnTo>
                    <a:pt x="10178" y="1384"/>
                  </a:lnTo>
                  <a:lnTo>
                    <a:pt x="10273" y="1251"/>
                  </a:lnTo>
                  <a:lnTo>
                    <a:pt x="10273" y="1251"/>
                  </a:lnTo>
                  <a:lnTo>
                    <a:pt x="10387" y="1062"/>
                  </a:lnTo>
                  <a:lnTo>
                    <a:pt x="10463" y="910"/>
                  </a:lnTo>
                  <a:lnTo>
                    <a:pt x="10520" y="758"/>
                  </a:lnTo>
                  <a:lnTo>
                    <a:pt x="10520" y="626"/>
                  </a:lnTo>
                  <a:lnTo>
                    <a:pt x="10501" y="512"/>
                  </a:lnTo>
                  <a:lnTo>
                    <a:pt x="10463" y="417"/>
                  </a:lnTo>
                  <a:lnTo>
                    <a:pt x="10387" y="323"/>
                  </a:lnTo>
                  <a:lnTo>
                    <a:pt x="10292" y="247"/>
                  </a:lnTo>
                  <a:lnTo>
                    <a:pt x="10178" y="171"/>
                  </a:lnTo>
                  <a:lnTo>
                    <a:pt x="10046" y="133"/>
                  </a:lnTo>
                  <a:lnTo>
                    <a:pt x="9894" y="76"/>
                  </a:lnTo>
                  <a:lnTo>
                    <a:pt x="9742" y="57"/>
                  </a:lnTo>
                  <a:lnTo>
                    <a:pt x="9382" y="0"/>
                  </a:lnTo>
                  <a:lnTo>
                    <a:pt x="8984"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978029" y="3974720"/>
            <a:ext cx="584571" cy="437000"/>
            <a:chOff x="-522075" y="3957700"/>
            <a:chExt cx="429800" cy="321300"/>
          </a:xfrm>
        </p:grpSpPr>
        <p:sp>
          <p:nvSpPr>
            <p:cNvPr id="38" name="Google Shape;38;p2"/>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411722" y="4115397"/>
            <a:ext cx="551725" cy="484026"/>
            <a:chOff x="734050" y="4906100"/>
            <a:chExt cx="405650" cy="355875"/>
          </a:xfrm>
        </p:grpSpPr>
        <p:sp>
          <p:nvSpPr>
            <p:cNvPr id="51" name="Google Shape;51;p2"/>
            <p:cNvSpPr/>
            <p:nvPr/>
          </p:nvSpPr>
          <p:spPr>
            <a:xfrm>
              <a:off x="763450" y="4906100"/>
              <a:ext cx="337375" cy="227475"/>
            </a:xfrm>
            <a:custGeom>
              <a:avLst/>
              <a:gdLst/>
              <a:ahLst/>
              <a:cxnLst/>
              <a:rect l="l" t="t" r="r" b="b"/>
              <a:pathLst>
                <a:path w="13495" h="9099" extrusionOk="0">
                  <a:moveTo>
                    <a:pt x="6918" y="0"/>
                  </a:moveTo>
                  <a:lnTo>
                    <a:pt x="6747" y="19"/>
                  </a:lnTo>
                  <a:lnTo>
                    <a:pt x="6539" y="57"/>
                  </a:lnTo>
                  <a:lnTo>
                    <a:pt x="6349" y="114"/>
                  </a:lnTo>
                  <a:lnTo>
                    <a:pt x="6160" y="190"/>
                  </a:lnTo>
                  <a:lnTo>
                    <a:pt x="5781" y="379"/>
                  </a:lnTo>
                  <a:lnTo>
                    <a:pt x="5421" y="531"/>
                  </a:lnTo>
                  <a:lnTo>
                    <a:pt x="4928" y="759"/>
                  </a:lnTo>
                  <a:lnTo>
                    <a:pt x="4435" y="1005"/>
                  </a:lnTo>
                  <a:lnTo>
                    <a:pt x="3961" y="1251"/>
                  </a:lnTo>
                  <a:lnTo>
                    <a:pt x="3487" y="1517"/>
                  </a:lnTo>
                  <a:lnTo>
                    <a:pt x="3014" y="1820"/>
                  </a:lnTo>
                  <a:lnTo>
                    <a:pt x="2559" y="2123"/>
                  </a:lnTo>
                  <a:lnTo>
                    <a:pt x="2104" y="2426"/>
                  </a:lnTo>
                  <a:lnTo>
                    <a:pt x="1668" y="2768"/>
                  </a:lnTo>
                  <a:lnTo>
                    <a:pt x="1251" y="3109"/>
                  </a:lnTo>
                  <a:lnTo>
                    <a:pt x="834" y="3469"/>
                  </a:lnTo>
                  <a:lnTo>
                    <a:pt x="436" y="3848"/>
                  </a:lnTo>
                  <a:lnTo>
                    <a:pt x="38" y="4227"/>
                  </a:lnTo>
                  <a:lnTo>
                    <a:pt x="0" y="4284"/>
                  </a:lnTo>
                  <a:lnTo>
                    <a:pt x="0" y="4322"/>
                  </a:lnTo>
                  <a:lnTo>
                    <a:pt x="0" y="4379"/>
                  </a:lnTo>
                  <a:lnTo>
                    <a:pt x="19" y="4417"/>
                  </a:lnTo>
                  <a:lnTo>
                    <a:pt x="38" y="4454"/>
                  </a:lnTo>
                  <a:lnTo>
                    <a:pt x="76" y="4492"/>
                  </a:lnTo>
                  <a:lnTo>
                    <a:pt x="114" y="4511"/>
                  </a:lnTo>
                  <a:lnTo>
                    <a:pt x="227" y="4511"/>
                  </a:lnTo>
                  <a:lnTo>
                    <a:pt x="265" y="4473"/>
                  </a:lnTo>
                  <a:lnTo>
                    <a:pt x="910" y="3867"/>
                  </a:lnTo>
                  <a:lnTo>
                    <a:pt x="1573" y="3298"/>
                  </a:lnTo>
                  <a:lnTo>
                    <a:pt x="2255" y="2749"/>
                  </a:lnTo>
                  <a:lnTo>
                    <a:pt x="2976" y="2256"/>
                  </a:lnTo>
                  <a:lnTo>
                    <a:pt x="3696" y="1782"/>
                  </a:lnTo>
                  <a:lnTo>
                    <a:pt x="4473" y="1365"/>
                  </a:lnTo>
                  <a:lnTo>
                    <a:pt x="5250" y="986"/>
                  </a:lnTo>
                  <a:lnTo>
                    <a:pt x="6046" y="626"/>
                  </a:lnTo>
                  <a:lnTo>
                    <a:pt x="6293" y="550"/>
                  </a:lnTo>
                  <a:lnTo>
                    <a:pt x="6501" y="493"/>
                  </a:lnTo>
                  <a:lnTo>
                    <a:pt x="6710" y="455"/>
                  </a:lnTo>
                  <a:lnTo>
                    <a:pt x="6918" y="436"/>
                  </a:lnTo>
                  <a:lnTo>
                    <a:pt x="7202" y="455"/>
                  </a:lnTo>
                  <a:lnTo>
                    <a:pt x="7468" y="531"/>
                  </a:lnTo>
                  <a:lnTo>
                    <a:pt x="7752" y="645"/>
                  </a:lnTo>
                  <a:lnTo>
                    <a:pt x="8055" y="796"/>
                  </a:lnTo>
                  <a:lnTo>
                    <a:pt x="8756" y="1251"/>
                  </a:lnTo>
                  <a:lnTo>
                    <a:pt x="9439" y="1725"/>
                  </a:lnTo>
                  <a:lnTo>
                    <a:pt x="9837" y="2009"/>
                  </a:lnTo>
                  <a:lnTo>
                    <a:pt x="10216" y="2313"/>
                  </a:lnTo>
                  <a:lnTo>
                    <a:pt x="10595" y="2616"/>
                  </a:lnTo>
                  <a:lnTo>
                    <a:pt x="10955" y="2938"/>
                  </a:lnTo>
                  <a:lnTo>
                    <a:pt x="11656" y="3583"/>
                  </a:lnTo>
                  <a:lnTo>
                    <a:pt x="12339" y="4265"/>
                  </a:lnTo>
                  <a:lnTo>
                    <a:pt x="12907" y="4890"/>
                  </a:lnTo>
                  <a:lnTo>
                    <a:pt x="12983" y="4985"/>
                  </a:lnTo>
                  <a:lnTo>
                    <a:pt x="13040" y="5080"/>
                  </a:lnTo>
                  <a:lnTo>
                    <a:pt x="13059" y="5175"/>
                  </a:lnTo>
                  <a:lnTo>
                    <a:pt x="13078" y="5251"/>
                  </a:lnTo>
                  <a:lnTo>
                    <a:pt x="13059" y="5326"/>
                  </a:lnTo>
                  <a:lnTo>
                    <a:pt x="13040" y="5402"/>
                  </a:lnTo>
                  <a:lnTo>
                    <a:pt x="13002" y="5459"/>
                  </a:lnTo>
                  <a:lnTo>
                    <a:pt x="12945" y="5516"/>
                  </a:lnTo>
                  <a:lnTo>
                    <a:pt x="12813" y="5630"/>
                  </a:lnTo>
                  <a:lnTo>
                    <a:pt x="12680" y="5724"/>
                  </a:lnTo>
                  <a:lnTo>
                    <a:pt x="12396" y="5876"/>
                  </a:lnTo>
                  <a:lnTo>
                    <a:pt x="11600" y="6350"/>
                  </a:lnTo>
                  <a:lnTo>
                    <a:pt x="10803" y="6824"/>
                  </a:lnTo>
                  <a:lnTo>
                    <a:pt x="9913" y="7335"/>
                  </a:lnTo>
                  <a:lnTo>
                    <a:pt x="9003" y="7847"/>
                  </a:lnTo>
                  <a:lnTo>
                    <a:pt x="8529" y="8075"/>
                  </a:lnTo>
                  <a:lnTo>
                    <a:pt x="8074" y="8321"/>
                  </a:lnTo>
                  <a:lnTo>
                    <a:pt x="7600" y="8529"/>
                  </a:lnTo>
                  <a:lnTo>
                    <a:pt x="7127" y="8719"/>
                  </a:lnTo>
                  <a:lnTo>
                    <a:pt x="6937" y="8776"/>
                  </a:lnTo>
                  <a:lnTo>
                    <a:pt x="6766" y="8795"/>
                  </a:lnTo>
                  <a:lnTo>
                    <a:pt x="6558" y="8776"/>
                  </a:lnTo>
                  <a:lnTo>
                    <a:pt x="6349" y="8719"/>
                  </a:lnTo>
                  <a:lnTo>
                    <a:pt x="6141" y="8624"/>
                  </a:lnTo>
                  <a:lnTo>
                    <a:pt x="5932" y="8529"/>
                  </a:lnTo>
                  <a:lnTo>
                    <a:pt x="5534" y="8302"/>
                  </a:lnTo>
                  <a:lnTo>
                    <a:pt x="5155" y="8075"/>
                  </a:lnTo>
                  <a:lnTo>
                    <a:pt x="4416" y="7620"/>
                  </a:lnTo>
                  <a:lnTo>
                    <a:pt x="3658" y="7127"/>
                  </a:lnTo>
                  <a:lnTo>
                    <a:pt x="3241" y="6824"/>
                  </a:lnTo>
                  <a:lnTo>
                    <a:pt x="2824" y="6520"/>
                  </a:lnTo>
                  <a:lnTo>
                    <a:pt x="2028" y="5895"/>
                  </a:lnTo>
                  <a:lnTo>
                    <a:pt x="1232" y="5232"/>
                  </a:lnTo>
                  <a:lnTo>
                    <a:pt x="474" y="4549"/>
                  </a:lnTo>
                  <a:lnTo>
                    <a:pt x="417" y="4511"/>
                  </a:lnTo>
                  <a:lnTo>
                    <a:pt x="360" y="4492"/>
                  </a:lnTo>
                  <a:lnTo>
                    <a:pt x="322" y="4511"/>
                  </a:lnTo>
                  <a:lnTo>
                    <a:pt x="265" y="4530"/>
                  </a:lnTo>
                  <a:lnTo>
                    <a:pt x="227" y="4549"/>
                  </a:lnTo>
                  <a:lnTo>
                    <a:pt x="209" y="4587"/>
                  </a:lnTo>
                  <a:lnTo>
                    <a:pt x="190" y="4644"/>
                  </a:lnTo>
                  <a:lnTo>
                    <a:pt x="190" y="4682"/>
                  </a:lnTo>
                  <a:lnTo>
                    <a:pt x="209" y="4739"/>
                  </a:lnTo>
                  <a:lnTo>
                    <a:pt x="246" y="4777"/>
                  </a:lnTo>
                  <a:lnTo>
                    <a:pt x="1080" y="5535"/>
                  </a:lnTo>
                  <a:lnTo>
                    <a:pt x="1933" y="6236"/>
                  </a:lnTo>
                  <a:lnTo>
                    <a:pt x="2824" y="6918"/>
                  </a:lnTo>
                  <a:lnTo>
                    <a:pt x="3753" y="7582"/>
                  </a:lnTo>
                  <a:lnTo>
                    <a:pt x="4416" y="8056"/>
                  </a:lnTo>
                  <a:lnTo>
                    <a:pt x="4776" y="8302"/>
                  </a:lnTo>
                  <a:lnTo>
                    <a:pt x="5174" y="8548"/>
                  </a:lnTo>
                  <a:lnTo>
                    <a:pt x="5553" y="8757"/>
                  </a:lnTo>
                  <a:lnTo>
                    <a:pt x="5762" y="8852"/>
                  </a:lnTo>
                  <a:lnTo>
                    <a:pt x="5970" y="8928"/>
                  </a:lnTo>
                  <a:lnTo>
                    <a:pt x="6160" y="9003"/>
                  </a:lnTo>
                  <a:lnTo>
                    <a:pt x="6368" y="9060"/>
                  </a:lnTo>
                  <a:lnTo>
                    <a:pt x="6577" y="9079"/>
                  </a:lnTo>
                  <a:lnTo>
                    <a:pt x="6785" y="9098"/>
                  </a:lnTo>
                  <a:lnTo>
                    <a:pt x="6994" y="9079"/>
                  </a:lnTo>
                  <a:lnTo>
                    <a:pt x="7202" y="9041"/>
                  </a:lnTo>
                  <a:lnTo>
                    <a:pt x="7449" y="8965"/>
                  </a:lnTo>
                  <a:lnTo>
                    <a:pt x="7676" y="8871"/>
                  </a:lnTo>
                  <a:lnTo>
                    <a:pt x="7923" y="8757"/>
                  </a:lnTo>
                  <a:lnTo>
                    <a:pt x="8150" y="8643"/>
                  </a:lnTo>
                  <a:lnTo>
                    <a:pt x="8624" y="8397"/>
                  </a:lnTo>
                  <a:lnTo>
                    <a:pt x="9060" y="8150"/>
                  </a:lnTo>
                  <a:lnTo>
                    <a:pt x="10159" y="7563"/>
                  </a:lnTo>
                  <a:lnTo>
                    <a:pt x="11239" y="6956"/>
                  </a:lnTo>
                  <a:lnTo>
                    <a:pt x="12263" y="6369"/>
                  </a:lnTo>
                  <a:lnTo>
                    <a:pt x="12775" y="6047"/>
                  </a:lnTo>
                  <a:lnTo>
                    <a:pt x="13267" y="5705"/>
                  </a:lnTo>
                  <a:lnTo>
                    <a:pt x="13362" y="5611"/>
                  </a:lnTo>
                  <a:lnTo>
                    <a:pt x="13438" y="5516"/>
                  </a:lnTo>
                  <a:lnTo>
                    <a:pt x="13476" y="5421"/>
                  </a:lnTo>
                  <a:lnTo>
                    <a:pt x="13495" y="5326"/>
                  </a:lnTo>
                  <a:lnTo>
                    <a:pt x="13476" y="5213"/>
                  </a:lnTo>
                  <a:lnTo>
                    <a:pt x="13457" y="5118"/>
                  </a:lnTo>
                  <a:lnTo>
                    <a:pt x="13400" y="5004"/>
                  </a:lnTo>
                  <a:lnTo>
                    <a:pt x="13343" y="4909"/>
                  </a:lnTo>
                  <a:lnTo>
                    <a:pt x="13211" y="4701"/>
                  </a:lnTo>
                  <a:lnTo>
                    <a:pt x="13059" y="4511"/>
                  </a:lnTo>
                  <a:lnTo>
                    <a:pt x="12888" y="4322"/>
                  </a:lnTo>
                  <a:lnTo>
                    <a:pt x="12718" y="4132"/>
                  </a:lnTo>
                  <a:lnTo>
                    <a:pt x="11998" y="3450"/>
                  </a:lnTo>
                  <a:lnTo>
                    <a:pt x="11581" y="3052"/>
                  </a:lnTo>
                  <a:lnTo>
                    <a:pt x="11164" y="2692"/>
                  </a:lnTo>
                  <a:lnTo>
                    <a:pt x="10747" y="2332"/>
                  </a:lnTo>
                  <a:lnTo>
                    <a:pt x="10311" y="1972"/>
                  </a:lnTo>
                  <a:lnTo>
                    <a:pt x="9913" y="1668"/>
                  </a:lnTo>
                  <a:lnTo>
                    <a:pt x="9515" y="1365"/>
                  </a:lnTo>
                  <a:lnTo>
                    <a:pt x="8681" y="815"/>
                  </a:lnTo>
                  <a:lnTo>
                    <a:pt x="8283" y="531"/>
                  </a:lnTo>
                  <a:lnTo>
                    <a:pt x="8074" y="398"/>
                  </a:lnTo>
                  <a:lnTo>
                    <a:pt x="7866" y="285"/>
                  </a:lnTo>
                  <a:lnTo>
                    <a:pt x="7638" y="171"/>
                  </a:lnTo>
                  <a:lnTo>
                    <a:pt x="7411" y="76"/>
                  </a:lnTo>
                  <a:lnTo>
                    <a:pt x="7183" y="19"/>
                  </a:lnTo>
                  <a:lnTo>
                    <a:pt x="693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63450" y="4906100"/>
              <a:ext cx="337375" cy="227475"/>
            </a:xfrm>
            <a:custGeom>
              <a:avLst/>
              <a:gdLst/>
              <a:ahLst/>
              <a:cxnLst/>
              <a:rect l="l" t="t" r="r" b="b"/>
              <a:pathLst>
                <a:path w="13495" h="9099" fill="none" extrusionOk="0">
                  <a:moveTo>
                    <a:pt x="6937" y="0"/>
                  </a:moveTo>
                  <a:lnTo>
                    <a:pt x="6937" y="0"/>
                  </a:lnTo>
                  <a:lnTo>
                    <a:pt x="6918" y="0"/>
                  </a:lnTo>
                  <a:lnTo>
                    <a:pt x="6918" y="0"/>
                  </a:lnTo>
                  <a:lnTo>
                    <a:pt x="6747" y="19"/>
                  </a:lnTo>
                  <a:lnTo>
                    <a:pt x="6539" y="57"/>
                  </a:lnTo>
                  <a:lnTo>
                    <a:pt x="6349" y="114"/>
                  </a:lnTo>
                  <a:lnTo>
                    <a:pt x="6160" y="190"/>
                  </a:lnTo>
                  <a:lnTo>
                    <a:pt x="5781" y="379"/>
                  </a:lnTo>
                  <a:lnTo>
                    <a:pt x="5421" y="531"/>
                  </a:lnTo>
                  <a:lnTo>
                    <a:pt x="5421" y="531"/>
                  </a:lnTo>
                  <a:lnTo>
                    <a:pt x="4928" y="759"/>
                  </a:lnTo>
                  <a:lnTo>
                    <a:pt x="4435" y="1005"/>
                  </a:lnTo>
                  <a:lnTo>
                    <a:pt x="3961" y="1251"/>
                  </a:lnTo>
                  <a:lnTo>
                    <a:pt x="3487" y="1517"/>
                  </a:lnTo>
                  <a:lnTo>
                    <a:pt x="3487" y="1517"/>
                  </a:lnTo>
                  <a:lnTo>
                    <a:pt x="3014" y="1820"/>
                  </a:lnTo>
                  <a:lnTo>
                    <a:pt x="2559" y="2123"/>
                  </a:lnTo>
                  <a:lnTo>
                    <a:pt x="2104" y="2426"/>
                  </a:lnTo>
                  <a:lnTo>
                    <a:pt x="1668" y="2768"/>
                  </a:lnTo>
                  <a:lnTo>
                    <a:pt x="1251" y="3109"/>
                  </a:lnTo>
                  <a:lnTo>
                    <a:pt x="834" y="3469"/>
                  </a:lnTo>
                  <a:lnTo>
                    <a:pt x="436" y="3848"/>
                  </a:lnTo>
                  <a:lnTo>
                    <a:pt x="38" y="4227"/>
                  </a:lnTo>
                  <a:lnTo>
                    <a:pt x="38" y="4227"/>
                  </a:lnTo>
                  <a:lnTo>
                    <a:pt x="0" y="4284"/>
                  </a:lnTo>
                  <a:lnTo>
                    <a:pt x="0" y="4322"/>
                  </a:lnTo>
                  <a:lnTo>
                    <a:pt x="0" y="4379"/>
                  </a:lnTo>
                  <a:lnTo>
                    <a:pt x="19" y="4417"/>
                  </a:lnTo>
                  <a:lnTo>
                    <a:pt x="38" y="4454"/>
                  </a:lnTo>
                  <a:lnTo>
                    <a:pt x="76" y="4492"/>
                  </a:lnTo>
                  <a:lnTo>
                    <a:pt x="114" y="4511"/>
                  </a:lnTo>
                  <a:lnTo>
                    <a:pt x="171" y="4511"/>
                  </a:lnTo>
                  <a:lnTo>
                    <a:pt x="171" y="4511"/>
                  </a:lnTo>
                  <a:lnTo>
                    <a:pt x="227" y="4511"/>
                  </a:lnTo>
                  <a:lnTo>
                    <a:pt x="265" y="4473"/>
                  </a:lnTo>
                  <a:lnTo>
                    <a:pt x="265" y="4473"/>
                  </a:lnTo>
                  <a:lnTo>
                    <a:pt x="910" y="3867"/>
                  </a:lnTo>
                  <a:lnTo>
                    <a:pt x="1573" y="3298"/>
                  </a:lnTo>
                  <a:lnTo>
                    <a:pt x="2255" y="2749"/>
                  </a:lnTo>
                  <a:lnTo>
                    <a:pt x="2976" y="2256"/>
                  </a:lnTo>
                  <a:lnTo>
                    <a:pt x="3696" y="1782"/>
                  </a:lnTo>
                  <a:lnTo>
                    <a:pt x="4473" y="1365"/>
                  </a:lnTo>
                  <a:lnTo>
                    <a:pt x="5250" y="986"/>
                  </a:lnTo>
                  <a:lnTo>
                    <a:pt x="6046" y="626"/>
                  </a:lnTo>
                  <a:lnTo>
                    <a:pt x="6046" y="626"/>
                  </a:lnTo>
                  <a:lnTo>
                    <a:pt x="6293" y="550"/>
                  </a:lnTo>
                  <a:lnTo>
                    <a:pt x="6501" y="493"/>
                  </a:lnTo>
                  <a:lnTo>
                    <a:pt x="6710" y="455"/>
                  </a:lnTo>
                  <a:lnTo>
                    <a:pt x="6918" y="436"/>
                  </a:lnTo>
                  <a:lnTo>
                    <a:pt x="6918" y="436"/>
                  </a:lnTo>
                  <a:lnTo>
                    <a:pt x="7202" y="455"/>
                  </a:lnTo>
                  <a:lnTo>
                    <a:pt x="7468" y="531"/>
                  </a:lnTo>
                  <a:lnTo>
                    <a:pt x="7752" y="645"/>
                  </a:lnTo>
                  <a:lnTo>
                    <a:pt x="8055" y="796"/>
                  </a:lnTo>
                  <a:lnTo>
                    <a:pt x="8055" y="796"/>
                  </a:lnTo>
                  <a:lnTo>
                    <a:pt x="8756" y="1251"/>
                  </a:lnTo>
                  <a:lnTo>
                    <a:pt x="9439" y="1725"/>
                  </a:lnTo>
                  <a:lnTo>
                    <a:pt x="9439" y="1725"/>
                  </a:lnTo>
                  <a:lnTo>
                    <a:pt x="9837" y="2009"/>
                  </a:lnTo>
                  <a:lnTo>
                    <a:pt x="10216" y="2313"/>
                  </a:lnTo>
                  <a:lnTo>
                    <a:pt x="10595" y="2616"/>
                  </a:lnTo>
                  <a:lnTo>
                    <a:pt x="10955" y="2938"/>
                  </a:lnTo>
                  <a:lnTo>
                    <a:pt x="11656" y="3583"/>
                  </a:lnTo>
                  <a:lnTo>
                    <a:pt x="12339" y="4265"/>
                  </a:lnTo>
                  <a:lnTo>
                    <a:pt x="12339" y="4265"/>
                  </a:lnTo>
                  <a:lnTo>
                    <a:pt x="12907" y="4890"/>
                  </a:lnTo>
                  <a:lnTo>
                    <a:pt x="12907" y="4890"/>
                  </a:lnTo>
                  <a:lnTo>
                    <a:pt x="12983" y="4985"/>
                  </a:lnTo>
                  <a:lnTo>
                    <a:pt x="13040" y="5080"/>
                  </a:lnTo>
                  <a:lnTo>
                    <a:pt x="13059" y="5175"/>
                  </a:lnTo>
                  <a:lnTo>
                    <a:pt x="13078" y="5251"/>
                  </a:lnTo>
                  <a:lnTo>
                    <a:pt x="13059" y="5326"/>
                  </a:lnTo>
                  <a:lnTo>
                    <a:pt x="13040" y="5402"/>
                  </a:lnTo>
                  <a:lnTo>
                    <a:pt x="13002" y="5459"/>
                  </a:lnTo>
                  <a:lnTo>
                    <a:pt x="12945" y="5516"/>
                  </a:lnTo>
                  <a:lnTo>
                    <a:pt x="12813" y="5630"/>
                  </a:lnTo>
                  <a:lnTo>
                    <a:pt x="12680" y="5724"/>
                  </a:lnTo>
                  <a:lnTo>
                    <a:pt x="12396" y="5876"/>
                  </a:lnTo>
                  <a:lnTo>
                    <a:pt x="12396" y="5876"/>
                  </a:lnTo>
                  <a:lnTo>
                    <a:pt x="11600" y="6350"/>
                  </a:lnTo>
                  <a:lnTo>
                    <a:pt x="10803" y="6824"/>
                  </a:lnTo>
                  <a:lnTo>
                    <a:pt x="10803" y="6824"/>
                  </a:lnTo>
                  <a:lnTo>
                    <a:pt x="9913" y="7335"/>
                  </a:lnTo>
                  <a:lnTo>
                    <a:pt x="9003" y="7847"/>
                  </a:lnTo>
                  <a:lnTo>
                    <a:pt x="8529" y="8075"/>
                  </a:lnTo>
                  <a:lnTo>
                    <a:pt x="8074" y="8321"/>
                  </a:lnTo>
                  <a:lnTo>
                    <a:pt x="7600" y="8529"/>
                  </a:lnTo>
                  <a:lnTo>
                    <a:pt x="7127" y="8719"/>
                  </a:lnTo>
                  <a:lnTo>
                    <a:pt x="7127" y="8719"/>
                  </a:lnTo>
                  <a:lnTo>
                    <a:pt x="6937" y="8776"/>
                  </a:lnTo>
                  <a:lnTo>
                    <a:pt x="6766" y="8795"/>
                  </a:lnTo>
                  <a:lnTo>
                    <a:pt x="6766" y="8795"/>
                  </a:lnTo>
                  <a:lnTo>
                    <a:pt x="6558" y="8776"/>
                  </a:lnTo>
                  <a:lnTo>
                    <a:pt x="6349" y="8719"/>
                  </a:lnTo>
                  <a:lnTo>
                    <a:pt x="6141" y="8624"/>
                  </a:lnTo>
                  <a:lnTo>
                    <a:pt x="5932" y="8529"/>
                  </a:lnTo>
                  <a:lnTo>
                    <a:pt x="5534" y="8302"/>
                  </a:lnTo>
                  <a:lnTo>
                    <a:pt x="5155" y="8075"/>
                  </a:lnTo>
                  <a:lnTo>
                    <a:pt x="5155" y="8075"/>
                  </a:lnTo>
                  <a:lnTo>
                    <a:pt x="4416" y="7620"/>
                  </a:lnTo>
                  <a:lnTo>
                    <a:pt x="3658" y="7127"/>
                  </a:lnTo>
                  <a:lnTo>
                    <a:pt x="3658" y="7127"/>
                  </a:lnTo>
                  <a:lnTo>
                    <a:pt x="3241" y="6824"/>
                  </a:lnTo>
                  <a:lnTo>
                    <a:pt x="2824" y="6520"/>
                  </a:lnTo>
                  <a:lnTo>
                    <a:pt x="2028" y="5895"/>
                  </a:lnTo>
                  <a:lnTo>
                    <a:pt x="1232" y="5232"/>
                  </a:lnTo>
                  <a:lnTo>
                    <a:pt x="474" y="4549"/>
                  </a:lnTo>
                  <a:lnTo>
                    <a:pt x="474" y="4549"/>
                  </a:lnTo>
                  <a:lnTo>
                    <a:pt x="417" y="4511"/>
                  </a:lnTo>
                  <a:lnTo>
                    <a:pt x="360" y="4492"/>
                  </a:lnTo>
                  <a:lnTo>
                    <a:pt x="360" y="4492"/>
                  </a:lnTo>
                  <a:lnTo>
                    <a:pt x="322" y="4511"/>
                  </a:lnTo>
                  <a:lnTo>
                    <a:pt x="265" y="4530"/>
                  </a:lnTo>
                  <a:lnTo>
                    <a:pt x="227" y="4549"/>
                  </a:lnTo>
                  <a:lnTo>
                    <a:pt x="209" y="4587"/>
                  </a:lnTo>
                  <a:lnTo>
                    <a:pt x="190" y="4644"/>
                  </a:lnTo>
                  <a:lnTo>
                    <a:pt x="190" y="4682"/>
                  </a:lnTo>
                  <a:lnTo>
                    <a:pt x="209" y="4739"/>
                  </a:lnTo>
                  <a:lnTo>
                    <a:pt x="246" y="4777"/>
                  </a:lnTo>
                  <a:lnTo>
                    <a:pt x="246" y="4777"/>
                  </a:lnTo>
                  <a:lnTo>
                    <a:pt x="1080" y="5535"/>
                  </a:lnTo>
                  <a:lnTo>
                    <a:pt x="1933" y="6236"/>
                  </a:lnTo>
                  <a:lnTo>
                    <a:pt x="2824" y="6918"/>
                  </a:lnTo>
                  <a:lnTo>
                    <a:pt x="3753" y="7582"/>
                  </a:lnTo>
                  <a:lnTo>
                    <a:pt x="3753" y="7582"/>
                  </a:lnTo>
                  <a:lnTo>
                    <a:pt x="4416" y="8056"/>
                  </a:lnTo>
                  <a:lnTo>
                    <a:pt x="4776" y="8302"/>
                  </a:lnTo>
                  <a:lnTo>
                    <a:pt x="5174" y="8548"/>
                  </a:lnTo>
                  <a:lnTo>
                    <a:pt x="5553" y="8757"/>
                  </a:lnTo>
                  <a:lnTo>
                    <a:pt x="5762" y="8852"/>
                  </a:lnTo>
                  <a:lnTo>
                    <a:pt x="5970" y="8928"/>
                  </a:lnTo>
                  <a:lnTo>
                    <a:pt x="6160" y="9003"/>
                  </a:lnTo>
                  <a:lnTo>
                    <a:pt x="6368" y="9060"/>
                  </a:lnTo>
                  <a:lnTo>
                    <a:pt x="6577" y="9079"/>
                  </a:lnTo>
                  <a:lnTo>
                    <a:pt x="6785" y="9098"/>
                  </a:lnTo>
                  <a:lnTo>
                    <a:pt x="6785" y="9098"/>
                  </a:lnTo>
                  <a:lnTo>
                    <a:pt x="6994" y="9079"/>
                  </a:lnTo>
                  <a:lnTo>
                    <a:pt x="7202" y="9041"/>
                  </a:lnTo>
                  <a:lnTo>
                    <a:pt x="7202" y="9041"/>
                  </a:lnTo>
                  <a:lnTo>
                    <a:pt x="7449" y="8965"/>
                  </a:lnTo>
                  <a:lnTo>
                    <a:pt x="7676" y="8871"/>
                  </a:lnTo>
                  <a:lnTo>
                    <a:pt x="7923" y="8757"/>
                  </a:lnTo>
                  <a:lnTo>
                    <a:pt x="8150" y="8643"/>
                  </a:lnTo>
                  <a:lnTo>
                    <a:pt x="8624" y="8397"/>
                  </a:lnTo>
                  <a:lnTo>
                    <a:pt x="9060" y="8150"/>
                  </a:lnTo>
                  <a:lnTo>
                    <a:pt x="9060" y="8150"/>
                  </a:lnTo>
                  <a:lnTo>
                    <a:pt x="10159" y="7563"/>
                  </a:lnTo>
                  <a:lnTo>
                    <a:pt x="11239" y="6956"/>
                  </a:lnTo>
                  <a:lnTo>
                    <a:pt x="11239" y="6956"/>
                  </a:lnTo>
                  <a:lnTo>
                    <a:pt x="12263" y="6369"/>
                  </a:lnTo>
                  <a:lnTo>
                    <a:pt x="12775" y="6047"/>
                  </a:lnTo>
                  <a:lnTo>
                    <a:pt x="13267" y="5705"/>
                  </a:lnTo>
                  <a:lnTo>
                    <a:pt x="13267" y="5705"/>
                  </a:lnTo>
                  <a:lnTo>
                    <a:pt x="13362" y="5611"/>
                  </a:lnTo>
                  <a:lnTo>
                    <a:pt x="13438" y="5516"/>
                  </a:lnTo>
                  <a:lnTo>
                    <a:pt x="13476" y="5421"/>
                  </a:lnTo>
                  <a:lnTo>
                    <a:pt x="13495" y="5326"/>
                  </a:lnTo>
                  <a:lnTo>
                    <a:pt x="13476" y="5213"/>
                  </a:lnTo>
                  <a:lnTo>
                    <a:pt x="13457" y="5118"/>
                  </a:lnTo>
                  <a:lnTo>
                    <a:pt x="13400" y="5004"/>
                  </a:lnTo>
                  <a:lnTo>
                    <a:pt x="13343" y="4909"/>
                  </a:lnTo>
                  <a:lnTo>
                    <a:pt x="13343" y="4909"/>
                  </a:lnTo>
                  <a:lnTo>
                    <a:pt x="13211" y="4701"/>
                  </a:lnTo>
                  <a:lnTo>
                    <a:pt x="13059" y="4511"/>
                  </a:lnTo>
                  <a:lnTo>
                    <a:pt x="12888" y="4322"/>
                  </a:lnTo>
                  <a:lnTo>
                    <a:pt x="12718" y="4132"/>
                  </a:lnTo>
                  <a:lnTo>
                    <a:pt x="11998" y="3450"/>
                  </a:lnTo>
                  <a:lnTo>
                    <a:pt x="11998" y="3450"/>
                  </a:lnTo>
                  <a:lnTo>
                    <a:pt x="11581" y="3052"/>
                  </a:lnTo>
                  <a:lnTo>
                    <a:pt x="11164" y="2692"/>
                  </a:lnTo>
                  <a:lnTo>
                    <a:pt x="10747" y="2332"/>
                  </a:lnTo>
                  <a:lnTo>
                    <a:pt x="10311" y="1972"/>
                  </a:lnTo>
                  <a:lnTo>
                    <a:pt x="10311" y="1972"/>
                  </a:lnTo>
                  <a:lnTo>
                    <a:pt x="9913" y="1668"/>
                  </a:lnTo>
                  <a:lnTo>
                    <a:pt x="9515" y="1365"/>
                  </a:lnTo>
                  <a:lnTo>
                    <a:pt x="8681" y="815"/>
                  </a:lnTo>
                  <a:lnTo>
                    <a:pt x="8681" y="815"/>
                  </a:lnTo>
                  <a:lnTo>
                    <a:pt x="8283" y="531"/>
                  </a:lnTo>
                  <a:lnTo>
                    <a:pt x="8074" y="398"/>
                  </a:lnTo>
                  <a:lnTo>
                    <a:pt x="7866" y="285"/>
                  </a:lnTo>
                  <a:lnTo>
                    <a:pt x="7638" y="171"/>
                  </a:lnTo>
                  <a:lnTo>
                    <a:pt x="7411" y="76"/>
                  </a:lnTo>
                  <a:lnTo>
                    <a:pt x="7183" y="19"/>
                  </a:lnTo>
                  <a:lnTo>
                    <a:pt x="6937"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53950" y="5029300"/>
              <a:ext cx="340250" cy="155925"/>
            </a:xfrm>
            <a:custGeom>
              <a:avLst/>
              <a:gdLst/>
              <a:ahLst/>
              <a:cxnLst/>
              <a:rect l="l" t="t" r="r" b="b"/>
              <a:pathLst>
                <a:path w="13610" h="6237" extrusionOk="0">
                  <a:moveTo>
                    <a:pt x="513" y="0"/>
                  </a:moveTo>
                  <a:lnTo>
                    <a:pt x="475" y="19"/>
                  </a:lnTo>
                  <a:lnTo>
                    <a:pt x="437" y="57"/>
                  </a:lnTo>
                  <a:lnTo>
                    <a:pt x="399" y="114"/>
                  </a:lnTo>
                  <a:lnTo>
                    <a:pt x="247" y="512"/>
                  </a:lnTo>
                  <a:lnTo>
                    <a:pt x="172" y="758"/>
                  </a:lnTo>
                  <a:lnTo>
                    <a:pt x="96" y="1024"/>
                  </a:lnTo>
                  <a:lnTo>
                    <a:pt x="20" y="1308"/>
                  </a:lnTo>
                  <a:lnTo>
                    <a:pt x="1" y="1573"/>
                  </a:lnTo>
                  <a:lnTo>
                    <a:pt x="1" y="1687"/>
                  </a:lnTo>
                  <a:lnTo>
                    <a:pt x="1" y="1801"/>
                  </a:lnTo>
                  <a:lnTo>
                    <a:pt x="20" y="1896"/>
                  </a:lnTo>
                  <a:lnTo>
                    <a:pt x="58" y="1971"/>
                  </a:lnTo>
                  <a:lnTo>
                    <a:pt x="134" y="2066"/>
                  </a:lnTo>
                  <a:lnTo>
                    <a:pt x="228" y="2142"/>
                  </a:lnTo>
                  <a:lnTo>
                    <a:pt x="456" y="2313"/>
                  </a:lnTo>
                  <a:lnTo>
                    <a:pt x="702" y="2445"/>
                  </a:lnTo>
                  <a:lnTo>
                    <a:pt x="892" y="2578"/>
                  </a:lnTo>
                  <a:lnTo>
                    <a:pt x="2200" y="3469"/>
                  </a:lnTo>
                  <a:lnTo>
                    <a:pt x="4531" y="5080"/>
                  </a:lnTo>
                  <a:lnTo>
                    <a:pt x="5024" y="5421"/>
                  </a:lnTo>
                  <a:lnTo>
                    <a:pt x="5270" y="5573"/>
                  </a:lnTo>
                  <a:lnTo>
                    <a:pt x="5535" y="5724"/>
                  </a:lnTo>
                  <a:lnTo>
                    <a:pt x="5801" y="5876"/>
                  </a:lnTo>
                  <a:lnTo>
                    <a:pt x="6066" y="5990"/>
                  </a:lnTo>
                  <a:lnTo>
                    <a:pt x="6350" y="6103"/>
                  </a:lnTo>
                  <a:lnTo>
                    <a:pt x="6635" y="6179"/>
                  </a:lnTo>
                  <a:lnTo>
                    <a:pt x="6900" y="6217"/>
                  </a:lnTo>
                  <a:lnTo>
                    <a:pt x="7184" y="6236"/>
                  </a:lnTo>
                  <a:lnTo>
                    <a:pt x="7431" y="6236"/>
                  </a:lnTo>
                  <a:lnTo>
                    <a:pt x="7677" y="6198"/>
                  </a:lnTo>
                  <a:lnTo>
                    <a:pt x="7923" y="6160"/>
                  </a:lnTo>
                  <a:lnTo>
                    <a:pt x="8189" y="6084"/>
                  </a:lnTo>
                  <a:lnTo>
                    <a:pt x="8435" y="6009"/>
                  </a:lnTo>
                  <a:lnTo>
                    <a:pt x="8682" y="5933"/>
                  </a:lnTo>
                  <a:lnTo>
                    <a:pt x="9193" y="5724"/>
                  </a:lnTo>
                  <a:lnTo>
                    <a:pt x="9686" y="5478"/>
                  </a:lnTo>
                  <a:lnTo>
                    <a:pt x="10141" y="5231"/>
                  </a:lnTo>
                  <a:lnTo>
                    <a:pt x="10975" y="4758"/>
                  </a:lnTo>
                  <a:lnTo>
                    <a:pt x="11411" y="4492"/>
                  </a:lnTo>
                  <a:lnTo>
                    <a:pt x="11866" y="4189"/>
                  </a:lnTo>
                  <a:lnTo>
                    <a:pt x="12321" y="3867"/>
                  </a:lnTo>
                  <a:lnTo>
                    <a:pt x="12529" y="3696"/>
                  </a:lnTo>
                  <a:lnTo>
                    <a:pt x="12738" y="3507"/>
                  </a:lnTo>
                  <a:lnTo>
                    <a:pt x="12927" y="3298"/>
                  </a:lnTo>
                  <a:lnTo>
                    <a:pt x="13098" y="3090"/>
                  </a:lnTo>
                  <a:lnTo>
                    <a:pt x="13249" y="2881"/>
                  </a:lnTo>
                  <a:lnTo>
                    <a:pt x="13382" y="2654"/>
                  </a:lnTo>
                  <a:lnTo>
                    <a:pt x="13477" y="2426"/>
                  </a:lnTo>
                  <a:lnTo>
                    <a:pt x="13553" y="2161"/>
                  </a:lnTo>
                  <a:lnTo>
                    <a:pt x="13591" y="1915"/>
                  </a:lnTo>
                  <a:lnTo>
                    <a:pt x="13610" y="1649"/>
                  </a:lnTo>
                  <a:lnTo>
                    <a:pt x="13591" y="1573"/>
                  </a:lnTo>
                  <a:lnTo>
                    <a:pt x="13553" y="1517"/>
                  </a:lnTo>
                  <a:lnTo>
                    <a:pt x="13496" y="1498"/>
                  </a:lnTo>
                  <a:lnTo>
                    <a:pt x="13420" y="1479"/>
                  </a:lnTo>
                  <a:lnTo>
                    <a:pt x="13363" y="1498"/>
                  </a:lnTo>
                  <a:lnTo>
                    <a:pt x="13325" y="1517"/>
                  </a:lnTo>
                  <a:lnTo>
                    <a:pt x="13287" y="1573"/>
                  </a:lnTo>
                  <a:lnTo>
                    <a:pt x="13268" y="1649"/>
                  </a:lnTo>
                  <a:lnTo>
                    <a:pt x="13268" y="1896"/>
                  </a:lnTo>
                  <a:lnTo>
                    <a:pt x="13211" y="2161"/>
                  </a:lnTo>
                  <a:lnTo>
                    <a:pt x="13136" y="2388"/>
                  </a:lnTo>
                  <a:lnTo>
                    <a:pt x="13022" y="2616"/>
                  </a:lnTo>
                  <a:lnTo>
                    <a:pt x="12889" y="2843"/>
                  </a:lnTo>
                  <a:lnTo>
                    <a:pt x="12719" y="3033"/>
                  </a:lnTo>
                  <a:lnTo>
                    <a:pt x="12548" y="3241"/>
                  </a:lnTo>
                  <a:lnTo>
                    <a:pt x="12340" y="3431"/>
                  </a:lnTo>
                  <a:lnTo>
                    <a:pt x="12131" y="3601"/>
                  </a:lnTo>
                  <a:lnTo>
                    <a:pt x="11904" y="3772"/>
                  </a:lnTo>
                  <a:lnTo>
                    <a:pt x="11449" y="4075"/>
                  </a:lnTo>
                  <a:lnTo>
                    <a:pt x="10994" y="4360"/>
                  </a:lnTo>
                  <a:lnTo>
                    <a:pt x="10577" y="4606"/>
                  </a:lnTo>
                  <a:lnTo>
                    <a:pt x="10198" y="4833"/>
                  </a:lnTo>
                  <a:lnTo>
                    <a:pt x="9781" y="5042"/>
                  </a:lnTo>
                  <a:lnTo>
                    <a:pt x="9364" y="5250"/>
                  </a:lnTo>
                  <a:lnTo>
                    <a:pt x="8928" y="5440"/>
                  </a:lnTo>
                  <a:lnTo>
                    <a:pt x="8492" y="5611"/>
                  </a:lnTo>
                  <a:lnTo>
                    <a:pt x="8037" y="5743"/>
                  </a:lnTo>
                  <a:lnTo>
                    <a:pt x="7810" y="5781"/>
                  </a:lnTo>
                  <a:lnTo>
                    <a:pt x="7582" y="5819"/>
                  </a:lnTo>
                  <a:lnTo>
                    <a:pt x="7355" y="5838"/>
                  </a:lnTo>
                  <a:lnTo>
                    <a:pt x="7146" y="5857"/>
                  </a:lnTo>
                  <a:lnTo>
                    <a:pt x="6862" y="5838"/>
                  </a:lnTo>
                  <a:lnTo>
                    <a:pt x="6578" y="5800"/>
                  </a:lnTo>
                  <a:lnTo>
                    <a:pt x="6312" y="5743"/>
                  </a:lnTo>
                  <a:lnTo>
                    <a:pt x="6047" y="5648"/>
                  </a:lnTo>
                  <a:lnTo>
                    <a:pt x="5630" y="5440"/>
                  </a:lnTo>
                  <a:lnTo>
                    <a:pt x="5213" y="5213"/>
                  </a:lnTo>
                  <a:lnTo>
                    <a:pt x="4815" y="4947"/>
                  </a:lnTo>
                  <a:lnTo>
                    <a:pt x="4417" y="4663"/>
                  </a:lnTo>
                  <a:lnTo>
                    <a:pt x="3640" y="4094"/>
                  </a:lnTo>
                  <a:lnTo>
                    <a:pt x="2882" y="3545"/>
                  </a:lnTo>
                  <a:lnTo>
                    <a:pt x="1062" y="2294"/>
                  </a:lnTo>
                  <a:lnTo>
                    <a:pt x="873" y="2161"/>
                  </a:lnTo>
                  <a:lnTo>
                    <a:pt x="645" y="2009"/>
                  </a:lnTo>
                  <a:lnTo>
                    <a:pt x="532" y="1934"/>
                  </a:lnTo>
                  <a:lnTo>
                    <a:pt x="456" y="1820"/>
                  </a:lnTo>
                  <a:lnTo>
                    <a:pt x="399" y="1725"/>
                  </a:lnTo>
                  <a:lnTo>
                    <a:pt x="380" y="1592"/>
                  </a:lnTo>
                  <a:lnTo>
                    <a:pt x="399" y="1422"/>
                  </a:lnTo>
                  <a:lnTo>
                    <a:pt x="418" y="1232"/>
                  </a:lnTo>
                  <a:lnTo>
                    <a:pt x="494" y="891"/>
                  </a:lnTo>
                  <a:lnTo>
                    <a:pt x="589" y="531"/>
                  </a:lnTo>
                  <a:lnTo>
                    <a:pt x="721" y="190"/>
                  </a:lnTo>
                  <a:lnTo>
                    <a:pt x="740" y="152"/>
                  </a:lnTo>
                  <a:lnTo>
                    <a:pt x="740" y="114"/>
                  </a:lnTo>
                  <a:lnTo>
                    <a:pt x="702" y="57"/>
                  </a:lnTo>
                  <a:lnTo>
                    <a:pt x="645" y="19"/>
                  </a:lnTo>
                  <a:lnTo>
                    <a:pt x="570"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53950" y="5029300"/>
              <a:ext cx="340250" cy="155925"/>
            </a:xfrm>
            <a:custGeom>
              <a:avLst/>
              <a:gdLst/>
              <a:ahLst/>
              <a:cxnLst/>
              <a:rect l="l" t="t" r="r" b="b"/>
              <a:pathLst>
                <a:path w="13610" h="6237" fill="none" extrusionOk="0">
                  <a:moveTo>
                    <a:pt x="570" y="0"/>
                  </a:moveTo>
                  <a:lnTo>
                    <a:pt x="570" y="0"/>
                  </a:lnTo>
                  <a:lnTo>
                    <a:pt x="513" y="0"/>
                  </a:lnTo>
                  <a:lnTo>
                    <a:pt x="475" y="19"/>
                  </a:lnTo>
                  <a:lnTo>
                    <a:pt x="437" y="57"/>
                  </a:lnTo>
                  <a:lnTo>
                    <a:pt x="399" y="114"/>
                  </a:lnTo>
                  <a:lnTo>
                    <a:pt x="399" y="114"/>
                  </a:lnTo>
                  <a:lnTo>
                    <a:pt x="247" y="512"/>
                  </a:lnTo>
                  <a:lnTo>
                    <a:pt x="172" y="758"/>
                  </a:lnTo>
                  <a:lnTo>
                    <a:pt x="96" y="1024"/>
                  </a:lnTo>
                  <a:lnTo>
                    <a:pt x="20" y="1308"/>
                  </a:lnTo>
                  <a:lnTo>
                    <a:pt x="1" y="1573"/>
                  </a:lnTo>
                  <a:lnTo>
                    <a:pt x="1" y="1687"/>
                  </a:lnTo>
                  <a:lnTo>
                    <a:pt x="1" y="1801"/>
                  </a:lnTo>
                  <a:lnTo>
                    <a:pt x="20" y="1896"/>
                  </a:lnTo>
                  <a:lnTo>
                    <a:pt x="58" y="1971"/>
                  </a:lnTo>
                  <a:lnTo>
                    <a:pt x="58" y="1971"/>
                  </a:lnTo>
                  <a:lnTo>
                    <a:pt x="134" y="2066"/>
                  </a:lnTo>
                  <a:lnTo>
                    <a:pt x="228" y="2142"/>
                  </a:lnTo>
                  <a:lnTo>
                    <a:pt x="456" y="2313"/>
                  </a:lnTo>
                  <a:lnTo>
                    <a:pt x="702" y="2445"/>
                  </a:lnTo>
                  <a:lnTo>
                    <a:pt x="892" y="2578"/>
                  </a:lnTo>
                  <a:lnTo>
                    <a:pt x="2200" y="3469"/>
                  </a:lnTo>
                  <a:lnTo>
                    <a:pt x="2200" y="3469"/>
                  </a:lnTo>
                  <a:lnTo>
                    <a:pt x="4531" y="5080"/>
                  </a:lnTo>
                  <a:lnTo>
                    <a:pt x="4531" y="5080"/>
                  </a:lnTo>
                  <a:lnTo>
                    <a:pt x="5024" y="5421"/>
                  </a:lnTo>
                  <a:lnTo>
                    <a:pt x="5270" y="5573"/>
                  </a:lnTo>
                  <a:lnTo>
                    <a:pt x="5535" y="5724"/>
                  </a:lnTo>
                  <a:lnTo>
                    <a:pt x="5801" y="5876"/>
                  </a:lnTo>
                  <a:lnTo>
                    <a:pt x="6066" y="5990"/>
                  </a:lnTo>
                  <a:lnTo>
                    <a:pt x="6350" y="6103"/>
                  </a:lnTo>
                  <a:lnTo>
                    <a:pt x="6635" y="6179"/>
                  </a:lnTo>
                  <a:lnTo>
                    <a:pt x="6635" y="6179"/>
                  </a:lnTo>
                  <a:lnTo>
                    <a:pt x="6900" y="6217"/>
                  </a:lnTo>
                  <a:lnTo>
                    <a:pt x="7184" y="6236"/>
                  </a:lnTo>
                  <a:lnTo>
                    <a:pt x="7184" y="6236"/>
                  </a:lnTo>
                  <a:lnTo>
                    <a:pt x="7431" y="6236"/>
                  </a:lnTo>
                  <a:lnTo>
                    <a:pt x="7677" y="6198"/>
                  </a:lnTo>
                  <a:lnTo>
                    <a:pt x="7923" y="6160"/>
                  </a:lnTo>
                  <a:lnTo>
                    <a:pt x="8189" y="6084"/>
                  </a:lnTo>
                  <a:lnTo>
                    <a:pt x="8435" y="6009"/>
                  </a:lnTo>
                  <a:lnTo>
                    <a:pt x="8682" y="5933"/>
                  </a:lnTo>
                  <a:lnTo>
                    <a:pt x="9193" y="5724"/>
                  </a:lnTo>
                  <a:lnTo>
                    <a:pt x="9686" y="5478"/>
                  </a:lnTo>
                  <a:lnTo>
                    <a:pt x="10141" y="5231"/>
                  </a:lnTo>
                  <a:lnTo>
                    <a:pt x="10975" y="4758"/>
                  </a:lnTo>
                  <a:lnTo>
                    <a:pt x="10975" y="4758"/>
                  </a:lnTo>
                  <a:lnTo>
                    <a:pt x="11411" y="4492"/>
                  </a:lnTo>
                  <a:lnTo>
                    <a:pt x="11866" y="4189"/>
                  </a:lnTo>
                  <a:lnTo>
                    <a:pt x="12321" y="3867"/>
                  </a:lnTo>
                  <a:lnTo>
                    <a:pt x="12529" y="3696"/>
                  </a:lnTo>
                  <a:lnTo>
                    <a:pt x="12738" y="3507"/>
                  </a:lnTo>
                  <a:lnTo>
                    <a:pt x="12927" y="3298"/>
                  </a:lnTo>
                  <a:lnTo>
                    <a:pt x="13098" y="3090"/>
                  </a:lnTo>
                  <a:lnTo>
                    <a:pt x="13249" y="2881"/>
                  </a:lnTo>
                  <a:lnTo>
                    <a:pt x="13382" y="2654"/>
                  </a:lnTo>
                  <a:lnTo>
                    <a:pt x="13477" y="2426"/>
                  </a:lnTo>
                  <a:lnTo>
                    <a:pt x="13553" y="2161"/>
                  </a:lnTo>
                  <a:lnTo>
                    <a:pt x="13591" y="1915"/>
                  </a:lnTo>
                  <a:lnTo>
                    <a:pt x="13610" y="1649"/>
                  </a:lnTo>
                  <a:lnTo>
                    <a:pt x="13610" y="1649"/>
                  </a:lnTo>
                  <a:lnTo>
                    <a:pt x="13591" y="1573"/>
                  </a:lnTo>
                  <a:lnTo>
                    <a:pt x="13553" y="1517"/>
                  </a:lnTo>
                  <a:lnTo>
                    <a:pt x="13496" y="1498"/>
                  </a:lnTo>
                  <a:lnTo>
                    <a:pt x="13420" y="1479"/>
                  </a:lnTo>
                  <a:lnTo>
                    <a:pt x="13420" y="1479"/>
                  </a:lnTo>
                  <a:lnTo>
                    <a:pt x="13363" y="1498"/>
                  </a:lnTo>
                  <a:lnTo>
                    <a:pt x="13325" y="1517"/>
                  </a:lnTo>
                  <a:lnTo>
                    <a:pt x="13287" y="1573"/>
                  </a:lnTo>
                  <a:lnTo>
                    <a:pt x="13268" y="1649"/>
                  </a:lnTo>
                  <a:lnTo>
                    <a:pt x="13268" y="1649"/>
                  </a:lnTo>
                  <a:lnTo>
                    <a:pt x="13268" y="1896"/>
                  </a:lnTo>
                  <a:lnTo>
                    <a:pt x="13211" y="2161"/>
                  </a:lnTo>
                  <a:lnTo>
                    <a:pt x="13136" y="2388"/>
                  </a:lnTo>
                  <a:lnTo>
                    <a:pt x="13022" y="2616"/>
                  </a:lnTo>
                  <a:lnTo>
                    <a:pt x="12889" y="2843"/>
                  </a:lnTo>
                  <a:lnTo>
                    <a:pt x="12719" y="3033"/>
                  </a:lnTo>
                  <a:lnTo>
                    <a:pt x="12548" y="3241"/>
                  </a:lnTo>
                  <a:lnTo>
                    <a:pt x="12340" y="3431"/>
                  </a:lnTo>
                  <a:lnTo>
                    <a:pt x="12131" y="3601"/>
                  </a:lnTo>
                  <a:lnTo>
                    <a:pt x="11904" y="3772"/>
                  </a:lnTo>
                  <a:lnTo>
                    <a:pt x="11449" y="4075"/>
                  </a:lnTo>
                  <a:lnTo>
                    <a:pt x="10994" y="4360"/>
                  </a:lnTo>
                  <a:lnTo>
                    <a:pt x="10577" y="4606"/>
                  </a:lnTo>
                  <a:lnTo>
                    <a:pt x="10577" y="4606"/>
                  </a:lnTo>
                  <a:lnTo>
                    <a:pt x="10198" y="4833"/>
                  </a:lnTo>
                  <a:lnTo>
                    <a:pt x="9781" y="5042"/>
                  </a:lnTo>
                  <a:lnTo>
                    <a:pt x="9364" y="5250"/>
                  </a:lnTo>
                  <a:lnTo>
                    <a:pt x="8928" y="5440"/>
                  </a:lnTo>
                  <a:lnTo>
                    <a:pt x="8492" y="5611"/>
                  </a:lnTo>
                  <a:lnTo>
                    <a:pt x="8037" y="5743"/>
                  </a:lnTo>
                  <a:lnTo>
                    <a:pt x="7810" y="5781"/>
                  </a:lnTo>
                  <a:lnTo>
                    <a:pt x="7582" y="5819"/>
                  </a:lnTo>
                  <a:lnTo>
                    <a:pt x="7355" y="5838"/>
                  </a:lnTo>
                  <a:lnTo>
                    <a:pt x="7146" y="5857"/>
                  </a:lnTo>
                  <a:lnTo>
                    <a:pt x="7146" y="5857"/>
                  </a:lnTo>
                  <a:lnTo>
                    <a:pt x="6862" y="5838"/>
                  </a:lnTo>
                  <a:lnTo>
                    <a:pt x="6578" y="5800"/>
                  </a:lnTo>
                  <a:lnTo>
                    <a:pt x="6312" y="5743"/>
                  </a:lnTo>
                  <a:lnTo>
                    <a:pt x="6047" y="5648"/>
                  </a:lnTo>
                  <a:lnTo>
                    <a:pt x="6047" y="5648"/>
                  </a:lnTo>
                  <a:lnTo>
                    <a:pt x="5630" y="5440"/>
                  </a:lnTo>
                  <a:lnTo>
                    <a:pt x="5213" y="5213"/>
                  </a:lnTo>
                  <a:lnTo>
                    <a:pt x="4815" y="4947"/>
                  </a:lnTo>
                  <a:lnTo>
                    <a:pt x="4417" y="4663"/>
                  </a:lnTo>
                  <a:lnTo>
                    <a:pt x="3640" y="4094"/>
                  </a:lnTo>
                  <a:lnTo>
                    <a:pt x="2882" y="3545"/>
                  </a:lnTo>
                  <a:lnTo>
                    <a:pt x="1062" y="2294"/>
                  </a:lnTo>
                  <a:lnTo>
                    <a:pt x="1062" y="2294"/>
                  </a:lnTo>
                  <a:lnTo>
                    <a:pt x="873" y="2161"/>
                  </a:lnTo>
                  <a:lnTo>
                    <a:pt x="645" y="2009"/>
                  </a:lnTo>
                  <a:lnTo>
                    <a:pt x="532" y="1934"/>
                  </a:lnTo>
                  <a:lnTo>
                    <a:pt x="456" y="1820"/>
                  </a:lnTo>
                  <a:lnTo>
                    <a:pt x="399" y="1725"/>
                  </a:lnTo>
                  <a:lnTo>
                    <a:pt x="380" y="1592"/>
                  </a:lnTo>
                  <a:lnTo>
                    <a:pt x="380" y="1592"/>
                  </a:lnTo>
                  <a:lnTo>
                    <a:pt x="399" y="1422"/>
                  </a:lnTo>
                  <a:lnTo>
                    <a:pt x="418" y="1232"/>
                  </a:lnTo>
                  <a:lnTo>
                    <a:pt x="494" y="891"/>
                  </a:lnTo>
                  <a:lnTo>
                    <a:pt x="589" y="531"/>
                  </a:lnTo>
                  <a:lnTo>
                    <a:pt x="721" y="190"/>
                  </a:lnTo>
                  <a:lnTo>
                    <a:pt x="721" y="190"/>
                  </a:lnTo>
                  <a:lnTo>
                    <a:pt x="740" y="152"/>
                  </a:lnTo>
                  <a:lnTo>
                    <a:pt x="740" y="114"/>
                  </a:lnTo>
                  <a:lnTo>
                    <a:pt x="702" y="57"/>
                  </a:lnTo>
                  <a:lnTo>
                    <a:pt x="645" y="19"/>
                  </a:lnTo>
                  <a:lnTo>
                    <a:pt x="570"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43500" y="5000875"/>
              <a:ext cx="32725" cy="35550"/>
            </a:xfrm>
            <a:custGeom>
              <a:avLst/>
              <a:gdLst/>
              <a:ahLst/>
              <a:cxnLst/>
              <a:rect l="l" t="t" r="r" b="b"/>
              <a:pathLst>
                <a:path w="1309" h="1422" extrusionOk="0">
                  <a:moveTo>
                    <a:pt x="607" y="0"/>
                  </a:moveTo>
                  <a:lnTo>
                    <a:pt x="512" y="38"/>
                  </a:lnTo>
                  <a:lnTo>
                    <a:pt x="417" y="76"/>
                  </a:lnTo>
                  <a:lnTo>
                    <a:pt x="341" y="114"/>
                  </a:lnTo>
                  <a:lnTo>
                    <a:pt x="171" y="246"/>
                  </a:lnTo>
                  <a:lnTo>
                    <a:pt x="38" y="379"/>
                  </a:lnTo>
                  <a:lnTo>
                    <a:pt x="19" y="436"/>
                  </a:lnTo>
                  <a:lnTo>
                    <a:pt x="0" y="474"/>
                  </a:lnTo>
                  <a:lnTo>
                    <a:pt x="0" y="531"/>
                  </a:lnTo>
                  <a:lnTo>
                    <a:pt x="19" y="569"/>
                  </a:lnTo>
                  <a:lnTo>
                    <a:pt x="57" y="626"/>
                  </a:lnTo>
                  <a:lnTo>
                    <a:pt x="95" y="645"/>
                  </a:lnTo>
                  <a:lnTo>
                    <a:pt x="133" y="663"/>
                  </a:lnTo>
                  <a:lnTo>
                    <a:pt x="171" y="682"/>
                  </a:lnTo>
                  <a:lnTo>
                    <a:pt x="228" y="663"/>
                  </a:lnTo>
                  <a:lnTo>
                    <a:pt x="285" y="626"/>
                  </a:lnTo>
                  <a:lnTo>
                    <a:pt x="360" y="531"/>
                  </a:lnTo>
                  <a:lnTo>
                    <a:pt x="436" y="455"/>
                  </a:lnTo>
                  <a:lnTo>
                    <a:pt x="531" y="398"/>
                  </a:lnTo>
                  <a:lnTo>
                    <a:pt x="626" y="341"/>
                  </a:lnTo>
                  <a:lnTo>
                    <a:pt x="740" y="322"/>
                  </a:lnTo>
                  <a:lnTo>
                    <a:pt x="834" y="341"/>
                  </a:lnTo>
                  <a:lnTo>
                    <a:pt x="910" y="398"/>
                  </a:lnTo>
                  <a:lnTo>
                    <a:pt x="967" y="474"/>
                  </a:lnTo>
                  <a:lnTo>
                    <a:pt x="986" y="569"/>
                  </a:lnTo>
                  <a:lnTo>
                    <a:pt x="986" y="645"/>
                  </a:lnTo>
                  <a:lnTo>
                    <a:pt x="967" y="701"/>
                  </a:lnTo>
                  <a:lnTo>
                    <a:pt x="910" y="796"/>
                  </a:lnTo>
                  <a:lnTo>
                    <a:pt x="834" y="891"/>
                  </a:lnTo>
                  <a:lnTo>
                    <a:pt x="721" y="948"/>
                  </a:lnTo>
                  <a:lnTo>
                    <a:pt x="588" y="1005"/>
                  </a:lnTo>
                  <a:lnTo>
                    <a:pt x="474" y="1043"/>
                  </a:lnTo>
                  <a:lnTo>
                    <a:pt x="247" y="1099"/>
                  </a:lnTo>
                  <a:lnTo>
                    <a:pt x="171" y="1137"/>
                  </a:lnTo>
                  <a:lnTo>
                    <a:pt x="133" y="1175"/>
                  </a:lnTo>
                  <a:lnTo>
                    <a:pt x="133" y="1232"/>
                  </a:lnTo>
                  <a:lnTo>
                    <a:pt x="133" y="1289"/>
                  </a:lnTo>
                  <a:lnTo>
                    <a:pt x="152" y="1327"/>
                  </a:lnTo>
                  <a:lnTo>
                    <a:pt x="171" y="1384"/>
                  </a:lnTo>
                  <a:lnTo>
                    <a:pt x="228" y="1422"/>
                  </a:lnTo>
                  <a:lnTo>
                    <a:pt x="323" y="1422"/>
                  </a:lnTo>
                  <a:lnTo>
                    <a:pt x="512" y="1365"/>
                  </a:lnTo>
                  <a:lnTo>
                    <a:pt x="702" y="1308"/>
                  </a:lnTo>
                  <a:lnTo>
                    <a:pt x="891" y="1213"/>
                  </a:lnTo>
                  <a:lnTo>
                    <a:pt x="1043" y="1118"/>
                  </a:lnTo>
                  <a:lnTo>
                    <a:pt x="1175" y="986"/>
                  </a:lnTo>
                  <a:lnTo>
                    <a:pt x="1232" y="910"/>
                  </a:lnTo>
                  <a:lnTo>
                    <a:pt x="1270" y="815"/>
                  </a:lnTo>
                  <a:lnTo>
                    <a:pt x="1289" y="739"/>
                  </a:lnTo>
                  <a:lnTo>
                    <a:pt x="1308" y="645"/>
                  </a:lnTo>
                  <a:lnTo>
                    <a:pt x="1308" y="531"/>
                  </a:lnTo>
                  <a:lnTo>
                    <a:pt x="1308" y="417"/>
                  </a:lnTo>
                  <a:lnTo>
                    <a:pt x="1289" y="322"/>
                  </a:lnTo>
                  <a:lnTo>
                    <a:pt x="1232" y="246"/>
                  </a:lnTo>
                  <a:lnTo>
                    <a:pt x="1175" y="171"/>
                  </a:lnTo>
                  <a:lnTo>
                    <a:pt x="1100" y="114"/>
                  </a:lnTo>
                  <a:lnTo>
                    <a:pt x="1024" y="76"/>
                  </a:lnTo>
                  <a:lnTo>
                    <a:pt x="948" y="38"/>
                  </a:lnTo>
                  <a:lnTo>
                    <a:pt x="75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43500" y="5000875"/>
              <a:ext cx="32725" cy="35550"/>
            </a:xfrm>
            <a:custGeom>
              <a:avLst/>
              <a:gdLst/>
              <a:ahLst/>
              <a:cxnLst/>
              <a:rect l="l" t="t" r="r" b="b"/>
              <a:pathLst>
                <a:path w="1309" h="1422" fill="none" extrusionOk="0">
                  <a:moveTo>
                    <a:pt x="702" y="0"/>
                  </a:moveTo>
                  <a:lnTo>
                    <a:pt x="702" y="0"/>
                  </a:lnTo>
                  <a:lnTo>
                    <a:pt x="607" y="0"/>
                  </a:lnTo>
                  <a:lnTo>
                    <a:pt x="512" y="38"/>
                  </a:lnTo>
                  <a:lnTo>
                    <a:pt x="417" y="76"/>
                  </a:lnTo>
                  <a:lnTo>
                    <a:pt x="341" y="114"/>
                  </a:lnTo>
                  <a:lnTo>
                    <a:pt x="171" y="246"/>
                  </a:lnTo>
                  <a:lnTo>
                    <a:pt x="38" y="379"/>
                  </a:lnTo>
                  <a:lnTo>
                    <a:pt x="38" y="379"/>
                  </a:lnTo>
                  <a:lnTo>
                    <a:pt x="19" y="436"/>
                  </a:lnTo>
                  <a:lnTo>
                    <a:pt x="0" y="474"/>
                  </a:lnTo>
                  <a:lnTo>
                    <a:pt x="0" y="531"/>
                  </a:lnTo>
                  <a:lnTo>
                    <a:pt x="19" y="569"/>
                  </a:lnTo>
                  <a:lnTo>
                    <a:pt x="57" y="626"/>
                  </a:lnTo>
                  <a:lnTo>
                    <a:pt x="95" y="645"/>
                  </a:lnTo>
                  <a:lnTo>
                    <a:pt x="133" y="663"/>
                  </a:lnTo>
                  <a:lnTo>
                    <a:pt x="171" y="682"/>
                  </a:lnTo>
                  <a:lnTo>
                    <a:pt x="171" y="682"/>
                  </a:lnTo>
                  <a:lnTo>
                    <a:pt x="228" y="663"/>
                  </a:lnTo>
                  <a:lnTo>
                    <a:pt x="285" y="626"/>
                  </a:lnTo>
                  <a:lnTo>
                    <a:pt x="285" y="626"/>
                  </a:lnTo>
                  <a:lnTo>
                    <a:pt x="360" y="531"/>
                  </a:lnTo>
                  <a:lnTo>
                    <a:pt x="436" y="455"/>
                  </a:lnTo>
                  <a:lnTo>
                    <a:pt x="531" y="398"/>
                  </a:lnTo>
                  <a:lnTo>
                    <a:pt x="626" y="341"/>
                  </a:lnTo>
                  <a:lnTo>
                    <a:pt x="626" y="341"/>
                  </a:lnTo>
                  <a:lnTo>
                    <a:pt x="740" y="322"/>
                  </a:lnTo>
                  <a:lnTo>
                    <a:pt x="740" y="322"/>
                  </a:lnTo>
                  <a:lnTo>
                    <a:pt x="834" y="341"/>
                  </a:lnTo>
                  <a:lnTo>
                    <a:pt x="910" y="398"/>
                  </a:lnTo>
                  <a:lnTo>
                    <a:pt x="967" y="474"/>
                  </a:lnTo>
                  <a:lnTo>
                    <a:pt x="986" y="569"/>
                  </a:lnTo>
                  <a:lnTo>
                    <a:pt x="986" y="569"/>
                  </a:lnTo>
                  <a:lnTo>
                    <a:pt x="986" y="645"/>
                  </a:lnTo>
                  <a:lnTo>
                    <a:pt x="967" y="701"/>
                  </a:lnTo>
                  <a:lnTo>
                    <a:pt x="910" y="796"/>
                  </a:lnTo>
                  <a:lnTo>
                    <a:pt x="834" y="891"/>
                  </a:lnTo>
                  <a:lnTo>
                    <a:pt x="721" y="948"/>
                  </a:lnTo>
                  <a:lnTo>
                    <a:pt x="588" y="1005"/>
                  </a:lnTo>
                  <a:lnTo>
                    <a:pt x="474" y="1043"/>
                  </a:lnTo>
                  <a:lnTo>
                    <a:pt x="247" y="1099"/>
                  </a:lnTo>
                  <a:lnTo>
                    <a:pt x="247" y="1099"/>
                  </a:lnTo>
                  <a:lnTo>
                    <a:pt x="171" y="1137"/>
                  </a:lnTo>
                  <a:lnTo>
                    <a:pt x="133" y="1175"/>
                  </a:lnTo>
                  <a:lnTo>
                    <a:pt x="133" y="1232"/>
                  </a:lnTo>
                  <a:lnTo>
                    <a:pt x="133" y="1289"/>
                  </a:lnTo>
                  <a:lnTo>
                    <a:pt x="152" y="1327"/>
                  </a:lnTo>
                  <a:lnTo>
                    <a:pt x="171" y="1384"/>
                  </a:lnTo>
                  <a:lnTo>
                    <a:pt x="228" y="1422"/>
                  </a:lnTo>
                  <a:lnTo>
                    <a:pt x="285" y="1422"/>
                  </a:lnTo>
                  <a:lnTo>
                    <a:pt x="285" y="1422"/>
                  </a:lnTo>
                  <a:lnTo>
                    <a:pt x="323" y="1422"/>
                  </a:lnTo>
                  <a:lnTo>
                    <a:pt x="323" y="1422"/>
                  </a:lnTo>
                  <a:lnTo>
                    <a:pt x="512" y="1365"/>
                  </a:lnTo>
                  <a:lnTo>
                    <a:pt x="702" y="1308"/>
                  </a:lnTo>
                  <a:lnTo>
                    <a:pt x="891" y="1213"/>
                  </a:lnTo>
                  <a:lnTo>
                    <a:pt x="1043" y="1118"/>
                  </a:lnTo>
                  <a:lnTo>
                    <a:pt x="1175" y="986"/>
                  </a:lnTo>
                  <a:lnTo>
                    <a:pt x="1232" y="910"/>
                  </a:lnTo>
                  <a:lnTo>
                    <a:pt x="1270" y="815"/>
                  </a:lnTo>
                  <a:lnTo>
                    <a:pt x="1289" y="739"/>
                  </a:lnTo>
                  <a:lnTo>
                    <a:pt x="1308" y="645"/>
                  </a:lnTo>
                  <a:lnTo>
                    <a:pt x="1308" y="531"/>
                  </a:lnTo>
                  <a:lnTo>
                    <a:pt x="1308" y="417"/>
                  </a:lnTo>
                  <a:lnTo>
                    <a:pt x="1308" y="417"/>
                  </a:lnTo>
                  <a:lnTo>
                    <a:pt x="1289" y="322"/>
                  </a:lnTo>
                  <a:lnTo>
                    <a:pt x="1232" y="246"/>
                  </a:lnTo>
                  <a:lnTo>
                    <a:pt x="1175" y="171"/>
                  </a:lnTo>
                  <a:lnTo>
                    <a:pt x="1100" y="114"/>
                  </a:lnTo>
                  <a:lnTo>
                    <a:pt x="1024" y="76"/>
                  </a:lnTo>
                  <a:lnTo>
                    <a:pt x="948" y="38"/>
                  </a:lnTo>
                  <a:lnTo>
                    <a:pt x="758" y="0"/>
                  </a:lnTo>
                  <a:lnTo>
                    <a:pt x="758" y="0"/>
                  </a:lnTo>
                  <a:lnTo>
                    <a:pt x="702"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021200" y="5020300"/>
              <a:ext cx="24200" cy="23700"/>
            </a:xfrm>
            <a:custGeom>
              <a:avLst/>
              <a:gdLst/>
              <a:ahLst/>
              <a:cxnLst/>
              <a:rect l="l" t="t" r="r" b="b"/>
              <a:pathLst>
                <a:path w="968" h="948" extrusionOk="0">
                  <a:moveTo>
                    <a:pt x="569" y="341"/>
                  </a:moveTo>
                  <a:lnTo>
                    <a:pt x="607" y="360"/>
                  </a:lnTo>
                  <a:lnTo>
                    <a:pt x="645" y="398"/>
                  </a:lnTo>
                  <a:lnTo>
                    <a:pt x="645" y="455"/>
                  </a:lnTo>
                  <a:lnTo>
                    <a:pt x="626" y="512"/>
                  </a:lnTo>
                  <a:lnTo>
                    <a:pt x="607" y="550"/>
                  </a:lnTo>
                  <a:lnTo>
                    <a:pt x="569" y="569"/>
                  </a:lnTo>
                  <a:lnTo>
                    <a:pt x="456" y="607"/>
                  </a:lnTo>
                  <a:lnTo>
                    <a:pt x="361" y="626"/>
                  </a:lnTo>
                  <a:lnTo>
                    <a:pt x="304" y="626"/>
                  </a:lnTo>
                  <a:lnTo>
                    <a:pt x="380" y="569"/>
                  </a:lnTo>
                  <a:lnTo>
                    <a:pt x="418" y="493"/>
                  </a:lnTo>
                  <a:lnTo>
                    <a:pt x="418" y="436"/>
                  </a:lnTo>
                  <a:lnTo>
                    <a:pt x="418" y="398"/>
                  </a:lnTo>
                  <a:lnTo>
                    <a:pt x="493" y="360"/>
                  </a:lnTo>
                  <a:lnTo>
                    <a:pt x="569" y="341"/>
                  </a:lnTo>
                  <a:close/>
                  <a:moveTo>
                    <a:pt x="569" y="0"/>
                  </a:moveTo>
                  <a:lnTo>
                    <a:pt x="437" y="19"/>
                  </a:lnTo>
                  <a:lnTo>
                    <a:pt x="323" y="76"/>
                  </a:lnTo>
                  <a:lnTo>
                    <a:pt x="209" y="152"/>
                  </a:lnTo>
                  <a:lnTo>
                    <a:pt x="95" y="228"/>
                  </a:lnTo>
                  <a:lnTo>
                    <a:pt x="20" y="322"/>
                  </a:lnTo>
                  <a:lnTo>
                    <a:pt x="1" y="398"/>
                  </a:lnTo>
                  <a:lnTo>
                    <a:pt x="1" y="493"/>
                  </a:lnTo>
                  <a:lnTo>
                    <a:pt x="58" y="569"/>
                  </a:lnTo>
                  <a:lnTo>
                    <a:pt x="114" y="607"/>
                  </a:lnTo>
                  <a:lnTo>
                    <a:pt x="171" y="626"/>
                  </a:lnTo>
                  <a:lnTo>
                    <a:pt x="133" y="664"/>
                  </a:lnTo>
                  <a:lnTo>
                    <a:pt x="95" y="739"/>
                  </a:lnTo>
                  <a:lnTo>
                    <a:pt x="95" y="796"/>
                  </a:lnTo>
                  <a:lnTo>
                    <a:pt x="114" y="853"/>
                  </a:lnTo>
                  <a:lnTo>
                    <a:pt x="152" y="910"/>
                  </a:lnTo>
                  <a:lnTo>
                    <a:pt x="209" y="929"/>
                  </a:lnTo>
                  <a:lnTo>
                    <a:pt x="361" y="948"/>
                  </a:lnTo>
                  <a:lnTo>
                    <a:pt x="512" y="929"/>
                  </a:lnTo>
                  <a:lnTo>
                    <a:pt x="664" y="891"/>
                  </a:lnTo>
                  <a:lnTo>
                    <a:pt x="778" y="815"/>
                  </a:lnTo>
                  <a:lnTo>
                    <a:pt x="835" y="777"/>
                  </a:lnTo>
                  <a:lnTo>
                    <a:pt x="891" y="701"/>
                  </a:lnTo>
                  <a:lnTo>
                    <a:pt x="929" y="626"/>
                  </a:lnTo>
                  <a:lnTo>
                    <a:pt x="967" y="550"/>
                  </a:lnTo>
                  <a:lnTo>
                    <a:pt x="967" y="455"/>
                  </a:lnTo>
                  <a:lnTo>
                    <a:pt x="967" y="379"/>
                  </a:lnTo>
                  <a:lnTo>
                    <a:pt x="948" y="284"/>
                  </a:lnTo>
                  <a:lnTo>
                    <a:pt x="929" y="209"/>
                  </a:lnTo>
                  <a:lnTo>
                    <a:pt x="873" y="133"/>
                  </a:lnTo>
                  <a:lnTo>
                    <a:pt x="797" y="76"/>
                  </a:lnTo>
                  <a:lnTo>
                    <a:pt x="683" y="19"/>
                  </a:lnTo>
                  <a:lnTo>
                    <a:pt x="56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028775" y="5028825"/>
              <a:ext cx="8575" cy="7125"/>
            </a:xfrm>
            <a:custGeom>
              <a:avLst/>
              <a:gdLst/>
              <a:ahLst/>
              <a:cxnLst/>
              <a:rect l="l" t="t" r="r" b="b"/>
              <a:pathLst>
                <a:path w="343" h="285" fill="none" extrusionOk="0">
                  <a:moveTo>
                    <a:pt x="58" y="285"/>
                  </a:moveTo>
                  <a:lnTo>
                    <a:pt x="58" y="285"/>
                  </a:lnTo>
                  <a:lnTo>
                    <a:pt x="1" y="285"/>
                  </a:lnTo>
                  <a:lnTo>
                    <a:pt x="1" y="285"/>
                  </a:lnTo>
                  <a:lnTo>
                    <a:pt x="77" y="228"/>
                  </a:lnTo>
                  <a:lnTo>
                    <a:pt x="77" y="228"/>
                  </a:lnTo>
                  <a:lnTo>
                    <a:pt x="115" y="152"/>
                  </a:lnTo>
                  <a:lnTo>
                    <a:pt x="115" y="95"/>
                  </a:lnTo>
                  <a:lnTo>
                    <a:pt x="115" y="57"/>
                  </a:lnTo>
                  <a:lnTo>
                    <a:pt x="115" y="57"/>
                  </a:lnTo>
                  <a:lnTo>
                    <a:pt x="190" y="19"/>
                  </a:lnTo>
                  <a:lnTo>
                    <a:pt x="190" y="19"/>
                  </a:lnTo>
                  <a:lnTo>
                    <a:pt x="266" y="0"/>
                  </a:lnTo>
                  <a:lnTo>
                    <a:pt x="266" y="0"/>
                  </a:lnTo>
                  <a:lnTo>
                    <a:pt x="304" y="19"/>
                  </a:lnTo>
                  <a:lnTo>
                    <a:pt x="342" y="57"/>
                  </a:lnTo>
                  <a:lnTo>
                    <a:pt x="342" y="57"/>
                  </a:lnTo>
                  <a:lnTo>
                    <a:pt x="342" y="114"/>
                  </a:lnTo>
                  <a:lnTo>
                    <a:pt x="323" y="171"/>
                  </a:lnTo>
                  <a:lnTo>
                    <a:pt x="304" y="209"/>
                  </a:lnTo>
                  <a:lnTo>
                    <a:pt x="266" y="228"/>
                  </a:lnTo>
                  <a:lnTo>
                    <a:pt x="153" y="266"/>
                  </a:lnTo>
                  <a:lnTo>
                    <a:pt x="58" y="2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21200" y="5020300"/>
              <a:ext cx="24200" cy="23700"/>
            </a:xfrm>
            <a:custGeom>
              <a:avLst/>
              <a:gdLst/>
              <a:ahLst/>
              <a:cxnLst/>
              <a:rect l="l" t="t" r="r" b="b"/>
              <a:pathLst>
                <a:path w="968" h="948" fill="none" extrusionOk="0">
                  <a:moveTo>
                    <a:pt x="569" y="0"/>
                  </a:moveTo>
                  <a:lnTo>
                    <a:pt x="569" y="0"/>
                  </a:lnTo>
                  <a:lnTo>
                    <a:pt x="437" y="19"/>
                  </a:lnTo>
                  <a:lnTo>
                    <a:pt x="323" y="76"/>
                  </a:lnTo>
                  <a:lnTo>
                    <a:pt x="209" y="152"/>
                  </a:lnTo>
                  <a:lnTo>
                    <a:pt x="95" y="228"/>
                  </a:lnTo>
                  <a:lnTo>
                    <a:pt x="95" y="228"/>
                  </a:lnTo>
                  <a:lnTo>
                    <a:pt x="20" y="322"/>
                  </a:lnTo>
                  <a:lnTo>
                    <a:pt x="1" y="398"/>
                  </a:lnTo>
                  <a:lnTo>
                    <a:pt x="1" y="493"/>
                  </a:lnTo>
                  <a:lnTo>
                    <a:pt x="58" y="569"/>
                  </a:lnTo>
                  <a:lnTo>
                    <a:pt x="58" y="569"/>
                  </a:lnTo>
                  <a:lnTo>
                    <a:pt x="114" y="607"/>
                  </a:lnTo>
                  <a:lnTo>
                    <a:pt x="171" y="626"/>
                  </a:lnTo>
                  <a:lnTo>
                    <a:pt x="171" y="626"/>
                  </a:lnTo>
                  <a:lnTo>
                    <a:pt x="133" y="664"/>
                  </a:lnTo>
                  <a:lnTo>
                    <a:pt x="95" y="739"/>
                  </a:lnTo>
                  <a:lnTo>
                    <a:pt x="95" y="739"/>
                  </a:lnTo>
                  <a:lnTo>
                    <a:pt x="95" y="796"/>
                  </a:lnTo>
                  <a:lnTo>
                    <a:pt x="114" y="853"/>
                  </a:lnTo>
                  <a:lnTo>
                    <a:pt x="152" y="910"/>
                  </a:lnTo>
                  <a:lnTo>
                    <a:pt x="209" y="929"/>
                  </a:lnTo>
                  <a:lnTo>
                    <a:pt x="209" y="929"/>
                  </a:lnTo>
                  <a:lnTo>
                    <a:pt x="361" y="948"/>
                  </a:lnTo>
                  <a:lnTo>
                    <a:pt x="361" y="948"/>
                  </a:lnTo>
                  <a:lnTo>
                    <a:pt x="512" y="929"/>
                  </a:lnTo>
                  <a:lnTo>
                    <a:pt x="664" y="891"/>
                  </a:lnTo>
                  <a:lnTo>
                    <a:pt x="778" y="815"/>
                  </a:lnTo>
                  <a:lnTo>
                    <a:pt x="835" y="777"/>
                  </a:lnTo>
                  <a:lnTo>
                    <a:pt x="891" y="701"/>
                  </a:lnTo>
                  <a:lnTo>
                    <a:pt x="891" y="701"/>
                  </a:lnTo>
                  <a:lnTo>
                    <a:pt x="929" y="626"/>
                  </a:lnTo>
                  <a:lnTo>
                    <a:pt x="967" y="550"/>
                  </a:lnTo>
                  <a:lnTo>
                    <a:pt x="967" y="455"/>
                  </a:lnTo>
                  <a:lnTo>
                    <a:pt x="967" y="379"/>
                  </a:lnTo>
                  <a:lnTo>
                    <a:pt x="948" y="284"/>
                  </a:lnTo>
                  <a:lnTo>
                    <a:pt x="929" y="209"/>
                  </a:lnTo>
                  <a:lnTo>
                    <a:pt x="873" y="133"/>
                  </a:lnTo>
                  <a:lnTo>
                    <a:pt x="797" y="76"/>
                  </a:lnTo>
                  <a:lnTo>
                    <a:pt x="797" y="76"/>
                  </a:lnTo>
                  <a:lnTo>
                    <a:pt x="683" y="19"/>
                  </a:lnTo>
                  <a:lnTo>
                    <a:pt x="569"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4050" y="5070525"/>
              <a:ext cx="405650" cy="191450"/>
            </a:xfrm>
            <a:custGeom>
              <a:avLst/>
              <a:gdLst/>
              <a:ahLst/>
              <a:cxnLst/>
              <a:rect l="l" t="t" r="r" b="b"/>
              <a:pathLst>
                <a:path w="16226" h="7658" extrusionOk="0">
                  <a:moveTo>
                    <a:pt x="14690" y="2995"/>
                  </a:moveTo>
                  <a:lnTo>
                    <a:pt x="14766" y="3147"/>
                  </a:lnTo>
                  <a:lnTo>
                    <a:pt x="14785" y="3298"/>
                  </a:lnTo>
                  <a:lnTo>
                    <a:pt x="14785" y="3431"/>
                  </a:lnTo>
                  <a:lnTo>
                    <a:pt x="14766" y="3564"/>
                  </a:lnTo>
                  <a:lnTo>
                    <a:pt x="14690" y="3696"/>
                  </a:lnTo>
                  <a:lnTo>
                    <a:pt x="14614" y="3829"/>
                  </a:lnTo>
                  <a:lnTo>
                    <a:pt x="14500" y="3924"/>
                  </a:lnTo>
                  <a:lnTo>
                    <a:pt x="14368" y="4018"/>
                  </a:lnTo>
                  <a:lnTo>
                    <a:pt x="14197" y="4094"/>
                  </a:lnTo>
                  <a:lnTo>
                    <a:pt x="14045" y="4170"/>
                  </a:lnTo>
                  <a:lnTo>
                    <a:pt x="13723" y="4303"/>
                  </a:lnTo>
                  <a:lnTo>
                    <a:pt x="13780" y="3943"/>
                  </a:lnTo>
                  <a:lnTo>
                    <a:pt x="13780" y="3867"/>
                  </a:lnTo>
                  <a:lnTo>
                    <a:pt x="13723" y="3791"/>
                  </a:lnTo>
                  <a:lnTo>
                    <a:pt x="13666" y="3753"/>
                  </a:lnTo>
                  <a:lnTo>
                    <a:pt x="13591" y="3734"/>
                  </a:lnTo>
                  <a:lnTo>
                    <a:pt x="13553" y="3753"/>
                  </a:lnTo>
                  <a:lnTo>
                    <a:pt x="13515" y="3772"/>
                  </a:lnTo>
                  <a:lnTo>
                    <a:pt x="13477" y="3810"/>
                  </a:lnTo>
                  <a:lnTo>
                    <a:pt x="13458" y="3867"/>
                  </a:lnTo>
                  <a:lnTo>
                    <a:pt x="13382" y="4379"/>
                  </a:lnTo>
                  <a:lnTo>
                    <a:pt x="13325" y="4644"/>
                  </a:lnTo>
                  <a:lnTo>
                    <a:pt x="13249" y="4909"/>
                  </a:lnTo>
                  <a:lnTo>
                    <a:pt x="13192" y="5023"/>
                  </a:lnTo>
                  <a:lnTo>
                    <a:pt x="13136" y="5118"/>
                  </a:lnTo>
                  <a:lnTo>
                    <a:pt x="13060" y="5212"/>
                  </a:lnTo>
                  <a:lnTo>
                    <a:pt x="12984" y="5307"/>
                  </a:lnTo>
                  <a:lnTo>
                    <a:pt x="12889" y="5364"/>
                  </a:lnTo>
                  <a:lnTo>
                    <a:pt x="12794" y="5421"/>
                  </a:lnTo>
                  <a:lnTo>
                    <a:pt x="12662" y="5459"/>
                  </a:lnTo>
                  <a:lnTo>
                    <a:pt x="12415" y="5459"/>
                  </a:lnTo>
                  <a:lnTo>
                    <a:pt x="12302" y="5440"/>
                  </a:lnTo>
                  <a:lnTo>
                    <a:pt x="11866" y="5326"/>
                  </a:lnTo>
                  <a:lnTo>
                    <a:pt x="11449" y="5212"/>
                  </a:lnTo>
                  <a:lnTo>
                    <a:pt x="11032" y="5061"/>
                  </a:lnTo>
                  <a:lnTo>
                    <a:pt x="10615" y="4909"/>
                  </a:lnTo>
                  <a:lnTo>
                    <a:pt x="10804" y="4833"/>
                  </a:lnTo>
                  <a:lnTo>
                    <a:pt x="11013" y="4777"/>
                  </a:lnTo>
                  <a:lnTo>
                    <a:pt x="11449" y="4701"/>
                  </a:lnTo>
                  <a:lnTo>
                    <a:pt x="11866" y="4606"/>
                  </a:lnTo>
                  <a:lnTo>
                    <a:pt x="12036" y="4549"/>
                  </a:lnTo>
                  <a:lnTo>
                    <a:pt x="12207" y="4473"/>
                  </a:lnTo>
                  <a:lnTo>
                    <a:pt x="12359" y="4379"/>
                  </a:lnTo>
                  <a:lnTo>
                    <a:pt x="12510" y="4246"/>
                  </a:lnTo>
                  <a:lnTo>
                    <a:pt x="12662" y="4113"/>
                  </a:lnTo>
                  <a:lnTo>
                    <a:pt x="12794" y="3962"/>
                  </a:lnTo>
                  <a:lnTo>
                    <a:pt x="12927" y="3810"/>
                  </a:lnTo>
                  <a:lnTo>
                    <a:pt x="13079" y="3677"/>
                  </a:lnTo>
                  <a:lnTo>
                    <a:pt x="13230" y="3564"/>
                  </a:lnTo>
                  <a:lnTo>
                    <a:pt x="13382" y="3469"/>
                  </a:lnTo>
                  <a:lnTo>
                    <a:pt x="13553" y="3393"/>
                  </a:lnTo>
                  <a:lnTo>
                    <a:pt x="13742" y="3317"/>
                  </a:lnTo>
                  <a:lnTo>
                    <a:pt x="13932" y="3260"/>
                  </a:lnTo>
                  <a:lnTo>
                    <a:pt x="14140" y="3203"/>
                  </a:lnTo>
                  <a:lnTo>
                    <a:pt x="14406" y="3128"/>
                  </a:lnTo>
                  <a:lnTo>
                    <a:pt x="14557" y="3071"/>
                  </a:lnTo>
                  <a:lnTo>
                    <a:pt x="14690" y="2995"/>
                  </a:lnTo>
                  <a:close/>
                  <a:moveTo>
                    <a:pt x="1043" y="1839"/>
                  </a:moveTo>
                  <a:lnTo>
                    <a:pt x="1138" y="1877"/>
                  </a:lnTo>
                  <a:lnTo>
                    <a:pt x="1233" y="1915"/>
                  </a:lnTo>
                  <a:lnTo>
                    <a:pt x="1309" y="1971"/>
                  </a:lnTo>
                  <a:lnTo>
                    <a:pt x="1366" y="2047"/>
                  </a:lnTo>
                  <a:lnTo>
                    <a:pt x="1422" y="2161"/>
                  </a:lnTo>
                  <a:lnTo>
                    <a:pt x="1441" y="2294"/>
                  </a:lnTo>
                  <a:lnTo>
                    <a:pt x="1441" y="2445"/>
                  </a:lnTo>
                  <a:lnTo>
                    <a:pt x="1422" y="2654"/>
                  </a:lnTo>
                  <a:lnTo>
                    <a:pt x="1422" y="2767"/>
                  </a:lnTo>
                  <a:lnTo>
                    <a:pt x="1441" y="2862"/>
                  </a:lnTo>
                  <a:lnTo>
                    <a:pt x="1479" y="2938"/>
                  </a:lnTo>
                  <a:lnTo>
                    <a:pt x="1536" y="3014"/>
                  </a:lnTo>
                  <a:lnTo>
                    <a:pt x="1593" y="3090"/>
                  </a:lnTo>
                  <a:lnTo>
                    <a:pt x="1688" y="3147"/>
                  </a:lnTo>
                  <a:lnTo>
                    <a:pt x="1858" y="3222"/>
                  </a:lnTo>
                  <a:lnTo>
                    <a:pt x="1953" y="3241"/>
                  </a:lnTo>
                  <a:lnTo>
                    <a:pt x="2029" y="3241"/>
                  </a:lnTo>
                  <a:lnTo>
                    <a:pt x="2256" y="3222"/>
                  </a:lnTo>
                  <a:lnTo>
                    <a:pt x="2484" y="3203"/>
                  </a:lnTo>
                  <a:lnTo>
                    <a:pt x="2598" y="3184"/>
                  </a:lnTo>
                  <a:lnTo>
                    <a:pt x="2711" y="3203"/>
                  </a:lnTo>
                  <a:lnTo>
                    <a:pt x="2825" y="3222"/>
                  </a:lnTo>
                  <a:lnTo>
                    <a:pt x="2939" y="3260"/>
                  </a:lnTo>
                  <a:lnTo>
                    <a:pt x="3033" y="3317"/>
                  </a:lnTo>
                  <a:lnTo>
                    <a:pt x="3128" y="3374"/>
                  </a:lnTo>
                  <a:lnTo>
                    <a:pt x="3204" y="3450"/>
                  </a:lnTo>
                  <a:lnTo>
                    <a:pt x="3356" y="3620"/>
                  </a:lnTo>
                  <a:lnTo>
                    <a:pt x="3488" y="3829"/>
                  </a:lnTo>
                  <a:lnTo>
                    <a:pt x="3602" y="4037"/>
                  </a:lnTo>
                  <a:lnTo>
                    <a:pt x="3811" y="4454"/>
                  </a:lnTo>
                  <a:lnTo>
                    <a:pt x="3905" y="4644"/>
                  </a:lnTo>
                  <a:lnTo>
                    <a:pt x="3981" y="4758"/>
                  </a:lnTo>
                  <a:lnTo>
                    <a:pt x="4038" y="4852"/>
                  </a:lnTo>
                  <a:lnTo>
                    <a:pt x="4133" y="4928"/>
                  </a:lnTo>
                  <a:lnTo>
                    <a:pt x="4228" y="5004"/>
                  </a:lnTo>
                  <a:lnTo>
                    <a:pt x="4322" y="5042"/>
                  </a:lnTo>
                  <a:lnTo>
                    <a:pt x="4436" y="5061"/>
                  </a:lnTo>
                  <a:lnTo>
                    <a:pt x="4531" y="5042"/>
                  </a:lnTo>
                  <a:lnTo>
                    <a:pt x="4701" y="5004"/>
                  </a:lnTo>
                  <a:lnTo>
                    <a:pt x="4872" y="4947"/>
                  </a:lnTo>
                  <a:lnTo>
                    <a:pt x="5024" y="4890"/>
                  </a:lnTo>
                  <a:lnTo>
                    <a:pt x="5175" y="4871"/>
                  </a:lnTo>
                  <a:lnTo>
                    <a:pt x="5308" y="4890"/>
                  </a:lnTo>
                  <a:lnTo>
                    <a:pt x="5422" y="4947"/>
                  </a:lnTo>
                  <a:lnTo>
                    <a:pt x="5554" y="5061"/>
                  </a:lnTo>
                  <a:lnTo>
                    <a:pt x="5668" y="5250"/>
                  </a:lnTo>
                  <a:lnTo>
                    <a:pt x="5763" y="5440"/>
                  </a:lnTo>
                  <a:lnTo>
                    <a:pt x="5839" y="5648"/>
                  </a:lnTo>
                  <a:lnTo>
                    <a:pt x="5914" y="5857"/>
                  </a:lnTo>
                  <a:lnTo>
                    <a:pt x="5971" y="5952"/>
                  </a:lnTo>
                  <a:lnTo>
                    <a:pt x="6047" y="6046"/>
                  </a:lnTo>
                  <a:lnTo>
                    <a:pt x="6199" y="6198"/>
                  </a:lnTo>
                  <a:lnTo>
                    <a:pt x="6369" y="6312"/>
                  </a:lnTo>
                  <a:lnTo>
                    <a:pt x="6540" y="6369"/>
                  </a:lnTo>
                  <a:lnTo>
                    <a:pt x="6710" y="6388"/>
                  </a:lnTo>
                  <a:lnTo>
                    <a:pt x="6900" y="6369"/>
                  </a:lnTo>
                  <a:lnTo>
                    <a:pt x="7108" y="6312"/>
                  </a:lnTo>
                  <a:lnTo>
                    <a:pt x="7393" y="6217"/>
                  </a:lnTo>
                  <a:lnTo>
                    <a:pt x="7620" y="6103"/>
                  </a:lnTo>
                  <a:lnTo>
                    <a:pt x="7886" y="6009"/>
                  </a:lnTo>
                  <a:lnTo>
                    <a:pt x="8018" y="5971"/>
                  </a:lnTo>
                  <a:lnTo>
                    <a:pt x="8189" y="5952"/>
                  </a:lnTo>
                  <a:lnTo>
                    <a:pt x="8530" y="5952"/>
                  </a:lnTo>
                  <a:lnTo>
                    <a:pt x="8757" y="5990"/>
                  </a:lnTo>
                  <a:lnTo>
                    <a:pt x="8966" y="6009"/>
                  </a:lnTo>
                  <a:lnTo>
                    <a:pt x="9193" y="6027"/>
                  </a:lnTo>
                  <a:lnTo>
                    <a:pt x="9364" y="6009"/>
                  </a:lnTo>
                  <a:lnTo>
                    <a:pt x="9497" y="5990"/>
                  </a:lnTo>
                  <a:lnTo>
                    <a:pt x="9629" y="5933"/>
                  </a:lnTo>
                  <a:lnTo>
                    <a:pt x="9743" y="5876"/>
                  </a:lnTo>
                  <a:lnTo>
                    <a:pt x="9838" y="5781"/>
                  </a:lnTo>
                  <a:lnTo>
                    <a:pt x="9932" y="5686"/>
                  </a:lnTo>
                  <a:lnTo>
                    <a:pt x="9989" y="5592"/>
                  </a:lnTo>
                  <a:lnTo>
                    <a:pt x="10122" y="5326"/>
                  </a:lnTo>
                  <a:lnTo>
                    <a:pt x="10179" y="5231"/>
                  </a:lnTo>
                  <a:lnTo>
                    <a:pt x="10236" y="5156"/>
                  </a:lnTo>
                  <a:lnTo>
                    <a:pt x="10312" y="5080"/>
                  </a:lnTo>
                  <a:lnTo>
                    <a:pt x="10406" y="5023"/>
                  </a:lnTo>
                  <a:lnTo>
                    <a:pt x="10406" y="5080"/>
                  </a:lnTo>
                  <a:lnTo>
                    <a:pt x="10425" y="5137"/>
                  </a:lnTo>
                  <a:lnTo>
                    <a:pt x="10444" y="5175"/>
                  </a:lnTo>
                  <a:lnTo>
                    <a:pt x="10501" y="5212"/>
                  </a:lnTo>
                  <a:lnTo>
                    <a:pt x="10918" y="5364"/>
                  </a:lnTo>
                  <a:lnTo>
                    <a:pt x="11335" y="5516"/>
                  </a:lnTo>
                  <a:lnTo>
                    <a:pt x="10823" y="5857"/>
                  </a:lnTo>
                  <a:lnTo>
                    <a:pt x="10293" y="6198"/>
                  </a:lnTo>
                  <a:lnTo>
                    <a:pt x="9762" y="6501"/>
                  </a:lnTo>
                  <a:lnTo>
                    <a:pt x="9231" y="6767"/>
                  </a:lnTo>
                  <a:lnTo>
                    <a:pt x="8966" y="6880"/>
                  </a:lnTo>
                  <a:lnTo>
                    <a:pt x="8701" y="6975"/>
                  </a:lnTo>
                  <a:lnTo>
                    <a:pt x="8435" y="7070"/>
                  </a:lnTo>
                  <a:lnTo>
                    <a:pt x="8151" y="7146"/>
                  </a:lnTo>
                  <a:lnTo>
                    <a:pt x="7886" y="7203"/>
                  </a:lnTo>
                  <a:lnTo>
                    <a:pt x="7601" y="7259"/>
                  </a:lnTo>
                  <a:lnTo>
                    <a:pt x="7336" y="7278"/>
                  </a:lnTo>
                  <a:lnTo>
                    <a:pt x="7052" y="7297"/>
                  </a:lnTo>
                  <a:lnTo>
                    <a:pt x="6786" y="7278"/>
                  </a:lnTo>
                  <a:lnTo>
                    <a:pt x="6521" y="7259"/>
                  </a:lnTo>
                  <a:lnTo>
                    <a:pt x="6237" y="7203"/>
                  </a:lnTo>
                  <a:lnTo>
                    <a:pt x="5971" y="7146"/>
                  </a:lnTo>
                  <a:lnTo>
                    <a:pt x="5687" y="7051"/>
                  </a:lnTo>
                  <a:lnTo>
                    <a:pt x="5403" y="6956"/>
                  </a:lnTo>
                  <a:lnTo>
                    <a:pt x="5137" y="6824"/>
                  </a:lnTo>
                  <a:lnTo>
                    <a:pt x="4853" y="6672"/>
                  </a:lnTo>
                  <a:lnTo>
                    <a:pt x="4436" y="6407"/>
                  </a:lnTo>
                  <a:lnTo>
                    <a:pt x="4019" y="6122"/>
                  </a:lnTo>
                  <a:lnTo>
                    <a:pt x="3621" y="5838"/>
                  </a:lnTo>
                  <a:lnTo>
                    <a:pt x="3242" y="5535"/>
                  </a:lnTo>
                  <a:lnTo>
                    <a:pt x="3450" y="5592"/>
                  </a:lnTo>
                  <a:lnTo>
                    <a:pt x="3678" y="5648"/>
                  </a:lnTo>
                  <a:lnTo>
                    <a:pt x="3905" y="5667"/>
                  </a:lnTo>
                  <a:lnTo>
                    <a:pt x="4417" y="5667"/>
                  </a:lnTo>
                  <a:lnTo>
                    <a:pt x="4682" y="5648"/>
                  </a:lnTo>
                  <a:lnTo>
                    <a:pt x="4929" y="5611"/>
                  </a:lnTo>
                  <a:lnTo>
                    <a:pt x="5175" y="5554"/>
                  </a:lnTo>
                  <a:lnTo>
                    <a:pt x="5232" y="5535"/>
                  </a:lnTo>
                  <a:lnTo>
                    <a:pt x="5270" y="5478"/>
                  </a:lnTo>
                  <a:lnTo>
                    <a:pt x="5289" y="5440"/>
                  </a:lnTo>
                  <a:lnTo>
                    <a:pt x="5289" y="5383"/>
                  </a:lnTo>
                  <a:lnTo>
                    <a:pt x="5270" y="5326"/>
                  </a:lnTo>
                  <a:lnTo>
                    <a:pt x="5232" y="5269"/>
                  </a:lnTo>
                  <a:lnTo>
                    <a:pt x="5194" y="5250"/>
                  </a:lnTo>
                  <a:lnTo>
                    <a:pt x="5137" y="5231"/>
                  </a:lnTo>
                  <a:lnTo>
                    <a:pt x="5099" y="5231"/>
                  </a:lnTo>
                  <a:lnTo>
                    <a:pt x="4644" y="5307"/>
                  </a:lnTo>
                  <a:lnTo>
                    <a:pt x="4417" y="5326"/>
                  </a:lnTo>
                  <a:lnTo>
                    <a:pt x="4171" y="5345"/>
                  </a:lnTo>
                  <a:lnTo>
                    <a:pt x="3905" y="5326"/>
                  </a:lnTo>
                  <a:lnTo>
                    <a:pt x="3640" y="5288"/>
                  </a:lnTo>
                  <a:lnTo>
                    <a:pt x="3375" y="5231"/>
                  </a:lnTo>
                  <a:lnTo>
                    <a:pt x="3128" y="5137"/>
                  </a:lnTo>
                  <a:lnTo>
                    <a:pt x="3033" y="5080"/>
                  </a:lnTo>
                  <a:lnTo>
                    <a:pt x="2958" y="5004"/>
                  </a:lnTo>
                  <a:lnTo>
                    <a:pt x="2901" y="4909"/>
                  </a:lnTo>
                  <a:lnTo>
                    <a:pt x="2863" y="4814"/>
                  </a:lnTo>
                  <a:lnTo>
                    <a:pt x="2825" y="4701"/>
                  </a:lnTo>
                  <a:lnTo>
                    <a:pt x="2806" y="4587"/>
                  </a:lnTo>
                  <a:lnTo>
                    <a:pt x="2768" y="4322"/>
                  </a:lnTo>
                  <a:lnTo>
                    <a:pt x="2768" y="3791"/>
                  </a:lnTo>
                  <a:lnTo>
                    <a:pt x="2749" y="3564"/>
                  </a:lnTo>
                  <a:lnTo>
                    <a:pt x="2730" y="3469"/>
                  </a:lnTo>
                  <a:lnTo>
                    <a:pt x="2711" y="3374"/>
                  </a:lnTo>
                  <a:lnTo>
                    <a:pt x="2673" y="3317"/>
                  </a:lnTo>
                  <a:lnTo>
                    <a:pt x="2654" y="3279"/>
                  </a:lnTo>
                  <a:lnTo>
                    <a:pt x="2598" y="3260"/>
                  </a:lnTo>
                  <a:lnTo>
                    <a:pt x="2541" y="3241"/>
                  </a:lnTo>
                  <a:lnTo>
                    <a:pt x="2503" y="3241"/>
                  </a:lnTo>
                  <a:lnTo>
                    <a:pt x="2427" y="3260"/>
                  </a:lnTo>
                  <a:lnTo>
                    <a:pt x="2389" y="3298"/>
                  </a:lnTo>
                  <a:lnTo>
                    <a:pt x="2351" y="3336"/>
                  </a:lnTo>
                  <a:lnTo>
                    <a:pt x="2351" y="3355"/>
                  </a:lnTo>
                  <a:lnTo>
                    <a:pt x="2332" y="3431"/>
                  </a:lnTo>
                  <a:lnTo>
                    <a:pt x="2332" y="3507"/>
                  </a:lnTo>
                  <a:lnTo>
                    <a:pt x="2370" y="3564"/>
                  </a:lnTo>
                  <a:lnTo>
                    <a:pt x="2427" y="3601"/>
                  </a:lnTo>
                  <a:lnTo>
                    <a:pt x="2446" y="3753"/>
                  </a:lnTo>
                  <a:lnTo>
                    <a:pt x="2465" y="3943"/>
                  </a:lnTo>
                  <a:lnTo>
                    <a:pt x="2465" y="4322"/>
                  </a:lnTo>
                  <a:lnTo>
                    <a:pt x="2484" y="4492"/>
                  </a:lnTo>
                  <a:lnTo>
                    <a:pt x="2503" y="4682"/>
                  </a:lnTo>
                  <a:lnTo>
                    <a:pt x="2522" y="4852"/>
                  </a:lnTo>
                  <a:lnTo>
                    <a:pt x="2579" y="5023"/>
                  </a:lnTo>
                  <a:lnTo>
                    <a:pt x="2579" y="5023"/>
                  </a:lnTo>
                  <a:lnTo>
                    <a:pt x="2294" y="4796"/>
                  </a:lnTo>
                  <a:lnTo>
                    <a:pt x="1783" y="4416"/>
                  </a:lnTo>
                  <a:lnTo>
                    <a:pt x="1536" y="4227"/>
                  </a:lnTo>
                  <a:lnTo>
                    <a:pt x="1328" y="4018"/>
                  </a:lnTo>
                  <a:lnTo>
                    <a:pt x="1252" y="3905"/>
                  </a:lnTo>
                  <a:lnTo>
                    <a:pt x="1176" y="3791"/>
                  </a:lnTo>
                  <a:lnTo>
                    <a:pt x="1100" y="3658"/>
                  </a:lnTo>
                  <a:lnTo>
                    <a:pt x="1062" y="3526"/>
                  </a:lnTo>
                  <a:lnTo>
                    <a:pt x="1024" y="3393"/>
                  </a:lnTo>
                  <a:lnTo>
                    <a:pt x="1005" y="3222"/>
                  </a:lnTo>
                  <a:lnTo>
                    <a:pt x="1005" y="3052"/>
                  </a:lnTo>
                  <a:lnTo>
                    <a:pt x="1024" y="2881"/>
                  </a:lnTo>
                  <a:lnTo>
                    <a:pt x="1062" y="2616"/>
                  </a:lnTo>
                  <a:lnTo>
                    <a:pt x="1081" y="2369"/>
                  </a:lnTo>
                  <a:lnTo>
                    <a:pt x="1081" y="2123"/>
                  </a:lnTo>
                  <a:lnTo>
                    <a:pt x="1043" y="1877"/>
                  </a:lnTo>
                  <a:lnTo>
                    <a:pt x="1043" y="1839"/>
                  </a:lnTo>
                  <a:close/>
                  <a:moveTo>
                    <a:pt x="15353" y="0"/>
                  </a:moveTo>
                  <a:lnTo>
                    <a:pt x="15296" y="19"/>
                  </a:lnTo>
                  <a:lnTo>
                    <a:pt x="15258" y="38"/>
                  </a:lnTo>
                  <a:lnTo>
                    <a:pt x="15239" y="95"/>
                  </a:lnTo>
                  <a:lnTo>
                    <a:pt x="15221" y="133"/>
                  </a:lnTo>
                  <a:lnTo>
                    <a:pt x="15221" y="190"/>
                  </a:lnTo>
                  <a:lnTo>
                    <a:pt x="15239" y="247"/>
                  </a:lnTo>
                  <a:lnTo>
                    <a:pt x="15277" y="304"/>
                  </a:lnTo>
                  <a:lnTo>
                    <a:pt x="15334" y="341"/>
                  </a:lnTo>
                  <a:lnTo>
                    <a:pt x="15486" y="417"/>
                  </a:lnTo>
                  <a:lnTo>
                    <a:pt x="15619" y="512"/>
                  </a:lnTo>
                  <a:lnTo>
                    <a:pt x="15732" y="626"/>
                  </a:lnTo>
                  <a:lnTo>
                    <a:pt x="15808" y="739"/>
                  </a:lnTo>
                  <a:lnTo>
                    <a:pt x="15846" y="872"/>
                  </a:lnTo>
                  <a:lnTo>
                    <a:pt x="15884" y="986"/>
                  </a:lnTo>
                  <a:lnTo>
                    <a:pt x="15884" y="1119"/>
                  </a:lnTo>
                  <a:lnTo>
                    <a:pt x="15846" y="1251"/>
                  </a:lnTo>
                  <a:lnTo>
                    <a:pt x="15808" y="1384"/>
                  </a:lnTo>
                  <a:lnTo>
                    <a:pt x="15751" y="1498"/>
                  </a:lnTo>
                  <a:lnTo>
                    <a:pt x="15656" y="1611"/>
                  </a:lnTo>
                  <a:lnTo>
                    <a:pt x="15562" y="1706"/>
                  </a:lnTo>
                  <a:lnTo>
                    <a:pt x="15448" y="1782"/>
                  </a:lnTo>
                  <a:lnTo>
                    <a:pt x="15315" y="1839"/>
                  </a:lnTo>
                  <a:lnTo>
                    <a:pt x="15183" y="1877"/>
                  </a:lnTo>
                  <a:lnTo>
                    <a:pt x="15012" y="1896"/>
                  </a:lnTo>
                  <a:lnTo>
                    <a:pt x="14955" y="1915"/>
                  </a:lnTo>
                  <a:lnTo>
                    <a:pt x="14898" y="1952"/>
                  </a:lnTo>
                  <a:lnTo>
                    <a:pt x="14860" y="2009"/>
                  </a:lnTo>
                  <a:lnTo>
                    <a:pt x="14860" y="2066"/>
                  </a:lnTo>
                  <a:lnTo>
                    <a:pt x="14860" y="2218"/>
                  </a:lnTo>
                  <a:lnTo>
                    <a:pt x="14822" y="2351"/>
                  </a:lnTo>
                  <a:lnTo>
                    <a:pt x="14785" y="2445"/>
                  </a:lnTo>
                  <a:lnTo>
                    <a:pt x="14709" y="2559"/>
                  </a:lnTo>
                  <a:lnTo>
                    <a:pt x="14633" y="2635"/>
                  </a:lnTo>
                  <a:lnTo>
                    <a:pt x="14538" y="2711"/>
                  </a:lnTo>
                  <a:lnTo>
                    <a:pt x="14424" y="2767"/>
                  </a:lnTo>
                  <a:lnTo>
                    <a:pt x="14292" y="2824"/>
                  </a:lnTo>
                  <a:lnTo>
                    <a:pt x="14045" y="2900"/>
                  </a:lnTo>
                  <a:lnTo>
                    <a:pt x="13780" y="2976"/>
                  </a:lnTo>
                  <a:lnTo>
                    <a:pt x="13515" y="3014"/>
                  </a:lnTo>
                  <a:lnTo>
                    <a:pt x="13306" y="3090"/>
                  </a:lnTo>
                  <a:lnTo>
                    <a:pt x="13136" y="3166"/>
                  </a:lnTo>
                  <a:lnTo>
                    <a:pt x="12965" y="3279"/>
                  </a:lnTo>
                  <a:lnTo>
                    <a:pt x="12832" y="3412"/>
                  </a:lnTo>
                  <a:lnTo>
                    <a:pt x="12700" y="3545"/>
                  </a:lnTo>
                  <a:lnTo>
                    <a:pt x="12377" y="3886"/>
                  </a:lnTo>
                  <a:lnTo>
                    <a:pt x="12207" y="4037"/>
                  </a:lnTo>
                  <a:lnTo>
                    <a:pt x="12036" y="4151"/>
                  </a:lnTo>
                  <a:lnTo>
                    <a:pt x="11847" y="4265"/>
                  </a:lnTo>
                  <a:lnTo>
                    <a:pt x="11657" y="4360"/>
                  </a:lnTo>
                  <a:lnTo>
                    <a:pt x="11430" y="4416"/>
                  </a:lnTo>
                  <a:lnTo>
                    <a:pt x="11183" y="4454"/>
                  </a:lnTo>
                  <a:lnTo>
                    <a:pt x="10729" y="4511"/>
                  </a:lnTo>
                  <a:lnTo>
                    <a:pt x="10482" y="4549"/>
                  </a:lnTo>
                  <a:lnTo>
                    <a:pt x="10368" y="4587"/>
                  </a:lnTo>
                  <a:lnTo>
                    <a:pt x="10274" y="4644"/>
                  </a:lnTo>
                  <a:lnTo>
                    <a:pt x="10160" y="4720"/>
                  </a:lnTo>
                  <a:lnTo>
                    <a:pt x="10065" y="4796"/>
                  </a:lnTo>
                  <a:lnTo>
                    <a:pt x="9970" y="4871"/>
                  </a:lnTo>
                  <a:lnTo>
                    <a:pt x="9914" y="4985"/>
                  </a:lnTo>
                  <a:lnTo>
                    <a:pt x="9819" y="5194"/>
                  </a:lnTo>
                  <a:lnTo>
                    <a:pt x="9705" y="5345"/>
                  </a:lnTo>
                  <a:lnTo>
                    <a:pt x="9591" y="5478"/>
                  </a:lnTo>
                  <a:lnTo>
                    <a:pt x="9478" y="5573"/>
                  </a:lnTo>
                  <a:lnTo>
                    <a:pt x="9364" y="5629"/>
                  </a:lnTo>
                  <a:lnTo>
                    <a:pt x="9231" y="5667"/>
                  </a:lnTo>
                  <a:lnTo>
                    <a:pt x="9099" y="5686"/>
                  </a:lnTo>
                  <a:lnTo>
                    <a:pt x="8966" y="5705"/>
                  </a:lnTo>
                  <a:lnTo>
                    <a:pt x="8757" y="5686"/>
                  </a:lnTo>
                  <a:lnTo>
                    <a:pt x="8549" y="5667"/>
                  </a:lnTo>
                  <a:lnTo>
                    <a:pt x="8321" y="5648"/>
                  </a:lnTo>
                  <a:lnTo>
                    <a:pt x="8113" y="5629"/>
                  </a:lnTo>
                  <a:lnTo>
                    <a:pt x="7923" y="5648"/>
                  </a:lnTo>
                  <a:lnTo>
                    <a:pt x="7734" y="5686"/>
                  </a:lnTo>
                  <a:lnTo>
                    <a:pt x="7544" y="5762"/>
                  </a:lnTo>
                  <a:lnTo>
                    <a:pt x="7203" y="5933"/>
                  </a:lnTo>
                  <a:lnTo>
                    <a:pt x="7071" y="5990"/>
                  </a:lnTo>
                  <a:lnTo>
                    <a:pt x="6938" y="6027"/>
                  </a:lnTo>
                  <a:lnTo>
                    <a:pt x="6824" y="6046"/>
                  </a:lnTo>
                  <a:lnTo>
                    <a:pt x="6729" y="6065"/>
                  </a:lnTo>
                  <a:lnTo>
                    <a:pt x="6616" y="6046"/>
                  </a:lnTo>
                  <a:lnTo>
                    <a:pt x="6521" y="6027"/>
                  </a:lnTo>
                  <a:lnTo>
                    <a:pt x="6445" y="5971"/>
                  </a:lnTo>
                  <a:lnTo>
                    <a:pt x="6369" y="5914"/>
                  </a:lnTo>
                  <a:lnTo>
                    <a:pt x="6312" y="5857"/>
                  </a:lnTo>
                  <a:lnTo>
                    <a:pt x="6256" y="5781"/>
                  </a:lnTo>
                  <a:lnTo>
                    <a:pt x="6161" y="5592"/>
                  </a:lnTo>
                  <a:lnTo>
                    <a:pt x="6009" y="5194"/>
                  </a:lnTo>
                  <a:lnTo>
                    <a:pt x="5933" y="5023"/>
                  </a:lnTo>
                  <a:lnTo>
                    <a:pt x="5820" y="4871"/>
                  </a:lnTo>
                  <a:lnTo>
                    <a:pt x="5706" y="4739"/>
                  </a:lnTo>
                  <a:lnTo>
                    <a:pt x="5573" y="4644"/>
                  </a:lnTo>
                  <a:lnTo>
                    <a:pt x="5441" y="4568"/>
                  </a:lnTo>
                  <a:lnTo>
                    <a:pt x="5270" y="4530"/>
                  </a:lnTo>
                  <a:lnTo>
                    <a:pt x="5194" y="4511"/>
                  </a:lnTo>
                  <a:lnTo>
                    <a:pt x="5118" y="4530"/>
                  </a:lnTo>
                  <a:lnTo>
                    <a:pt x="5024" y="4549"/>
                  </a:lnTo>
                  <a:lnTo>
                    <a:pt x="4853" y="4606"/>
                  </a:lnTo>
                  <a:lnTo>
                    <a:pt x="4682" y="4682"/>
                  </a:lnTo>
                  <a:lnTo>
                    <a:pt x="4607" y="4701"/>
                  </a:lnTo>
                  <a:lnTo>
                    <a:pt x="4436" y="4701"/>
                  </a:lnTo>
                  <a:lnTo>
                    <a:pt x="4360" y="4663"/>
                  </a:lnTo>
                  <a:lnTo>
                    <a:pt x="4284" y="4606"/>
                  </a:lnTo>
                  <a:lnTo>
                    <a:pt x="4228" y="4530"/>
                  </a:lnTo>
                  <a:lnTo>
                    <a:pt x="4095" y="4322"/>
                  </a:lnTo>
                  <a:lnTo>
                    <a:pt x="3981" y="4075"/>
                  </a:lnTo>
                  <a:lnTo>
                    <a:pt x="3848" y="3829"/>
                  </a:lnTo>
                  <a:lnTo>
                    <a:pt x="3716" y="3582"/>
                  </a:lnTo>
                  <a:lnTo>
                    <a:pt x="3564" y="3336"/>
                  </a:lnTo>
                  <a:lnTo>
                    <a:pt x="3488" y="3222"/>
                  </a:lnTo>
                  <a:lnTo>
                    <a:pt x="3394" y="3128"/>
                  </a:lnTo>
                  <a:lnTo>
                    <a:pt x="3299" y="3052"/>
                  </a:lnTo>
                  <a:lnTo>
                    <a:pt x="3185" y="2976"/>
                  </a:lnTo>
                  <a:lnTo>
                    <a:pt x="3052" y="2938"/>
                  </a:lnTo>
                  <a:lnTo>
                    <a:pt x="2920" y="2900"/>
                  </a:lnTo>
                  <a:lnTo>
                    <a:pt x="2768" y="2881"/>
                  </a:lnTo>
                  <a:lnTo>
                    <a:pt x="2598" y="2862"/>
                  </a:lnTo>
                  <a:lnTo>
                    <a:pt x="2351" y="2881"/>
                  </a:lnTo>
                  <a:lnTo>
                    <a:pt x="2086" y="2900"/>
                  </a:lnTo>
                  <a:lnTo>
                    <a:pt x="2048" y="2919"/>
                  </a:lnTo>
                  <a:lnTo>
                    <a:pt x="1972" y="2900"/>
                  </a:lnTo>
                  <a:lnTo>
                    <a:pt x="1915" y="2881"/>
                  </a:lnTo>
                  <a:lnTo>
                    <a:pt x="1877" y="2843"/>
                  </a:lnTo>
                  <a:lnTo>
                    <a:pt x="1839" y="2786"/>
                  </a:lnTo>
                  <a:lnTo>
                    <a:pt x="1801" y="2654"/>
                  </a:lnTo>
                  <a:lnTo>
                    <a:pt x="1801" y="2483"/>
                  </a:lnTo>
                  <a:lnTo>
                    <a:pt x="1820" y="2161"/>
                  </a:lnTo>
                  <a:lnTo>
                    <a:pt x="1820" y="2028"/>
                  </a:lnTo>
                  <a:lnTo>
                    <a:pt x="1801" y="1915"/>
                  </a:lnTo>
                  <a:lnTo>
                    <a:pt x="1726" y="1801"/>
                  </a:lnTo>
                  <a:lnTo>
                    <a:pt x="1650" y="1706"/>
                  </a:lnTo>
                  <a:lnTo>
                    <a:pt x="1555" y="1630"/>
                  </a:lnTo>
                  <a:lnTo>
                    <a:pt x="1441" y="1573"/>
                  </a:lnTo>
                  <a:lnTo>
                    <a:pt x="1366" y="1536"/>
                  </a:lnTo>
                  <a:lnTo>
                    <a:pt x="1271" y="1517"/>
                  </a:lnTo>
                  <a:lnTo>
                    <a:pt x="1081" y="1479"/>
                  </a:lnTo>
                  <a:lnTo>
                    <a:pt x="911" y="1441"/>
                  </a:lnTo>
                  <a:lnTo>
                    <a:pt x="797" y="1441"/>
                  </a:lnTo>
                  <a:lnTo>
                    <a:pt x="702" y="1384"/>
                  </a:lnTo>
                  <a:lnTo>
                    <a:pt x="645" y="1327"/>
                  </a:lnTo>
                  <a:lnTo>
                    <a:pt x="607" y="1251"/>
                  </a:lnTo>
                  <a:lnTo>
                    <a:pt x="588" y="1137"/>
                  </a:lnTo>
                  <a:lnTo>
                    <a:pt x="607" y="1005"/>
                  </a:lnTo>
                  <a:lnTo>
                    <a:pt x="645" y="853"/>
                  </a:lnTo>
                  <a:lnTo>
                    <a:pt x="721" y="664"/>
                  </a:lnTo>
                  <a:lnTo>
                    <a:pt x="797" y="645"/>
                  </a:lnTo>
                  <a:lnTo>
                    <a:pt x="835" y="607"/>
                  </a:lnTo>
                  <a:lnTo>
                    <a:pt x="873" y="550"/>
                  </a:lnTo>
                  <a:lnTo>
                    <a:pt x="873" y="493"/>
                  </a:lnTo>
                  <a:lnTo>
                    <a:pt x="873" y="436"/>
                  </a:lnTo>
                  <a:lnTo>
                    <a:pt x="854" y="379"/>
                  </a:lnTo>
                  <a:lnTo>
                    <a:pt x="797" y="341"/>
                  </a:lnTo>
                  <a:lnTo>
                    <a:pt x="607" y="341"/>
                  </a:lnTo>
                  <a:lnTo>
                    <a:pt x="494" y="379"/>
                  </a:lnTo>
                  <a:lnTo>
                    <a:pt x="399" y="417"/>
                  </a:lnTo>
                  <a:lnTo>
                    <a:pt x="304" y="474"/>
                  </a:lnTo>
                  <a:lnTo>
                    <a:pt x="228" y="550"/>
                  </a:lnTo>
                  <a:lnTo>
                    <a:pt x="153" y="626"/>
                  </a:lnTo>
                  <a:lnTo>
                    <a:pt x="96" y="721"/>
                  </a:lnTo>
                  <a:lnTo>
                    <a:pt x="58" y="815"/>
                  </a:lnTo>
                  <a:lnTo>
                    <a:pt x="20" y="910"/>
                  </a:lnTo>
                  <a:lnTo>
                    <a:pt x="1" y="1005"/>
                  </a:lnTo>
                  <a:lnTo>
                    <a:pt x="1" y="1100"/>
                  </a:lnTo>
                  <a:lnTo>
                    <a:pt x="20" y="1213"/>
                  </a:lnTo>
                  <a:lnTo>
                    <a:pt x="58" y="1308"/>
                  </a:lnTo>
                  <a:lnTo>
                    <a:pt x="115" y="1403"/>
                  </a:lnTo>
                  <a:lnTo>
                    <a:pt x="190" y="1498"/>
                  </a:lnTo>
                  <a:lnTo>
                    <a:pt x="285" y="1573"/>
                  </a:lnTo>
                  <a:lnTo>
                    <a:pt x="399" y="1649"/>
                  </a:lnTo>
                  <a:lnTo>
                    <a:pt x="532" y="1706"/>
                  </a:lnTo>
                  <a:lnTo>
                    <a:pt x="664" y="1763"/>
                  </a:lnTo>
                  <a:lnTo>
                    <a:pt x="797" y="1782"/>
                  </a:lnTo>
                  <a:lnTo>
                    <a:pt x="778" y="1820"/>
                  </a:lnTo>
                  <a:lnTo>
                    <a:pt x="740" y="1858"/>
                  </a:lnTo>
                  <a:lnTo>
                    <a:pt x="721" y="1896"/>
                  </a:lnTo>
                  <a:lnTo>
                    <a:pt x="740" y="1952"/>
                  </a:lnTo>
                  <a:lnTo>
                    <a:pt x="759" y="2161"/>
                  </a:lnTo>
                  <a:lnTo>
                    <a:pt x="740" y="2369"/>
                  </a:lnTo>
                  <a:lnTo>
                    <a:pt x="721" y="2559"/>
                  </a:lnTo>
                  <a:lnTo>
                    <a:pt x="683" y="2767"/>
                  </a:lnTo>
                  <a:lnTo>
                    <a:pt x="645" y="2976"/>
                  </a:lnTo>
                  <a:lnTo>
                    <a:pt x="626" y="3166"/>
                  </a:lnTo>
                  <a:lnTo>
                    <a:pt x="626" y="3374"/>
                  </a:lnTo>
                  <a:lnTo>
                    <a:pt x="664" y="3564"/>
                  </a:lnTo>
                  <a:lnTo>
                    <a:pt x="702" y="3715"/>
                  </a:lnTo>
                  <a:lnTo>
                    <a:pt x="778" y="3848"/>
                  </a:lnTo>
                  <a:lnTo>
                    <a:pt x="854" y="3981"/>
                  </a:lnTo>
                  <a:lnTo>
                    <a:pt x="930" y="4094"/>
                  </a:lnTo>
                  <a:lnTo>
                    <a:pt x="1024" y="4208"/>
                  </a:lnTo>
                  <a:lnTo>
                    <a:pt x="1138" y="4303"/>
                  </a:lnTo>
                  <a:lnTo>
                    <a:pt x="1366" y="4511"/>
                  </a:lnTo>
                  <a:lnTo>
                    <a:pt x="2237" y="5175"/>
                  </a:lnTo>
                  <a:lnTo>
                    <a:pt x="3109" y="5857"/>
                  </a:lnTo>
                  <a:lnTo>
                    <a:pt x="3545" y="6179"/>
                  </a:lnTo>
                  <a:lnTo>
                    <a:pt x="3981" y="6501"/>
                  </a:lnTo>
                  <a:lnTo>
                    <a:pt x="4436" y="6805"/>
                  </a:lnTo>
                  <a:lnTo>
                    <a:pt x="4910" y="7089"/>
                  </a:lnTo>
                  <a:lnTo>
                    <a:pt x="5175" y="7222"/>
                  </a:lnTo>
                  <a:lnTo>
                    <a:pt x="5441" y="7354"/>
                  </a:lnTo>
                  <a:lnTo>
                    <a:pt x="5706" y="7449"/>
                  </a:lnTo>
                  <a:lnTo>
                    <a:pt x="5952" y="7525"/>
                  </a:lnTo>
                  <a:lnTo>
                    <a:pt x="6218" y="7582"/>
                  </a:lnTo>
                  <a:lnTo>
                    <a:pt x="6483" y="7639"/>
                  </a:lnTo>
                  <a:lnTo>
                    <a:pt x="6748" y="7657"/>
                  </a:lnTo>
                  <a:lnTo>
                    <a:pt x="7298" y="7657"/>
                  </a:lnTo>
                  <a:lnTo>
                    <a:pt x="7601" y="7620"/>
                  </a:lnTo>
                  <a:lnTo>
                    <a:pt x="7886" y="7563"/>
                  </a:lnTo>
                  <a:lnTo>
                    <a:pt x="8189" y="7506"/>
                  </a:lnTo>
                  <a:lnTo>
                    <a:pt x="8473" y="7411"/>
                  </a:lnTo>
                  <a:lnTo>
                    <a:pt x="8776" y="7316"/>
                  </a:lnTo>
                  <a:lnTo>
                    <a:pt x="9061" y="7203"/>
                  </a:lnTo>
                  <a:lnTo>
                    <a:pt x="9345" y="7089"/>
                  </a:lnTo>
                  <a:lnTo>
                    <a:pt x="9914" y="6805"/>
                  </a:lnTo>
                  <a:lnTo>
                    <a:pt x="10463" y="6482"/>
                  </a:lnTo>
                  <a:lnTo>
                    <a:pt x="10994" y="6141"/>
                  </a:lnTo>
                  <a:lnTo>
                    <a:pt x="11525" y="5781"/>
                  </a:lnTo>
                  <a:lnTo>
                    <a:pt x="11562" y="5743"/>
                  </a:lnTo>
                  <a:lnTo>
                    <a:pt x="11581" y="5686"/>
                  </a:lnTo>
                  <a:lnTo>
                    <a:pt x="11600" y="5629"/>
                  </a:lnTo>
                  <a:lnTo>
                    <a:pt x="11581" y="5592"/>
                  </a:lnTo>
                  <a:lnTo>
                    <a:pt x="11998" y="5705"/>
                  </a:lnTo>
                  <a:lnTo>
                    <a:pt x="12321" y="5781"/>
                  </a:lnTo>
                  <a:lnTo>
                    <a:pt x="12510" y="5819"/>
                  </a:lnTo>
                  <a:lnTo>
                    <a:pt x="12700" y="5838"/>
                  </a:lnTo>
                  <a:lnTo>
                    <a:pt x="12813" y="5819"/>
                  </a:lnTo>
                  <a:lnTo>
                    <a:pt x="12927" y="5800"/>
                  </a:lnTo>
                  <a:lnTo>
                    <a:pt x="13098" y="5724"/>
                  </a:lnTo>
                  <a:lnTo>
                    <a:pt x="13230" y="5629"/>
                  </a:lnTo>
                  <a:lnTo>
                    <a:pt x="13344" y="5516"/>
                  </a:lnTo>
                  <a:lnTo>
                    <a:pt x="13439" y="5383"/>
                  </a:lnTo>
                  <a:lnTo>
                    <a:pt x="13515" y="5231"/>
                  </a:lnTo>
                  <a:lnTo>
                    <a:pt x="13572" y="5080"/>
                  </a:lnTo>
                  <a:lnTo>
                    <a:pt x="13628" y="4909"/>
                  </a:lnTo>
                  <a:lnTo>
                    <a:pt x="13666" y="4739"/>
                  </a:lnTo>
                  <a:lnTo>
                    <a:pt x="13704" y="4720"/>
                  </a:lnTo>
                  <a:lnTo>
                    <a:pt x="13837" y="4606"/>
                  </a:lnTo>
                  <a:lnTo>
                    <a:pt x="14007" y="4511"/>
                  </a:lnTo>
                  <a:lnTo>
                    <a:pt x="14349" y="4379"/>
                  </a:lnTo>
                  <a:lnTo>
                    <a:pt x="14538" y="4303"/>
                  </a:lnTo>
                  <a:lnTo>
                    <a:pt x="14690" y="4208"/>
                  </a:lnTo>
                  <a:lnTo>
                    <a:pt x="14822" y="4094"/>
                  </a:lnTo>
                  <a:lnTo>
                    <a:pt x="14898" y="4018"/>
                  </a:lnTo>
                  <a:lnTo>
                    <a:pt x="14955" y="3943"/>
                  </a:lnTo>
                  <a:lnTo>
                    <a:pt x="15031" y="3810"/>
                  </a:lnTo>
                  <a:lnTo>
                    <a:pt x="15088" y="3658"/>
                  </a:lnTo>
                  <a:lnTo>
                    <a:pt x="15107" y="3526"/>
                  </a:lnTo>
                  <a:lnTo>
                    <a:pt x="15126" y="3374"/>
                  </a:lnTo>
                  <a:lnTo>
                    <a:pt x="15126" y="3222"/>
                  </a:lnTo>
                  <a:lnTo>
                    <a:pt x="15088" y="3071"/>
                  </a:lnTo>
                  <a:lnTo>
                    <a:pt x="15031" y="2938"/>
                  </a:lnTo>
                  <a:lnTo>
                    <a:pt x="14974" y="2786"/>
                  </a:lnTo>
                  <a:lnTo>
                    <a:pt x="15069" y="2654"/>
                  </a:lnTo>
                  <a:lnTo>
                    <a:pt x="15107" y="2578"/>
                  </a:lnTo>
                  <a:lnTo>
                    <a:pt x="15145" y="2502"/>
                  </a:lnTo>
                  <a:lnTo>
                    <a:pt x="15202" y="2369"/>
                  </a:lnTo>
                  <a:lnTo>
                    <a:pt x="15277" y="2275"/>
                  </a:lnTo>
                  <a:lnTo>
                    <a:pt x="15353" y="2218"/>
                  </a:lnTo>
                  <a:lnTo>
                    <a:pt x="15448" y="2180"/>
                  </a:lnTo>
                  <a:lnTo>
                    <a:pt x="15656" y="2085"/>
                  </a:lnTo>
                  <a:lnTo>
                    <a:pt x="15770" y="2028"/>
                  </a:lnTo>
                  <a:lnTo>
                    <a:pt x="15884" y="1915"/>
                  </a:lnTo>
                  <a:lnTo>
                    <a:pt x="15979" y="1782"/>
                  </a:lnTo>
                  <a:lnTo>
                    <a:pt x="16073" y="1649"/>
                  </a:lnTo>
                  <a:lnTo>
                    <a:pt x="16130" y="1517"/>
                  </a:lnTo>
                  <a:lnTo>
                    <a:pt x="16187" y="1384"/>
                  </a:lnTo>
                  <a:lnTo>
                    <a:pt x="16206" y="1251"/>
                  </a:lnTo>
                  <a:lnTo>
                    <a:pt x="16225" y="1100"/>
                  </a:lnTo>
                  <a:lnTo>
                    <a:pt x="16206" y="967"/>
                  </a:lnTo>
                  <a:lnTo>
                    <a:pt x="16187" y="834"/>
                  </a:lnTo>
                  <a:lnTo>
                    <a:pt x="16149" y="702"/>
                  </a:lnTo>
                  <a:lnTo>
                    <a:pt x="16092" y="588"/>
                  </a:lnTo>
                  <a:lnTo>
                    <a:pt x="16017" y="474"/>
                  </a:lnTo>
                  <a:lnTo>
                    <a:pt x="15922" y="360"/>
                  </a:lnTo>
                  <a:lnTo>
                    <a:pt x="15808" y="266"/>
                  </a:lnTo>
                  <a:lnTo>
                    <a:pt x="15694" y="171"/>
                  </a:lnTo>
                  <a:lnTo>
                    <a:pt x="15562" y="76"/>
                  </a:lnTo>
                  <a:lnTo>
                    <a:pt x="15410" y="19"/>
                  </a:lnTo>
                  <a:lnTo>
                    <a:pt x="1535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99400" y="5145375"/>
              <a:ext cx="104275" cy="61625"/>
            </a:xfrm>
            <a:custGeom>
              <a:avLst/>
              <a:gdLst/>
              <a:ahLst/>
              <a:cxnLst/>
              <a:rect l="l" t="t" r="r" b="b"/>
              <a:pathLst>
                <a:path w="4171" h="2465" fill="none" extrusionOk="0">
                  <a:moveTo>
                    <a:pt x="1915" y="2465"/>
                  </a:moveTo>
                  <a:lnTo>
                    <a:pt x="1915" y="2465"/>
                  </a:lnTo>
                  <a:lnTo>
                    <a:pt x="1801" y="2465"/>
                  </a:lnTo>
                  <a:lnTo>
                    <a:pt x="1688" y="2446"/>
                  </a:lnTo>
                  <a:lnTo>
                    <a:pt x="1688" y="2446"/>
                  </a:lnTo>
                  <a:lnTo>
                    <a:pt x="1252" y="2332"/>
                  </a:lnTo>
                  <a:lnTo>
                    <a:pt x="835" y="2218"/>
                  </a:lnTo>
                  <a:lnTo>
                    <a:pt x="418" y="2067"/>
                  </a:lnTo>
                  <a:lnTo>
                    <a:pt x="1" y="1915"/>
                  </a:lnTo>
                  <a:lnTo>
                    <a:pt x="1" y="1915"/>
                  </a:lnTo>
                  <a:lnTo>
                    <a:pt x="190" y="1839"/>
                  </a:lnTo>
                  <a:lnTo>
                    <a:pt x="399" y="1783"/>
                  </a:lnTo>
                  <a:lnTo>
                    <a:pt x="835" y="1707"/>
                  </a:lnTo>
                  <a:lnTo>
                    <a:pt x="1252" y="1612"/>
                  </a:lnTo>
                  <a:lnTo>
                    <a:pt x="1422" y="1555"/>
                  </a:lnTo>
                  <a:lnTo>
                    <a:pt x="1593" y="1479"/>
                  </a:lnTo>
                  <a:lnTo>
                    <a:pt x="1593" y="1479"/>
                  </a:lnTo>
                  <a:lnTo>
                    <a:pt x="1745" y="1385"/>
                  </a:lnTo>
                  <a:lnTo>
                    <a:pt x="1896" y="1252"/>
                  </a:lnTo>
                  <a:lnTo>
                    <a:pt x="2048" y="1119"/>
                  </a:lnTo>
                  <a:lnTo>
                    <a:pt x="2180" y="968"/>
                  </a:lnTo>
                  <a:lnTo>
                    <a:pt x="2180" y="968"/>
                  </a:lnTo>
                  <a:lnTo>
                    <a:pt x="2313" y="816"/>
                  </a:lnTo>
                  <a:lnTo>
                    <a:pt x="2465" y="683"/>
                  </a:lnTo>
                  <a:lnTo>
                    <a:pt x="2616" y="570"/>
                  </a:lnTo>
                  <a:lnTo>
                    <a:pt x="2768" y="475"/>
                  </a:lnTo>
                  <a:lnTo>
                    <a:pt x="2939" y="399"/>
                  </a:lnTo>
                  <a:lnTo>
                    <a:pt x="3128" y="323"/>
                  </a:lnTo>
                  <a:lnTo>
                    <a:pt x="3318" y="266"/>
                  </a:lnTo>
                  <a:lnTo>
                    <a:pt x="3526" y="209"/>
                  </a:lnTo>
                  <a:lnTo>
                    <a:pt x="3526" y="209"/>
                  </a:lnTo>
                  <a:lnTo>
                    <a:pt x="3792" y="134"/>
                  </a:lnTo>
                  <a:lnTo>
                    <a:pt x="3943" y="77"/>
                  </a:lnTo>
                  <a:lnTo>
                    <a:pt x="4076" y="1"/>
                  </a:lnTo>
                  <a:lnTo>
                    <a:pt x="4076" y="1"/>
                  </a:lnTo>
                  <a:lnTo>
                    <a:pt x="4152" y="153"/>
                  </a:lnTo>
                  <a:lnTo>
                    <a:pt x="4171" y="304"/>
                  </a:lnTo>
                  <a:lnTo>
                    <a:pt x="4171" y="437"/>
                  </a:lnTo>
                  <a:lnTo>
                    <a:pt x="4152" y="570"/>
                  </a:lnTo>
                  <a:lnTo>
                    <a:pt x="4076" y="702"/>
                  </a:lnTo>
                  <a:lnTo>
                    <a:pt x="4000" y="835"/>
                  </a:lnTo>
                  <a:lnTo>
                    <a:pt x="3886" y="930"/>
                  </a:lnTo>
                  <a:lnTo>
                    <a:pt x="3754" y="1024"/>
                  </a:lnTo>
                  <a:lnTo>
                    <a:pt x="3754" y="1024"/>
                  </a:lnTo>
                  <a:lnTo>
                    <a:pt x="3583" y="1100"/>
                  </a:lnTo>
                  <a:lnTo>
                    <a:pt x="3431" y="1176"/>
                  </a:lnTo>
                  <a:lnTo>
                    <a:pt x="3109" y="1309"/>
                  </a:lnTo>
                  <a:lnTo>
                    <a:pt x="3109" y="1309"/>
                  </a:lnTo>
                  <a:lnTo>
                    <a:pt x="3166" y="949"/>
                  </a:lnTo>
                  <a:lnTo>
                    <a:pt x="3166" y="949"/>
                  </a:lnTo>
                  <a:lnTo>
                    <a:pt x="3166" y="873"/>
                  </a:lnTo>
                  <a:lnTo>
                    <a:pt x="3109" y="797"/>
                  </a:lnTo>
                  <a:lnTo>
                    <a:pt x="3052" y="759"/>
                  </a:lnTo>
                  <a:lnTo>
                    <a:pt x="2977" y="740"/>
                  </a:lnTo>
                  <a:lnTo>
                    <a:pt x="2977" y="740"/>
                  </a:lnTo>
                  <a:lnTo>
                    <a:pt x="2939" y="759"/>
                  </a:lnTo>
                  <a:lnTo>
                    <a:pt x="2901" y="778"/>
                  </a:lnTo>
                  <a:lnTo>
                    <a:pt x="2863" y="816"/>
                  </a:lnTo>
                  <a:lnTo>
                    <a:pt x="2844" y="873"/>
                  </a:lnTo>
                  <a:lnTo>
                    <a:pt x="2844" y="873"/>
                  </a:lnTo>
                  <a:lnTo>
                    <a:pt x="2768" y="1385"/>
                  </a:lnTo>
                  <a:lnTo>
                    <a:pt x="2711" y="1650"/>
                  </a:lnTo>
                  <a:lnTo>
                    <a:pt x="2635" y="1915"/>
                  </a:lnTo>
                  <a:lnTo>
                    <a:pt x="2578" y="2029"/>
                  </a:lnTo>
                  <a:lnTo>
                    <a:pt x="2522" y="2124"/>
                  </a:lnTo>
                  <a:lnTo>
                    <a:pt x="2446" y="2218"/>
                  </a:lnTo>
                  <a:lnTo>
                    <a:pt x="2370" y="2313"/>
                  </a:lnTo>
                  <a:lnTo>
                    <a:pt x="2275" y="2370"/>
                  </a:lnTo>
                  <a:lnTo>
                    <a:pt x="2180" y="2427"/>
                  </a:lnTo>
                  <a:lnTo>
                    <a:pt x="2048" y="2465"/>
                  </a:lnTo>
                  <a:lnTo>
                    <a:pt x="1915" y="246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59175" y="5116475"/>
              <a:ext cx="258275" cy="136500"/>
            </a:xfrm>
            <a:custGeom>
              <a:avLst/>
              <a:gdLst/>
              <a:ahLst/>
              <a:cxnLst/>
              <a:rect l="l" t="t" r="r" b="b"/>
              <a:pathLst>
                <a:path w="10331" h="5460" fill="none" extrusionOk="0">
                  <a:moveTo>
                    <a:pt x="1574" y="3185"/>
                  </a:moveTo>
                  <a:lnTo>
                    <a:pt x="1574" y="3185"/>
                  </a:lnTo>
                  <a:lnTo>
                    <a:pt x="1289" y="2958"/>
                  </a:lnTo>
                  <a:lnTo>
                    <a:pt x="1289" y="2958"/>
                  </a:lnTo>
                  <a:lnTo>
                    <a:pt x="778" y="2578"/>
                  </a:lnTo>
                  <a:lnTo>
                    <a:pt x="531" y="2389"/>
                  </a:lnTo>
                  <a:lnTo>
                    <a:pt x="323" y="2180"/>
                  </a:lnTo>
                  <a:lnTo>
                    <a:pt x="247" y="2067"/>
                  </a:lnTo>
                  <a:lnTo>
                    <a:pt x="171" y="1953"/>
                  </a:lnTo>
                  <a:lnTo>
                    <a:pt x="95" y="1820"/>
                  </a:lnTo>
                  <a:lnTo>
                    <a:pt x="57" y="1688"/>
                  </a:lnTo>
                  <a:lnTo>
                    <a:pt x="19" y="1555"/>
                  </a:lnTo>
                  <a:lnTo>
                    <a:pt x="0" y="1384"/>
                  </a:lnTo>
                  <a:lnTo>
                    <a:pt x="0" y="1214"/>
                  </a:lnTo>
                  <a:lnTo>
                    <a:pt x="19" y="1043"/>
                  </a:lnTo>
                  <a:lnTo>
                    <a:pt x="19" y="1043"/>
                  </a:lnTo>
                  <a:lnTo>
                    <a:pt x="57" y="778"/>
                  </a:lnTo>
                  <a:lnTo>
                    <a:pt x="76" y="531"/>
                  </a:lnTo>
                  <a:lnTo>
                    <a:pt x="76" y="285"/>
                  </a:lnTo>
                  <a:lnTo>
                    <a:pt x="38" y="39"/>
                  </a:lnTo>
                  <a:lnTo>
                    <a:pt x="38" y="39"/>
                  </a:lnTo>
                  <a:lnTo>
                    <a:pt x="38" y="1"/>
                  </a:lnTo>
                  <a:lnTo>
                    <a:pt x="38" y="1"/>
                  </a:lnTo>
                  <a:lnTo>
                    <a:pt x="133" y="39"/>
                  </a:lnTo>
                  <a:lnTo>
                    <a:pt x="228" y="77"/>
                  </a:lnTo>
                  <a:lnTo>
                    <a:pt x="304" y="133"/>
                  </a:lnTo>
                  <a:lnTo>
                    <a:pt x="361" y="209"/>
                  </a:lnTo>
                  <a:lnTo>
                    <a:pt x="417" y="323"/>
                  </a:lnTo>
                  <a:lnTo>
                    <a:pt x="436" y="456"/>
                  </a:lnTo>
                  <a:lnTo>
                    <a:pt x="436" y="607"/>
                  </a:lnTo>
                  <a:lnTo>
                    <a:pt x="417" y="816"/>
                  </a:lnTo>
                  <a:lnTo>
                    <a:pt x="417" y="816"/>
                  </a:lnTo>
                  <a:lnTo>
                    <a:pt x="417" y="929"/>
                  </a:lnTo>
                  <a:lnTo>
                    <a:pt x="436" y="1024"/>
                  </a:lnTo>
                  <a:lnTo>
                    <a:pt x="474" y="1100"/>
                  </a:lnTo>
                  <a:lnTo>
                    <a:pt x="531" y="1176"/>
                  </a:lnTo>
                  <a:lnTo>
                    <a:pt x="588" y="1252"/>
                  </a:lnTo>
                  <a:lnTo>
                    <a:pt x="683" y="1309"/>
                  </a:lnTo>
                  <a:lnTo>
                    <a:pt x="853" y="1384"/>
                  </a:lnTo>
                  <a:lnTo>
                    <a:pt x="853" y="1384"/>
                  </a:lnTo>
                  <a:lnTo>
                    <a:pt x="948" y="1403"/>
                  </a:lnTo>
                  <a:lnTo>
                    <a:pt x="1024" y="1403"/>
                  </a:lnTo>
                  <a:lnTo>
                    <a:pt x="1024" y="1403"/>
                  </a:lnTo>
                  <a:lnTo>
                    <a:pt x="1251" y="1384"/>
                  </a:lnTo>
                  <a:lnTo>
                    <a:pt x="1479" y="1365"/>
                  </a:lnTo>
                  <a:lnTo>
                    <a:pt x="1479" y="1365"/>
                  </a:lnTo>
                  <a:lnTo>
                    <a:pt x="1593" y="1346"/>
                  </a:lnTo>
                  <a:lnTo>
                    <a:pt x="1593" y="1346"/>
                  </a:lnTo>
                  <a:lnTo>
                    <a:pt x="1706" y="1365"/>
                  </a:lnTo>
                  <a:lnTo>
                    <a:pt x="1820" y="1384"/>
                  </a:lnTo>
                  <a:lnTo>
                    <a:pt x="1934" y="1422"/>
                  </a:lnTo>
                  <a:lnTo>
                    <a:pt x="2028" y="1479"/>
                  </a:lnTo>
                  <a:lnTo>
                    <a:pt x="2123" y="1536"/>
                  </a:lnTo>
                  <a:lnTo>
                    <a:pt x="2199" y="1612"/>
                  </a:lnTo>
                  <a:lnTo>
                    <a:pt x="2351" y="1782"/>
                  </a:lnTo>
                  <a:lnTo>
                    <a:pt x="2483" y="1991"/>
                  </a:lnTo>
                  <a:lnTo>
                    <a:pt x="2597" y="2199"/>
                  </a:lnTo>
                  <a:lnTo>
                    <a:pt x="2806" y="2616"/>
                  </a:lnTo>
                  <a:lnTo>
                    <a:pt x="2806" y="2616"/>
                  </a:lnTo>
                  <a:lnTo>
                    <a:pt x="2900" y="2806"/>
                  </a:lnTo>
                  <a:lnTo>
                    <a:pt x="2976" y="2920"/>
                  </a:lnTo>
                  <a:lnTo>
                    <a:pt x="3033" y="3014"/>
                  </a:lnTo>
                  <a:lnTo>
                    <a:pt x="3128" y="3090"/>
                  </a:lnTo>
                  <a:lnTo>
                    <a:pt x="3223" y="3166"/>
                  </a:lnTo>
                  <a:lnTo>
                    <a:pt x="3317" y="3204"/>
                  </a:lnTo>
                  <a:lnTo>
                    <a:pt x="3431" y="3223"/>
                  </a:lnTo>
                  <a:lnTo>
                    <a:pt x="3431" y="3223"/>
                  </a:lnTo>
                  <a:lnTo>
                    <a:pt x="3526" y="3204"/>
                  </a:lnTo>
                  <a:lnTo>
                    <a:pt x="3526" y="3204"/>
                  </a:lnTo>
                  <a:lnTo>
                    <a:pt x="3696" y="3166"/>
                  </a:lnTo>
                  <a:lnTo>
                    <a:pt x="3867" y="3109"/>
                  </a:lnTo>
                  <a:lnTo>
                    <a:pt x="4019" y="3052"/>
                  </a:lnTo>
                  <a:lnTo>
                    <a:pt x="4170" y="3033"/>
                  </a:lnTo>
                  <a:lnTo>
                    <a:pt x="4170" y="3033"/>
                  </a:lnTo>
                  <a:lnTo>
                    <a:pt x="4303" y="3052"/>
                  </a:lnTo>
                  <a:lnTo>
                    <a:pt x="4417" y="3109"/>
                  </a:lnTo>
                  <a:lnTo>
                    <a:pt x="4549" y="3223"/>
                  </a:lnTo>
                  <a:lnTo>
                    <a:pt x="4663" y="3412"/>
                  </a:lnTo>
                  <a:lnTo>
                    <a:pt x="4663" y="3412"/>
                  </a:lnTo>
                  <a:lnTo>
                    <a:pt x="4758" y="3602"/>
                  </a:lnTo>
                  <a:lnTo>
                    <a:pt x="4834" y="3810"/>
                  </a:lnTo>
                  <a:lnTo>
                    <a:pt x="4909" y="4019"/>
                  </a:lnTo>
                  <a:lnTo>
                    <a:pt x="4966" y="4114"/>
                  </a:lnTo>
                  <a:lnTo>
                    <a:pt x="5042" y="4208"/>
                  </a:lnTo>
                  <a:lnTo>
                    <a:pt x="5042" y="4208"/>
                  </a:lnTo>
                  <a:lnTo>
                    <a:pt x="5194" y="4360"/>
                  </a:lnTo>
                  <a:lnTo>
                    <a:pt x="5364" y="4474"/>
                  </a:lnTo>
                  <a:lnTo>
                    <a:pt x="5535" y="4531"/>
                  </a:lnTo>
                  <a:lnTo>
                    <a:pt x="5705" y="4550"/>
                  </a:lnTo>
                  <a:lnTo>
                    <a:pt x="5705" y="4550"/>
                  </a:lnTo>
                  <a:lnTo>
                    <a:pt x="5895" y="4531"/>
                  </a:lnTo>
                  <a:lnTo>
                    <a:pt x="6103" y="4474"/>
                  </a:lnTo>
                  <a:lnTo>
                    <a:pt x="6103" y="4474"/>
                  </a:lnTo>
                  <a:lnTo>
                    <a:pt x="6388" y="4379"/>
                  </a:lnTo>
                  <a:lnTo>
                    <a:pt x="6615" y="4265"/>
                  </a:lnTo>
                  <a:lnTo>
                    <a:pt x="6881" y="4171"/>
                  </a:lnTo>
                  <a:lnTo>
                    <a:pt x="7013" y="4133"/>
                  </a:lnTo>
                  <a:lnTo>
                    <a:pt x="7184" y="4114"/>
                  </a:lnTo>
                  <a:lnTo>
                    <a:pt x="7184" y="4114"/>
                  </a:lnTo>
                  <a:lnTo>
                    <a:pt x="7316" y="4114"/>
                  </a:lnTo>
                  <a:lnTo>
                    <a:pt x="7316" y="4114"/>
                  </a:lnTo>
                  <a:lnTo>
                    <a:pt x="7525" y="4114"/>
                  </a:lnTo>
                  <a:lnTo>
                    <a:pt x="7752" y="4152"/>
                  </a:lnTo>
                  <a:lnTo>
                    <a:pt x="7752" y="4152"/>
                  </a:lnTo>
                  <a:lnTo>
                    <a:pt x="7961" y="4171"/>
                  </a:lnTo>
                  <a:lnTo>
                    <a:pt x="8188" y="4189"/>
                  </a:lnTo>
                  <a:lnTo>
                    <a:pt x="8188" y="4189"/>
                  </a:lnTo>
                  <a:lnTo>
                    <a:pt x="8359" y="4171"/>
                  </a:lnTo>
                  <a:lnTo>
                    <a:pt x="8359" y="4171"/>
                  </a:lnTo>
                  <a:lnTo>
                    <a:pt x="8492" y="4152"/>
                  </a:lnTo>
                  <a:lnTo>
                    <a:pt x="8624" y="4095"/>
                  </a:lnTo>
                  <a:lnTo>
                    <a:pt x="8738" y="4038"/>
                  </a:lnTo>
                  <a:lnTo>
                    <a:pt x="8833" y="3943"/>
                  </a:lnTo>
                  <a:lnTo>
                    <a:pt x="8927" y="3848"/>
                  </a:lnTo>
                  <a:lnTo>
                    <a:pt x="8984" y="3754"/>
                  </a:lnTo>
                  <a:lnTo>
                    <a:pt x="9117" y="3488"/>
                  </a:lnTo>
                  <a:lnTo>
                    <a:pt x="9117" y="3488"/>
                  </a:lnTo>
                  <a:lnTo>
                    <a:pt x="9174" y="3393"/>
                  </a:lnTo>
                  <a:lnTo>
                    <a:pt x="9231" y="3318"/>
                  </a:lnTo>
                  <a:lnTo>
                    <a:pt x="9307" y="3242"/>
                  </a:lnTo>
                  <a:lnTo>
                    <a:pt x="9401" y="3185"/>
                  </a:lnTo>
                  <a:lnTo>
                    <a:pt x="9401" y="3185"/>
                  </a:lnTo>
                  <a:lnTo>
                    <a:pt x="9401" y="3242"/>
                  </a:lnTo>
                  <a:lnTo>
                    <a:pt x="9420" y="3299"/>
                  </a:lnTo>
                  <a:lnTo>
                    <a:pt x="9439" y="3337"/>
                  </a:lnTo>
                  <a:lnTo>
                    <a:pt x="9496" y="3374"/>
                  </a:lnTo>
                  <a:lnTo>
                    <a:pt x="9496" y="3374"/>
                  </a:lnTo>
                  <a:lnTo>
                    <a:pt x="9913" y="3526"/>
                  </a:lnTo>
                  <a:lnTo>
                    <a:pt x="10330" y="3678"/>
                  </a:lnTo>
                  <a:lnTo>
                    <a:pt x="10330" y="3678"/>
                  </a:lnTo>
                  <a:lnTo>
                    <a:pt x="9818" y="4019"/>
                  </a:lnTo>
                  <a:lnTo>
                    <a:pt x="9288" y="4360"/>
                  </a:lnTo>
                  <a:lnTo>
                    <a:pt x="8757" y="4663"/>
                  </a:lnTo>
                  <a:lnTo>
                    <a:pt x="8226" y="4929"/>
                  </a:lnTo>
                  <a:lnTo>
                    <a:pt x="7961" y="5042"/>
                  </a:lnTo>
                  <a:lnTo>
                    <a:pt x="7696" y="5137"/>
                  </a:lnTo>
                  <a:lnTo>
                    <a:pt x="7430" y="5232"/>
                  </a:lnTo>
                  <a:lnTo>
                    <a:pt x="7146" y="5308"/>
                  </a:lnTo>
                  <a:lnTo>
                    <a:pt x="6881" y="5365"/>
                  </a:lnTo>
                  <a:lnTo>
                    <a:pt x="6596" y="5421"/>
                  </a:lnTo>
                  <a:lnTo>
                    <a:pt x="6331" y="5440"/>
                  </a:lnTo>
                  <a:lnTo>
                    <a:pt x="6047" y="5459"/>
                  </a:lnTo>
                  <a:lnTo>
                    <a:pt x="6047" y="5459"/>
                  </a:lnTo>
                  <a:lnTo>
                    <a:pt x="5781" y="5440"/>
                  </a:lnTo>
                  <a:lnTo>
                    <a:pt x="5516" y="5421"/>
                  </a:lnTo>
                  <a:lnTo>
                    <a:pt x="5232" y="5365"/>
                  </a:lnTo>
                  <a:lnTo>
                    <a:pt x="4966" y="5308"/>
                  </a:lnTo>
                  <a:lnTo>
                    <a:pt x="4682" y="5213"/>
                  </a:lnTo>
                  <a:lnTo>
                    <a:pt x="4398" y="5118"/>
                  </a:lnTo>
                  <a:lnTo>
                    <a:pt x="4132" y="4986"/>
                  </a:lnTo>
                  <a:lnTo>
                    <a:pt x="3848" y="4834"/>
                  </a:lnTo>
                  <a:lnTo>
                    <a:pt x="3848" y="4834"/>
                  </a:lnTo>
                  <a:lnTo>
                    <a:pt x="3431" y="4569"/>
                  </a:lnTo>
                  <a:lnTo>
                    <a:pt x="3014" y="4284"/>
                  </a:lnTo>
                  <a:lnTo>
                    <a:pt x="2616" y="4000"/>
                  </a:lnTo>
                  <a:lnTo>
                    <a:pt x="2237" y="3697"/>
                  </a:lnTo>
                  <a:lnTo>
                    <a:pt x="2237" y="3697"/>
                  </a:lnTo>
                  <a:lnTo>
                    <a:pt x="2445" y="3754"/>
                  </a:lnTo>
                  <a:lnTo>
                    <a:pt x="2673" y="3810"/>
                  </a:lnTo>
                  <a:lnTo>
                    <a:pt x="2900" y="3829"/>
                  </a:lnTo>
                  <a:lnTo>
                    <a:pt x="3147" y="3829"/>
                  </a:lnTo>
                  <a:lnTo>
                    <a:pt x="3147" y="3829"/>
                  </a:lnTo>
                  <a:lnTo>
                    <a:pt x="3412" y="3829"/>
                  </a:lnTo>
                  <a:lnTo>
                    <a:pt x="3677" y="3810"/>
                  </a:lnTo>
                  <a:lnTo>
                    <a:pt x="3924" y="3773"/>
                  </a:lnTo>
                  <a:lnTo>
                    <a:pt x="4170" y="3716"/>
                  </a:lnTo>
                  <a:lnTo>
                    <a:pt x="4170" y="3716"/>
                  </a:lnTo>
                  <a:lnTo>
                    <a:pt x="4227" y="3697"/>
                  </a:lnTo>
                  <a:lnTo>
                    <a:pt x="4265" y="3640"/>
                  </a:lnTo>
                  <a:lnTo>
                    <a:pt x="4284" y="3602"/>
                  </a:lnTo>
                  <a:lnTo>
                    <a:pt x="4284" y="3545"/>
                  </a:lnTo>
                  <a:lnTo>
                    <a:pt x="4265" y="3488"/>
                  </a:lnTo>
                  <a:lnTo>
                    <a:pt x="4227" y="3431"/>
                  </a:lnTo>
                  <a:lnTo>
                    <a:pt x="4189" y="3412"/>
                  </a:lnTo>
                  <a:lnTo>
                    <a:pt x="4132" y="3393"/>
                  </a:lnTo>
                  <a:lnTo>
                    <a:pt x="4132" y="3393"/>
                  </a:lnTo>
                  <a:lnTo>
                    <a:pt x="4094" y="3393"/>
                  </a:lnTo>
                  <a:lnTo>
                    <a:pt x="4094" y="3393"/>
                  </a:lnTo>
                  <a:lnTo>
                    <a:pt x="3639" y="3469"/>
                  </a:lnTo>
                  <a:lnTo>
                    <a:pt x="3412" y="3488"/>
                  </a:lnTo>
                  <a:lnTo>
                    <a:pt x="3166" y="3507"/>
                  </a:lnTo>
                  <a:lnTo>
                    <a:pt x="3166" y="3507"/>
                  </a:lnTo>
                  <a:lnTo>
                    <a:pt x="2900" y="3488"/>
                  </a:lnTo>
                  <a:lnTo>
                    <a:pt x="2635" y="3450"/>
                  </a:lnTo>
                  <a:lnTo>
                    <a:pt x="2370" y="3393"/>
                  </a:lnTo>
                  <a:lnTo>
                    <a:pt x="2123" y="3299"/>
                  </a:lnTo>
                  <a:lnTo>
                    <a:pt x="2123" y="3299"/>
                  </a:lnTo>
                  <a:lnTo>
                    <a:pt x="2028" y="3242"/>
                  </a:lnTo>
                  <a:lnTo>
                    <a:pt x="1953" y="3166"/>
                  </a:lnTo>
                  <a:lnTo>
                    <a:pt x="1896" y="3071"/>
                  </a:lnTo>
                  <a:lnTo>
                    <a:pt x="1858" y="2976"/>
                  </a:lnTo>
                  <a:lnTo>
                    <a:pt x="1820" y="2863"/>
                  </a:lnTo>
                  <a:lnTo>
                    <a:pt x="1801" y="2749"/>
                  </a:lnTo>
                  <a:lnTo>
                    <a:pt x="1763" y="2484"/>
                  </a:lnTo>
                  <a:lnTo>
                    <a:pt x="1763" y="1953"/>
                  </a:lnTo>
                  <a:lnTo>
                    <a:pt x="1744" y="1726"/>
                  </a:lnTo>
                  <a:lnTo>
                    <a:pt x="1725" y="1631"/>
                  </a:lnTo>
                  <a:lnTo>
                    <a:pt x="1706" y="1536"/>
                  </a:lnTo>
                  <a:lnTo>
                    <a:pt x="1706" y="1536"/>
                  </a:lnTo>
                  <a:lnTo>
                    <a:pt x="1668" y="1479"/>
                  </a:lnTo>
                  <a:lnTo>
                    <a:pt x="1649" y="1441"/>
                  </a:lnTo>
                  <a:lnTo>
                    <a:pt x="1593" y="1422"/>
                  </a:lnTo>
                  <a:lnTo>
                    <a:pt x="1536" y="1403"/>
                  </a:lnTo>
                  <a:lnTo>
                    <a:pt x="1498" y="1403"/>
                  </a:lnTo>
                  <a:lnTo>
                    <a:pt x="1498" y="1403"/>
                  </a:lnTo>
                  <a:lnTo>
                    <a:pt x="1498" y="1403"/>
                  </a:lnTo>
                  <a:lnTo>
                    <a:pt x="1498" y="1403"/>
                  </a:lnTo>
                  <a:lnTo>
                    <a:pt x="1422" y="1422"/>
                  </a:lnTo>
                  <a:lnTo>
                    <a:pt x="1384" y="1460"/>
                  </a:lnTo>
                  <a:lnTo>
                    <a:pt x="1346" y="1498"/>
                  </a:lnTo>
                  <a:lnTo>
                    <a:pt x="1346" y="1498"/>
                  </a:lnTo>
                  <a:lnTo>
                    <a:pt x="1346" y="1517"/>
                  </a:lnTo>
                  <a:lnTo>
                    <a:pt x="1346" y="1517"/>
                  </a:lnTo>
                  <a:lnTo>
                    <a:pt x="1327" y="1593"/>
                  </a:lnTo>
                  <a:lnTo>
                    <a:pt x="1327" y="1669"/>
                  </a:lnTo>
                  <a:lnTo>
                    <a:pt x="1365" y="1726"/>
                  </a:lnTo>
                  <a:lnTo>
                    <a:pt x="1422" y="1763"/>
                  </a:lnTo>
                  <a:lnTo>
                    <a:pt x="1422" y="1763"/>
                  </a:lnTo>
                  <a:lnTo>
                    <a:pt x="1441" y="1915"/>
                  </a:lnTo>
                  <a:lnTo>
                    <a:pt x="1460" y="2105"/>
                  </a:lnTo>
                  <a:lnTo>
                    <a:pt x="1460" y="2484"/>
                  </a:lnTo>
                  <a:lnTo>
                    <a:pt x="1479" y="2654"/>
                  </a:lnTo>
                  <a:lnTo>
                    <a:pt x="1498" y="2844"/>
                  </a:lnTo>
                  <a:lnTo>
                    <a:pt x="1517" y="3014"/>
                  </a:lnTo>
                  <a:lnTo>
                    <a:pt x="1574" y="31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34050" y="5070525"/>
              <a:ext cx="405650" cy="191450"/>
            </a:xfrm>
            <a:custGeom>
              <a:avLst/>
              <a:gdLst/>
              <a:ahLst/>
              <a:cxnLst/>
              <a:rect l="l" t="t" r="r" b="b"/>
              <a:pathLst>
                <a:path w="16226" h="7658" fill="none" extrusionOk="0">
                  <a:moveTo>
                    <a:pt x="15353" y="0"/>
                  </a:moveTo>
                  <a:lnTo>
                    <a:pt x="15353" y="0"/>
                  </a:lnTo>
                  <a:lnTo>
                    <a:pt x="15296" y="19"/>
                  </a:lnTo>
                  <a:lnTo>
                    <a:pt x="15258" y="38"/>
                  </a:lnTo>
                  <a:lnTo>
                    <a:pt x="15239" y="95"/>
                  </a:lnTo>
                  <a:lnTo>
                    <a:pt x="15221" y="133"/>
                  </a:lnTo>
                  <a:lnTo>
                    <a:pt x="15221" y="190"/>
                  </a:lnTo>
                  <a:lnTo>
                    <a:pt x="15239" y="247"/>
                  </a:lnTo>
                  <a:lnTo>
                    <a:pt x="15277" y="304"/>
                  </a:lnTo>
                  <a:lnTo>
                    <a:pt x="15334" y="341"/>
                  </a:lnTo>
                  <a:lnTo>
                    <a:pt x="15334" y="341"/>
                  </a:lnTo>
                  <a:lnTo>
                    <a:pt x="15486" y="417"/>
                  </a:lnTo>
                  <a:lnTo>
                    <a:pt x="15619" y="512"/>
                  </a:lnTo>
                  <a:lnTo>
                    <a:pt x="15732" y="626"/>
                  </a:lnTo>
                  <a:lnTo>
                    <a:pt x="15808" y="739"/>
                  </a:lnTo>
                  <a:lnTo>
                    <a:pt x="15846" y="872"/>
                  </a:lnTo>
                  <a:lnTo>
                    <a:pt x="15884" y="986"/>
                  </a:lnTo>
                  <a:lnTo>
                    <a:pt x="15884" y="1119"/>
                  </a:lnTo>
                  <a:lnTo>
                    <a:pt x="15846" y="1251"/>
                  </a:lnTo>
                  <a:lnTo>
                    <a:pt x="15808" y="1384"/>
                  </a:lnTo>
                  <a:lnTo>
                    <a:pt x="15751" y="1498"/>
                  </a:lnTo>
                  <a:lnTo>
                    <a:pt x="15656" y="1611"/>
                  </a:lnTo>
                  <a:lnTo>
                    <a:pt x="15562" y="1706"/>
                  </a:lnTo>
                  <a:lnTo>
                    <a:pt x="15448" y="1782"/>
                  </a:lnTo>
                  <a:lnTo>
                    <a:pt x="15315" y="1839"/>
                  </a:lnTo>
                  <a:lnTo>
                    <a:pt x="15183" y="1877"/>
                  </a:lnTo>
                  <a:lnTo>
                    <a:pt x="15012" y="1896"/>
                  </a:lnTo>
                  <a:lnTo>
                    <a:pt x="15012" y="1896"/>
                  </a:lnTo>
                  <a:lnTo>
                    <a:pt x="14955" y="1915"/>
                  </a:lnTo>
                  <a:lnTo>
                    <a:pt x="14898" y="1952"/>
                  </a:lnTo>
                  <a:lnTo>
                    <a:pt x="14860" y="2009"/>
                  </a:lnTo>
                  <a:lnTo>
                    <a:pt x="14860" y="2066"/>
                  </a:lnTo>
                  <a:lnTo>
                    <a:pt x="14860" y="2066"/>
                  </a:lnTo>
                  <a:lnTo>
                    <a:pt x="14860" y="2218"/>
                  </a:lnTo>
                  <a:lnTo>
                    <a:pt x="14822" y="2351"/>
                  </a:lnTo>
                  <a:lnTo>
                    <a:pt x="14785" y="2445"/>
                  </a:lnTo>
                  <a:lnTo>
                    <a:pt x="14709" y="2559"/>
                  </a:lnTo>
                  <a:lnTo>
                    <a:pt x="14633" y="2635"/>
                  </a:lnTo>
                  <a:lnTo>
                    <a:pt x="14538" y="2711"/>
                  </a:lnTo>
                  <a:lnTo>
                    <a:pt x="14424" y="2767"/>
                  </a:lnTo>
                  <a:lnTo>
                    <a:pt x="14292" y="2824"/>
                  </a:lnTo>
                  <a:lnTo>
                    <a:pt x="14045" y="2900"/>
                  </a:lnTo>
                  <a:lnTo>
                    <a:pt x="13780" y="2976"/>
                  </a:lnTo>
                  <a:lnTo>
                    <a:pt x="13515" y="3014"/>
                  </a:lnTo>
                  <a:lnTo>
                    <a:pt x="13306" y="3090"/>
                  </a:lnTo>
                  <a:lnTo>
                    <a:pt x="13306" y="3090"/>
                  </a:lnTo>
                  <a:lnTo>
                    <a:pt x="13136" y="3166"/>
                  </a:lnTo>
                  <a:lnTo>
                    <a:pt x="12965" y="3279"/>
                  </a:lnTo>
                  <a:lnTo>
                    <a:pt x="12832" y="3412"/>
                  </a:lnTo>
                  <a:lnTo>
                    <a:pt x="12700" y="3545"/>
                  </a:lnTo>
                  <a:lnTo>
                    <a:pt x="12700" y="3545"/>
                  </a:lnTo>
                  <a:lnTo>
                    <a:pt x="12377" y="3886"/>
                  </a:lnTo>
                  <a:lnTo>
                    <a:pt x="12207" y="4037"/>
                  </a:lnTo>
                  <a:lnTo>
                    <a:pt x="12036" y="4151"/>
                  </a:lnTo>
                  <a:lnTo>
                    <a:pt x="11847" y="4265"/>
                  </a:lnTo>
                  <a:lnTo>
                    <a:pt x="11657" y="4360"/>
                  </a:lnTo>
                  <a:lnTo>
                    <a:pt x="11430" y="4416"/>
                  </a:lnTo>
                  <a:lnTo>
                    <a:pt x="11183" y="4454"/>
                  </a:lnTo>
                  <a:lnTo>
                    <a:pt x="11183" y="4454"/>
                  </a:lnTo>
                  <a:lnTo>
                    <a:pt x="10729" y="4511"/>
                  </a:lnTo>
                  <a:lnTo>
                    <a:pt x="10482" y="4549"/>
                  </a:lnTo>
                  <a:lnTo>
                    <a:pt x="10368" y="4587"/>
                  </a:lnTo>
                  <a:lnTo>
                    <a:pt x="10274" y="4644"/>
                  </a:lnTo>
                  <a:lnTo>
                    <a:pt x="10274" y="4644"/>
                  </a:lnTo>
                  <a:lnTo>
                    <a:pt x="10160" y="4720"/>
                  </a:lnTo>
                  <a:lnTo>
                    <a:pt x="10065" y="4796"/>
                  </a:lnTo>
                  <a:lnTo>
                    <a:pt x="9970" y="4871"/>
                  </a:lnTo>
                  <a:lnTo>
                    <a:pt x="9914" y="4985"/>
                  </a:lnTo>
                  <a:lnTo>
                    <a:pt x="9914" y="4985"/>
                  </a:lnTo>
                  <a:lnTo>
                    <a:pt x="9819" y="5194"/>
                  </a:lnTo>
                  <a:lnTo>
                    <a:pt x="9705" y="5345"/>
                  </a:lnTo>
                  <a:lnTo>
                    <a:pt x="9591" y="5478"/>
                  </a:lnTo>
                  <a:lnTo>
                    <a:pt x="9478" y="5573"/>
                  </a:lnTo>
                  <a:lnTo>
                    <a:pt x="9364" y="5629"/>
                  </a:lnTo>
                  <a:lnTo>
                    <a:pt x="9231" y="5667"/>
                  </a:lnTo>
                  <a:lnTo>
                    <a:pt x="9099" y="5686"/>
                  </a:lnTo>
                  <a:lnTo>
                    <a:pt x="8966" y="5705"/>
                  </a:lnTo>
                  <a:lnTo>
                    <a:pt x="8966" y="5705"/>
                  </a:lnTo>
                  <a:lnTo>
                    <a:pt x="8757" y="5686"/>
                  </a:lnTo>
                  <a:lnTo>
                    <a:pt x="8549" y="5667"/>
                  </a:lnTo>
                  <a:lnTo>
                    <a:pt x="8549" y="5667"/>
                  </a:lnTo>
                  <a:lnTo>
                    <a:pt x="8321" y="5648"/>
                  </a:lnTo>
                  <a:lnTo>
                    <a:pt x="8113" y="5629"/>
                  </a:lnTo>
                  <a:lnTo>
                    <a:pt x="8113" y="5629"/>
                  </a:lnTo>
                  <a:lnTo>
                    <a:pt x="7923" y="5648"/>
                  </a:lnTo>
                  <a:lnTo>
                    <a:pt x="7923" y="5648"/>
                  </a:lnTo>
                  <a:lnTo>
                    <a:pt x="7734" y="5686"/>
                  </a:lnTo>
                  <a:lnTo>
                    <a:pt x="7544" y="5762"/>
                  </a:lnTo>
                  <a:lnTo>
                    <a:pt x="7203" y="5933"/>
                  </a:lnTo>
                  <a:lnTo>
                    <a:pt x="7203" y="5933"/>
                  </a:lnTo>
                  <a:lnTo>
                    <a:pt x="7071" y="5990"/>
                  </a:lnTo>
                  <a:lnTo>
                    <a:pt x="6938" y="6027"/>
                  </a:lnTo>
                  <a:lnTo>
                    <a:pt x="6824" y="6046"/>
                  </a:lnTo>
                  <a:lnTo>
                    <a:pt x="6729" y="6065"/>
                  </a:lnTo>
                  <a:lnTo>
                    <a:pt x="6729" y="6065"/>
                  </a:lnTo>
                  <a:lnTo>
                    <a:pt x="6616" y="6046"/>
                  </a:lnTo>
                  <a:lnTo>
                    <a:pt x="6521" y="6027"/>
                  </a:lnTo>
                  <a:lnTo>
                    <a:pt x="6445" y="5971"/>
                  </a:lnTo>
                  <a:lnTo>
                    <a:pt x="6369" y="5914"/>
                  </a:lnTo>
                  <a:lnTo>
                    <a:pt x="6312" y="5857"/>
                  </a:lnTo>
                  <a:lnTo>
                    <a:pt x="6256" y="5781"/>
                  </a:lnTo>
                  <a:lnTo>
                    <a:pt x="6161" y="5592"/>
                  </a:lnTo>
                  <a:lnTo>
                    <a:pt x="6009" y="5194"/>
                  </a:lnTo>
                  <a:lnTo>
                    <a:pt x="5933" y="5023"/>
                  </a:lnTo>
                  <a:lnTo>
                    <a:pt x="5820" y="4871"/>
                  </a:lnTo>
                  <a:lnTo>
                    <a:pt x="5820" y="4871"/>
                  </a:lnTo>
                  <a:lnTo>
                    <a:pt x="5706" y="4739"/>
                  </a:lnTo>
                  <a:lnTo>
                    <a:pt x="5573" y="4644"/>
                  </a:lnTo>
                  <a:lnTo>
                    <a:pt x="5441" y="4568"/>
                  </a:lnTo>
                  <a:lnTo>
                    <a:pt x="5270" y="4530"/>
                  </a:lnTo>
                  <a:lnTo>
                    <a:pt x="5270" y="4530"/>
                  </a:lnTo>
                  <a:lnTo>
                    <a:pt x="5194" y="4511"/>
                  </a:lnTo>
                  <a:lnTo>
                    <a:pt x="5194" y="4511"/>
                  </a:lnTo>
                  <a:lnTo>
                    <a:pt x="5118" y="4530"/>
                  </a:lnTo>
                  <a:lnTo>
                    <a:pt x="5024" y="4549"/>
                  </a:lnTo>
                  <a:lnTo>
                    <a:pt x="4853" y="4606"/>
                  </a:lnTo>
                  <a:lnTo>
                    <a:pt x="4853" y="4606"/>
                  </a:lnTo>
                  <a:lnTo>
                    <a:pt x="4682" y="4682"/>
                  </a:lnTo>
                  <a:lnTo>
                    <a:pt x="4607" y="4701"/>
                  </a:lnTo>
                  <a:lnTo>
                    <a:pt x="4512" y="4701"/>
                  </a:lnTo>
                  <a:lnTo>
                    <a:pt x="4512" y="4701"/>
                  </a:lnTo>
                  <a:lnTo>
                    <a:pt x="4436" y="4701"/>
                  </a:lnTo>
                  <a:lnTo>
                    <a:pt x="4360" y="4663"/>
                  </a:lnTo>
                  <a:lnTo>
                    <a:pt x="4284" y="4606"/>
                  </a:lnTo>
                  <a:lnTo>
                    <a:pt x="4228" y="4530"/>
                  </a:lnTo>
                  <a:lnTo>
                    <a:pt x="4228" y="4530"/>
                  </a:lnTo>
                  <a:lnTo>
                    <a:pt x="4095" y="4322"/>
                  </a:lnTo>
                  <a:lnTo>
                    <a:pt x="3981" y="4075"/>
                  </a:lnTo>
                  <a:lnTo>
                    <a:pt x="3848" y="3829"/>
                  </a:lnTo>
                  <a:lnTo>
                    <a:pt x="3716" y="3582"/>
                  </a:lnTo>
                  <a:lnTo>
                    <a:pt x="3564" y="3336"/>
                  </a:lnTo>
                  <a:lnTo>
                    <a:pt x="3488" y="3222"/>
                  </a:lnTo>
                  <a:lnTo>
                    <a:pt x="3394" y="3128"/>
                  </a:lnTo>
                  <a:lnTo>
                    <a:pt x="3299" y="3052"/>
                  </a:lnTo>
                  <a:lnTo>
                    <a:pt x="3185" y="2976"/>
                  </a:lnTo>
                  <a:lnTo>
                    <a:pt x="3052" y="2938"/>
                  </a:lnTo>
                  <a:lnTo>
                    <a:pt x="2920" y="2900"/>
                  </a:lnTo>
                  <a:lnTo>
                    <a:pt x="2920" y="2900"/>
                  </a:lnTo>
                  <a:lnTo>
                    <a:pt x="2768" y="2881"/>
                  </a:lnTo>
                  <a:lnTo>
                    <a:pt x="2598" y="2862"/>
                  </a:lnTo>
                  <a:lnTo>
                    <a:pt x="2598" y="2862"/>
                  </a:lnTo>
                  <a:lnTo>
                    <a:pt x="2351" y="2881"/>
                  </a:lnTo>
                  <a:lnTo>
                    <a:pt x="2086" y="2900"/>
                  </a:lnTo>
                  <a:lnTo>
                    <a:pt x="2086" y="2900"/>
                  </a:lnTo>
                  <a:lnTo>
                    <a:pt x="2048" y="2919"/>
                  </a:lnTo>
                  <a:lnTo>
                    <a:pt x="2048" y="2919"/>
                  </a:lnTo>
                  <a:lnTo>
                    <a:pt x="1972" y="2900"/>
                  </a:lnTo>
                  <a:lnTo>
                    <a:pt x="1915" y="2881"/>
                  </a:lnTo>
                  <a:lnTo>
                    <a:pt x="1877" y="2843"/>
                  </a:lnTo>
                  <a:lnTo>
                    <a:pt x="1839" y="2786"/>
                  </a:lnTo>
                  <a:lnTo>
                    <a:pt x="1801" y="2654"/>
                  </a:lnTo>
                  <a:lnTo>
                    <a:pt x="1801" y="2483"/>
                  </a:lnTo>
                  <a:lnTo>
                    <a:pt x="1820" y="2161"/>
                  </a:lnTo>
                  <a:lnTo>
                    <a:pt x="1820" y="2028"/>
                  </a:lnTo>
                  <a:lnTo>
                    <a:pt x="1801" y="1915"/>
                  </a:lnTo>
                  <a:lnTo>
                    <a:pt x="1801" y="1915"/>
                  </a:lnTo>
                  <a:lnTo>
                    <a:pt x="1726" y="1801"/>
                  </a:lnTo>
                  <a:lnTo>
                    <a:pt x="1650" y="1706"/>
                  </a:lnTo>
                  <a:lnTo>
                    <a:pt x="1555" y="1630"/>
                  </a:lnTo>
                  <a:lnTo>
                    <a:pt x="1441" y="1573"/>
                  </a:lnTo>
                  <a:lnTo>
                    <a:pt x="1441" y="1573"/>
                  </a:lnTo>
                  <a:lnTo>
                    <a:pt x="1366" y="1536"/>
                  </a:lnTo>
                  <a:lnTo>
                    <a:pt x="1271" y="1517"/>
                  </a:lnTo>
                  <a:lnTo>
                    <a:pt x="1081" y="1479"/>
                  </a:lnTo>
                  <a:lnTo>
                    <a:pt x="1081" y="1479"/>
                  </a:lnTo>
                  <a:lnTo>
                    <a:pt x="911" y="1441"/>
                  </a:lnTo>
                  <a:lnTo>
                    <a:pt x="911" y="1441"/>
                  </a:lnTo>
                  <a:lnTo>
                    <a:pt x="797" y="1441"/>
                  </a:lnTo>
                  <a:lnTo>
                    <a:pt x="702" y="1384"/>
                  </a:lnTo>
                  <a:lnTo>
                    <a:pt x="645" y="1327"/>
                  </a:lnTo>
                  <a:lnTo>
                    <a:pt x="607" y="1251"/>
                  </a:lnTo>
                  <a:lnTo>
                    <a:pt x="588" y="1137"/>
                  </a:lnTo>
                  <a:lnTo>
                    <a:pt x="607" y="1005"/>
                  </a:lnTo>
                  <a:lnTo>
                    <a:pt x="645" y="853"/>
                  </a:lnTo>
                  <a:lnTo>
                    <a:pt x="721" y="664"/>
                  </a:lnTo>
                  <a:lnTo>
                    <a:pt x="721" y="664"/>
                  </a:lnTo>
                  <a:lnTo>
                    <a:pt x="797" y="645"/>
                  </a:lnTo>
                  <a:lnTo>
                    <a:pt x="835" y="607"/>
                  </a:lnTo>
                  <a:lnTo>
                    <a:pt x="873" y="550"/>
                  </a:lnTo>
                  <a:lnTo>
                    <a:pt x="873" y="493"/>
                  </a:lnTo>
                  <a:lnTo>
                    <a:pt x="873" y="436"/>
                  </a:lnTo>
                  <a:lnTo>
                    <a:pt x="854" y="379"/>
                  </a:lnTo>
                  <a:lnTo>
                    <a:pt x="797" y="341"/>
                  </a:lnTo>
                  <a:lnTo>
                    <a:pt x="740" y="341"/>
                  </a:lnTo>
                  <a:lnTo>
                    <a:pt x="740" y="341"/>
                  </a:lnTo>
                  <a:lnTo>
                    <a:pt x="721" y="341"/>
                  </a:lnTo>
                  <a:lnTo>
                    <a:pt x="721" y="341"/>
                  </a:lnTo>
                  <a:lnTo>
                    <a:pt x="607" y="341"/>
                  </a:lnTo>
                  <a:lnTo>
                    <a:pt x="494" y="379"/>
                  </a:lnTo>
                  <a:lnTo>
                    <a:pt x="399" y="417"/>
                  </a:lnTo>
                  <a:lnTo>
                    <a:pt x="304" y="474"/>
                  </a:lnTo>
                  <a:lnTo>
                    <a:pt x="228" y="550"/>
                  </a:lnTo>
                  <a:lnTo>
                    <a:pt x="153" y="626"/>
                  </a:lnTo>
                  <a:lnTo>
                    <a:pt x="96" y="721"/>
                  </a:lnTo>
                  <a:lnTo>
                    <a:pt x="58" y="815"/>
                  </a:lnTo>
                  <a:lnTo>
                    <a:pt x="20" y="910"/>
                  </a:lnTo>
                  <a:lnTo>
                    <a:pt x="1" y="1005"/>
                  </a:lnTo>
                  <a:lnTo>
                    <a:pt x="1" y="1100"/>
                  </a:lnTo>
                  <a:lnTo>
                    <a:pt x="20" y="1213"/>
                  </a:lnTo>
                  <a:lnTo>
                    <a:pt x="58" y="1308"/>
                  </a:lnTo>
                  <a:lnTo>
                    <a:pt x="115" y="1403"/>
                  </a:lnTo>
                  <a:lnTo>
                    <a:pt x="190" y="1498"/>
                  </a:lnTo>
                  <a:lnTo>
                    <a:pt x="285" y="1573"/>
                  </a:lnTo>
                  <a:lnTo>
                    <a:pt x="285" y="1573"/>
                  </a:lnTo>
                  <a:lnTo>
                    <a:pt x="399" y="1649"/>
                  </a:lnTo>
                  <a:lnTo>
                    <a:pt x="532" y="1706"/>
                  </a:lnTo>
                  <a:lnTo>
                    <a:pt x="664" y="1763"/>
                  </a:lnTo>
                  <a:lnTo>
                    <a:pt x="797" y="1782"/>
                  </a:lnTo>
                  <a:lnTo>
                    <a:pt x="797" y="1782"/>
                  </a:lnTo>
                  <a:lnTo>
                    <a:pt x="778" y="1820"/>
                  </a:lnTo>
                  <a:lnTo>
                    <a:pt x="740" y="1858"/>
                  </a:lnTo>
                  <a:lnTo>
                    <a:pt x="721" y="1896"/>
                  </a:lnTo>
                  <a:lnTo>
                    <a:pt x="740" y="1952"/>
                  </a:lnTo>
                  <a:lnTo>
                    <a:pt x="740" y="1952"/>
                  </a:lnTo>
                  <a:lnTo>
                    <a:pt x="759" y="2161"/>
                  </a:lnTo>
                  <a:lnTo>
                    <a:pt x="740" y="2369"/>
                  </a:lnTo>
                  <a:lnTo>
                    <a:pt x="721" y="2559"/>
                  </a:lnTo>
                  <a:lnTo>
                    <a:pt x="683" y="2767"/>
                  </a:lnTo>
                  <a:lnTo>
                    <a:pt x="645" y="2976"/>
                  </a:lnTo>
                  <a:lnTo>
                    <a:pt x="626" y="3166"/>
                  </a:lnTo>
                  <a:lnTo>
                    <a:pt x="626" y="3374"/>
                  </a:lnTo>
                  <a:lnTo>
                    <a:pt x="664" y="3564"/>
                  </a:lnTo>
                  <a:lnTo>
                    <a:pt x="664" y="3564"/>
                  </a:lnTo>
                  <a:lnTo>
                    <a:pt x="702" y="3715"/>
                  </a:lnTo>
                  <a:lnTo>
                    <a:pt x="778" y="3848"/>
                  </a:lnTo>
                  <a:lnTo>
                    <a:pt x="854" y="3981"/>
                  </a:lnTo>
                  <a:lnTo>
                    <a:pt x="930" y="4094"/>
                  </a:lnTo>
                  <a:lnTo>
                    <a:pt x="1024" y="4208"/>
                  </a:lnTo>
                  <a:lnTo>
                    <a:pt x="1138" y="4303"/>
                  </a:lnTo>
                  <a:lnTo>
                    <a:pt x="1366" y="4511"/>
                  </a:lnTo>
                  <a:lnTo>
                    <a:pt x="1366" y="4511"/>
                  </a:lnTo>
                  <a:lnTo>
                    <a:pt x="2237" y="5175"/>
                  </a:lnTo>
                  <a:lnTo>
                    <a:pt x="3109" y="5857"/>
                  </a:lnTo>
                  <a:lnTo>
                    <a:pt x="3545" y="6179"/>
                  </a:lnTo>
                  <a:lnTo>
                    <a:pt x="3981" y="6501"/>
                  </a:lnTo>
                  <a:lnTo>
                    <a:pt x="4436" y="6805"/>
                  </a:lnTo>
                  <a:lnTo>
                    <a:pt x="4910" y="7089"/>
                  </a:lnTo>
                  <a:lnTo>
                    <a:pt x="4910" y="7089"/>
                  </a:lnTo>
                  <a:lnTo>
                    <a:pt x="5175" y="7222"/>
                  </a:lnTo>
                  <a:lnTo>
                    <a:pt x="5441" y="7354"/>
                  </a:lnTo>
                  <a:lnTo>
                    <a:pt x="5706" y="7449"/>
                  </a:lnTo>
                  <a:lnTo>
                    <a:pt x="5952" y="7525"/>
                  </a:lnTo>
                  <a:lnTo>
                    <a:pt x="6218" y="7582"/>
                  </a:lnTo>
                  <a:lnTo>
                    <a:pt x="6483" y="7639"/>
                  </a:lnTo>
                  <a:lnTo>
                    <a:pt x="6748" y="7657"/>
                  </a:lnTo>
                  <a:lnTo>
                    <a:pt x="6995" y="7657"/>
                  </a:lnTo>
                  <a:lnTo>
                    <a:pt x="6995" y="7657"/>
                  </a:lnTo>
                  <a:lnTo>
                    <a:pt x="7298" y="7657"/>
                  </a:lnTo>
                  <a:lnTo>
                    <a:pt x="7601" y="7620"/>
                  </a:lnTo>
                  <a:lnTo>
                    <a:pt x="7886" y="7563"/>
                  </a:lnTo>
                  <a:lnTo>
                    <a:pt x="8189" y="7506"/>
                  </a:lnTo>
                  <a:lnTo>
                    <a:pt x="8473" y="7411"/>
                  </a:lnTo>
                  <a:lnTo>
                    <a:pt x="8776" y="7316"/>
                  </a:lnTo>
                  <a:lnTo>
                    <a:pt x="9061" y="7203"/>
                  </a:lnTo>
                  <a:lnTo>
                    <a:pt x="9345" y="7089"/>
                  </a:lnTo>
                  <a:lnTo>
                    <a:pt x="9914" y="6805"/>
                  </a:lnTo>
                  <a:lnTo>
                    <a:pt x="10463" y="6482"/>
                  </a:lnTo>
                  <a:lnTo>
                    <a:pt x="10994" y="6141"/>
                  </a:lnTo>
                  <a:lnTo>
                    <a:pt x="11525" y="5781"/>
                  </a:lnTo>
                  <a:lnTo>
                    <a:pt x="11525" y="5781"/>
                  </a:lnTo>
                  <a:lnTo>
                    <a:pt x="11562" y="5743"/>
                  </a:lnTo>
                  <a:lnTo>
                    <a:pt x="11581" y="5686"/>
                  </a:lnTo>
                  <a:lnTo>
                    <a:pt x="11600" y="5629"/>
                  </a:lnTo>
                  <a:lnTo>
                    <a:pt x="11581" y="5592"/>
                  </a:lnTo>
                  <a:lnTo>
                    <a:pt x="11581" y="5592"/>
                  </a:lnTo>
                  <a:lnTo>
                    <a:pt x="11998" y="5705"/>
                  </a:lnTo>
                  <a:lnTo>
                    <a:pt x="11998" y="5705"/>
                  </a:lnTo>
                  <a:lnTo>
                    <a:pt x="12321" y="5781"/>
                  </a:lnTo>
                  <a:lnTo>
                    <a:pt x="12510" y="5819"/>
                  </a:lnTo>
                  <a:lnTo>
                    <a:pt x="12700" y="5838"/>
                  </a:lnTo>
                  <a:lnTo>
                    <a:pt x="12700" y="5838"/>
                  </a:lnTo>
                  <a:lnTo>
                    <a:pt x="12813" y="5819"/>
                  </a:lnTo>
                  <a:lnTo>
                    <a:pt x="12927" y="5800"/>
                  </a:lnTo>
                  <a:lnTo>
                    <a:pt x="12927" y="5800"/>
                  </a:lnTo>
                  <a:lnTo>
                    <a:pt x="13098" y="5724"/>
                  </a:lnTo>
                  <a:lnTo>
                    <a:pt x="13230" y="5629"/>
                  </a:lnTo>
                  <a:lnTo>
                    <a:pt x="13344" y="5516"/>
                  </a:lnTo>
                  <a:lnTo>
                    <a:pt x="13439" y="5383"/>
                  </a:lnTo>
                  <a:lnTo>
                    <a:pt x="13515" y="5231"/>
                  </a:lnTo>
                  <a:lnTo>
                    <a:pt x="13572" y="5080"/>
                  </a:lnTo>
                  <a:lnTo>
                    <a:pt x="13628" y="4909"/>
                  </a:lnTo>
                  <a:lnTo>
                    <a:pt x="13666" y="4739"/>
                  </a:lnTo>
                  <a:lnTo>
                    <a:pt x="13666" y="4739"/>
                  </a:lnTo>
                  <a:lnTo>
                    <a:pt x="13704" y="4720"/>
                  </a:lnTo>
                  <a:lnTo>
                    <a:pt x="13704" y="4720"/>
                  </a:lnTo>
                  <a:lnTo>
                    <a:pt x="13837" y="4606"/>
                  </a:lnTo>
                  <a:lnTo>
                    <a:pt x="14007" y="4511"/>
                  </a:lnTo>
                  <a:lnTo>
                    <a:pt x="14349" y="4379"/>
                  </a:lnTo>
                  <a:lnTo>
                    <a:pt x="14538" y="4303"/>
                  </a:lnTo>
                  <a:lnTo>
                    <a:pt x="14690" y="4208"/>
                  </a:lnTo>
                  <a:lnTo>
                    <a:pt x="14822" y="4094"/>
                  </a:lnTo>
                  <a:lnTo>
                    <a:pt x="14898" y="4018"/>
                  </a:lnTo>
                  <a:lnTo>
                    <a:pt x="14955" y="3943"/>
                  </a:lnTo>
                  <a:lnTo>
                    <a:pt x="14955" y="3943"/>
                  </a:lnTo>
                  <a:lnTo>
                    <a:pt x="15031" y="3810"/>
                  </a:lnTo>
                  <a:lnTo>
                    <a:pt x="15088" y="3658"/>
                  </a:lnTo>
                  <a:lnTo>
                    <a:pt x="15107" y="3526"/>
                  </a:lnTo>
                  <a:lnTo>
                    <a:pt x="15126" y="3374"/>
                  </a:lnTo>
                  <a:lnTo>
                    <a:pt x="15126" y="3222"/>
                  </a:lnTo>
                  <a:lnTo>
                    <a:pt x="15088" y="3071"/>
                  </a:lnTo>
                  <a:lnTo>
                    <a:pt x="15031" y="2938"/>
                  </a:lnTo>
                  <a:lnTo>
                    <a:pt x="14974" y="2786"/>
                  </a:lnTo>
                  <a:lnTo>
                    <a:pt x="14974" y="2786"/>
                  </a:lnTo>
                  <a:lnTo>
                    <a:pt x="15069" y="2654"/>
                  </a:lnTo>
                  <a:lnTo>
                    <a:pt x="15107" y="2578"/>
                  </a:lnTo>
                  <a:lnTo>
                    <a:pt x="15145" y="2502"/>
                  </a:lnTo>
                  <a:lnTo>
                    <a:pt x="15145" y="2502"/>
                  </a:lnTo>
                  <a:lnTo>
                    <a:pt x="15202" y="2369"/>
                  </a:lnTo>
                  <a:lnTo>
                    <a:pt x="15277" y="2275"/>
                  </a:lnTo>
                  <a:lnTo>
                    <a:pt x="15353" y="2218"/>
                  </a:lnTo>
                  <a:lnTo>
                    <a:pt x="15448" y="2180"/>
                  </a:lnTo>
                  <a:lnTo>
                    <a:pt x="15656" y="2085"/>
                  </a:lnTo>
                  <a:lnTo>
                    <a:pt x="15770" y="2028"/>
                  </a:lnTo>
                  <a:lnTo>
                    <a:pt x="15884" y="1915"/>
                  </a:lnTo>
                  <a:lnTo>
                    <a:pt x="15884" y="1915"/>
                  </a:lnTo>
                  <a:lnTo>
                    <a:pt x="15979" y="1782"/>
                  </a:lnTo>
                  <a:lnTo>
                    <a:pt x="16073" y="1649"/>
                  </a:lnTo>
                  <a:lnTo>
                    <a:pt x="16130" y="1517"/>
                  </a:lnTo>
                  <a:lnTo>
                    <a:pt x="16187" y="1384"/>
                  </a:lnTo>
                  <a:lnTo>
                    <a:pt x="16206" y="1251"/>
                  </a:lnTo>
                  <a:lnTo>
                    <a:pt x="16225" y="1100"/>
                  </a:lnTo>
                  <a:lnTo>
                    <a:pt x="16206" y="967"/>
                  </a:lnTo>
                  <a:lnTo>
                    <a:pt x="16187" y="834"/>
                  </a:lnTo>
                  <a:lnTo>
                    <a:pt x="16149" y="702"/>
                  </a:lnTo>
                  <a:lnTo>
                    <a:pt x="16092" y="588"/>
                  </a:lnTo>
                  <a:lnTo>
                    <a:pt x="16017" y="474"/>
                  </a:lnTo>
                  <a:lnTo>
                    <a:pt x="15922" y="360"/>
                  </a:lnTo>
                  <a:lnTo>
                    <a:pt x="15808" y="266"/>
                  </a:lnTo>
                  <a:lnTo>
                    <a:pt x="15694" y="171"/>
                  </a:lnTo>
                  <a:lnTo>
                    <a:pt x="15562" y="76"/>
                  </a:lnTo>
                  <a:lnTo>
                    <a:pt x="15410" y="19"/>
                  </a:lnTo>
                  <a:lnTo>
                    <a:pt x="15410" y="19"/>
                  </a:lnTo>
                  <a:lnTo>
                    <a:pt x="15353"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1145245" y="727157"/>
            <a:ext cx="636765" cy="391233"/>
            <a:chOff x="83000" y="3568688"/>
            <a:chExt cx="468175" cy="287650"/>
          </a:xfrm>
        </p:grpSpPr>
        <p:sp>
          <p:nvSpPr>
            <p:cNvPr id="65" name="Google Shape;65;p2"/>
            <p:cNvSpPr/>
            <p:nvPr/>
          </p:nvSpPr>
          <p:spPr>
            <a:xfrm>
              <a:off x="83000" y="3568688"/>
              <a:ext cx="468175" cy="287650"/>
            </a:xfrm>
            <a:custGeom>
              <a:avLst/>
              <a:gdLst/>
              <a:ahLst/>
              <a:cxnLst/>
              <a:rect l="l" t="t" r="r" b="b"/>
              <a:pathLst>
                <a:path w="18727" h="11506" extrusionOk="0">
                  <a:moveTo>
                    <a:pt x="16869" y="1877"/>
                  </a:moveTo>
                  <a:lnTo>
                    <a:pt x="17002" y="1896"/>
                  </a:lnTo>
                  <a:lnTo>
                    <a:pt x="17135" y="1934"/>
                  </a:lnTo>
                  <a:lnTo>
                    <a:pt x="17267" y="1972"/>
                  </a:lnTo>
                  <a:lnTo>
                    <a:pt x="17362" y="2048"/>
                  </a:lnTo>
                  <a:lnTo>
                    <a:pt x="17457" y="2143"/>
                  </a:lnTo>
                  <a:lnTo>
                    <a:pt x="17552" y="2237"/>
                  </a:lnTo>
                  <a:lnTo>
                    <a:pt x="17609" y="2351"/>
                  </a:lnTo>
                  <a:lnTo>
                    <a:pt x="17665" y="2465"/>
                  </a:lnTo>
                  <a:lnTo>
                    <a:pt x="17703" y="2598"/>
                  </a:lnTo>
                  <a:lnTo>
                    <a:pt x="17722" y="2730"/>
                  </a:lnTo>
                  <a:lnTo>
                    <a:pt x="17722" y="2863"/>
                  </a:lnTo>
                  <a:lnTo>
                    <a:pt x="17703" y="2996"/>
                  </a:lnTo>
                  <a:lnTo>
                    <a:pt x="17684" y="3128"/>
                  </a:lnTo>
                  <a:lnTo>
                    <a:pt x="17628" y="3261"/>
                  </a:lnTo>
                  <a:lnTo>
                    <a:pt x="17571" y="3394"/>
                  </a:lnTo>
                  <a:lnTo>
                    <a:pt x="17476" y="3507"/>
                  </a:lnTo>
                  <a:lnTo>
                    <a:pt x="17305" y="3507"/>
                  </a:lnTo>
                  <a:lnTo>
                    <a:pt x="17116" y="3545"/>
                  </a:lnTo>
                  <a:lnTo>
                    <a:pt x="16737" y="3621"/>
                  </a:lnTo>
                  <a:lnTo>
                    <a:pt x="16358" y="3735"/>
                  </a:lnTo>
                  <a:lnTo>
                    <a:pt x="15979" y="3867"/>
                  </a:lnTo>
                  <a:lnTo>
                    <a:pt x="15258" y="4171"/>
                  </a:lnTo>
                  <a:lnTo>
                    <a:pt x="14671" y="4417"/>
                  </a:lnTo>
                  <a:lnTo>
                    <a:pt x="13894" y="4720"/>
                  </a:lnTo>
                  <a:lnTo>
                    <a:pt x="13098" y="4986"/>
                  </a:lnTo>
                  <a:lnTo>
                    <a:pt x="12302" y="5251"/>
                  </a:lnTo>
                  <a:lnTo>
                    <a:pt x="11506" y="5497"/>
                  </a:lnTo>
                  <a:lnTo>
                    <a:pt x="10710" y="5725"/>
                  </a:lnTo>
                  <a:lnTo>
                    <a:pt x="9895" y="5933"/>
                  </a:lnTo>
                  <a:lnTo>
                    <a:pt x="9080" y="6142"/>
                  </a:lnTo>
                  <a:lnTo>
                    <a:pt x="8265" y="6331"/>
                  </a:lnTo>
                  <a:lnTo>
                    <a:pt x="7563" y="6464"/>
                  </a:lnTo>
                  <a:lnTo>
                    <a:pt x="6843" y="6616"/>
                  </a:lnTo>
                  <a:lnTo>
                    <a:pt x="6483" y="6691"/>
                  </a:lnTo>
                  <a:lnTo>
                    <a:pt x="6123" y="6786"/>
                  </a:lnTo>
                  <a:lnTo>
                    <a:pt x="5782" y="6900"/>
                  </a:lnTo>
                  <a:lnTo>
                    <a:pt x="5440" y="7033"/>
                  </a:lnTo>
                  <a:lnTo>
                    <a:pt x="5137" y="7203"/>
                  </a:lnTo>
                  <a:lnTo>
                    <a:pt x="4815" y="7374"/>
                  </a:lnTo>
                  <a:lnTo>
                    <a:pt x="4190" y="7753"/>
                  </a:lnTo>
                  <a:lnTo>
                    <a:pt x="3867" y="7923"/>
                  </a:lnTo>
                  <a:lnTo>
                    <a:pt x="3545" y="8056"/>
                  </a:lnTo>
                  <a:lnTo>
                    <a:pt x="3375" y="8113"/>
                  </a:lnTo>
                  <a:lnTo>
                    <a:pt x="3204" y="8170"/>
                  </a:lnTo>
                  <a:lnTo>
                    <a:pt x="3033" y="8208"/>
                  </a:lnTo>
                  <a:lnTo>
                    <a:pt x="2844" y="8227"/>
                  </a:lnTo>
                  <a:lnTo>
                    <a:pt x="2673" y="8132"/>
                  </a:lnTo>
                  <a:lnTo>
                    <a:pt x="2522" y="8018"/>
                  </a:lnTo>
                  <a:lnTo>
                    <a:pt x="2408" y="7886"/>
                  </a:lnTo>
                  <a:lnTo>
                    <a:pt x="2313" y="7753"/>
                  </a:lnTo>
                  <a:lnTo>
                    <a:pt x="2237" y="7601"/>
                  </a:lnTo>
                  <a:lnTo>
                    <a:pt x="2199" y="7450"/>
                  </a:lnTo>
                  <a:lnTo>
                    <a:pt x="2180" y="7298"/>
                  </a:lnTo>
                  <a:lnTo>
                    <a:pt x="2180" y="7127"/>
                  </a:lnTo>
                  <a:lnTo>
                    <a:pt x="2199" y="6976"/>
                  </a:lnTo>
                  <a:lnTo>
                    <a:pt x="2256" y="6824"/>
                  </a:lnTo>
                  <a:lnTo>
                    <a:pt x="2313" y="6654"/>
                  </a:lnTo>
                  <a:lnTo>
                    <a:pt x="2408" y="6521"/>
                  </a:lnTo>
                  <a:lnTo>
                    <a:pt x="2503" y="6369"/>
                  </a:lnTo>
                  <a:lnTo>
                    <a:pt x="2635" y="6256"/>
                  </a:lnTo>
                  <a:lnTo>
                    <a:pt x="2787" y="6123"/>
                  </a:lnTo>
                  <a:lnTo>
                    <a:pt x="2939" y="6028"/>
                  </a:lnTo>
                  <a:lnTo>
                    <a:pt x="3166" y="5914"/>
                  </a:lnTo>
                  <a:lnTo>
                    <a:pt x="3412" y="5839"/>
                  </a:lnTo>
                  <a:lnTo>
                    <a:pt x="3678" y="5763"/>
                  </a:lnTo>
                  <a:lnTo>
                    <a:pt x="3943" y="5725"/>
                  </a:lnTo>
                  <a:lnTo>
                    <a:pt x="4474" y="5649"/>
                  </a:lnTo>
                  <a:lnTo>
                    <a:pt x="4986" y="5573"/>
                  </a:lnTo>
                  <a:lnTo>
                    <a:pt x="6104" y="5384"/>
                  </a:lnTo>
                  <a:lnTo>
                    <a:pt x="7203" y="5156"/>
                  </a:lnTo>
                  <a:lnTo>
                    <a:pt x="8302" y="4910"/>
                  </a:lnTo>
                  <a:lnTo>
                    <a:pt x="9383" y="4626"/>
                  </a:lnTo>
                  <a:lnTo>
                    <a:pt x="10463" y="4303"/>
                  </a:lnTo>
                  <a:lnTo>
                    <a:pt x="11525" y="3962"/>
                  </a:lnTo>
                  <a:lnTo>
                    <a:pt x="12586" y="3583"/>
                  </a:lnTo>
                  <a:lnTo>
                    <a:pt x="13628" y="3185"/>
                  </a:lnTo>
                  <a:lnTo>
                    <a:pt x="14481" y="2825"/>
                  </a:lnTo>
                  <a:lnTo>
                    <a:pt x="15315" y="2465"/>
                  </a:lnTo>
                  <a:lnTo>
                    <a:pt x="15903" y="2181"/>
                  </a:lnTo>
                  <a:lnTo>
                    <a:pt x="16206" y="2048"/>
                  </a:lnTo>
                  <a:lnTo>
                    <a:pt x="16509" y="1934"/>
                  </a:lnTo>
                  <a:lnTo>
                    <a:pt x="16699" y="1896"/>
                  </a:lnTo>
                  <a:lnTo>
                    <a:pt x="16869" y="1877"/>
                  </a:lnTo>
                  <a:close/>
                  <a:moveTo>
                    <a:pt x="12529" y="323"/>
                  </a:moveTo>
                  <a:lnTo>
                    <a:pt x="12984" y="342"/>
                  </a:lnTo>
                  <a:lnTo>
                    <a:pt x="13401" y="399"/>
                  </a:lnTo>
                  <a:lnTo>
                    <a:pt x="13609" y="437"/>
                  </a:lnTo>
                  <a:lnTo>
                    <a:pt x="13818" y="494"/>
                  </a:lnTo>
                  <a:lnTo>
                    <a:pt x="14007" y="569"/>
                  </a:lnTo>
                  <a:lnTo>
                    <a:pt x="14197" y="645"/>
                  </a:lnTo>
                  <a:lnTo>
                    <a:pt x="14386" y="740"/>
                  </a:lnTo>
                  <a:lnTo>
                    <a:pt x="14576" y="854"/>
                  </a:lnTo>
                  <a:lnTo>
                    <a:pt x="14766" y="986"/>
                  </a:lnTo>
                  <a:lnTo>
                    <a:pt x="14936" y="1119"/>
                  </a:lnTo>
                  <a:lnTo>
                    <a:pt x="15088" y="1271"/>
                  </a:lnTo>
                  <a:lnTo>
                    <a:pt x="15258" y="1441"/>
                  </a:lnTo>
                  <a:lnTo>
                    <a:pt x="15410" y="1631"/>
                  </a:lnTo>
                  <a:lnTo>
                    <a:pt x="15543" y="1839"/>
                  </a:lnTo>
                  <a:lnTo>
                    <a:pt x="15581" y="1877"/>
                  </a:lnTo>
                  <a:lnTo>
                    <a:pt x="15618" y="1896"/>
                  </a:lnTo>
                  <a:lnTo>
                    <a:pt x="14955" y="2199"/>
                  </a:lnTo>
                  <a:lnTo>
                    <a:pt x="14311" y="2503"/>
                  </a:lnTo>
                  <a:lnTo>
                    <a:pt x="13647" y="2806"/>
                  </a:lnTo>
                  <a:lnTo>
                    <a:pt x="12984" y="3090"/>
                  </a:lnTo>
                  <a:lnTo>
                    <a:pt x="12074" y="3431"/>
                  </a:lnTo>
                  <a:lnTo>
                    <a:pt x="11145" y="3735"/>
                  </a:lnTo>
                  <a:lnTo>
                    <a:pt x="10217" y="4038"/>
                  </a:lnTo>
                  <a:lnTo>
                    <a:pt x="9288" y="4303"/>
                  </a:lnTo>
                  <a:lnTo>
                    <a:pt x="8416" y="4531"/>
                  </a:lnTo>
                  <a:lnTo>
                    <a:pt x="7544" y="4739"/>
                  </a:lnTo>
                  <a:lnTo>
                    <a:pt x="6672" y="4929"/>
                  </a:lnTo>
                  <a:lnTo>
                    <a:pt x="5801" y="5099"/>
                  </a:lnTo>
                  <a:lnTo>
                    <a:pt x="5023" y="5232"/>
                  </a:lnTo>
                  <a:lnTo>
                    <a:pt x="4265" y="5346"/>
                  </a:lnTo>
                  <a:lnTo>
                    <a:pt x="3886" y="5403"/>
                  </a:lnTo>
                  <a:lnTo>
                    <a:pt x="3507" y="5497"/>
                  </a:lnTo>
                  <a:lnTo>
                    <a:pt x="3128" y="5611"/>
                  </a:lnTo>
                  <a:lnTo>
                    <a:pt x="2768" y="5744"/>
                  </a:lnTo>
                  <a:lnTo>
                    <a:pt x="2579" y="5839"/>
                  </a:lnTo>
                  <a:lnTo>
                    <a:pt x="2408" y="5971"/>
                  </a:lnTo>
                  <a:lnTo>
                    <a:pt x="2256" y="6104"/>
                  </a:lnTo>
                  <a:lnTo>
                    <a:pt x="2143" y="6237"/>
                  </a:lnTo>
                  <a:lnTo>
                    <a:pt x="2029" y="6407"/>
                  </a:lnTo>
                  <a:lnTo>
                    <a:pt x="1953" y="6559"/>
                  </a:lnTo>
                  <a:lnTo>
                    <a:pt x="1896" y="6748"/>
                  </a:lnTo>
                  <a:lnTo>
                    <a:pt x="1858" y="6919"/>
                  </a:lnTo>
                  <a:lnTo>
                    <a:pt x="1839" y="7089"/>
                  </a:lnTo>
                  <a:lnTo>
                    <a:pt x="1858" y="7279"/>
                  </a:lnTo>
                  <a:lnTo>
                    <a:pt x="1877" y="7469"/>
                  </a:lnTo>
                  <a:lnTo>
                    <a:pt x="1934" y="7639"/>
                  </a:lnTo>
                  <a:lnTo>
                    <a:pt x="2010" y="7810"/>
                  </a:lnTo>
                  <a:lnTo>
                    <a:pt x="2105" y="7961"/>
                  </a:lnTo>
                  <a:lnTo>
                    <a:pt x="2218" y="8113"/>
                  </a:lnTo>
                  <a:lnTo>
                    <a:pt x="2351" y="8265"/>
                  </a:lnTo>
                  <a:lnTo>
                    <a:pt x="2313" y="8303"/>
                  </a:lnTo>
                  <a:lnTo>
                    <a:pt x="2313" y="8340"/>
                  </a:lnTo>
                  <a:lnTo>
                    <a:pt x="2313" y="8435"/>
                  </a:lnTo>
                  <a:lnTo>
                    <a:pt x="2332" y="8473"/>
                  </a:lnTo>
                  <a:lnTo>
                    <a:pt x="2370" y="8511"/>
                  </a:lnTo>
                  <a:lnTo>
                    <a:pt x="2408" y="8530"/>
                  </a:lnTo>
                  <a:lnTo>
                    <a:pt x="2465" y="8549"/>
                  </a:lnTo>
                  <a:lnTo>
                    <a:pt x="2692" y="8568"/>
                  </a:lnTo>
                  <a:lnTo>
                    <a:pt x="2806" y="8568"/>
                  </a:lnTo>
                  <a:lnTo>
                    <a:pt x="2863" y="8587"/>
                  </a:lnTo>
                  <a:lnTo>
                    <a:pt x="2920" y="8606"/>
                  </a:lnTo>
                  <a:lnTo>
                    <a:pt x="2977" y="8587"/>
                  </a:lnTo>
                  <a:lnTo>
                    <a:pt x="3033" y="8549"/>
                  </a:lnTo>
                  <a:lnTo>
                    <a:pt x="3242" y="8492"/>
                  </a:lnTo>
                  <a:lnTo>
                    <a:pt x="3450" y="8435"/>
                  </a:lnTo>
                  <a:lnTo>
                    <a:pt x="3659" y="8359"/>
                  </a:lnTo>
                  <a:lnTo>
                    <a:pt x="3867" y="8284"/>
                  </a:lnTo>
                  <a:lnTo>
                    <a:pt x="4265" y="8075"/>
                  </a:lnTo>
                  <a:lnTo>
                    <a:pt x="4663" y="7829"/>
                  </a:lnTo>
                  <a:lnTo>
                    <a:pt x="5080" y="7620"/>
                  </a:lnTo>
                  <a:lnTo>
                    <a:pt x="5478" y="7431"/>
                  </a:lnTo>
                  <a:lnTo>
                    <a:pt x="5895" y="7260"/>
                  </a:lnTo>
                  <a:lnTo>
                    <a:pt x="6312" y="7127"/>
                  </a:lnTo>
                  <a:lnTo>
                    <a:pt x="6729" y="6995"/>
                  </a:lnTo>
                  <a:lnTo>
                    <a:pt x="7165" y="6900"/>
                  </a:lnTo>
                  <a:lnTo>
                    <a:pt x="8056" y="6710"/>
                  </a:lnTo>
                  <a:lnTo>
                    <a:pt x="8947" y="6521"/>
                  </a:lnTo>
                  <a:lnTo>
                    <a:pt x="9838" y="6293"/>
                  </a:lnTo>
                  <a:lnTo>
                    <a:pt x="10710" y="6066"/>
                  </a:lnTo>
                  <a:lnTo>
                    <a:pt x="11600" y="5820"/>
                  </a:lnTo>
                  <a:lnTo>
                    <a:pt x="12472" y="5535"/>
                  </a:lnTo>
                  <a:lnTo>
                    <a:pt x="13325" y="5251"/>
                  </a:lnTo>
                  <a:lnTo>
                    <a:pt x="14197" y="4948"/>
                  </a:lnTo>
                  <a:lnTo>
                    <a:pt x="15050" y="4626"/>
                  </a:lnTo>
                  <a:lnTo>
                    <a:pt x="15581" y="4417"/>
                  </a:lnTo>
                  <a:lnTo>
                    <a:pt x="16168" y="4152"/>
                  </a:lnTo>
                  <a:lnTo>
                    <a:pt x="16490" y="4038"/>
                  </a:lnTo>
                  <a:lnTo>
                    <a:pt x="16794" y="3943"/>
                  </a:lnTo>
                  <a:lnTo>
                    <a:pt x="17097" y="3886"/>
                  </a:lnTo>
                  <a:lnTo>
                    <a:pt x="17381" y="3867"/>
                  </a:lnTo>
                  <a:lnTo>
                    <a:pt x="17533" y="3867"/>
                  </a:lnTo>
                  <a:lnTo>
                    <a:pt x="17703" y="3905"/>
                  </a:lnTo>
                  <a:lnTo>
                    <a:pt x="17855" y="3962"/>
                  </a:lnTo>
                  <a:lnTo>
                    <a:pt x="17988" y="4038"/>
                  </a:lnTo>
                  <a:lnTo>
                    <a:pt x="18101" y="4152"/>
                  </a:lnTo>
                  <a:lnTo>
                    <a:pt x="18215" y="4303"/>
                  </a:lnTo>
                  <a:lnTo>
                    <a:pt x="18291" y="4493"/>
                  </a:lnTo>
                  <a:lnTo>
                    <a:pt x="18367" y="4720"/>
                  </a:lnTo>
                  <a:lnTo>
                    <a:pt x="18405" y="5005"/>
                  </a:lnTo>
                  <a:lnTo>
                    <a:pt x="18405" y="5270"/>
                  </a:lnTo>
                  <a:lnTo>
                    <a:pt x="18367" y="5516"/>
                  </a:lnTo>
                  <a:lnTo>
                    <a:pt x="18310" y="5763"/>
                  </a:lnTo>
                  <a:lnTo>
                    <a:pt x="18215" y="5990"/>
                  </a:lnTo>
                  <a:lnTo>
                    <a:pt x="18101" y="6218"/>
                  </a:lnTo>
                  <a:lnTo>
                    <a:pt x="17969" y="6426"/>
                  </a:lnTo>
                  <a:lnTo>
                    <a:pt x="17817" y="6635"/>
                  </a:lnTo>
                  <a:lnTo>
                    <a:pt x="17628" y="6824"/>
                  </a:lnTo>
                  <a:lnTo>
                    <a:pt x="17438" y="6995"/>
                  </a:lnTo>
                  <a:lnTo>
                    <a:pt x="17230" y="7165"/>
                  </a:lnTo>
                  <a:lnTo>
                    <a:pt x="17021" y="7317"/>
                  </a:lnTo>
                  <a:lnTo>
                    <a:pt x="16813" y="7469"/>
                  </a:lnTo>
                  <a:lnTo>
                    <a:pt x="16358" y="7734"/>
                  </a:lnTo>
                  <a:lnTo>
                    <a:pt x="15941" y="7942"/>
                  </a:lnTo>
                  <a:lnTo>
                    <a:pt x="15069" y="8359"/>
                  </a:lnTo>
                  <a:lnTo>
                    <a:pt x="14197" y="8738"/>
                  </a:lnTo>
                  <a:lnTo>
                    <a:pt x="13325" y="9080"/>
                  </a:lnTo>
                  <a:lnTo>
                    <a:pt x="12415" y="9421"/>
                  </a:lnTo>
                  <a:lnTo>
                    <a:pt x="11525" y="9724"/>
                  </a:lnTo>
                  <a:lnTo>
                    <a:pt x="10615" y="10027"/>
                  </a:lnTo>
                  <a:lnTo>
                    <a:pt x="9705" y="10293"/>
                  </a:lnTo>
                  <a:lnTo>
                    <a:pt x="8795" y="10558"/>
                  </a:lnTo>
                  <a:lnTo>
                    <a:pt x="7942" y="10785"/>
                  </a:lnTo>
                  <a:lnTo>
                    <a:pt x="7525" y="10880"/>
                  </a:lnTo>
                  <a:lnTo>
                    <a:pt x="7089" y="10975"/>
                  </a:lnTo>
                  <a:lnTo>
                    <a:pt x="6653" y="11051"/>
                  </a:lnTo>
                  <a:lnTo>
                    <a:pt x="6218" y="11108"/>
                  </a:lnTo>
                  <a:lnTo>
                    <a:pt x="5782" y="11146"/>
                  </a:lnTo>
                  <a:lnTo>
                    <a:pt x="4891" y="11146"/>
                  </a:lnTo>
                  <a:lnTo>
                    <a:pt x="4436" y="11089"/>
                  </a:lnTo>
                  <a:lnTo>
                    <a:pt x="4000" y="10994"/>
                  </a:lnTo>
                  <a:lnTo>
                    <a:pt x="3773" y="10918"/>
                  </a:lnTo>
                  <a:lnTo>
                    <a:pt x="3564" y="10842"/>
                  </a:lnTo>
                  <a:lnTo>
                    <a:pt x="3356" y="10766"/>
                  </a:lnTo>
                  <a:lnTo>
                    <a:pt x="3147" y="10653"/>
                  </a:lnTo>
                  <a:lnTo>
                    <a:pt x="2939" y="10539"/>
                  </a:lnTo>
                  <a:lnTo>
                    <a:pt x="2730" y="10425"/>
                  </a:lnTo>
                  <a:lnTo>
                    <a:pt x="2541" y="10274"/>
                  </a:lnTo>
                  <a:lnTo>
                    <a:pt x="2351" y="10122"/>
                  </a:lnTo>
                  <a:lnTo>
                    <a:pt x="2162" y="9951"/>
                  </a:lnTo>
                  <a:lnTo>
                    <a:pt x="1972" y="9762"/>
                  </a:lnTo>
                  <a:lnTo>
                    <a:pt x="1688" y="9402"/>
                  </a:lnTo>
                  <a:lnTo>
                    <a:pt x="1365" y="8966"/>
                  </a:lnTo>
                  <a:lnTo>
                    <a:pt x="1043" y="8492"/>
                  </a:lnTo>
                  <a:lnTo>
                    <a:pt x="911" y="8227"/>
                  </a:lnTo>
                  <a:lnTo>
                    <a:pt x="759" y="7961"/>
                  </a:lnTo>
                  <a:lnTo>
                    <a:pt x="645" y="7696"/>
                  </a:lnTo>
                  <a:lnTo>
                    <a:pt x="550" y="7431"/>
                  </a:lnTo>
                  <a:lnTo>
                    <a:pt x="456" y="7165"/>
                  </a:lnTo>
                  <a:lnTo>
                    <a:pt x="399" y="6900"/>
                  </a:lnTo>
                  <a:lnTo>
                    <a:pt x="380" y="6654"/>
                  </a:lnTo>
                  <a:lnTo>
                    <a:pt x="380" y="6407"/>
                  </a:lnTo>
                  <a:lnTo>
                    <a:pt x="418" y="6180"/>
                  </a:lnTo>
                  <a:lnTo>
                    <a:pt x="494" y="5971"/>
                  </a:lnTo>
                  <a:lnTo>
                    <a:pt x="569" y="5801"/>
                  </a:lnTo>
                  <a:lnTo>
                    <a:pt x="683" y="5630"/>
                  </a:lnTo>
                  <a:lnTo>
                    <a:pt x="797" y="5459"/>
                  </a:lnTo>
                  <a:lnTo>
                    <a:pt x="930" y="5289"/>
                  </a:lnTo>
                  <a:lnTo>
                    <a:pt x="1233" y="4967"/>
                  </a:lnTo>
                  <a:lnTo>
                    <a:pt x="1574" y="4644"/>
                  </a:lnTo>
                  <a:lnTo>
                    <a:pt x="1915" y="4360"/>
                  </a:lnTo>
                  <a:lnTo>
                    <a:pt x="2275" y="4095"/>
                  </a:lnTo>
                  <a:lnTo>
                    <a:pt x="2939" y="3602"/>
                  </a:lnTo>
                  <a:lnTo>
                    <a:pt x="3261" y="3394"/>
                  </a:lnTo>
                  <a:lnTo>
                    <a:pt x="3583" y="3185"/>
                  </a:lnTo>
                  <a:lnTo>
                    <a:pt x="4265" y="2806"/>
                  </a:lnTo>
                  <a:lnTo>
                    <a:pt x="4948" y="2465"/>
                  </a:lnTo>
                  <a:lnTo>
                    <a:pt x="5649" y="2143"/>
                  </a:lnTo>
                  <a:lnTo>
                    <a:pt x="6369" y="1858"/>
                  </a:lnTo>
                  <a:lnTo>
                    <a:pt x="7108" y="1593"/>
                  </a:lnTo>
                  <a:lnTo>
                    <a:pt x="7848" y="1366"/>
                  </a:lnTo>
                  <a:lnTo>
                    <a:pt x="8587" y="1138"/>
                  </a:lnTo>
                  <a:lnTo>
                    <a:pt x="9515" y="854"/>
                  </a:lnTo>
                  <a:lnTo>
                    <a:pt x="10008" y="721"/>
                  </a:lnTo>
                  <a:lnTo>
                    <a:pt x="10520" y="588"/>
                  </a:lnTo>
                  <a:lnTo>
                    <a:pt x="11032" y="494"/>
                  </a:lnTo>
                  <a:lnTo>
                    <a:pt x="11525" y="399"/>
                  </a:lnTo>
                  <a:lnTo>
                    <a:pt x="12036" y="342"/>
                  </a:lnTo>
                  <a:lnTo>
                    <a:pt x="12529" y="323"/>
                  </a:lnTo>
                  <a:close/>
                  <a:moveTo>
                    <a:pt x="12567" y="1"/>
                  </a:moveTo>
                  <a:lnTo>
                    <a:pt x="12131" y="20"/>
                  </a:lnTo>
                  <a:lnTo>
                    <a:pt x="11695" y="77"/>
                  </a:lnTo>
                  <a:lnTo>
                    <a:pt x="11240" y="134"/>
                  </a:lnTo>
                  <a:lnTo>
                    <a:pt x="10804" y="228"/>
                  </a:lnTo>
                  <a:lnTo>
                    <a:pt x="10027" y="399"/>
                  </a:lnTo>
                  <a:lnTo>
                    <a:pt x="9250" y="588"/>
                  </a:lnTo>
                  <a:lnTo>
                    <a:pt x="8492" y="816"/>
                  </a:lnTo>
                  <a:lnTo>
                    <a:pt x="7734" y="1043"/>
                  </a:lnTo>
                  <a:lnTo>
                    <a:pt x="6976" y="1290"/>
                  </a:lnTo>
                  <a:lnTo>
                    <a:pt x="6237" y="1555"/>
                  </a:lnTo>
                  <a:lnTo>
                    <a:pt x="5497" y="1858"/>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835" y="8644"/>
                  </a:lnTo>
                  <a:lnTo>
                    <a:pt x="1043" y="8985"/>
                  </a:lnTo>
                  <a:lnTo>
                    <a:pt x="1252" y="9326"/>
                  </a:lnTo>
                  <a:lnTo>
                    <a:pt x="1479" y="9648"/>
                  </a:lnTo>
                  <a:lnTo>
                    <a:pt x="1745" y="9970"/>
                  </a:lnTo>
                  <a:lnTo>
                    <a:pt x="2010" y="10255"/>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592" y="11506"/>
                  </a:lnTo>
                  <a:lnTo>
                    <a:pt x="5952" y="11468"/>
                  </a:lnTo>
                  <a:lnTo>
                    <a:pt x="6312" y="11430"/>
                  </a:lnTo>
                  <a:lnTo>
                    <a:pt x="6653" y="11392"/>
                  </a:lnTo>
                  <a:lnTo>
                    <a:pt x="7336" y="11259"/>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452" y="1631"/>
                  </a:lnTo>
                  <a:lnTo>
                    <a:pt x="16187" y="1707"/>
                  </a:lnTo>
                  <a:lnTo>
                    <a:pt x="15846" y="1820"/>
                  </a:lnTo>
                  <a:lnTo>
                    <a:pt x="15846" y="1820"/>
                  </a:lnTo>
                  <a:lnTo>
                    <a:pt x="15865" y="1745"/>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7500" y="3615613"/>
              <a:ext cx="388575" cy="158750"/>
            </a:xfrm>
            <a:custGeom>
              <a:avLst/>
              <a:gdLst/>
              <a:ahLst/>
              <a:cxnLst/>
              <a:rect l="l" t="t" r="r" b="b"/>
              <a:pathLst>
                <a:path w="15543" h="6350" fill="none" extrusionOk="0">
                  <a:moveTo>
                    <a:pt x="664" y="6350"/>
                  </a:moveTo>
                  <a:lnTo>
                    <a:pt x="664" y="6350"/>
                  </a:lnTo>
                  <a:lnTo>
                    <a:pt x="493" y="6255"/>
                  </a:lnTo>
                  <a:lnTo>
                    <a:pt x="342" y="6141"/>
                  </a:lnTo>
                  <a:lnTo>
                    <a:pt x="228" y="6009"/>
                  </a:lnTo>
                  <a:lnTo>
                    <a:pt x="133" y="5876"/>
                  </a:lnTo>
                  <a:lnTo>
                    <a:pt x="57" y="5724"/>
                  </a:lnTo>
                  <a:lnTo>
                    <a:pt x="19" y="5573"/>
                  </a:lnTo>
                  <a:lnTo>
                    <a:pt x="0" y="5421"/>
                  </a:lnTo>
                  <a:lnTo>
                    <a:pt x="0" y="5250"/>
                  </a:lnTo>
                  <a:lnTo>
                    <a:pt x="19" y="5099"/>
                  </a:lnTo>
                  <a:lnTo>
                    <a:pt x="76" y="4947"/>
                  </a:lnTo>
                  <a:lnTo>
                    <a:pt x="133" y="4777"/>
                  </a:lnTo>
                  <a:lnTo>
                    <a:pt x="228" y="4644"/>
                  </a:lnTo>
                  <a:lnTo>
                    <a:pt x="323" y="4492"/>
                  </a:lnTo>
                  <a:lnTo>
                    <a:pt x="455" y="4379"/>
                  </a:lnTo>
                  <a:lnTo>
                    <a:pt x="607" y="4246"/>
                  </a:lnTo>
                  <a:lnTo>
                    <a:pt x="759" y="4151"/>
                  </a:lnTo>
                  <a:lnTo>
                    <a:pt x="759" y="4151"/>
                  </a:lnTo>
                  <a:lnTo>
                    <a:pt x="986" y="4037"/>
                  </a:lnTo>
                  <a:lnTo>
                    <a:pt x="1232" y="3962"/>
                  </a:lnTo>
                  <a:lnTo>
                    <a:pt x="1498" y="3886"/>
                  </a:lnTo>
                  <a:lnTo>
                    <a:pt x="1763" y="3848"/>
                  </a:lnTo>
                  <a:lnTo>
                    <a:pt x="2294" y="3772"/>
                  </a:lnTo>
                  <a:lnTo>
                    <a:pt x="2806" y="3696"/>
                  </a:lnTo>
                  <a:lnTo>
                    <a:pt x="2806" y="3696"/>
                  </a:lnTo>
                  <a:lnTo>
                    <a:pt x="3924" y="3507"/>
                  </a:lnTo>
                  <a:lnTo>
                    <a:pt x="5023" y="3279"/>
                  </a:lnTo>
                  <a:lnTo>
                    <a:pt x="6122" y="3033"/>
                  </a:lnTo>
                  <a:lnTo>
                    <a:pt x="7203" y="2749"/>
                  </a:lnTo>
                  <a:lnTo>
                    <a:pt x="7203" y="2749"/>
                  </a:lnTo>
                  <a:lnTo>
                    <a:pt x="8283" y="2426"/>
                  </a:lnTo>
                  <a:lnTo>
                    <a:pt x="9345" y="2085"/>
                  </a:lnTo>
                  <a:lnTo>
                    <a:pt x="10406" y="1706"/>
                  </a:lnTo>
                  <a:lnTo>
                    <a:pt x="11448" y="1308"/>
                  </a:lnTo>
                  <a:lnTo>
                    <a:pt x="11448" y="1308"/>
                  </a:lnTo>
                  <a:lnTo>
                    <a:pt x="12301" y="948"/>
                  </a:lnTo>
                  <a:lnTo>
                    <a:pt x="13135" y="588"/>
                  </a:lnTo>
                  <a:lnTo>
                    <a:pt x="13135" y="588"/>
                  </a:lnTo>
                  <a:lnTo>
                    <a:pt x="13723" y="304"/>
                  </a:lnTo>
                  <a:lnTo>
                    <a:pt x="14026" y="171"/>
                  </a:lnTo>
                  <a:lnTo>
                    <a:pt x="14329" y="57"/>
                  </a:lnTo>
                  <a:lnTo>
                    <a:pt x="14329" y="57"/>
                  </a:lnTo>
                  <a:lnTo>
                    <a:pt x="14519" y="19"/>
                  </a:lnTo>
                  <a:lnTo>
                    <a:pt x="14689" y="0"/>
                  </a:lnTo>
                  <a:lnTo>
                    <a:pt x="14689" y="0"/>
                  </a:lnTo>
                  <a:lnTo>
                    <a:pt x="14822" y="19"/>
                  </a:lnTo>
                  <a:lnTo>
                    <a:pt x="14955" y="57"/>
                  </a:lnTo>
                  <a:lnTo>
                    <a:pt x="15087" y="95"/>
                  </a:lnTo>
                  <a:lnTo>
                    <a:pt x="15182" y="171"/>
                  </a:lnTo>
                  <a:lnTo>
                    <a:pt x="15277" y="266"/>
                  </a:lnTo>
                  <a:lnTo>
                    <a:pt x="15372" y="360"/>
                  </a:lnTo>
                  <a:lnTo>
                    <a:pt x="15429" y="474"/>
                  </a:lnTo>
                  <a:lnTo>
                    <a:pt x="15485" y="588"/>
                  </a:lnTo>
                  <a:lnTo>
                    <a:pt x="15523" y="721"/>
                  </a:lnTo>
                  <a:lnTo>
                    <a:pt x="15542" y="853"/>
                  </a:lnTo>
                  <a:lnTo>
                    <a:pt x="15542" y="986"/>
                  </a:lnTo>
                  <a:lnTo>
                    <a:pt x="15523" y="1119"/>
                  </a:lnTo>
                  <a:lnTo>
                    <a:pt x="15504" y="1251"/>
                  </a:lnTo>
                  <a:lnTo>
                    <a:pt x="15448" y="1384"/>
                  </a:lnTo>
                  <a:lnTo>
                    <a:pt x="15391" y="1517"/>
                  </a:lnTo>
                  <a:lnTo>
                    <a:pt x="15296" y="1630"/>
                  </a:lnTo>
                  <a:lnTo>
                    <a:pt x="15296" y="1630"/>
                  </a:lnTo>
                  <a:lnTo>
                    <a:pt x="15125" y="1630"/>
                  </a:lnTo>
                  <a:lnTo>
                    <a:pt x="14936" y="1668"/>
                  </a:lnTo>
                  <a:lnTo>
                    <a:pt x="14557" y="1744"/>
                  </a:lnTo>
                  <a:lnTo>
                    <a:pt x="14178" y="1858"/>
                  </a:lnTo>
                  <a:lnTo>
                    <a:pt x="13799" y="1990"/>
                  </a:lnTo>
                  <a:lnTo>
                    <a:pt x="13078" y="2294"/>
                  </a:lnTo>
                  <a:lnTo>
                    <a:pt x="12491" y="2540"/>
                  </a:lnTo>
                  <a:lnTo>
                    <a:pt x="12491" y="2540"/>
                  </a:lnTo>
                  <a:lnTo>
                    <a:pt x="11714" y="2843"/>
                  </a:lnTo>
                  <a:lnTo>
                    <a:pt x="10918" y="3109"/>
                  </a:lnTo>
                  <a:lnTo>
                    <a:pt x="10122" y="3374"/>
                  </a:lnTo>
                  <a:lnTo>
                    <a:pt x="9326" y="3620"/>
                  </a:lnTo>
                  <a:lnTo>
                    <a:pt x="8530" y="3848"/>
                  </a:lnTo>
                  <a:lnTo>
                    <a:pt x="7715" y="4056"/>
                  </a:lnTo>
                  <a:lnTo>
                    <a:pt x="6900" y="4265"/>
                  </a:lnTo>
                  <a:lnTo>
                    <a:pt x="6085" y="4454"/>
                  </a:lnTo>
                  <a:lnTo>
                    <a:pt x="6085" y="4454"/>
                  </a:lnTo>
                  <a:lnTo>
                    <a:pt x="5383" y="4587"/>
                  </a:lnTo>
                  <a:lnTo>
                    <a:pt x="4663" y="4739"/>
                  </a:lnTo>
                  <a:lnTo>
                    <a:pt x="4303" y="4814"/>
                  </a:lnTo>
                  <a:lnTo>
                    <a:pt x="3943" y="4909"/>
                  </a:lnTo>
                  <a:lnTo>
                    <a:pt x="3602" y="5023"/>
                  </a:lnTo>
                  <a:lnTo>
                    <a:pt x="3260" y="5156"/>
                  </a:lnTo>
                  <a:lnTo>
                    <a:pt x="3260" y="5156"/>
                  </a:lnTo>
                  <a:lnTo>
                    <a:pt x="2957" y="5326"/>
                  </a:lnTo>
                  <a:lnTo>
                    <a:pt x="2635" y="5497"/>
                  </a:lnTo>
                  <a:lnTo>
                    <a:pt x="2010" y="5876"/>
                  </a:lnTo>
                  <a:lnTo>
                    <a:pt x="1687" y="6046"/>
                  </a:lnTo>
                  <a:lnTo>
                    <a:pt x="1365" y="6179"/>
                  </a:lnTo>
                  <a:lnTo>
                    <a:pt x="1195" y="6236"/>
                  </a:lnTo>
                  <a:lnTo>
                    <a:pt x="1024" y="6293"/>
                  </a:lnTo>
                  <a:lnTo>
                    <a:pt x="853" y="6331"/>
                  </a:lnTo>
                  <a:lnTo>
                    <a:pt x="664" y="6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2475" y="3576763"/>
              <a:ext cx="450650" cy="270575"/>
            </a:xfrm>
            <a:custGeom>
              <a:avLst/>
              <a:gdLst/>
              <a:ahLst/>
              <a:cxnLst/>
              <a:rect l="l" t="t" r="r" b="b"/>
              <a:pathLst>
                <a:path w="18026" h="10823" fill="none" extrusionOk="0">
                  <a:moveTo>
                    <a:pt x="4986" y="10823"/>
                  </a:moveTo>
                  <a:lnTo>
                    <a:pt x="4986" y="10823"/>
                  </a:lnTo>
                  <a:lnTo>
                    <a:pt x="4512" y="10823"/>
                  </a:lnTo>
                  <a:lnTo>
                    <a:pt x="4057" y="10766"/>
                  </a:lnTo>
                  <a:lnTo>
                    <a:pt x="3621" y="10671"/>
                  </a:lnTo>
                  <a:lnTo>
                    <a:pt x="3394" y="10595"/>
                  </a:lnTo>
                  <a:lnTo>
                    <a:pt x="3185" y="10519"/>
                  </a:lnTo>
                  <a:lnTo>
                    <a:pt x="2977" y="10443"/>
                  </a:lnTo>
                  <a:lnTo>
                    <a:pt x="2768" y="10330"/>
                  </a:lnTo>
                  <a:lnTo>
                    <a:pt x="2560" y="10216"/>
                  </a:lnTo>
                  <a:lnTo>
                    <a:pt x="2351" y="10102"/>
                  </a:lnTo>
                  <a:lnTo>
                    <a:pt x="2162" y="9951"/>
                  </a:lnTo>
                  <a:lnTo>
                    <a:pt x="1972" y="9799"/>
                  </a:lnTo>
                  <a:lnTo>
                    <a:pt x="1783" y="9628"/>
                  </a:lnTo>
                  <a:lnTo>
                    <a:pt x="1593" y="9439"/>
                  </a:lnTo>
                  <a:lnTo>
                    <a:pt x="1593" y="9439"/>
                  </a:lnTo>
                  <a:lnTo>
                    <a:pt x="1309" y="9079"/>
                  </a:lnTo>
                  <a:lnTo>
                    <a:pt x="986" y="8643"/>
                  </a:lnTo>
                  <a:lnTo>
                    <a:pt x="664" y="8169"/>
                  </a:lnTo>
                  <a:lnTo>
                    <a:pt x="532" y="7904"/>
                  </a:lnTo>
                  <a:lnTo>
                    <a:pt x="380" y="7638"/>
                  </a:lnTo>
                  <a:lnTo>
                    <a:pt x="266" y="7373"/>
                  </a:lnTo>
                  <a:lnTo>
                    <a:pt x="171" y="7108"/>
                  </a:lnTo>
                  <a:lnTo>
                    <a:pt x="77" y="6842"/>
                  </a:lnTo>
                  <a:lnTo>
                    <a:pt x="20" y="6577"/>
                  </a:lnTo>
                  <a:lnTo>
                    <a:pt x="1" y="6331"/>
                  </a:lnTo>
                  <a:lnTo>
                    <a:pt x="1" y="6084"/>
                  </a:lnTo>
                  <a:lnTo>
                    <a:pt x="39" y="5857"/>
                  </a:lnTo>
                  <a:lnTo>
                    <a:pt x="115" y="5648"/>
                  </a:lnTo>
                  <a:lnTo>
                    <a:pt x="115" y="5648"/>
                  </a:lnTo>
                  <a:lnTo>
                    <a:pt x="190" y="5478"/>
                  </a:lnTo>
                  <a:lnTo>
                    <a:pt x="304" y="5307"/>
                  </a:lnTo>
                  <a:lnTo>
                    <a:pt x="418" y="5136"/>
                  </a:lnTo>
                  <a:lnTo>
                    <a:pt x="551" y="4966"/>
                  </a:lnTo>
                  <a:lnTo>
                    <a:pt x="854" y="4644"/>
                  </a:lnTo>
                  <a:lnTo>
                    <a:pt x="1195" y="4321"/>
                  </a:lnTo>
                  <a:lnTo>
                    <a:pt x="1536" y="4037"/>
                  </a:lnTo>
                  <a:lnTo>
                    <a:pt x="1896" y="3772"/>
                  </a:lnTo>
                  <a:lnTo>
                    <a:pt x="2560" y="3279"/>
                  </a:lnTo>
                  <a:lnTo>
                    <a:pt x="2560" y="3279"/>
                  </a:lnTo>
                  <a:lnTo>
                    <a:pt x="2882" y="3071"/>
                  </a:lnTo>
                  <a:lnTo>
                    <a:pt x="3204" y="2862"/>
                  </a:lnTo>
                  <a:lnTo>
                    <a:pt x="3886" y="2483"/>
                  </a:lnTo>
                  <a:lnTo>
                    <a:pt x="4569" y="2142"/>
                  </a:lnTo>
                  <a:lnTo>
                    <a:pt x="5270" y="1820"/>
                  </a:lnTo>
                  <a:lnTo>
                    <a:pt x="5990" y="1535"/>
                  </a:lnTo>
                  <a:lnTo>
                    <a:pt x="6729" y="1270"/>
                  </a:lnTo>
                  <a:lnTo>
                    <a:pt x="7469" y="1043"/>
                  </a:lnTo>
                  <a:lnTo>
                    <a:pt x="8208" y="815"/>
                  </a:lnTo>
                  <a:lnTo>
                    <a:pt x="8208" y="815"/>
                  </a:lnTo>
                  <a:lnTo>
                    <a:pt x="9136" y="531"/>
                  </a:lnTo>
                  <a:lnTo>
                    <a:pt x="9629" y="398"/>
                  </a:lnTo>
                  <a:lnTo>
                    <a:pt x="10141" y="265"/>
                  </a:lnTo>
                  <a:lnTo>
                    <a:pt x="10653" y="171"/>
                  </a:lnTo>
                  <a:lnTo>
                    <a:pt x="11146" y="76"/>
                  </a:lnTo>
                  <a:lnTo>
                    <a:pt x="11657" y="19"/>
                  </a:lnTo>
                  <a:lnTo>
                    <a:pt x="12150" y="0"/>
                  </a:lnTo>
                  <a:lnTo>
                    <a:pt x="12150" y="0"/>
                  </a:lnTo>
                  <a:lnTo>
                    <a:pt x="12605" y="19"/>
                  </a:lnTo>
                  <a:lnTo>
                    <a:pt x="13022" y="76"/>
                  </a:lnTo>
                  <a:lnTo>
                    <a:pt x="13230" y="114"/>
                  </a:lnTo>
                  <a:lnTo>
                    <a:pt x="13439" y="171"/>
                  </a:lnTo>
                  <a:lnTo>
                    <a:pt x="13628" y="246"/>
                  </a:lnTo>
                  <a:lnTo>
                    <a:pt x="13818" y="322"/>
                  </a:lnTo>
                  <a:lnTo>
                    <a:pt x="14007" y="417"/>
                  </a:lnTo>
                  <a:lnTo>
                    <a:pt x="14197" y="531"/>
                  </a:lnTo>
                  <a:lnTo>
                    <a:pt x="14387" y="663"/>
                  </a:lnTo>
                  <a:lnTo>
                    <a:pt x="14557" y="796"/>
                  </a:lnTo>
                  <a:lnTo>
                    <a:pt x="14709" y="948"/>
                  </a:lnTo>
                  <a:lnTo>
                    <a:pt x="14879" y="1118"/>
                  </a:lnTo>
                  <a:lnTo>
                    <a:pt x="15031" y="1308"/>
                  </a:lnTo>
                  <a:lnTo>
                    <a:pt x="15164" y="1516"/>
                  </a:lnTo>
                  <a:lnTo>
                    <a:pt x="15164" y="1516"/>
                  </a:lnTo>
                  <a:lnTo>
                    <a:pt x="15202" y="1554"/>
                  </a:lnTo>
                  <a:lnTo>
                    <a:pt x="15239" y="1573"/>
                  </a:lnTo>
                  <a:lnTo>
                    <a:pt x="15239" y="1573"/>
                  </a:lnTo>
                  <a:lnTo>
                    <a:pt x="14576" y="1876"/>
                  </a:lnTo>
                  <a:lnTo>
                    <a:pt x="13932" y="2180"/>
                  </a:lnTo>
                  <a:lnTo>
                    <a:pt x="13268" y="2483"/>
                  </a:lnTo>
                  <a:lnTo>
                    <a:pt x="12605" y="2767"/>
                  </a:lnTo>
                  <a:lnTo>
                    <a:pt x="12605" y="2767"/>
                  </a:lnTo>
                  <a:lnTo>
                    <a:pt x="11695" y="3108"/>
                  </a:lnTo>
                  <a:lnTo>
                    <a:pt x="10766" y="3412"/>
                  </a:lnTo>
                  <a:lnTo>
                    <a:pt x="9838" y="3715"/>
                  </a:lnTo>
                  <a:lnTo>
                    <a:pt x="8909" y="3980"/>
                  </a:lnTo>
                  <a:lnTo>
                    <a:pt x="8909" y="3980"/>
                  </a:lnTo>
                  <a:lnTo>
                    <a:pt x="8037" y="4208"/>
                  </a:lnTo>
                  <a:lnTo>
                    <a:pt x="7165" y="4416"/>
                  </a:lnTo>
                  <a:lnTo>
                    <a:pt x="6293" y="4606"/>
                  </a:lnTo>
                  <a:lnTo>
                    <a:pt x="5422" y="4776"/>
                  </a:lnTo>
                  <a:lnTo>
                    <a:pt x="5422" y="4776"/>
                  </a:lnTo>
                  <a:lnTo>
                    <a:pt x="4644" y="4909"/>
                  </a:lnTo>
                  <a:lnTo>
                    <a:pt x="3886" y="5023"/>
                  </a:lnTo>
                  <a:lnTo>
                    <a:pt x="3507" y="5080"/>
                  </a:lnTo>
                  <a:lnTo>
                    <a:pt x="3128" y="5174"/>
                  </a:lnTo>
                  <a:lnTo>
                    <a:pt x="2749" y="5288"/>
                  </a:lnTo>
                  <a:lnTo>
                    <a:pt x="2389" y="5421"/>
                  </a:lnTo>
                  <a:lnTo>
                    <a:pt x="2389" y="5421"/>
                  </a:lnTo>
                  <a:lnTo>
                    <a:pt x="2200" y="5516"/>
                  </a:lnTo>
                  <a:lnTo>
                    <a:pt x="2029" y="5648"/>
                  </a:lnTo>
                  <a:lnTo>
                    <a:pt x="1877" y="5781"/>
                  </a:lnTo>
                  <a:lnTo>
                    <a:pt x="1764" y="5914"/>
                  </a:lnTo>
                  <a:lnTo>
                    <a:pt x="1650" y="6084"/>
                  </a:lnTo>
                  <a:lnTo>
                    <a:pt x="1574" y="6236"/>
                  </a:lnTo>
                  <a:lnTo>
                    <a:pt x="1517" y="6425"/>
                  </a:lnTo>
                  <a:lnTo>
                    <a:pt x="1479" y="6596"/>
                  </a:lnTo>
                  <a:lnTo>
                    <a:pt x="1460" y="6766"/>
                  </a:lnTo>
                  <a:lnTo>
                    <a:pt x="1479" y="6956"/>
                  </a:lnTo>
                  <a:lnTo>
                    <a:pt x="1498" y="7146"/>
                  </a:lnTo>
                  <a:lnTo>
                    <a:pt x="1555" y="7316"/>
                  </a:lnTo>
                  <a:lnTo>
                    <a:pt x="1631" y="7487"/>
                  </a:lnTo>
                  <a:lnTo>
                    <a:pt x="1726" y="7638"/>
                  </a:lnTo>
                  <a:lnTo>
                    <a:pt x="1839" y="7790"/>
                  </a:lnTo>
                  <a:lnTo>
                    <a:pt x="1972" y="7942"/>
                  </a:lnTo>
                  <a:lnTo>
                    <a:pt x="1972" y="7942"/>
                  </a:lnTo>
                  <a:lnTo>
                    <a:pt x="1934" y="7980"/>
                  </a:lnTo>
                  <a:lnTo>
                    <a:pt x="1934" y="8017"/>
                  </a:lnTo>
                  <a:lnTo>
                    <a:pt x="1934" y="8112"/>
                  </a:lnTo>
                  <a:lnTo>
                    <a:pt x="1953" y="8150"/>
                  </a:lnTo>
                  <a:lnTo>
                    <a:pt x="1991" y="8188"/>
                  </a:lnTo>
                  <a:lnTo>
                    <a:pt x="2029" y="8207"/>
                  </a:lnTo>
                  <a:lnTo>
                    <a:pt x="2086" y="8226"/>
                  </a:lnTo>
                  <a:lnTo>
                    <a:pt x="2086" y="8226"/>
                  </a:lnTo>
                  <a:lnTo>
                    <a:pt x="2313" y="8245"/>
                  </a:lnTo>
                  <a:lnTo>
                    <a:pt x="2313" y="8245"/>
                  </a:lnTo>
                  <a:lnTo>
                    <a:pt x="2427" y="8245"/>
                  </a:lnTo>
                  <a:lnTo>
                    <a:pt x="2427" y="8245"/>
                  </a:lnTo>
                  <a:lnTo>
                    <a:pt x="2484" y="8264"/>
                  </a:lnTo>
                  <a:lnTo>
                    <a:pt x="2484" y="8264"/>
                  </a:lnTo>
                  <a:lnTo>
                    <a:pt x="2541" y="8283"/>
                  </a:lnTo>
                  <a:lnTo>
                    <a:pt x="2541" y="8283"/>
                  </a:lnTo>
                  <a:lnTo>
                    <a:pt x="2598" y="8264"/>
                  </a:lnTo>
                  <a:lnTo>
                    <a:pt x="2654" y="8226"/>
                  </a:lnTo>
                  <a:lnTo>
                    <a:pt x="2654" y="8226"/>
                  </a:lnTo>
                  <a:lnTo>
                    <a:pt x="2863" y="8169"/>
                  </a:lnTo>
                  <a:lnTo>
                    <a:pt x="3071" y="8112"/>
                  </a:lnTo>
                  <a:lnTo>
                    <a:pt x="3280" y="8036"/>
                  </a:lnTo>
                  <a:lnTo>
                    <a:pt x="3488" y="7961"/>
                  </a:lnTo>
                  <a:lnTo>
                    <a:pt x="3886" y="7752"/>
                  </a:lnTo>
                  <a:lnTo>
                    <a:pt x="4284" y="7506"/>
                  </a:lnTo>
                  <a:lnTo>
                    <a:pt x="4284" y="7506"/>
                  </a:lnTo>
                  <a:lnTo>
                    <a:pt x="4701" y="7297"/>
                  </a:lnTo>
                  <a:lnTo>
                    <a:pt x="5099" y="7108"/>
                  </a:lnTo>
                  <a:lnTo>
                    <a:pt x="5516" y="6937"/>
                  </a:lnTo>
                  <a:lnTo>
                    <a:pt x="5933" y="6804"/>
                  </a:lnTo>
                  <a:lnTo>
                    <a:pt x="6350" y="6672"/>
                  </a:lnTo>
                  <a:lnTo>
                    <a:pt x="6786" y="6577"/>
                  </a:lnTo>
                  <a:lnTo>
                    <a:pt x="7677" y="6387"/>
                  </a:lnTo>
                  <a:lnTo>
                    <a:pt x="7677" y="6387"/>
                  </a:lnTo>
                  <a:lnTo>
                    <a:pt x="8568" y="6198"/>
                  </a:lnTo>
                  <a:lnTo>
                    <a:pt x="9459" y="5970"/>
                  </a:lnTo>
                  <a:lnTo>
                    <a:pt x="10331" y="5743"/>
                  </a:lnTo>
                  <a:lnTo>
                    <a:pt x="11221" y="5497"/>
                  </a:lnTo>
                  <a:lnTo>
                    <a:pt x="12093" y="5212"/>
                  </a:lnTo>
                  <a:lnTo>
                    <a:pt x="12946" y="4928"/>
                  </a:lnTo>
                  <a:lnTo>
                    <a:pt x="13818" y="4625"/>
                  </a:lnTo>
                  <a:lnTo>
                    <a:pt x="14671" y="4303"/>
                  </a:lnTo>
                  <a:lnTo>
                    <a:pt x="14671" y="4303"/>
                  </a:lnTo>
                  <a:lnTo>
                    <a:pt x="15202" y="4094"/>
                  </a:lnTo>
                  <a:lnTo>
                    <a:pt x="15789" y="3829"/>
                  </a:lnTo>
                  <a:lnTo>
                    <a:pt x="16111" y="3715"/>
                  </a:lnTo>
                  <a:lnTo>
                    <a:pt x="16415" y="3620"/>
                  </a:lnTo>
                  <a:lnTo>
                    <a:pt x="16718" y="3563"/>
                  </a:lnTo>
                  <a:lnTo>
                    <a:pt x="17002" y="3544"/>
                  </a:lnTo>
                  <a:lnTo>
                    <a:pt x="17002" y="3544"/>
                  </a:lnTo>
                  <a:lnTo>
                    <a:pt x="17116" y="3544"/>
                  </a:lnTo>
                  <a:lnTo>
                    <a:pt x="17116" y="3544"/>
                  </a:lnTo>
                  <a:lnTo>
                    <a:pt x="17135" y="3544"/>
                  </a:lnTo>
                  <a:lnTo>
                    <a:pt x="17135" y="3544"/>
                  </a:lnTo>
                  <a:lnTo>
                    <a:pt x="17154" y="3544"/>
                  </a:lnTo>
                  <a:lnTo>
                    <a:pt x="17154" y="3544"/>
                  </a:lnTo>
                  <a:lnTo>
                    <a:pt x="17324" y="3582"/>
                  </a:lnTo>
                  <a:lnTo>
                    <a:pt x="17476" y="3639"/>
                  </a:lnTo>
                  <a:lnTo>
                    <a:pt x="17609" y="3715"/>
                  </a:lnTo>
                  <a:lnTo>
                    <a:pt x="17722" y="3829"/>
                  </a:lnTo>
                  <a:lnTo>
                    <a:pt x="17836" y="3980"/>
                  </a:lnTo>
                  <a:lnTo>
                    <a:pt x="17912" y="4170"/>
                  </a:lnTo>
                  <a:lnTo>
                    <a:pt x="17988" y="4397"/>
                  </a:lnTo>
                  <a:lnTo>
                    <a:pt x="18026" y="4682"/>
                  </a:lnTo>
                  <a:lnTo>
                    <a:pt x="18026" y="4682"/>
                  </a:lnTo>
                  <a:lnTo>
                    <a:pt x="18026" y="4947"/>
                  </a:lnTo>
                  <a:lnTo>
                    <a:pt x="17988" y="5193"/>
                  </a:lnTo>
                  <a:lnTo>
                    <a:pt x="17931" y="5440"/>
                  </a:lnTo>
                  <a:lnTo>
                    <a:pt x="17836" y="5667"/>
                  </a:lnTo>
                  <a:lnTo>
                    <a:pt x="17722" y="5895"/>
                  </a:lnTo>
                  <a:lnTo>
                    <a:pt x="17590" y="6103"/>
                  </a:lnTo>
                  <a:lnTo>
                    <a:pt x="17438" y="6312"/>
                  </a:lnTo>
                  <a:lnTo>
                    <a:pt x="17249" y="6501"/>
                  </a:lnTo>
                  <a:lnTo>
                    <a:pt x="17059" y="6672"/>
                  </a:lnTo>
                  <a:lnTo>
                    <a:pt x="16851" y="6842"/>
                  </a:lnTo>
                  <a:lnTo>
                    <a:pt x="16642" y="6994"/>
                  </a:lnTo>
                  <a:lnTo>
                    <a:pt x="16434" y="7146"/>
                  </a:lnTo>
                  <a:lnTo>
                    <a:pt x="15979" y="7411"/>
                  </a:lnTo>
                  <a:lnTo>
                    <a:pt x="15562" y="7619"/>
                  </a:lnTo>
                  <a:lnTo>
                    <a:pt x="15562" y="7619"/>
                  </a:lnTo>
                  <a:lnTo>
                    <a:pt x="14690" y="8036"/>
                  </a:lnTo>
                  <a:lnTo>
                    <a:pt x="13818" y="8415"/>
                  </a:lnTo>
                  <a:lnTo>
                    <a:pt x="12946" y="8757"/>
                  </a:lnTo>
                  <a:lnTo>
                    <a:pt x="12036" y="9098"/>
                  </a:lnTo>
                  <a:lnTo>
                    <a:pt x="11146" y="9401"/>
                  </a:lnTo>
                  <a:lnTo>
                    <a:pt x="10236" y="9704"/>
                  </a:lnTo>
                  <a:lnTo>
                    <a:pt x="9326" y="9970"/>
                  </a:lnTo>
                  <a:lnTo>
                    <a:pt x="8416" y="10235"/>
                  </a:lnTo>
                  <a:lnTo>
                    <a:pt x="8416" y="10235"/>
                  </a:lnTo>
                  <a:lnTo>
                    <a:pt x="7563" y="10462"/>
                  </a:lnTo>
                  <a:lnTo>
                    <a:pt x="7146" y="10557"/>
                  </a:lnTo>
                  <a:lnTo>
                    <a:pt x="6710" y="10652"/>
                  </a:lnTo>
                  <a:lnTo>
                    <a:pt x="6274" y="10728"/>
                  </a:lnTo>
                  <a:lnTo>
                    <a:pt x="5839" y="10785"/>
                  </a:lnTo>
                  <a:lnTo>
                    <a:pt x="5403" y="10823"/>
                  </a:lnTo>
                  <a:lnTo>
                    <a:pt x="4986" y="1082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3000" y="3568688"/>
              <a:ext cx="468175" cy="287650"/>
            </a:xfrm>
            <a:custGeom>
              <a:avLst/>
              <a:gdLst/>
              <a:ahLst/>
              <a:cxnLst/>
              <a:rect l="l" t="t" r="r" b="b"/>
              <a:pathLst>
                <a:path w="18727" h="11506" fill="none" extrusionOk="0">
                  <a:moveTo>
                    <a:pt x="12567" y="1"/>
                  </a:moveTo>
                  <a:lnTo>
                    <a:pt x="12567" y="1"/>
                  </a:lnTo>
                  <a:lnTo>
                    <a:pt x="12131" y="20"/>
                  </a:lnTo>
                  <a:lnTo>
                    <a:pt x="11695" y="77"/>
                  </a:lnTo>
                  <a:lnTo>
                    <a:pt x="11240" y="134"/>
                  </a:lnTo>
                  <a:lnTo>
                    <a:pt x="10804" y="228"/>
                  </a:lnTo>
                  <a:lnTo>
                    <a:pt x="10804" y="228"/>
                  </a:lnTo>
                  <a:lnTo>
                    <a:pt x="10027" y="399"/>
                  </a:lnTo>
                  <a:lnTo>
                    <a:pt x="9250" y="588"/>
                  </a:lnTo>
                  <a:lnTo>
                    <a:pt x="8492" y="816"/>
                  </a:lnTo>
                  <a:lnTo>
                    <a:pt x="7734" y="1043"/>
                  </a:lnTo>
                  <a:lnTo>
                    <a:pt x="6976" y="1290"/>
                  </a:lnTo>
                  <a:lnTo>
                    <a:pt x="6237" y="1555"/>
                  </a:lnTo>
                  <a:lnTo>
                    <a:pt x="5497" y="1858"/>
                  </a:lnTo>
                  <a:lnTo>
                    <a:pt x="4777" y="2181"/>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456" y="7923"/>
                  </a:lnTo>
                  <a:lnTo>
                    <a:pt x="835" y="8644"/>
                  </a:lnTo>
                  <a:lnTo>
                    <a:pt x="1043" y="8985"/>
                  </a:lnTo>
                  <a:lnTo>
                    <a:pt x="1252" y="9326"/>
                  </a:lnTo>
                  <a:lnTo>
                    <a:pt x="1479" y="9648"/>
                  </a:lnTo>
                  <a:lnTo>
                    <a:pt x="1745" y="9970"/>
                  </a:lnTo>
                  <a:lnTo>
                    <a:pt x="2010" y="10255"/>
                  </a:lnTo>
                  <a:lnTo>
                    <a:pt x="2313" y="10539"/>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251" y="11506"/>
                  </a:lnTo>
                  <a:lnTo>
                    <a:pt x="5592" y="11506"/>
                  </a:lnTo>
                  <a:lnTo>
                    <a:pt x="5952" y="11468"/>
                  </a:lnTo>
                  <a:lnTo>
                    <a:pt x="6312" y="11430"/>
                  </a:lnTo>
                  <a:lnTo>
                    <a:pt x="6653" y="11392"/>
                  </a:lnTo>
                  <a:lnTo>
                    <a:pt x="7336" y="11259"/>
                  </a:lnTo>
                  <a:lnTo>
                    <a:pt x="7999" y="11108"/>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699" y="1612"/>
                  </a:lnTo>
                  <a:lnTo>
                    <a:pt x="16452" y="1631"/>
                  </a:lnTo>
                  <a:lnTo>
                    <a:pt x="16187" y="1707"/>
                  </a:lnTo>
                  <a:lnTo>
                    <a:pt x="16187" y="1707"/>
                  </a:lnTo>
                  <a:lnTo>
                    <a:pt x="15846" y="1820"/>
                  </a:lnTo>
                  <a:lnTo>
                    <a:pt x="15846" y="1820"/>
                  </a:lnTo>
                  <a:lnTo>
                    <a:pt x="15865" y="1745"/>
                  </a:lnTo>
                  <a:lnTo>
                    <a:pt x="15827" y="1669"/>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68300" y="3633138"/>
              <a:ext cx="329825" cy="102850"/>
            </a:xfrm>
            <a:custGeom>
              <a:avLst/>
              <a:gdLst/>
              <a:ahLst/>
              <a:cxnLst/>
              <a:rect l="l" t="t" r="r" b="b"/>
              <a:pathLst>
                <a:path w="13193" h="4114" extrusionOk="0">
                  <a:moveTo>
                    <a:pt x="13021" y="1"/>
                  </a:moveTo>
                  <a:lnTo>
                    <a:pt x="12946" y="20"/>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069" y="740"/>
                  </a:lnTo>
                  <a:lnTo>
                    <a:pt x="10880" y="891"/>
                  </a:lnTo>
                  <a:lnTo>
                    <a:pt x="10520" y="1176"/>
                  </a:lnTo>
                  <a:lnTo>
                    <a:pt x="10349" y="1308"/>
                  </a:lnTo>
                  <a:lnTo>
                    <a:pt x="10159" y="1403"/>
                  </a:lnTo>
                  <a:lnTo>
                    <a:pt x="10046" y="1441"/>
                  </a:lnTo>
                  <a:lnTo>
                    <a:pt x="9932" y="1479"/>
                  </a:lnTo>
                  <a:lnTo>
                    <a:pt x="9818" y="1498"/>
                  </a:lnTo>
                  <a:lnTo>
                    <a:pt x="9496" y="1498"/>
                  </a:lnTo>
                  <a:lnTo>
                    <a:pt x="9288" y="1441"/>
                  </a:lnTo>
                  <a:lnTo>
                    <a:pt x="9117" y="1422"/>
                  </a:lnTo>
                  <a:lnTo>
                    <a:pt x="8946" y="1403"/>
                  </a:lnTo>
                  <a:lnTo>
                    <a:pt x="8795" y="1403"/>
                  </a:lnTo>
                  <a:lnTo>
                    <a:pt x="8662" y="1441"/>
                  </a:lnTo>
                  <a:lnTo>
                    <a:pt x="8529" y="1498"/>
                  </a:lnTo>
                  <a:lnTo>
                    <a:pt x="8416" y="1574"/>
                  </a:lnTo>
                  <a:lnTo>
                    <a:pt x="8131" y="1801"/>
                  </a:lnTo>
                  <a:lnTo>
                    <a:pt x="7885" y="2029"/>
                  </a:lnTo>
                  <a:lnTo>
                    <a:pt x="7733" y="2123"/>
                  </a:lnTo>
                  <a:lnTo>
                    <a:pt x="7582" y="2199"/>
                  </a:lnTo>
                  <a:lnTo>
                    <a:pt x="7411" y="2256"/>
                  </a:lnTo>
                  <a:lnTo>
                    <a:pt x="7203" y="2294"/>
                  </a:lnTo>
                  <a:lnTo>
                    <a:pt x="7013" y="2313"/>
                  </a:lnTo>
                  <a:lnTo>
                    <a:pt x="6824" y="2294"/>
                  </a:lnTo>
                  <a:lnTo>
                    <a:pt x="6634" y="2275"/>
                  </a:lnTo>
                  <a:lnTo>
                    <a:pt x="6236" y="2237"/>
                  </a:lnTo>
                  <a:lnTo>
                    <a:pt x="6103" y="2237"/>
                  </a:lnTo>
                  <a:lnTo>
                    <a:pt x="5819" y="2256"/>
                  </a:lnTo>
                  <a:lnTo>
                    <a:pt x="5573" y="2313"/>
                  </a:lnTo>
                  <a:lnTo>
                    <a:pt x="5326" y="2408"/>
                  </a:lnTo>
                  <a:lnTo>
                    <a:pt x="5080" y="2540"/>
                  </a:lnTo>
                  <a:lnTo>
                    <a:pt x="4909" y="2654"/>
                  </a:lnTo>
                  <a:lnTo>
                    <a:pt x="4739" y="2768"/>
                  </a:lnTo>
                  <a:lnTo>
                    <a:pt x="4398" y="3014"/>
                  </a:lnTo>
                  <a:lnTo>
                    <a:pt x="4284" y="3090"/>
                  </a:lnTo>
                  <a:lnTo>
                    <a:pt x="4151" y="3128"/>
                  </a:lnTo>
                  <a:lnTo>
                    <a:pt x="4038" y="3147"/>
                  </a:lnTo>
                  <a:lnTo>
                    <a:pt x="3924" y="3147"/>
                  </a:lnTo>
                  <a:lnTo>
                    <a:pt x="3696" y="3128"/>
                  </a:lnTo>
                  <a:lnTo>
                    <a:pt x="3469" y="3090"/>
                  </a:lnTo>
                  <a:lnTo>
                    <a:pt x="3241" y="3014"/>
                  </a:lnTo>
                  <a:lnTo>
                    <a:pt x="2995" y="2976"/>
                  </a:lnTo>
                  <a:lnTo>
                    <a:pt x="2900" y="2957"/>
                  </a:lnTo>
                  <a:lnTo>
                    <a:pt x="2787" y="2976"/>
                  </a:lnTo>
                  <a:lnTo>
                    <a:pt x="2673" y="2995"/>
                  </a:lnTo>
                  <a:lnTo>
                    <a:pt x="2578" y="3033"/>
                  </a:lnTo>
                  <a:lnTo>
                    <a:pt x="2483" y="3090"/>
                  </a:lnTo>
                  <a:lnTo>
                    <a:pt x="2313" y="3223"/>
                  </a:lnTo>
                  <a:lnTo>
                    <a:pt x="2142" y="3374"/>
                  </a:lnTo>
                  <a:lnTo>
                    <a:pt x="2047" y="3469"/>
                  </a:lnTo>
                  <a:lnTo>
                    <a:pt x="1953" y="3526"/>
                  </a:lnTo>
                  <a:lnTo>
                    <a:pt x="1858" y="3583"/>
                  </a:lnTo>
                  <a:lnTo>
                    <a:pt x="1744" y="3640"/>
                  </a:lnTo>
                  <a:lnTo>
                    <a:pt x="1536" y="3678"/>
                  </a:lnTo>
                  <a:lnTo>
                    <a:pt x="1327" y="3696"/>
                  </a:lnTo>
                  <a:lnTo>
                    <a:pt x="1100" y="3678"/>
                  </a:lnTo>
                  <a:lnTo>
                    <a:pt x="853" y="3659"/>
                  </a:lnTo>
                  <a:lnTo>
                    <a:pt x="607" y="3621"/>
                  </a:lnTo>
                  <a:lnTo>
                    <a:pt x="361" y="3621"/>
                  </a:lnTo>
                  <a:lnTo>
                    <a:pt x="114" y="3640"/>
                  </a:lnTo>
                  <a:lnTo>
                    <a:pt x="57" y="3659"/>
                  </a:lnTo>
                  <a:lnTo>
                    <a:pt x="19" y="3696"/>
                  </a:lnTo>
                  <a:lnTo>
                    <a:pt x="0" y="3753"/>
                  </a:lnTo>
                  <a:lnTo>
                    <a:pt x="0" y="3810"/>
                  </a:lnTo>
                  <a:lnTo>
                    <a:pt x="19" y="3867"/>
                  </a:lnTo>
                  <a:lnTo>
                    <a:pt x="57" y="3905"/>
                  </a:lnTo>
                  <a:lnTo>
                    <a:pt x="114" y="3943"/>
                  </a:lnTo>
                  <a:lnTo>
                    <a:pt x="171" y="3962"/>
                  </a:lnTo>
                  <a:lnTo>
                    <a:pt x="209" y="3943"/>
                  </a:lnTo>
                  <a:lnTo>
                    <a:pt x="474" y="3943"/>
                  </a:lnTo>
                  <a:lnTo>
                    <a:pt x="607" y="3962"/>
                  </a:lnTo>
                  <a:lnTo>
                    <a:pt x="891" y="4019"/>
                  </a:lnTo>
                  <a:lnTo>
                    <a:pt x="1195" y="4076"/>
                  </a:lnTo>
                  <a:lnTo>
                    <a:pt x="1346" y="4095"/>
                  </a:lnTo>
                  <a:lnTo>
                    <a:pt x="1479" y="4113"/>
                  </a:lnTo>
                  <a:lnTo>
                    <a:pt x="1593" y="4095"/>
                  </a:lnTo>
                  <a:lnTo>
                    <a:pt x="1706" y="4095"/>
                  </a:lnTo>
                  <a:lnTo>
                    <a:pt x="1801" y="4057"/>
                  </a:lnTo>
                  <a:lnTo>
                    <a:pt x="1896" y="4000"/>
                  </a:lnTo>
                  <a:lnTo>
                    <a:pt x="2028" y="3924"/>
                  </a:lnTo>
                  <a:lnTo>
                    <a:pt x="2142" y="3829"/>
                  </a:lnTo>
                  <a:lnTo>
                    <a:pt x="2370" y="3621"/>
                  </a:lnTo>
                  <a:lnTo>
                    <a:pt x="2521" y="3488"/>
                  </a:lnTo>
                  <a:lnTo>
                    <a:pt x="2673" y="3412"/>
                  </a:lnTo>
                  <a:lnTo>
                    <a:pt x="2806" y="3355"/>
                  </a:lnTo>
                  <a:lnTo>
                    <a:pt x="3128" y="3355"/>
                  </a:lnTo>
                  <a:lnTo>
                    <a:pt x="3298" y="3393"/>
                  </a:lnTo>
                  <a:lnTo>
                    <a:pt x="3488" y="3431"/>
                  </a:lnTo>
                  <a:lnTo>
                    <a:pt x="3677" y="3469"/>
                  </a:lnTo>
                  <a:lnTo>
                    <a:pt x="3867" y="3488"/>
                  </a:lnTo>
                  <a:lnTo>
                    <a:pt x="4019" y="3469"/>
                  </a:lnTo>
                  <a:lnTo>
                    <a:pt x="4151" y="3450"/>
                  </a:lnTo>
                  <a:lnTo>
                    <a:pt x="4284" y="3412"/>
                  </a:lnTo>
                  <a:lnTo>
                    <a:pt x="4417" y="3374"/>
                  </a:lnTo>
                  <a:lnTo>
                    <a:pt x="4663" y="3242"/>
                  </a:lnTo>
                  <a:lnTo>
                    <a:pt x="4909" y="3071"/>
                  </a:lnTo>
                  <a:lnTo>
                    <a:pt x="5099" y="2938"/>
                  </a:lnTo>
                  <a:lnTo>
                    <a:pt x="5288" y="2825"/>
                  </a:lnTo>
                  <a:lnTo>
                    <a:pt x="5497" y="2749"/>
                  </a:lnTo>
                  <a:lnTo>
                    <a:pt x="5686" y="2692"/>
                  </a:lnTo>
                  <a:lnTo>
                    <a:pt x="5876" y="2654"/>
                  </a:lnTo>
                  <a:lnTo>
                    <a:pt x="6066" y="2635"/>
                  </a:lnTo>
                  <a:lnTo>
                    <a:pt x="6464" y="2616"/>
                  </a:lnTo>
                  <a:lnTo>
                    <a:pt x="7203" y="2635"/>
                  </a:lnTo>
                  <a:lnTo>
                    <a:pt x="7373" y="2616"/>
                  </a:lnTo>
                  <a:lnTo>
                    <a:pt x="7525" y="2597"/>
                  </a:lnTo>
                  <a:lnTo>
                    <a:pt x="7677" y="2540"/>
                  </a:lnTo>
                  <a:lnTo>
                    <a:pt x="7809" y="2483"/>
                  </a:lnTo>
                  <a:lnTo>
                    <a:pt x="7942" y="2408"/>
                  </a:lnTo>
                  <a:lnTo>
                    <a:pt x="8075" y="2313"/>
                  </a:lnTo>
                  <a:lnTo>
                    <a:pt x="8302" y="2104"/>
                  </a:lnTo>
                  <a:lnTo>
                    <a:pt x="8473" y="1953"/>
                  </a:lnTo>
                  <a:lnTo>
                    <a:pt x="8643" y="1877"/>
                  </a:lnTo>
                  <a:lnTo>
                    <a:pt x="8814" y="1820"/>
                  </a:lnTo>
                  <a:lnTo>
                    <a:pt x="8984" y="1801"/>
                  </a:lnTo>
                  <a:lnTo>
                    <a:pt x="9193" y="1820"/>
                  </a:lnTo>
                  <a:lnTo>
                    <a:pt x="9420" y="1858"/>
                  </a:lnTo>
                  <a:lnTo>
                    <a:pt x="9629" y="1896"/>
                  </a:lnTo>
                  <a:lnTo>
                    <a:pt x="9856" y="1915"/>
                  </a:lnTo>
                  <a:lnTo>
                    <a:pt x="9970" y="1915"/>
                  </a:lnTo>
                  <a:lnTo>
                    <a:pt x="10065" y="1896"/>
                  </a:lnTo>
                  <a:lnTo>
                    <a:pt x="10178" y="1858"/>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377" y="740"/>
                  </a:lnTo>
                  <a:lnTo>
                    <a:pt x="12529" y="702"/>
                  </a:lnTo>
                  <a:lnTo>
                    <a:pt x="12680" y="645"/>
                  </a:lnTo>
                  <a:lnTo>
                    <a:pt x="12813" y="569"/>
                  </a:lnTo>
                  <a:lnTo>
                    <a:pt x="12927" y="493"/>
                  </a:lnTo>
                  <a:lnTo>
                    <a:pt x="13059" y="380"/>
                  </a:lnTo>
                  <a:lnTo>
                    <a:pt x="13154" y="247"/>
                  </a:lnTo>
                  <a:lnTo>
                    <a:pt x="13192" y="190"/>
                  </a:lnTo>
                  <a:lnTo>
                    <a:pt x="13192" y="152"/>
                  </a:lnTo>
                  <a:lnTo>
                    <a:pt x="13192" y="114"/>
                  </a:lnTo>
                  <a:lnTo>
                    <a:pt x="13173" y="76"/>
                  </a:lnTo>
                  <a:lnTo>
                    <a:pt x="13097" y="20"/>
                  </a:lnTo>
                  <a:lnTo>
                    <a:pt x="1302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68300" y="3633138"/>
              <a:ext cx="329825" cy="102850"/>
            </a:xfrm>
            <a:custGeom>
              <a:avLst/>
              <a:gdLst/>
              <a:ahLst/>
              <a:cxnLst/>
              <a:rect l="l" t="t" r="r" b="b"/>
              <a:pathLst>
                <a:path w="13193" h="4114" fill="none" extrusionOk="0">
                  <a:moveTo>
                    <a:pt x="13021" y="1"/>
                  </a:moveTo>
                  <a:lnTo>
                    <a:pt x="13021" y="1"/>
                  </a:lnTo>
                  <a:lnTo>
                    <a:pt x="12946" y="20"/>
                  </a:lnTo>
                  <a:lnTo>
                    <a:pt x="12870" y="76"/>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278" y="588"/>
                  </a:lnTo>
                  <a:lnTo>
                    <a:pt x="11069" y="740"/>
                  </a:lnTo>
                  <a:lnTo>
                    <a:pt x="10880" y="891"/>
                  </a:lnTo>
                  <a:lnTo>
                    <a:pt x="10520" y="1176"/>
                  </a:lnTo>
                  <a:lnTo>
                    <a:pt x="10349" y="1308"/>
                  </a:lnTo>
                  <a:lnTo>
                    <a:pt x="10159" y="1403"/>
                  </a:lnTo>
                  <a:lnTo>
                    <a:pt x="10046" y="1441"/>
                  </a:lnTo>
                  <a:lnTo>
                    <a:pt x="9932" y="1479"/>
                  </a:lnTo>
                  <a:lnTo>
                    <a:pt x="9818" y="1498"/>
                  </a:lnTo>
                  <a:lnTo>
                    <a:pt x="9686" y="1498"/>
                  </a:lnTo>
                  <a:lnTo>
                    <a:pt x="9686" y="1498"/>
                  </a:lnTo>
                  <a:lnTo>
                    <a:pt x="9496" y="1498"/>
                  </a:lnTo>
                  <a:lnTo>
                    <a:pt x="9288" y="1441"/>
                  </a:lnTo>
                  <a:lnTo>
                    <a:pt x="9288" y="1441"/>
                  </a:lnTo>
                  <a:lnTo>
                    <a:pt x="9117" y="1422"/>
                  </a:lnTo>
                  <a:lnTo>
                    <a:pt x="8946" y="1403"/>
                  </a:lnTo>
                  <a:lnTo>
                    <a:pt x="8946" y="1403"/>
                  </a:lnTo>
                  <a:lnTo>
                    <a:pt x="8795" y="1403"/>
                  </a:lnTo>
                  <a:lnTo>
                    <a:pt x="8662" y="1441"/>
                  </a:lnTo>
                  <a:lnTo>
                    <a:pt x="8529" y="1498"/>
                  </a:lnTo>
                  <a:lnTo>
                    <a:pt x="8416" y="1574"/>
                  </a:lnTo>
                  <a:lnTo>
                    <a:pt x="8416" y="1574"/>
                  </a:lnTo>
                  <a:lnTo>
                    <a:pt x="8131" y="1801"/>
                  </a:lnTo>
                  <a:lnTo>
                    <a:pt x="7885" y="2029"/>
                  </a:lnTo>
                  <a:lnTo>
                    <a:pt x="7733" y="2123"/>
                  </a:lnTo>
                  <a:lnTo>
                    <a:pt x="7582" y="2199"/>
                  </a:lnTo>
                  <a:lnTo>
                    <a:pt x="7411" y="2256"/>
                  </a:lnTo>
                  <a:lnTo>
                    <a:pt x="7203" y="2294"/>
                  </a:lnTo>
                  <a:lnTo>
                    <a:pt x="7203" y="2294"/>
                  </a:lnTo>
                  <a:lnTo>
                    <a:pt x="7013" y="2313"/>
                  </a:lnTo>
                  <a:lnTo>
                    <a:pt x="7013" y="2313"/>
                  </a:lnTo>
                  <a:lnTo>
                    <a:pt x="6824" y="2294"/>
                  </a:lnTo>
                  <a:lnTo>
                    <a:pt x="6634" y="2275"/>
                  </a:lnTo>
                  <a:lnTo>
                    <a:pt x="6236" y="2237"/>
                  </a:lnTo>
                  <a:lnTo>
                    <a:pt x="6236" y="2237"/>
                  </a:lnTo>
                  <a:lnTo>
                    <a:pt x="6103" y="2237"/>
                  </a:lnTo>
                  <a:lnTo>
                    <a:pt x="6103" y="2237"/>
                  </a:lnTo>
                  <a:lnTo>
                    <a:pt x="5819" y="2256"/>
                  </a:lnTo>
                  <a:lnTo>
                    <a:pt x="5573" y="2313"/>
                  </a:lnTo>
                  <a:lnTo>
                    <a:pt x="5326" y="2408"/>
                  </a:lnTo>
                  <a:lnTo>
                    <a:pt x="5080" y="2540"/>
                  </a:lnTo>
                  <a:lnTo>
                    <a:pt x="5080" y="2540"/>
                  </a:lnTo>
                  <a:lnTo>
                    <a:pt x="4909" y="2654"/>
                  </a:lnTo>
                  <a:lnTo>
                    <a:pt x="4739" y="2768"/>
                  </a:lnTo>
                  <a:lnTo>
                    <a:pt x="4398" y="3014"/>
                  </a:lnTo>
                  <a:lnTo>
                    <a:pt x="4398" y="3014"/>
                  </a:lnTo>
                  <a:lnTo>
                    <a:pt x="4284" y="3090"/>
                  </a:lnTo>
                  <a:lnTo>
                    <a:pt x="4151" y="3128"/>
                  </a:lnTo>
                  <a:lnTo>
                    <a:pt x="4038" y="3147"/>
                  </a:lnTo>
                  <a:lnTo>
                    <a:pt x="3924" y="3147"/>
                  </a:lnTo>
                  <a:lnTo>
                    <a:pt x="3924" y="3147"/>
                  </a:lnTo>
                  <a:lnTo>
                    <a:pt x="3696" y="3128"/>
                  </a:lnTo>
                  <a:lnTo>
                    <a:pt x="3469" y="3090"/>
                  </a:lnTo>
                  <a:lnTo>
                    <a:pt x="3241" y="3014"/>
                  </a:lnTo>
                  <a:lnTo>
                    <a:pt x="2995" y="2976"/>
                  </a:lnTo>
                  <a:lnTo>
                    <a:pt x="2995" y="2976"/>
                  </a:lnTo>
                  <a:lnTo>
                    <a:pt x="2900" y="2957"/>
                  </a:lnTo>
                  <a:lnTo>
                    <a:pt x="2900" y="2957"/>
                  </a:lnTo>
                  <a:lnTo>
                    <a:pt x="2787" y="2976"/>
                  </a:lnTo>
                  <a:lnTo>
                    <a:pt x="2673" y="2995"/>
                  </a:lnTo>
                  <a:lnTo>
                    <a:pt x="2578" y="3033"/>
                  </a:lnTo>
                  <a:lnTo>
                    <a:pt x="2483" y="3090"/>
                  </a:lnTo>
                  <a:lnTo>
                    <a:pt x="2313" y="3223"/>
                  </a:lnTo>
                  <a:lnTo>
                    <a:pt x="2142" y="3374"/>
                  </a:lnTo>
                  <a:lnTo>
                    <a:pt x="2142" y="3374"/>
                  </a:lnTo>
                  <a:lnTo>
                    <a:pt x="2047" y="3469"/>
                  </a:lnTo>
                  <a:lnTo>
                    <a:pt x="1953" y="3526"/>
                  </a:lnTo>
                  <a:lnTo>
                    <a:pt x="1858" y="3583"/>
                  </a:lnTo>
                  <a:lnTo>
                    <a:pt x="1744" y="3640"/>
                  </a:lnTo>
                  <a:lnTo>
                    <a:pt x="1536" y="3678"/>
                  </a:lnTo>
                  <a:lnTo>
                    <a:pt x="1327" y="3696"/>
                  </a:lnTo>
                  <a:lnTo>
                    <a:pt x="1327" y="3696"/>
                  </a:lnTo>
                  <a:lnTo>
                    <a:pt x="1100" y="3678"/>
                  </a:lnTo>
                  <a:lnTo>
                    <a:pt x="853" y="3659"/>
                  </a:lnTo>
                  <a:lnTo>
                    <a:pt x="853" y="3659"/>
                  </a:lnTo>
                  <a:lnTo>
                    <a:pt x="607" y="3621"/>
                  </a:lnTo>
                  <a:lnTo>
                    <a:pt x="361" y="3621"/>
                  </a:lnTo>
                  <a:lnTo>
                    <a:pt x="361" y="3621"/>
                  </a:lnTo>
                  <a:lnTo>
                    <a:pt x="114" y="3640"/>
                  </a:lnTo>
                  <a:lnTo>
                    <a:pt x="114" y="3640"/>
                  </a:lnTo>
                  <a:lnTo>
                    <a:pt x="57" y="3659"/>
                  </a:lnTo>
                  <a:lnTo>
                    <a:pt x="19" y="3696"/>
                  </a:lnTo>
                  <a:lnTo>
                    <a:pt x="0" y="3753"/>
                  </a:lnTo>
                  <a:lnTo>
                    <a:pt x="0" y="3810"/>
                  </a:lnTo>
                  <a:lnTo>
                    <a:pt x="19" y="3867"/>
                  </a:lnTo>
                  <a:lnTo>
                    <a:pt x="57" y="3905"/>
                  </a:lnTo>
                  <a:lnTo>
                    <a:pt x="114" y="3943"/>
                  </a:lnTo>
                  <a:lnTo>
                    <a:pt x="171" y="3962"/>
                  </a:lnTo>
                  <a:lnTo>
                    <a:pt x="171" y="3962"/>
                  </a:lnTo>
                  <a:lnTo>
                    <a:pt x="209" y="3943"/>
                  </a:lnTo>
                  <a:lnTo>
                    <a:pt x="209" y="3943"/>
                  </a:lnTo>
                  <a:lnTo>
                    <a:pt x="342" y="3943"/>
                  </a:lnTo>
                  <a:lnTo>
                    <a:pt x="342" y="3943"/>
                  </a:lnTo>
                  <a:lnTo>
                    <a:pt x="474" y="3943"/>
                  </a:lnTo>
                  <a:lnTo>
                    <a:pt x="607" y="3962"/>
                  </a:lnTo>
                  <a:lnTo>
                    <a:pt x="891" y="4019"/>
                  </a:lnTo>
                  <a:lnTo>
                    <a:pt x="891" y="4019"/>
                  </a:lnTo>
                  <a:lnTo>
                    <a:pt x="1195" y="4076"/>
                  </a:lnTo>
                  <a:lnTo>
                    <a:pt x="1346" y="4095"/>
                  </a:lnTo>
                  <a:lnTo>
                    <a:pt x="1479" y="4113"/>
                  </a:lnTo>
                  <a:lnTo>
                    <a:pt x="1479" y="4113"/>
                  </a:lnTo>
                  <a:lnTo>
                    <a:pt x="1593" y="4095"/>
                  </a:lnTo>
                  <a:lnTo>
                    <a:pt x="1706" y="4095"/>
                  </a:lnTo>
                  <a:lnTo>
                    <a:pt x="1801" y="4057"/>
                  </a:lnTo>
                  <a:lnTo>
                    <a:pt x="1896" y="4000"/>
                  </a:lnTo>
                  <a:lnTo>
                    <a:pt x="1896" y="4000"/>
                  </a:lnTo>
                  <a:lnTo>
                    <a:pt x="2028" y="3924"/>
                  </a:lnTo>
                  <a:lnTo>
                    <a:pt x="2142" y="3829"/>
                  </a:lnTo>
                  <a:lnTo>
                    <a:pt x="2370" y="3621"/>
                  </a:lnTo>
                  <a:lnTo>
                    <a:pt x="2370" y="3621"/>
                  </a:lnTo>
                  <a:lnTo>
                    <a:pt x="2521" y="3488"/>
                  </a:lnTo>
                  <a:lnTo>
                    <a:pt x="2673" y="3412"/>
                  </a:lnTo>
                  <a:lnTo>
                    <a:pt x="2806" y="3355"/>
                  </a:lnTo>
                  <a:lnTo>
                    <a:pt x="2957" y="3355"/>
                  </a:lnTo>
                  <a:lnTo>
                    <a:pt x="2957" y="3355"/>
                  </a:lnTo>
                  <a:lnTo>
                    <a:pt x="3128" y="3355"/>
                  </a:lnTo>
                  <a:lnTo>
                    <a:pt x="3298" y="3393"/>
                  </a:lnTo>
                  <a:lnTo>
                    <a:pt x="3488" y="3431"/>
                  </a:lnTo>
                  <a:lnTo>
                    <a:pt x="3677" y="3469"/>
                  </a:lnTo>
                  <a:lnTo>
                    <a:pt x="3677" y="3469"/>
                  </a:lnTo>
                  <a:lnTo>
                    <a:pt x="3867" y="3488"/>
                  </a:lnTo>
                  <a:lnTo>
                    <a:pt x="3867" y="3488"/>
                  </a:lnTo>
                  <a:lnTo>
                    <a:pt x="4019" y="3469"/>
                  </a:lnTo>
                  <a:lnTo>
                    <a:pt x="4151" y="3450"/>
                  </a:lnTo>
                  <a:lnTo>
                    <a:pt x="4284" y="3412"/>
                  </a:lnTo>
                  <a:lnTo>
                    <a:pt x="4417" y="3374"/>
                  </a:lnTo>
                  <a:lnTo>
                    <a:pt x="4663" y="3242"/>
                  </a:lnTo>
                  <a:lnTo>
                    <a:pt x="4909" y="3071"/>
                  </a:lnTo>
                  <a:lnTo>
                    <a:pt x="4909" y="3071"/>
                  </a:lnTo>
                  <a:lnTo>
                    <a:pt x="5099" y="2938"/>
                  </a:lnTo>
                  <a:lnTo>
                    <a:pt x="5288" y="2825"/>
                  </a:lnTo>
                  <a:lnTo>
                    <a:pt x="5497" y="2749"/>
                  </a:lnTo>
                  <a:lnTo>
                    <a:pt x="5686" y="2692"/>
                  </a:lnTo>
                  <a:lnTo>
                    <a:pt x="5876" y="2654"/>
                  </a:lnTo>
                  <a:lnTo>
                    <a:pt x="6066" y="2635"/>
                  </a:lnTo>
                  <a:lnTo>
                    <a:pt x="6464" y="2616"/>
                  </a:lnTo>
                  <a:lnTo>
                    <a:pt x="6464" y="2616"/>
                  </a:lnTo>
                  <a:lnTo>
                    <a:pt x="7203" y="2635"/>
                  </a:lnTo>
                  <a:lnTo>
                    <a:pt x="7203" y="2635"/>
                  </a:lnTo>
                  <a:lnTo>
                    <a:pt x="7203" y="2635"/>
                  </a:lnTo>
                  <a:lnTo>
                    <a:pt x="7203" y="2635"/>
                  </a:lnTo>
                  <a:lnTo>
                    <a:pt x="7373" y="2616"/>
                  </a:lnTo>
                  <a:lnTo>
                    <a:pt x="7525" y="2597"/>
                  </a:lnTo>
                  <a:lnTo>
                    <a:pt x="7677" y="2540"/>
                  </a:lnTo>
                  <a:lnTo>
                    <a:pt x="7809" y="2483"/>
                  </a:lnTo>
                  <a:lnTo>
                    <a:pt x="7942" y="2408"/>
                  </a:lnTo>
                  <a:lnTo>
                    <a:pt x="8075" y="2313"/>
                  </a:lnTo>
                  <a:lnTo>
                    <a:pt x="8302" y="2104"/>
                  </a:lnTo>
                  <a:lnTo>
                    <a:pt x="8302" y="2104"/>
                  </a:lnTo>
                  <a:lnTo>
                    <a:pt x="8473" y="1953"/>
                  </a:lnTo>
                  <a:lnTo>
                    <a:pt x="8643" y="1877"/>
                  </a:lnTo>
                  <a:lnTo>
                    <a:pt x="8814" y="1820"/>
                  </a:lnTo>
                  <a:lnTo>
                    <a:pt x="8984" y="1801"/>
                  </a:lnTo>
                  <a:lnTo>
                    <a:pt x="8984" y="1801"/>
                  </a:lnTo>
                  <a:lnTo>
                    <a:pt x="9193" y="1820"/>
                  </a:lnTo>
                  <a:lnTo>
                    <a:pt x="9420" y="1858"/>
                  </a:lnTo>
                  <a:lnTo>
                    <a:pt x="9420" y="1858"/>
                  </a:lnTo>
                  <a:lnTo>
                    <a:pt x="9629" y="1896"/>
                  </a:lnTo>
                  <a:lnTo>
                    <a:pt x="9856" y="1915"/>
                  </a:lnTo>
                  <a:lnTo>
                    <a:pt x="9856" y="1915"/>
                  </a:lnTo>
                  <a:lnTo>
                    <a:pt x="9970" y="1915"/>
                  </a:lnTo>
                  <a:lnTo>
                    <a:pt x="10065" y="1896"/>
                  </a:lnTo>
                  <a:lnTo>
                    <a:pt x="10178" y="1858"/>
                  </a:lnTo>
                  <a:lnTo>
                    <a:pt x="10292" y="1801"/>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036" y="778"/>
                  </a:lnTo>
                  <a:lnTo>
                    <a:pt x="12377" y="740"/>
                  </a:lnTo>
                  <a:lnTo>
                    <a:pt x="12529" y="702"/>
                  </a:lnTo>
                  <a:lnTo>
                    <a:pt x="12680" y="645"/>
                  </a:lnTo>
                  <a:lnTo>
                    <a:pt x="12813" y="569"/>
                  </a:lnTo>
                  <a:lnTo>
                    <a:pt x="12927" y="493"/>
                  </a:lnTo>
                  <a:lnTo>
                    <a:pt x="13059" y="380"/>
                  </a:lnTo>
                  <a:lnTo>
                    <a:pt x="13154" y="247"/>
                  </a:lnTo>
                  <a:lnTo>
                    <a:pt x="13154" y="247"/>
                  </a:lnTo>
                  <a:lnTo>
                    <a:pt x="13192" y="190"/>
                  </a:lnTo>
                  <a:lnTo>
                    <a:pt x="13192" y="152"/>
                  </a:lnTo>
                  <a:lnTo>
                    <a:pt x="13192" y="114"/>
                  </a:lnTo>
                  <a:lnTo>
                    <a:pt x="13173" y="76"/>
                  </a:lnTo>
                  <a:lnTo>
                    <a:pt x="13097" y="20"/>
                  </a:lnTo>
                  <a:lnTo>
                    <a:pt x="1302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7811054" y="1118401"/>
            <a:ext cx="474981" cy="650298"/>
            <a:chOff x="1060100" y="3348113"/>
            <a:chExt cx="349225" cy="478125"/>
          </a:xfrm>
        </p:grpSpPr>
        <p:sp>
          <p:nvSpPr>
            <p:cNvPr id="72" name="Google Shape;72;p2"/>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4225982" y="322310"/>
            <a:ext cx="864242" cy="434382"/>
            <a:chOff x="-520650" y="4377063"/>
            <a:chExt cx="635425" cy="319375"/>
          </a:xfrm>
        </p:grpSpPr>
        <p:sp>
          <p:nvSpPr>
            <p:cNvPr id="75" name="Google Shape;75;p2"/>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815"/>
        <p:cNvGrpSpPr/>
        <p:nvPr/>
      </p:nvGrpSpPr>
      <p:grpSpPr>
        <a:xfrm>
          <a:off x="0" y="0"/>
          <a:ext cx="0" cy="0"/>
          <a:chOff x="0" y="0"/>
          <a:chExt cx="0" cy="0"/>
        </a:xfrm>
      </p:grpSpPr>
      <p:grpSp>
        <p:nvGrpSpPr>
          <p:cNvPr id="816" name="Google Shape;816;p31"/>
          <p:cNvGrpSpPr/>
          <p:nvPr/>
        </p:nvGrpSpPr>
        <p:grpSpPr>
          <a:xfrm rot="10800000" flipH="1">
            <a:off x="172609" y="529178"/>
            <a:ext cx="8798782" cy="4393073"/>
            <a:chOff x="296736" y="265575"/>
            <a:chExt cx="8573304" cy="4610214"/>
          </a:xfrm>
        </p:grpSpPr>
        <p:sp>
          <p:nvSpPr>
            <p:cNvPr id="817" name="Google Shape;817;p31"/>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1"/>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1"/>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1"/>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31"/>
          <p:cNvSpPr txBox="1">
            <a:spLocks noGrp="1"/>
          </p:cNvSpPr>
          <p:nvPr>
            <p:ph type="title"/>
          </p:nvPr>
        </p:nvSpPr>
        <p:spPr>
          <a:xfrm>
            <a:off x="2642550" y="863350"/>
            <a:ext cx="3858900" cy="64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500"/>
              <a:buFont typeface="Dosis"/>
              <a:buNone/>
              <a:defRPr sz="6500"/>
            </a:lvl1pPr>
            <a:lvl2pPr lvl="1" algn="ctr" rtl="0">
              <a:spcBef>
                <a:spcPts val="0"/>
              </a:spcBef>
              <a:spcAft>
                <a:spcPts val="0"/>
              </a:spcAft>
              <a:buClr>
                <a:schemeClr val="dk1"/>
              </a:buClr>
              <a:buSzPts val="6500"/>
              <a:buNone/>
              <a:defRPr sz="6500">
                <a:solidFill>
                  <a:schemeClr val="dk1"/>
                </a:solidFill>
              </a:defRPr>
            </a:lvl2pPr>
            <a:lvl3pPr lvl="2" algn="ctr" rtl="0">
              <a:spcBef>
                <a:spcPts val="0"/>
              </a:spcBef>
              <a:spcAft>
                <a:spcPts val="0"/>
              </a:spcAft>
              <a:buClr>
                <a:schemeClr val="dk1"/>
              </a:buClr>
              <a:buSzPts val="6500"/>
              <a:buNone/>
              <a:defRPr sz="6500">
                <a:solidFill>
                  <a:schemeClr val="dk1"/>
                </a:solidFill>
              </a:defRPr>
            </a:lvl3pPr>
            <a:lvl4pPr lvl="3" algn="ctr" rtl="0">
              <a:spcBef>
                <a:spcPts val="0"/>
              </a:spcBef>
              <a:spcAft>
                <a:spcPts val="0"/>
              </a:spcAft>
              <a:buClr>
                <a:schemeClr val="dk1"/>
              </a:buClr>
              <a:buSzPts val="6500"/>
              <a:buNone/>
              <a:defRPr sz="6500">
                <a:solidFill>
                  <a:schemeClr val="dk1"/>
                </a:solidFill>
              </a:defRPr>
            </a:lvl4pPr>
            <a:lvl5pPr lvl="4" algn="ctr" rtl="0">
              <a:spcBef>
                <a:spcPts val="0"/>
              </a:spcBef>
              <a:spcAft>
                <a:spcPts val="0"/>
              </a:spcAft>
              <a:buClr>
                <a:schemeClr val="dk1"/>
              </a:buClr>
              <a:buSzPts val="6500"/>
              <a:buNone/>
              <a:defRPr sz="6500">
                <a:solidFill>
                  <a:schemeClr val="dk1"/>
                </a:solidFill>
              </a:defRPr>
            </a:lvl5pPr>
            <a:lvl6pPr lvl="5" algn="ctr" rtl="0">
              <a:spcBef>
                <a:spcPts val="0"/>
              </a:spcBef>
              <a:spcAft>
                <a:spcPts val="0"/>
              </a:spcAft>
              <a:buClr>
                <a:schemeClr val="dk1"/>
              </a:buClr>
              <a:buSzPts val="6500"/>
              <a:buNone/>
              <a:defRPr sz="6500">
                <a:solidFill>
                  <a:schemeClr val="dk1"/>
                </a:solidFill>
              </a:defRPr>
            </a:lvl6pPr>
            <a:lvl7pPr lvl="6" algn="ctr" rtl="0">
              <a:spcBef>
                <a:spcPts val="0"/>
              </a:spcBef>
              <a:spcAft>
                <a:spcPts val="0"/>
              </a:spcAft>
              <a:buClr>
                <a:schemeClr val="dk1"/>
              </a:buClr>
              <a:buSzPts val="6500"/>
              <a:buNone/>
              <a:defRPr sz="6500">
                <a:solidFill>
                  <a:schemeClr val="dk1"/>
                </a:solidFill>
              </a:defRPr>
            </a:lvl7pPr>
            <a:lvl8pPr lvl="7" algn="ctr" rtl="0">
              <a:spcBef>
                <a:spcPts val="0"/>
              </a:spcBef>
              <a:spcAft>
                <a:spcPts val="0"/>
              </a:spcAft>
              <a:buClr>
                <a:schemeClr val="dk1"/>
              </a:buClr>
              <a:buSzPts val="6500"/>
              <a:buNone/>
              <a:defRPr sz="6500">
                <a:solidFill>
                  <a:schemeClr val="dk1"/>
                </a:solidFill>
              </a:defRPr>
            </a:lvl8pPr>
            <a:lvl9pPr lvl="8" algn="ctr" rtl="0">
              <a:spcBef>
                <a:spcPts val="0"/>
              </a:spcBef>
              <a:spcAft>
                <a:spcPts val="0"/>
              </a:spcAft>
              <a:buClr>
                <a:schemeClr val="dk1"/>
              </a:buClr>
              <a:buSzPts val="6500"/>
              <a:buNone/>
              <a:defRPr sz="6500">
                <a:solidFill>
                  <a:schemeClr val="dk1"/>
                </a:solidFill>
              </a:defRPr>
            </a:lvl9pPr>
          </a:lstStyle>
          <a:p>
            <a:endParaRPr/>
          </a:p>
        </p:txBody>
      </p:sp>
      <p:sp>
        <p:nvSpPr>
          <p:cNvPr id="836" name="Google Shape;836;p31"/>
          <p:cNvSpPr txBox="1">
            <a:spLocks noGrp="1"/>
          </p:cNvSpPr>
          <p:nvPr>
            <p:ph type="subTitle" idx="1"/>
          </p:nvPr>
        </p:nvSpPr>
        <p:spPr>
          <a:xfrm>
            <a:off x="2642550" y="1892269"/>
            <a:ext cx="3858900" cy="64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solidFill>
                  <a:schemeClr val="lt1"/>
                </a:solidFill>
              </a:defRPr>
            </a:lvl2pPr>
            <a:lvl3pPr lvl="2" algn="ctr" rtl="0">
              <a:lnSpc>
                <a:spcPct val="100000"/>
              </a:lnSpc>
              <a:spcBef>
                <a:spcPts val="0"/>
              </a:spcBef>
              <a:spcAft>
                <a:spcPts val="0"/>
              </a:spcAft>
              <a:buNone/>
              <a:defRPr>
                <a:solidFill>
                  <a:schemeClr val="lt1"/>
                </a:solidFill>
              </a:defRPr>
            </a:lvl3pPr>
            <a:lvl4pPr lvl="3" algn="ctr" rtl="0">
              <a:lnSpc>
                <a:spcPct val="100000"/>
              </a:lnSpc>
              <a:spcBef>
                <a:spcPts val="0"/>
              </a:spcBef>
              <a:spcAft>
                <a:spcPts val="0"/>
              </a:spcAft>
              <a:buNone/>
              <a:defRPr>
                <a:solidFill>
                  <a:schemeClr val="lt1"/>
                </a:solidFill>
              </a:defRPr>
            </a:lvl4pPr>
            <a:lvl5pPr lvl="4" algn="ctr" rtl="0">
              <a:lnSpc>
                <a:spcPct val="100000"/>
              </a:lnSpc>
              <a:spcBef>
                <a:spcPts val="0"/>
              </a:spcBef>
              <a:spcAft>
                <a:spcPts val="0"/>
              </a:spcAft>
              <a:buNone/>
              <a:defRPr>
                <a:solidFill>
                  <a:schemeClr val="lt1"/>
                </a:solidFill>
              </a:defRPr>
            </a:lvl5pPr>
            <a:lvl6pPr lvl="5" algn="ctr" rtl="0">
              <a:lnSpc>
                <a:spcPct val="100000"/>
              </a:lnSpc>
              <a:spcBef>
                <a:spcPts val="0"/>
              </a:spcBef>
              <a:spcAft>
                <a:spcPts val="0"/>
              </a:spcAft>
              <a:buNone/>
              <a:defRPr>
                <a:solidFill>
                  <a:schemeClr val="lt1"/>
                </a:solidFill>
              </a:defRPr>
            </a:lvl6pPr>
            <a:lvl7pPr lvl="6" algn="ctr" rtl="0">
              <a:lnSpc>
                <a:spcPct val="100000"/>
              </a:lnSpc>
              <a:spcBef>
                <a:spcPts val="0"/>
              </a:spcBef>
              <a:spcAft>
                <a:spcPts val="0"/>
              </a:spcAft>
              <a:buNone/>
              <a:defRPr>
                <a:solidFill>
                  <a:schemeClr val="lt1"/>
                </a:solidFill>
              </a:defRPr>
            </a:lvl7pPr>
            <a:lvl8pPr lvl="7" algn="ctr" rtl="0">
              <a:lnSpc>
                <a:spcPct val="100000"/>
              </a:lnSpc>
              <a:spcBef>
                <a:spcPts val="0"/>
              </a:spcBef>
              <a:spcAft>
                <a:spcPts val="0"/>
              </a:spcAft>
              <a:buNone/>
              <a:defRPr>
                <a:solidFill>
                  <a:schemeClr val="lt1"/>
                </a:solidFill>
              </a:defRPr>
            </a:lvl8pPr>
            <a:lvl9pPr lvl="8" algn="ctr" rtl="0">
              <a:lnSpc>
                <a:spcPct val="100000"/>
              </a:lnSpc>
              <a:spcBef>
                <a:spcPts val="0"/>
              </a:spcBef>
              <a:spcAft>
                <a:spcPts val="0"/>
              </a:spcAft>
              <a:buNone/>
              <a:defRPr>
                <a:solidFill>
                  <a:schemeClr val="lt1"/>
                </a:solidFill>
              </a:defRPr>
            </a:lvl9pPr>
          </a:lstStyle>
          <a:p>
            <a:endParaRPr/>
          </a:p>
        </p:txBody>
      </p:sp>
      <p:sp>
        <p:nvSpPr>
          <p:cNvPr id="837" name="Google Shape;837;p31"/>
          <p:cNvSpPr txBox="1"/>
          <p:nvPr/>
        </p:nvSpPr>
        <p:spPr>
          <a:xfrm>
            <a:off x="1665150" y="3293950"/>
            <a:ext cx="5813700" cy="640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a:solidFill>
                  <a:schemeClr val="dk1"/>
                </a:solidFill>
                <a:latin typeface="Quicksand Medium"/>
                <a:ea typeface="Quicksand Medium"/>
                <a:cs typeface="Quicksand Medium"/>
                <a:sym typeface="Quicksand Medium"/>
              </a:rPr>
              <a:t>CREDITS: This presentation template was created by </a:t>
            </a:r>
            <a:r>
              <a:rPr lang="en" b="1">
                <a:solidFill>
                  <a:schemeClr val="dk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a:solidFill>
                  <a:schemeClr val="dk1"/>
                </a:solidFill>
                <a:latin typeface="Quicksand Medium"/>
                <a:ea typeface="Quicksand Medium"/>
                <a:cs typeface="Quicksand Medium"/>
                <a:sym typeface="Quicksand Medium"/>
              </a:rPr>
              <a:t>, including icons by </a:t>
            </a:r>
            <a:r>
              <a:rPr lang="en"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Flaticon</a:t>
            </a:r>
            <a:r>
              <a:rPr lang="en">
                <a:solidFill>
                  <a:schemeClr val="dk1"/>
                </a:solidFill>
                <a:latin typeface="Quicksand Medium"/>
                <a:ea typeface="Quicksand Medium"/>
                <a:cs typeface="Quicksand Medium"/>
                <a:sym typeface="Quicksand Medium"/>
              </a:rPr>
              <a:t>, and infographics &amp; images by </a:t>
            </a:r>
            <a:r>
              <a:rPr lang="en"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b="1">
              <a:solidFill>
                <a:schemeClr val="dk1"/>
              </a:solidFill>
              <a:latin typeface="Quicksand"/>
              <a:ea typeface="Quicksand"/>
              <a:cs typeface="Quicksand"/>
              <a:sym typeface="Quicksand"/>
            </a:endParaRPr>
          </a:p>
        </p:txBody>
      </p:sp>
      <p:grpSp>
        <p:nvGrpSpPr>
          <p:cNvPr id="838" name="Google Shape;838;p31"/>
          <p:cNvGrpSpPr/>
          <p:nvPr/>
        </p:nvGrpSpPr>
        <p:grpSpPr>
          <a:xfrm>
            <a:off x="1025182" y="1183460"/>
            <a:ext cx="864242" cy="434382"/>
            <a:chOff x="-520650" y="4377063"/>
            <a:chExt cx="635425" cy="319375"/>
          </a:xfrm>
        </p:grpSpPr>
        <p:sp>
          <p:nvSpPr>
            <p:cNvPr id="839" name="Google Shape;839;p31"/>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31"/>
          <p:cNvGrpSpPr/>
          <p:nvPr/>
        </p:nvGrpSpPr>
        <p:grpSpPr>
          <a:xfrm>
            <a:off x="948979" y="3831276"/>
            <a:ext cx="474981" cy="650298"/>
            <a:chOff x="1060100" y="3348113"/>
            <a:chExt cx="349225" cy="478125"/>
          </a:xfrm>
        </p:grpSpPr>
        <p:sp>
          <p:nvSpPr>
            <p:cNvPr id="872" name="Google Shape;872;p31"/>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1"/>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1"/>
          <p:cNvGrpSpPr/>
          <p:nvPr/>
        </p:nvGrpSpPr>
        <p:grpSpPr>
          <a:xfrm>
            <a:off x="8430779" y="-5"/>
            <a:ext cx="584571" cy="437000"/>
            <a:chOff x="-522075" y="3957700"/>
            <a:chExt cx="429800" cy="321300"/>
          </a:xfrm>
        </p:grpSpPr>
        <p:sp>
          <p:nvSpPr>
            <p:cNvPr id="875" name="Google Shape;875;p31"/>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1"/>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1"/>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1"/>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1"/>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1"/>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31"/>
          <p:cNvSpPr/>
          <p:nvPr/>
        </p:nvSpPr>
        <p:spPr>
          <a:xfrm>
            <a:off x="3551713" y="16538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888"/>
        <p:cNvGrpSpPr/>
        <p:nvPr/>
      </p:nvGrpSpPr>
      <p:grpSpPr>
        <a:xfrm>
          <a:off x="0" y="0"/>
          <a:ext cx="0" cy="0"/>
          <a:chOff x="0" y="0"/>
          <a:chExt cx="0" cy="0"/>
        </a:xfrm>
      </p:grpSpPr>
      <p:grpSp>
        <p:nvGrpSpPr>
          <p:cNvPr id="889" name="Google Shape;889;p32"/>
          <p:cNvGrpSpPr/>
          <p:nvPr/>
        </p:nvGrpSpPr>
        <p:grpSpPr>
          <a:xfrm rot="10800000" flipH="1">
            <a:off x="172609" y="529178"/>
            <a:ext cx="8798782" cy="4393073"/>
            <a:chOff x="296736" y="265575"/>
            <a:chExt cx="8573304" cy="4610214"/>
          </a:xfrm>
        </p:grpSpPr>
        <p:sp>
          <p:nvSpPr>
            <p:cNvPr id="890" name="Google Shape;890;p3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21_1">
    <p:bg>
      <p:bgPr>
        <a:solidFill>
          <a:schemeClr val="accent1"/>
        </a:solidFill>
        <a:effectLst/>
      </p:bgPr>
    </p:bg>
    <p:spTree>
      <p:nvGrpSpPr>
        <p:cNvPr id="1" name="Shape 908"/>
        <p:cNvGrpSpPr/>
        <p:nvPr/>
      </p:nvGrpSpPr>
      <p:grpSpPr>
        <a:xfrm>
          <a:off x="0" y="0"/>
          <a:ext cx="0" cy="0"/>
          <a:chOff x="0" y="0"/>
          <a:chExt cx="0" cy="0"/>
        </a:xfrm>
      </p:grpSpPr>
      <p:grpSp>
        <p:nvGrpSpPr>
          <p:cNvPr id="909" name="Google Shape;909;p33"/>
          <p:cNvGrpSpPr/>
          <p:nvPr/>
        </p:nvGrpSpPr>
        <p:grpSpPr>
          <a:xfrm rot="10800000" flipH="1">
            <a:off x="172609" y="529178"/>
            <a:ext cx="8798782" cy="4393073"/>
            <a:chOff x="296736" y="265575"/>
            <a:chExt cx="8573304" cy="4610214"/>
          </a:xfrm>
        </p:grpSpPr>
        <p:sp>
          <p:nvSpPr>
            <p:cNvPr id="910" name="Google Shape;910;p3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1">
  <p:cSld name="CUSTOM_21_1_1">
    <p:bg>
      <p:bgPr>
        <a:solidFill>
          <a:schemeClr val="lt2"/>
        </a:solidFill>
        <a:effectLst/>
      </p:bgPr>
    </p:bg>
    <p:spTree>
      <p:nvGrpSpPr>
        <p:cNvPr id="1" name="Shape 928"/>
        <p:cNvGrpSpPr/>
        <p:nvPr/>
      </p:nvGrpSpPr>
      <p:grpSpPr>
        <a:xfrm>
          <a:off x="0" y="0"/>
          <a:ext cx="0" cy="0"/>
          <a:chOff x="0" y="0"/>
          <a:chExt cx="0" cy="0"/>
        </a:xfrm>
      </p:grpSpPr>
      <p:grpSp>
        <p:nvGrpSpPr>
          <p:cNvPr id="929" name="Google Shape;929;p34"/>
          <p:cNvGrpSpPr/>
          <p:nvPr/>
        </p:nvGrpSpPr>
        <p:grpSpPr>
          <a:xfrm rot="10800000" flipH="1">
            <a:off x="172609" y="529178"/>
            <a:ext cx="8798782" cy="4393073"/>
            <a:chOff x="296736" y="265575"/>
            <a:chExt cx="8573304" cy="4610214"/>
          </a:xfrm>
        </p:grpSpPr>
        <p:sp>
          <p:nvSpPr>
            <p:cNvPr id="930" name="Google Shape;930;p3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130"/>
        <p:cNvGrpSpPr/>
        <p:nvPr/>
      </p:nvGrpSpPr>
      <p:grpSpPr>
        <a:xfrm>
          <a:off x="0" y="0"/>
          <a:ext cx="0" cy="0"/>
          <a:chOff x="0" y="0"/>
          <a:chExt cx="0" cy="0"/>
        </a:xfrm>
      </p:grpSpPr>
      <p:grpSp>
        <p:nvGrpSpPr>
          <p:cNvPr id="131" name="Google Shape;131;p4"/>
          <p:cNvGrpSpPr/>
          <p:nvPr/>
        </p:nvGrpSpPr>
        <p:grpSpPr>
          <a:xfrm rot="10800000" flipH="1">
            <a:off x="172609" y="529178"/>
            <a:ext cx="8798782" cy="4393073"/>
            <a:chOff x="296736" y="265575"/>
            <a:chExt cx="8573304" cy="4610214"/>
          </a:xfrm>
        </p:grpSpPr>
        <p:sp>
          <p:nvSpPr>
            <p:cNvPr id="132" name="Google Shape;132;p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4"/>
          <p:cNvSpPr txBox="1">
            <a:spLocks noGrp="1"/>
          </p:cNvSpPr>
          <p:nvPr>
            <p:ph type="title"/>
          </p:nvPr>
        </p:nvSpPr>
        <p:spPr>
          <a:xfrm>
            <a:off x="2020350" y="530352"/>
            <a:ext cx="5103300" cy="457200"/>
          </a:xfrm>
          <a:prstGeom prst="rect">
            <a:avLst/>
          </a:prstGeom>
          <a:noFill/>
        </p:spPr>
        <p:txBody>
          <a:bodyPr spcFirstLastPara="1" wrap="square" lIns="91425" tIns="91425" rIns="91425" bIns="91425" anchor="ctr" anchorCtr="0">
            <a:noAutofit/>
          </a:bodyPr>
          <a:lstStyle>
            <a:lvl1pPr lvl="0">
              <a:spcBef>
                <a:spcPts val="0"/>
              </a:spcBef>
              <a:spcAft>
                <a:spcPts val="0"/>
              </a:spcAft>
              <a:buSzPts val="3200"/>
              <a:buNone/>
              <a:defRPr>
                <a:highlight>
                  <a:schemeClr val="accent1"/>
                </a:highlight>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51" name="Google Shape;151;p4"/>
          <p:cNvSpPr txBox="1">
            <a:spLocks noGrp="1"/>
          </p:cNvSpPr>
          <p:nvPr>
            <p:ph type="body" idx="1"/>
          </p:nvPr>
        </p:nvSpPr>
        <p:spPr>
          <a:xfrm>
            <a:off x="713225" y="969850"/>
            <a:ext cx="7717500" cy="548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AutoNum type="arabicPeriod"/>
              <a:defRPr sz="1200"/>
            </a:lvl1pPr>
            <a:lvl2pPr marL="914400" lvl="1" indent="-330200" rtl="0">
              <a:spcBef>
                <a:spcPts val="0"/>
              </a:spcBef>
              <a:spcAft>
                <a:spcPts val="0"/>
              </a:spcAft>
              <a:buSzPts val="1600"/>
              <a:buAutoNum type="alphaLcPeriod"/>
              <a:defRPr/>
            </a:lvl2pPr>
            <a:lvl3pPr marL="1371600" lvl="2" indent="-330200" rtl="0">
              <a:spcBef>
                <a:spcPts val="0"/>
              </a:spcBef>
              <a:spcAft>
                <a:spcPts val="0"/>
              </a:spcAft>
              <a:buSzPts val="1600"/>
              <a:buAutoNum type="romanLcPeriod"/>
              <a:defRPr/>
            </a:lvl3pPr>
            <a:lvl4pPr marL="1828800" lvl="3" indent="-330200" rtl="0">
              <a:spcBef>
                <a:spcPts val="0"/>
              </a:spcBef>
              <a:spcAft>
                <a:spcPts val="0"/>
              </a:spcAft>
              <a:buSzPts val="1600"/>
              <a:buAutoNum type="arabicPeriod"/>
              <a:defRPr/>
            </a:lvl4pPr>
            <a:lvl5pPr marL="2286000" lvl="4" indent="-330200" rtl="0">
              <a:spcBef>
                <a:spcPts val="0"/>
              </a:spcBef>
              <a:spcAft>
                <a:spcPts val="0"/>
              </a:spcAft>
              <a:buSzPts val="1600"/>
              <a:buAutoNum type="alphaLcPeriod"/>
              <a:defRPr/>
            </a:lvl5pPr>
            <a:lvl6pPr marL="2743200" lvl="5" indent="-330200" rtl="0">
              <a:spcBef>
                <a:spcPts val="0"/>
              </a:spcBef>
              <a:spcAft>
                <a:spcPts val="0"/>
              </a:spcAft>
              <a:buSzPts val="1600"/>
              <a:buAutoNum type="romanLcPeriod"/>
              <a:defRPr/>
            </a:lvl6pPr>
            <a:lvl7pPr marL="3200400" lvl="6" indent="-330200" rtl="0">
              <a:spcBef>
                <a:spcPts val="0"/>
              </a:spcBef>
              <a:spcAft>
                <a:spcPts val="0"/>
              </a:spcAft>
              <a:buSzPts val="1600"/>
              <a:buAutoNum type="arabicPeriod"/>
              <a:defRPr/>
            </a:lvl7pPr>
            <a:lvl8pPr marL="3657600" lvl="7" indent="-330200" rtl="0">
              <a:spcBef>
                <a:spcPts val="0"/>
              </a:spcBef>
              <a:spcAft>
                <a:spcPts val="0"/>
              </a:spcAft>
              <a:buSzPts val="1600"/>
              <a:buAutoNum type="alphaLcPeriod"/>
              <a:defRPr/>
            </a:lvl8pPr>
            <a:lvl9pPr marL="4114800" lvl="8" indent="-330200" rtl="0">
              <a:spcBef>
                <a:spcPts val="0"/>
              </a:spcBef>
              <a:spcAft>
                <a:spcPts val="0"/>
              </a:spcAft>
              <a:buSzPts val="1600"/>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242"/>
        <p:cNvGrpSpPr/>
        <p:nvPr/>
      </p:nvGrpSpPr>
      <p:grpSpPr>
        <a:xfrm>
          <a:off x="0" y="0"/>
          <a:ext cx="0" cy="0"/>
          <a:chOff x="0" y="0"/>
          <a:chExt cx="0" cy="0"/>
        </a:xfrm>
      </p:grpSpPr>
      <p:grpSp>
        <p:nvGrpSpPr>
          <p:cNvPr id="243" name="Google Shape;243;p9"/>
          <p:cNvGrpSpPr/>
          <p:nvPr/>
        </p:nvGrpSpPr>
        <p:grpSpPr>
          <a:xfrm rot="10800000" flipH="1">
            <a:off x="172609" y="529178"/>
            <a:ext cx="8798782" cy="4393073"/>
            <a:chOff x="296736" y="265575"/>
            <a:chExt cx="8573304" cy="4610214"/>
          </a:xfrm>
        </p:grpSpPr>
        <p:sp>
          <p:nvSpPr>
            <p:cNvPr id="244" name="Google Shape;244;p9"/>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9"/>
          <p:cNvSpPr txBox="1">
            <a:spLocks noGrp="1"/>
          </p:cNvSpPr>
          <p:nvPr>
            <p:ph type="title"/>
          </p:nvPr>
        </p:nvSpPr>
        <p:spPr>
          <a:xfrm>
            <a:off x="701100" y="1474499"/>
            <a:ext cx="4251900" cy="914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63" name="Google Shape;263;p9"/>
          <p:cNvSpPr txBox="1">
            <a:spLocks noGrp="1"/>
          </p:cNvSpPr>
          <p:nvPr>
            <p:ph type="subTitle" idx="1"/>
          </p:nvPr>
        </p:nvSpPr>
        <p:spPr>
          <a:xfrm>
            <a:off x="701100" y="2388901"/>
            <a:ext cx="4251900" cy="128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0">
    <p:bg>
      <p:bgPr>
        <a:solidFill>
          <a:schemeClr val="lt2"/>
        </a:solidFill>
        <a:effectLst/>
      </p:bgPr>
    </p:bg>
    <p:spTree>
      <p:nvGrpSpPr>
        <p:cNvPr id="1" name="Shape 380"/>
        <p:cNvGrpSpPr/>
        <p:nvPr/>
      </p:nvGrpSpPr>
      <p:grpSpPr>
        <a:xfrm>
          <a:off x="0" y="0"/>
          <a:ext cx="0" cy="0"/>
          <a:chOff x="0" y="0"/>
          <a:chExt cx="0" cy="0"/>
        </a:xfrm>
      </p:grpSpPr>
      <p:grpSp>
        <p:nvGrpSpPr>
          <p:cNvPr id="381" name="Google Shape;381;p14"/>
          <p:cNvGrpSpPr/>
          <p:nvPr/>
        </p:nvGrpSpPr>
        <p:grpSpPr>
          <a:xfrm rot="10800000" flipH="1">
            <a:off x="172609" y="529178"/>
            <a:ext cx="8798782" cy="4393073"/>
            <a:chOff x="296736" y="265575"/>
            <a:chExt cx="8573304" cy="4610214"/>
          </a:xfrm>
        </p:grpSpPr>
        <p:sp>
          <p:nvSpPr>
            <p:cNvPr id="382" name="Google Shape;382;p1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4"/>
          <p:cNvSpPr txBox="1">
            <a:spLocks noGrp="1"/>
          </p:cNvSpPr>
          <p:nvPr>
            <p:ph type="title"/>
          </p:nvPr>
        </p:nvSpPr>
        <p:spPr>
          <a:xfrm>
            <a:off x="1822109" y="1191274"/>
            <a:ext cx="2553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hlink"/>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1" name="Google Shape;401;p14"/>
          <p:cNvSpPr txBox="1">
            <a:spLocks noGrp="1"/>
          </p:cNvSpPr>
          <p:nvPr>
            <p:ph type="subTitle" idx="1"/>
          </p:nvPr>
        </p:nvSpPr>
        <p:spPr>
          <a:xfrm>
            <a:off x="1822109" y="1557412"/>
            <a:ext cx="2553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hlink"/>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2" name="Google Shape;402;p14"/>
          <p:cNvSpPr txBox="1">
            <a:spLocks noGrp="1"/>
          </p:cNvSpPr>
          <p:nvPr>
            <p:ph type="title" idx="2"/>
          </p:nvPr>
        </p:nvSpPr>
        <p:spPr>
          <a:xfrm>
            <a:off x="1822109" y="3651888"/>
            <a:ext cx="2556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3" name="Google Shape;403;p14"/>
          <p:cNvSpPr txBox="1">
            <a:spLocks noGrp="1"/>
          </p:cNvSpPr>
          <p:nvPr>
            <p:ph type="subTitle" idx="3"/>
          </p:nvPr>
        </p:nvSpPr>
        <p:spPr>
          <a:xfrm>
            <a:off x="1822109" y="4018700"/>
            <a:ext cx="2556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4" name="Google Shape;404;p14"/>
          <p:cNvSpPr txBox="1">
            <a:spLocks noGrp="1"/>
          </p:cNvSpPr>
          <p:nvPr>
            <p:ph type="title" idx="4"/>
          </p:nvPr>
        </p:nvSpPr>
        <p:spPr>
          <a:xfrm flipH="1">
            <a:off x="5759671" y="1191278"/>
            <a:ext cx="2553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5" name="Google Shape;405;p14"/>
          <p:cNvSpPr txBox="1">
            <a:spLocks noGrp="1"/>
          </p:cNvSpPr>
          <p:nvPr>
            <p:ph type="subTitle" idx="5"/>
          </p:nvPr>
        </p:nvSpPr>
        <p:spPr>
          <a:xfrm flipH="1">
            <a:off x="5759703" y="1557419"/>
            <a:ext cx="2553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6" name="Google Shape;406;p14"/>
          <p:cNvSpPr txBox="1">
            <a:spLocks noGrp="1"/>
          </p:cNvSpPr>
          <p:nvPr>
            <p:ph type="title" idx="6" hasCustomPrompt="1"/>
          </p:nvPr>
        </p:nvSpPr>
        <p:spPr>
          <a:xfrm>
            <a:off x="921375" y="1433779"/>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7" name="Google Shape;407;p14"/>
          <p:cNvSpPr txBox="1">
            <a:spLocks noGrp="1"/>
          </p:cNvSpPr>
          <p:nvPr>
            <p:ph type="title" idx="7" hasCustomPrompt="1"/>
          </p:nvPr>
        </p:nvSpPr>
        <p:spPr>
          <a:xfrm flipH="1">
            <a:off x="4855005" y="1433779"/>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8" name="Google Shape;408;p14"/>
          <p:cNvSpPr txBox="1">
            <a:spLocks noGrp="1"/>
          </p:cNvSpPr>
          <p:nvPr>
            <p:ph type="title" idx="8" hasCustomPrompt="1"/>
          </p:nvPr>
        </p:nvSpPr>
        <p:spPr>
          <a:xfrm>
            <a:off x="921375" y="3894841"/>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9" name="Google Shape;409;p14"/>
          <p:cNvSpPr txBox="1">
            <a:spLocks noGrp="1"/>
          </p:cNvSpPr>
          <p:nvPr>
            <p:ph type="title" idx="9"/>
          </p:nvPr>
        </p:nvSpPr>
        <p:spPr>
          <a:xfrm>
            <a:off x="720000" y="530352"/>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10" name="Google Shape;410;p14"/>
          <p:cNvSpPr txBox="1">
            <a:spLocks noGrp="1"/>
          </p:cNvSpPr>
          <p:nvPr>
            <p:ph type="title" idx="13"/>
          </p:nvPr>
        </p:nvSpPr>
        <p:spPr>
          <a:xfrm>
            <a:off x="1822109" y="2420194"/>
            <a:ext cx="2553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1" name="Google Shape;411;p14"/>
          <p:cNvSpPr txBox="1">
            <a:spLocks noGrp="1"/>
          </p:cNvSpPr>
          <p:nvPr>
            <p:ph type="subTitle" idx="14"/>
          </p:nvPr>
        </p:nvSpPr>
        <p:spPr>
          <a:xfrm>
            <a:off x="1822109" y="2787571"/>
            <a:ext cx="255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2" name="Google Shape;412;p14"/>
          <p:cNvSpPr txBox="1">
            <a:spLocks noGrp="1"/>
          </p:cNvSpPr>
          <p:nvPr>
            <p:ph type="title" idx="15"/>
          </p:nvPr>
        </p:nvSpPr>
        <p:spPr>
          <a:xfrm>
            <a:off x="5759770" y="3651888"/>
            <a:ext cx="2556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3" name="Google Shape;413;p14"/>
          <p:cNvSpPr txBox="1">
            <a:spLocks noGrp="1"/>
          </p:cNvSpPr>
          <p:nvPr>
            <p:ph type="subTitle" idx="16"/>
          </p:nvPr>
        </p:nvSpPr>
        <p:spPr>
          <a:xfrm>
            <a:off x="5759770" y="4018700"/>
            <a:ext cx="2556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4" name="Google Shape;414;p14"/>
          <p:cNvSpPr txBox="1">
            <a:spLocks noGrp="1"/>
          </p:cNvSpPr>
          <p:nvPr>
            <p:ph type="title" idx="17"/>
          </p:nvPr>
        </p:nvSpPr>
        <p:spPr>
          <a:xfrm flipH="1">
            <a:off x="5759671" y="2420194"/>
            <a:ext cx="2553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5" name="Google Shape;415;p14"/>
          <p:cNvSpPr txBox="1">
            <a:spLocks noGrp="1"/>
          </p:cNvSpPr>
          <p:nvPr>
            <p:ph type="subTitle" idx="18"/>
          </p:nvPr>
        </p:nvSpPr>
        <p:spPr>
          <a:xfrm flipH="1">
            <a:off x="5759703" y="2787571"/>
            <a:ext cx="2553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6" name="Google Shape;416;p14"/>
          <p:cNvSpPr txBox="1">
            <a:spLocks noGrp="1"/>
          </p:cNvSpPr>
          <p:nvPr>
            <p:ph type="title" idx="19" hasCustomPrompt="1"/>
          </p:nvPr>
        </p:nvSpPr>
        <p:spPr>
          <a:xfrm>
            <a:off x="921375" y="2663512"/>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7" name="Google Shape;417;p14"/>
          <p:cNvSpPr txBox="1">
            <a:spLocks noGrp="1"/>
          </p:cNvSpPr>
          <p:nvPr>
            <p:ph type="title" idx="20" hasCustomPrompt="1"/>
          </p:nvPr>
        </p:nvSpPr>
        <p:spPr>
          <a:xfrm flipH="1">
            <a:off x="4855005" y="2663512"/>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8" name="Google Shape;418;p14"/>
          <p:cNvSpPr txBox="1">
            <a:spLocks noGrp="1"/>
          </p:cNvSpPr>
          <p:nvPr>
            <p:ph type="title" idx="21" hasCustomPrompt="1"/>
          </p:nvPr>
        </p:nvSpPr>
        <p:spPr>
          <a:xfrm>
            <a:off x="4855005" y="3894841"/>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2">
    <p:bg>
      <p:bgPr>
        <a:solidFill>
          <a:schemeClr val="accent1"/>
        </a:solidFill>
        <a:effectLst/>
      </p:bgPr>
    </p:bg>
    <p:spTree>
      <p:nvGrpSpPr>
        <p:cNvPr id="1" name="Shape 419"/>
        <p:cNvGrpSpPr/>
        <p:nvPr/>
      </p:nvGrpSpPr>
      <p:grpSpPr>
        <a:xfrm>
          <a:off x="0" y="0"/>
          <a:ext cx="0" cy="0"/>
          <a:chOff x="0" y="0"/>
          <a:chExt cx="0" cy="0"/>
        </a:xfrm>
      </p:grpSpPr>
      <p:grpSp>
        <p:nvGrpSpPr>
          <p:cNvPr id="420" name="Google Shape;420;p15"/>
          <p:cNvGrpSpPr/>
          <p:nvPr/>
        </p:nvGrpSpPr>
        <p:grpSpPr>
          <a:xfrm rot="10800000" flipH="1">
            <a:off x="172609" y="529178"/>
            <a:ext cx="8798782" cy="4393073"/>
            <a:chOff x="296736" y="265575"/>
            <a:chExt cx="8573304" cy="4610214"/>
          </a:xfrm>
        </p:grpSpPr>
        <p:sp>
          <p:nvSpPr>
            <p:cNvPr id="421" name="Google Shape;421;p15"/>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15"/>
          <p:cNvSpPr txBox="1">
            <a:spLocks noGrp="1"/>
          </p:cNvSpPr>
          <p:nvPr>
            <p:ph type="title"/>
          </p:nvPr>
        </p:nvSpPr>
        <p:spPr>
          <a:xfrm>
            <a:off x="1168950" y="3034700"/>
            <a:ext cx="68061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2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0" name="Google Shape;440;p15"/>
          <p:cNvSpPr txBox="1">
            <a:spLocks noGrp="1"/>
          </p:cNvSpPr>
          <p:nvPr>
            <p:ph type="subTitle" idx="1"/>
          </p:nvPr>
        </p:nvSpPr>
        <p:spPr>
          <a:xfrm>
            <a:off x="1170300" y="1743100"/>
            <a:ext cx="6803400" cy="123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5">
    <p:spTree>
      <p:nvGrpSpPr>
        <p:cNvPr id="1" name="Shape 494"/>
        <p:cNvGrpSpPr/>
        <p:nvPr/>
      </p:nvGrpSpPr>
      <p:grpSpPr>
        <a:xfrm>
          <a:off x="0" y="0"/>
          <a:ext cx="0" cy="0"/>
          <a:chOff x="0" y="0"/>
          <a:chExt cx="0" cy="0"/>
        </a:xfrm>
      </p:grpSpPr>
      <p:sp>
        <p:nvSpPr>
          <p:cNvPr id="495" name="Google Shape;495;p18"/>
          <p:cNvSpPr txBox="1">
            <a:spLocks noGrp="1"/>
          </p:cNvSpPr>
          <p:nvPr>
            <p:ph type="title"/>
          </p:nvPr>
        </p:nvSpPr>
        <p:spPr>
          <a:xfrm>
            <a:off x="4642500" y="1764150"/>
            <a:ext cx="3758700" cy="731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2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6" name="Google Shape;496;p18"/>
          <p:cNvSpPr txBox="1">
            <a:spLocks noGrp="1"/>
          </p:cNvSpPr>
          <p:nvPr>
            <p:ph type="subTitle" idx="1"/>
          </p:nvPr>
        </p:nvSpPr>
        <p:spPr>
          <a:xfrm>
            <a:off x="4642500" y="2647950"/>
            <a:ext cx="3756900" cy="731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97" name="Google Shape;497;p18"/>
          <p:cNvGrpSpPr/>
          <p:nvPr/>
        </p:nvGrpSpPr>
        <p:grpSpPr>
          <a:xfrm rot="10800000" flipH="1">
            <a:off x="172609" y="529178"/>
            <a:ext cx="8798782" cy="4393073"/>
            <a:chOff x="296736" y="265575"/>
            <a:chExt cx="8573304" cy="4610214"/>
          </a:xfrm>
        </p:grpSpPr>
        <p:sp>
          <p:nvSpPr>
            <p:cNvPr id="498" name="Google Shape;498;p18"/>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16">
    <p:bg>
      <p:bgPr>
        <a:solidFill>
          <a:schemeClr val="accent1"/>
        </a:solidFill>
        <a:effectLst/>
      </p:bgPr>
    </p:bg>
    <p:spTree>
      <p:nvGrpSpPr>
        <p:cNvPr id="1" name="Shape 604"/>
        <p:cNvGrpSpPr/>
        <p:nvPr/>
      </p:nvGrpSpPr>
      <p:grpSpPr>
        <a:xfrm>
          <a:off x="0" y="0"/>
          <a:ext cx="0" cy="0"/>
          <a:chOff x="0" y="0"/>
          <a:chExt cx="0" cy="0"/>
        </a:xfrm>
      </p:grpSpPr>
      <p:grpSp>
        <p:nvGrpSpPr>
          <p:cNvPr id="605" name="Google Shape;605;p23"/>
          <p:cNvGrpSpPr/>
          <p:nvPr/>
        </p:nvGrpSpPr>
        <p:grpSpPr>
          <a:xfrm rot="10800000" flipH="1">
            <a:off x="172609" y="529178"/>
            <a:ext cx="8798782" cy="4393073"/>
            <a:chOff x="296736" y="265575"/>
            <a:chExt cx="8573304" cy="4610214"/>
          </a:xfrm>
        </p:grpSpPr>
        <p:sp>
          <p:nvSpPr>
            <p:cNvPr id="606" name="Google Shape;606;p2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23"/>
          <p:cNvSpPr txBox="1">
            <a:spLocks noGrp="1"/>
          </p:cNvSpPr>
          <p:nvPr>
            <p:ph type="title"/>
          </p:nvPr>
        </p:nvSpPr>
        <p:spPr>
          <a:xfrm>
            <a:off x="2626048" y="1400450"/>
            <a:ext cx="4590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24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5" name="Google Shape;625;p23"/>
          <p:cNvSpPr txBox="1">
            <a:spLocks noGrp="1"/>
          </p:cNvSpPr>
          <p:nvPr>
            <p:ph type="title" idx="2"/>
          </p:nvPr>
        </p:nvSpPr>
        <p:spPr>
          <a:xfrm>
            <a:off x="2626050" y="3028324"/>
            <a:ext cx="4590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24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6" name="Google Shape;626;p23"/>
          <p:cNvSpPr txBox="1">
            <a:spLocks noGrp="1"/>
          </p:cNvSpPr>
          <p:nvPr>
            <p:ph type="subTitle" idx="1"/>
          </p:nvPr>
        </p:nvSpPr>
        <p:spPr>
          <a:xfrm>
            <a:off x="2626050" y="3394026"/>
            <a:ext cx="45915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7" name="Google Shape;627;p23"/>
          <p:cNvSpPr txBox="1">
            <a:spLocks noGrp="1"/>
          </p:cNvSpPr>
          <p:nvPr>
            <p:ph type="subTitle" idx="3"/>
          </p:nvPr>
        </p:nvSpPr>
        <p:spPr>
          <a:xfrm>
            <a:off x="2626050" y="1766150"/>
            <a:ext cx="45927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8" name="Google Shape;628;p23"/>
          <p:cNvSpPr txBox="1">
            <a:spLocks noGrp="1"/>
          </p:cNvSpPr>
          <p:nvPr>
            <p:ph type="title" idx="4"/>
          </p:nvPr>
        </p:nvSpPr>
        <p:spPr>
          <a:xfrm>
            <a:off x="720000" y="530352"/>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accent1"/>
                </a:highligh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7">
    <p:bg>
      <p:bgPr>
        <a:solidFill>
          <a:schemeClr val="lt2"/>
        </a:solidFill>
        <a:effectLst/>
      </p:bgPr>
    </p:bg>
    <p:spTree>
      <p:nvGrpSpPr>
        <p:cNvPr id="1" name="Shape 653"/>
        <p:cNvGrpSpPr/>
        <p:nvPr/>
      </p:nvGrpSpPr>
      <p:grpSpPr>
        <a:xfrm>
          <a:off x="0" y="0"/>
          <a:ext cx="0" cy="0"/>
          <a:chOff x="0" y="0"/>
          <a:chExt cx="0" cy="0"/>
        </a:xfrm>
      </p:grpSpPr>
      <p:sp>
        <p:nvSpPr>
          <p:cNvPr id="654" name="Google Shape;654;p25"/>
          <p:cNvSpPr txBox="1">
            <a:spLocks noGrp="1"/>
          </p:cNvSpPr>
          <p:nvPr>
            <p:ph type="subTitle" idx="1"/>
          </p:nvPr>
        </p:nvSpPr>
        <p:spPr>
          <a:xfrm>
            <a:off x="712951" y="2557663"/>
            <a:ext cx="2121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400" b="1">
                <a:latin typeface="Patrick Hand"/>
                <a:ea typeface="Patrick Hand"/>
                <a:cs typeface="Patrick Hand"/>
                <a:sym typeface="Patrick H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5" name="Google Shape;655;p25"/>
          <p:cNvSpPr txBox="1">
            <a:spLocks noGrp="1"/>
          </p:cNvSpPr>
          <p:nvPr>
            <p:ph type="subTitle" idx="2"/>
          </p:nvPr>
        </p:nvSpPr>
        <p:spPr>
          <a:xfrm>
            <a:off x="712951" y="2923363"/>
            <a:ext cx="2121000" cy="109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6" name="Google Shape;656;p25"/>
          <p:cNvSpPr txBox="1">
            <a:spLocks noGrp="1"/>
          </p:cNvSpPr>
          <p:nvPr>
            <p:ph type="subTitle" idx="3"/>
          </p:nvPr>
        </p:nvSpPr>
        <p:spPr>
          <a:xfrm>
            <a:off x="3513535" y="2557663"/>
            <a:ext cx="2121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400" b="1">
                <a:latin typeface="Patrick Hand"/>
                <a:ea typeface="Patrick Hand"/>
                <a:cs typeface="Patrick Hand"/>
                <a:sym typeface="Patrick H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7" name="Google Shape;657;p25"/>
          <p:cNvSpPr txBox="1">
            <a:spLocks noGrp="1"/>
          </p:cNvSpPr>
          <p:nvPr>
            <p:ph type="subTitle" idx="4"/>
          </p:nvPr>
        </p:nvSpPr>
        <p:spPr>
          <a:xfrm>
            <a:off x="3513535" y="2923363"/>
            <a:ext cx="2121000" cy="109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8" name="Google Shape;658;p25"/>
          <p:cNvSpPr txBox="1">
            <a:spLocks noGrp="1"/>
          </p:cNvSpPr>
          <p:nvPr>
            <p:ph type="subTitle" idx="5"/>
          </p:nvPr>
        </p:nvSpPr>
        <p:spPr>
          <a:xfrm>
            <a:off x="6310049" y="2557663"/>
            <a:ext cx="2121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400" b="1">
                <a:latin typeface="Patrick Hand"/>
                <a:ea typeface="Patrick Hand"/>
                <a:cs typeface="Patrick Hand"/>
                <a:sym typeface="Patrick H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9" name="Google Shape;659;p25"/>
          <p:cNvSpPr txBox="1">
            <a:spLocks noGrp="1"/>
          </p:cNvSpPr>
          <p:nvPr>
            <p:ph type="subTitle" idx="6"/>
          </p:nvPr>
        </p:nvSpPr>
        <p:spPr>
          <a:xfrm>
            <a:off x="6310049" y="2923363"/>
            <a:ext cx="2121000" cy="109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660" name="Google Shape;660;p25"/>
          <p:cNvGrpSpPr/>
          <p:nvPr/>
        </p:nvGrpSpPr>
        <p:grpSpPr>
          <a:xfrm rot="10800000" flipH="1">
            <a:off x="172609" y="529178"/>
            <a:ext cx="8798782" cy="4393073"/>
            <a:chOff x="296736" y="265575"/>
            <a:chExt cx="8573304" cy="4610214"/>
          </a:xfrm>
        </p:grpSpPr>
        <p:sp>
          <p:nvSpPr>
            <p:cNvPr id="661" name="Google Shape;661;p25"/>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25"/>
          <p:cNvSpPr txBox="1">
            <a:spLocks noGrp="1"/>
          </p:cNvSpPr>
          <p:nvPr>
            <p:ph type="title"/>
          </p:nvPr>
        </p:nvSpPr>
        <p:spPr>
          <a:xfrm>
            <a:off x="720000" y="530352"/>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lt2"/>
                </a:highligh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28200" y="530352"/>
            <a:ext cx="48876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Font typeface="Patrick Hand"/>
              <a:buNone/>
              <a:defRPr sz="3200" b="1">
                <a:solidFill>
                  <a:schemeClr val="accent5"/>
                </a:solidFill>
                <a:latin typeface="Patrick Hand"/>
                <a:ea typeface="Patrick Hand"/>
                <a:cs typeface="Patrick Hand"/>
                <a:sym typeface="Patrick Hand"/>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1pPr>
            <a:lvl2pPr marL="914400" lvl="1"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2pPr>
            <a:lvl3pPr marL="1371600" lvl="2"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3pPr>
            <a:lvl4pPr marL="1828800" lvl="3"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4pPr>
            <a:lvl5pPr marL="2286000" lvl="4"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5pPr>
            <a:lvl6pPr marL="2743200" lvl="5"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6pPr>
            <a:lvl7pPr marL="3200400" lvl="6"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7pPr>
            <a:lvl8pPr marL="3657600" lvl="7"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8pPr>
            <a:lvl9pPr marL="4114800" lvl="8"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0" r:id="rId5"/>
    <p:sldLayoutId id="2147483661" r:id="rId6"/>
    <p:sldLayoutId id="2147483664" r:id="rId7"/>
    <p:sldLayoutId id="2147483669" r:id="rId8"/>
    <p:sldLayoutId id="2147483671" r:id="rId9"/>
    <p:sldLayoutId id="2147483677" r:id="rId10"/>
    <p:sldLayoutId id="2147483678" r:id="rId11"/>
    <p:sldLayoutId id="2147483679" r:id="rId12"/>
    <p:sldLayoutId id="214748368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48"/>
        <p:cNvGrpSpPr/>
        <p:nvPr/>
      </p:nvGrpSpPr>
      <p:grpSpPr>
        <a:xfrm>
          <a:off x="0" y="0"/>
          <a:ext cx="0" cy="0"/>
          <a:chOff x="0" y="0"/>
          <a:chExt cx="0" cy="0"/>
        </a:xfrm>
      </p:grpSpPr>
      <p:sp>
        <p:nvSpPr>
          <p:cNvPr id="949" name="Google Shape;949;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950" name="Google Shape;950;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40"/>
          <p:cNvSpPr txBox="1">
            <a:spLocks noGrp="1"/>
          </p:cNvSpPr>
          <p:nvPr>
            <p:ph type="ctrTitle"/>
          </p:nvPr>
        </p:nvSpPr>
        <p:spPr>
          <a:xfrm>
            <a:off x="4319128" y="1177779"/>
            <a:ext cx="4261500" cy="1829700"/>
          </a:xfrm>
          <a:prstGeom prst="rect">
            <a:avLst/>
          </a:prstGeom>
        </p:spPr>
        <p:txBody>
          <a:bodyPr spcFirstLastPara="1" wrap="square" lIns="0" tIns="91425" rIns="0" bIns="91425" anchor="t" anchorCtr="0">
            <a:noAutofit/>
          </a:bodyPr>
          <a:lstStyle/>
          <a:p>
            <a:pPr marL="0" lvl="0" indent="0" algn="ctr" rtl="0">
              <a:spcBef>
                <a:spcPts val="0"/>
              </a:spcBef>
              <a:spcAft>
                <a:spcPts val="0"/>
              </a:spcAft>
              <a:buNone/>
            </a:pPr>
            <a:r>
              <a:rPr lang="en" sz="4000" dirty="0">
                <a:solidFill>
                  <a:schemeClr val="accent5"/>
                </a:solidFill>
              </a:rPr>
              <a:t>FOOD ORDERING SYSTEM</a:t>
            </a:r>
            <a:endParaRPr sz="6500" dirty="0">
              <a:solidFill>
                <a:schemeClr val="accent5"/>
              </a:solidFill>
            </a:endParaRPr>
          </a:p>
        </p:txBody>
      </p:sp>
      <p:sp>
        <p:nvSpPr>
          <p:cNvPr id="963" name="Google Shape;963;p40"/>
          <p:cNvSpPr txBox="1">
            <a:spLocks noGrp="1"/>
          </p:cNvSpPr>
          <p:nvPr>
            <p:ph type="subTitle" idx="1"/>
          </p:nvPr>
        </p:nvSpPr>
        <p:spPr>
          <a:xfrm>
            <a:off x="6961648" y="2810780"/>
            <a:ext cx="1586144" cy="8864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Presentation by~ </a:t>
            </a:r>
          </a:p>
          <a:p>
            <a:pPr marL="0" lvl="0" indent="0" algn="l" rtl="0">
              <a:spcBef>
                <a:spcPts val="0"/>
              </a:spcBef>
              <a:spcAft>
                <a:spcPts val="0"/>
              </a:spcAft>
              <a:buNone/>
            </a:pPr>
            <a:r>
              <a:rPr lang="en" sz="1200" dirty="0"/>
              <a:t>Dev Patel – B6</a:t>
            </a:r>
          </a:p>
          <a:p>
            <a:pPr marL="0" lvl="0" indent="0" algn="l" rtl="0">
              <a:spcBef>
                <a:spcPts val="0"/>
              </a:spcBef>
              <a:spcAft>
                <a:spcPts val="0"/>
              </a:spcAft>
              <a:buNone/>
            </a:pPr>
            <a:r>
              <a:rPr lang="en" sz="1200" dirty="0"/>
              <a:t>125-23002171310100</a:t>
            </a:r>
          </a:p>
          <a:p>
            <a:pPr marL="0" lvl="0" indent="0" algn="l" rtl="0">
              <a:spcBef>
                <a:spcPts val="0"/>
              </a:spcBef>
              <a:spcAft>
                <a:spcPts val="0"/>
              </a:spcAft>
              <a:buNone/>
            </a:pPr>
            <a:r>
              <a:rPr lang="en" sz="1200" dirty="0"/>
              <a:t>CST</a:t>
            </a:r>
          </a:p>
          <a:p>
            <a:pPr marL="0" lvl="0" indent="0" algn="l" rtl="0">
              <a:spcBef>
                <a:spcPts val="0"/>
              </a:spcBef>
              <a:spcAft>
                <a:spcPts val="0"/>
              </a:spcAft>
              <a:buNone/>
            </a:pPr>
            <a:endParaRPr sz="1200" dirty="0"/>
          </a:p>
        </p:txBody>
      </p:sp>
      <p:grpSp>
        <p:nvGrpSpPr>
          <p:cNvPr id="964" name="Google Shape;964;p40"/>
          <p:cNvGrpSpPr/>
          <p:nvPr/>
        </p:nvGrpSpPr>
        <p:grpSpPr>
          <a:xfrm>
            <a:off x="633930" y="877608"/>
            <a:ext cx="3626265" cy="3540681"/>
            <a:chOff x="633930" y="877608"/>
            <a:chExt cx="3626265" cy="3540681"/>
          </a:xfrm>
        </p:grpSpPr>
        <p:sp>
          <p:nvSpPr>
            <p:cNvPr id="965" name="Google Shape;965;p40"/>
            <p:cNvSpPr/>
            <p:nvPr/>
          </p:nvSpPr>
          <p:spPr>
            <a:xfrm rot="-2658911" flipH="1">
              <a:off x="1168795" y="1392138"/>
              <a:ext cx="2556535" cy="2511622"/>
            </a:xfrm>
            <a:custGeom>
              <a:avLst/>
              <a:gdLst/>
              <a:ahLst/>
              <a:cxnLst/>
              <a:rect l="l" t="t" r="r" b="b"/>
              <a:pathLst>
                <a:path w="49385" h="43570" extrusionOk="0">
                  <a:moveTo>
                    <a:pt x="39467" y="1"/>
                  </a:moveTo>
                  <a:cubicBezTo>
                    <a:pt x="37216" y="1"/>
                    <a:pt x="35049" y="462"/>
                    <a:pt x="32886" y="989"/>
                  </a:cubicBezTo>
                  <a:cubicBezTo>
                    <a:pt x="30056" y="1680"/>
                    <a:pt x="27233" y="2367"/>
                    <a:pt x="24304" y="2517"/>
                  </a:cubicBezTo>
                  <a:cubicBezTo>
                    <a:pt x="22006" y="2636"/>
                    <a:pt x="19704" y="2696"/>
                    <a:pt x="17420" y="3038"/>
                  </a:cubicBezTo>
                  <a:cubicBezTo>
                    <a:pt x="10296" y="4107"/>
                    <a:pt x="5152" y="8009"/>
                    <a:pt x="1509" y="14060"/>
                  </a:cubicBezTo>
                  <a:cubicBezTo>
                    <a:pt x="526" y="15694"/>
                    <a:pt x="1" y="17481"/>
                    <a:pt x="300" y="19434"/>
                  </a:cubicBezTo>
                  <a:cubicBezTo>
                    <a:pt x="582" y="21273"/>
                    <a:pt x="559" y="23123"/>
                    <a:pt x="413" y="24966"/>
                  </a:cubicBezTo>
                  <a:cubicBezTo>
                    <a:pt x="270" y="26727"/>
                    <a:pt x="366" y="28453"/>
                    <a:pt x="725" y="30174"/>
                  </a:cubicBezTo>
                  <a:cubicBezTo>
                    <a:pt x="1246" y="32681"/>
                    <a:pt x="2558" y="34809"/>
                    <a:pt x="3873" y="36952"/>
                  </a:cubicBezTo>
                  <a:cubicBezTo>
                    <a:pt x="4976" y="38752"/>
                    <a:pt x="6421" y="40140"/>
                    <a:pt x="8303" y="41096"/>
                  </a:cubicBezTo>
                  <a:cubicBezTo>
                    <a:pt x="11574" y="42760"/>
                    <a:pt x="15028" y="43569"/>
                    <a:pt x="18163" y="43569"/>
                  </a:cubicBezTo>
                  <a:cubicBezTo>
                    <a:pt x="18346" y="43569"/>
                    <a:pt x="18528" y="43566"/>
                    <a:pt x="18708" y="43561"/>
                  </a:cubicBezTo>
                  <a:cubicBezTo>
                    <a:pt x="18874" y="43564"/>
                    <a:pt x="19039" y="43565"/>
                    <a:pt x="19203" y="43565"/>
                  </a:cubicBezTo>
                  <a:cubicBezTo>
                    <a:pt x="23825" y="43565"/>
                    <a:pt x="27699" y="42455"/>
                    <a:pt x="31560" y="41253"/>
                  </a:cubicBezTo>
                  <a:cubicBezTo>
                    <a:pt x="35217" y="40107"/>
                    <a:pt x="38243" y="38037"/>
                    <a:pt x="40703" y="35112"/>
                  </a:cubicBezTo>
                  <a:cubicBezTo>
                    <a:pt x="44147" y="31011"/>
                    <a:pt x="46581" y="26425"/>
                    <a:pt x="47747" y="21151"/>
                  </a:cubicBezTo>
                  <a:cubicBezTo>
                    <a:pt x="48670" y="16983"/>
                    <a:pt x="49384" y="12825"/>
                    <a:pt x="48986" y="8534"/>
                  </a:cubicBezTo>
                  <a:cubicBezTo>
                    <a:pt x="48554" y="3931"/>
                    <a:pt x="44333" y="62"/>
                    <a:pt x="39700" y="3"/>
                  </a:cubicBezTo>
                  <a:cubicBezTo>
                    <a:pt x="39622" y="2"/>
                    <a:pt x="39545" y="1"/>
                    <a:pt x="39467" y="1"/>
                  </a:cubicBez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40"/>
            <p:cNvGrpSpPr/>
            <p:nvPr/>
          </p:nvGrpSpPr>
          <p:grpSpPr>
            <a:xfrm>
              <a:off x="3129067" y="1345571"/>
              <a:ext cx="1088332" cy="2254157"/>
              <a:chOff x="4127075" y="-4463600"/>
              <a:chExt cx="1255575" cy="2600550"/>
            </a:xfrm>
          </p:grpSpPr>
          <p:sp>
            <p:nvSpPr>
              <p:cNvPr id="967" name="Google Shape;967;p40"/>
              <p:cNvSpPr/>
              <p:nvPr/>
            </p:nvSpPr>
            <p:spPr>
              <a:xfrm>
                <a:off x="4132400" y="-3429400"/>
                <a:ext cx="1199025" cy="380375"/>
              </a:xfrm>
              <a:custGeom>
                <a:avLst/>
                <a:gdLst/>
                <a:ahLst/>
                <a:cxnLst/>
                <a:rect l="l" t="t" r="r" b="b"/>
                <a:pathLst>
                  <a:path w="47961" h="15215" extrusionOk="0">
                    <a:moveTo>
                      <a:pt x="25363" y="3500"/>
                    </a:moveTo>
                    <a:lnTo>
                      <a:pt x="25827" y="3538"/>
                    </a:lnTo>
                    <a:lnTo>
                      <a:pt x="25788" y="3693"/>
                    </a:lnTo>
                    <a:lnTo>
                      <a:pt x="25769" y="3848"/>
                    </a:lnTo>
                    <a:lnTo>
                      <a:pt x="25788" y="4022"/>
                    </a:lnTo>
                    <a:lnTo>
                      <a:pt x="25846" y="4215"/>
                    </a:lnTo>
                    <a:lnTo>
                      <a:pt x="25595" y="3867"/>
                    </a:lnTo>
                    <a:lnTo>
                      <a:pt x="25363" y="3500"/>
                    </a:lnTo>
                    <a:close/>
                    <a:moveTo>
                      <a:pt x="36111" y="1"/>
                    </a:moveTo>
                    <a:lnTo>
                      <a:pt x="35415" y="39"/>
                    </a:lnTo>
                    <a:lnTo>
                      <a:pt x="34719" y="78"/>
                    </a:lnTo>
                    <a:lnTo>
                      <a:pt x="34023" y="155"/>
                    </a:lnTo>
                    <a:lnTo>
                      <a:pt x="33327" y="233"/>
                    </a:lnTo>
                    <a:lnTo>
                      <a:pt x="31916" y="407"/>
                    </a:lnTo>
                    <a:lnTo>
                      <a:pt x="31742" y="291"/>
                    </a:lnTo>
                    <a:lnTo>
                      <a:pt x="31549" y="213"/>
                    </a:lnTo>
                    <a:lnTo>
                      <a:pt x="31336" y="155"/>
                    </a:lnTo>
                    <a:lnTo>
                      <a:pt x="31085" y="136"/>
                    </a:lnTo>
                    <a:lnTo>
                      <a:pt x="26832" y="136"/>
                    </a:lnTo>
                    <a:lnTo>
                      <a:pt x="26639" y="155"/>
                    </a:lnTo>
                    <a:lnTo>
                      <a:pt x="26445" y="194"/>
                    </a:lnTo>
                    <a:lnTo>
                      <a:pt x="26291" y="233"/>
                    </a:lnTo>
                    <a:lnTo>
                      <a:pt x="26136" y="310"/>
                    </a:lnTo>
                    <a:lnTo>
                      <a:pt x="26001" y="407"/>
                    </a:lnTo>
                    <a:lnTo>
                      <a:pt x="25885" y="523"/>
                    </a:lnTo>
                    <a:lnTo>
                      <a:pt x="25788" y="639"/>
                    </a:lnTo>
                    <a:lnTo>
                      <a:pt x="25691" y="774"/>
                    </a:lnTo>
                    <a:lnTo>
                      <a:pt x="25034" y="677"/>
                    </a:lnTo>
                    <a:lnTo>
                      <a:pt x="24396" y="561"/>
                    </a:lnTo>
                    <a:lnTo>
                      <a:pt x="23758" y="407"/>
                    </a:lnTo>
                    <a:lnTo>
                      <a:pt x="23449" y="291"/>
                    </a:lnTo>
                    <a:lnTo>
                      <a:pt x="23140" y="194"/>
                    </a:lnTo>
                    <a:lnTo>
                      <a:pt x="22908" y="117"/>
                    </a:lnTo>
                    <a:lnTo>
                      <a:pt x="22695" y="97"/>
                    </a:lnTo>
                    <a:lnTo>
                      <a:pt x="22483" y="117"/>
                    </a:lnTo>
                    <a:lnTo>
                      <a:pt x="22309" y="175"/>
                    </a:lnTo>
                    <a:lnTo>
                      <a:pt x="22115" y="252"/>
                    </a:lnTo>
                    <a:lnTo>
                      <a:pt x="21961" y="368"/>
                    </a:lnTo>
                    <a:lnTo>
                      <a:pt x="21825" y="503"/>
                    </a:lnTo>
                    <a:lnTo>
                      <a:pt x="21690" y="658"/>
                    </a:lnTo>
                    <a:lnTo>
                      <a:pt x="21593" y="832"/>
                    </a:lnTo>
                    <a:lnTo>
                      <a:pt x="21516" y="1025"/>
                    </a:lnTo>
                    <a:lnTo>
                      <a:pt x="21458" y="1219"/>
                    </a:lnTo>
                    <a:lnTo>
                      <a:pt x="21419" y="1431"/>
                    </a:lnTo>
                    <a:lnTo>
                      <a:pt x="21419" y="1625"/>
                    </a:lnTo>
                    <a:lnTo>
                      <a:pt x="21439" y="1837"/>
                    </a:lnTo>
                    <a:lnTo>
                      <a:pt x="21477" y="2031"/>
                    </a:lnTo>
                    <a:lnTo>
                      <a:pt x="21574" y="2224"/>
                    </a:lnTo>
                    <a:lnTo>
                      <a:pt x="22019" y="3132"/>
                    </a:lnTo>
                    <a:lnTo>
                      <a:pt x="22483" y="4022"/>
                    </a:lnTo>
                    <a:lnTo>
                      <a:pt x="22715" y="4447"/>
                    </a:lnTo>
                    <a:lnTo>
                      <a:pt x="22966" y="4872"/>
                    </a:lnTo>
                    <a:lnTo>
                      <a:pt x="23217" y="5297"/>
                    </a:lnTo>
                    <a:lnTo>
                      <a:pt x="23488" y="5703"/>
                    </a:lnTo>
                    <a:lnTo>
                      <a:pt x="23082" y="5858"/>
                    </a:lnTo>
                    <a:lnTo>
                      <a:pt x="22657" y="5993"/>
                    </a:lnTo>
                    <a:lnTo>
                      <a:pt x="22231" y="6090"/>
                    </a:lnTo>
                    <a:lnTo>
                      <a:pt x="21825" y="6187"/>
                    </a:lnTo>
                    <a:lnTo>
                      <a:pt x="21400" y="6245"/>
                    </a:lnTo>
                    <a:lnTo>
                      <a:pt x="20975" y="6303"/>
                    </a:lnTo>
                    <a:lnTo>
                      <a:pt x="20549" y="6322"/>
                    </a:lnTo>
                    <a:lnTo>
                      <a:pt x="20124" y="6341"/>
                    </a:lnTo>
                    <a:lnTo>
                      <a:pt x="19699" y="6341"/>
                    </a:lnTo>
                    <a:lnTo>
                      <a:pt x="19274" y="6322"/>
                    </a:lnTo>
                    <a:lnTo>
                      <a:pt x="18848" y="6283"/>
                    </a:lnTo>
                    <a:lnTo>
                      <a:pt x="18404" y="6245"/>
                    </a:lnTo>
                    <a:lnTo>
                      <a:pt x="17534" y="6109"/>
                    </a:lnTo>
                    <a:lnTo>
                      <a:pt x="16625" y="5935"/>
                    </a:lnTo>
                    <a:lnTo>
                      <a:pt x="16509" y="5201"/>
                    </a:lnTo>
                    <a:lnTo>
                      <a:pt x="16355" y="4466"/>
                    </a:lnTo>
                    <a:lnTo>
                      <a:pt x="16181" y="3751"/>
                    </a:lnTo>
                    <a:lnTo>
                      <a:pt x="15968" y="3016"/>
                    </a:lnTo>
                    <a:lnTo>
                      <a:pt x="15910" y="2862"/>
                    </a:lnTo>
                    <a:lnTo>
                      <a:pt x="15852" y="2746"/>
                    </a:lnTo>
                    <a:lnTo>
                      <a:pt x="15775" y="2610"/>
                    </a:lnTo>
                    <a:lnTo>
                      <a:pt x="15697" y="2514"/>
                    </a:lnTo>
                    <a:lnTo>
                      <a:pt x="15601" y="2417"/>
                    </a:lnTo>
                    <a:lnTo>
                      <a:pt x="15504" y="2340"/>
                    </a:lnTo>
                    <a:lnTo>
                      <a:pt x="15388" y="2262"/>
                    </a:lnTo>
                    <a:lnTo>
                      <a:pt x="15291" y="2185"/>
                    </a:lnTo>
                    <a:lnTo>
                      <a:pt x="15214" y="1895"/>
                    </a:lnTo>
                    <a:lnTo>
                      <a:pt x="15156" y="1683"/>
                    </a:lnTo>
                    <a:lnTo>
                      <a:pt x="15059" y="1489"/>
                    </a:lnTo>
                    <a:lnTo>
                      <a:pt x="14943" y="1315"/>
                    </a:lnTo>
                    <a:lnTo>
                      <a:pt x="14808" y="1180"/>
                    </a:lnTo>
                    <a:lnTo>
                      <a:pt x="14653" y="1083"/>
                    </a:lnTo>
                    <a:lnTo>
                      <a:pt x="14499" y="1006"/>
                    </a:lnTo>
                    <a:lnTo>
                      <a:pt x="14325" y="948"/>
                    </a:lnTo>
                    <a:lnTo>
                      <a:pt x="14151" y="909"/>
                    </a:lnTo>
                    <a:lnTo>
                      <a:pt x="13958" y="909"/>
                    </a:lnTo>
                    <a:lnTo>
                      <a:pt x="13784" y="929"/>
                    </a:lnTo>
                    <a:lnTo>
                      <a:pt x="13590" y="967"/>
                    </a:lnTo>
                    <a:lnTo>
                      <a:pt x="13416" y="1025"/>
                    </a:lnTo>
                    <a:lnTo>
                      <a:pt x="13242" y="1103"/>
                    </a:lnTo>
                    <a:lnTo>
                      <a:pt x="13088" y="1199"/>
                    </a:lnTo>
                    <a:lnTo>
                      <a:pt x="12933" y="1335"/>
                    </a:lnTo>
                    <a:lnTo>
                      <a:pt x="12798" y="1470"/>
                    </a:lnTo>
                    <a:lnTo>
                      <a:pt x="12604" y="1470"/>
                    </a:lnTo>
                    <a:lnTo>
                      <a:pt x="12411" y="1489"/>
                    </a:lnTo>
                    <a:lnTo>
                      <a:pt x="11676" y="1605"/>
                    </a:lnTo>
                    <a:lnTo>
                      <a:pt x="10923" y="1721"/>
                    </a:lnTo>
                    <a:lnTo>
                      <a:pt x="9395" y="1915"/>
                    </a:lnTo>
                    <a:lnTo>
                      <a:pt x="8603" y="2031"/>
                    </a:lnTo>
                    <a:lnTo>
                      <a:pt x="7830" y="2146"/>
                    </a:lnTo>
                    <a:lnTo>
                      <a:pt x="7056" y="2282"/>
                    </a:lnTo>
                    <a:lnTo>
                      <a:pt x="6283" y="2436"/>
                    </a:lnTo>
                    <a:lnTo>
                      <a:pt x="5529" y="2610"/>
                    </a:lnTo>
                    <a:lnTo>
                      <a:pt x="5162" y="2726"/>
                    </a:lnTo>
                    <a:lnTo>
                      <a:pt x="4795" y="2842"/>
                    </a:lnTo>
                    <a:lnTo>
                      <a:pt x="4427" y="2978"/>
                    </a:lnTo>
                    <a:lnTo>
                      <a:pt x="4079" y="3113"/>
                    </a:lnTo>
                    <a:lnTo>
                      <a:pt x="3751" y="3268"/>
                    </a:lnTo>
                    <a:lnTo>
                      <a:pt x="3403" y="3422"/>
                    </a:lnTo>
                    <a:lnTo>
                      <a:pt x="3074" y="3616"/>
                    </a:lnTo>
                    <a:lnTo>
                      <a:pt x="2765" y="3809"/>
                    </a:lnTo>
                    <a:lnTo>
                      <a:pt x="2456" y="4022"/>
                    </a:lnTo>
                    <a:lnTo>
                      <a:pt x="2166" y="4234"/>
                    </a:lnTo>
                    <a:lnTo>
                      <a:pt x="1876" y="4486"/>
                    </a:lnTo>
                    <a:lnTo>
                      <a:pt x="1605" y="4756"/>
                    </a:lnTo>
                    <a:lnTo>
                      <a:pt x="1354" y="5027"/>
                    </a:lnTo>
                    <a:lnTo>
                      <a:pt x="1102" y="5336"/>
                    </a:lnTo>
                    <a:lnTo>
                      <a:pt x="928" y="5587"/>
                    </a:lnTo>
                    <a:lnTo>
                      <a:pt x="754" y="5858"/>
                    </a:lnTo>
                    <a:lnTo>
                      <a:pt x="619" y="6129"/>
                    </a:lnTo>
                    <a:lnTo>
                      <a:pt x="484" y="6399"/>
                    </a:lnTo>
                    <a:lnTo>
                      <a:pt x="368" y="6689"/>
                    </a:lnTo>
                    <a:lnTo>
                      <a:pt x="271" y="6960"/>
                    </a:lnTo>
                    <a:lnTo>
                      <a:pt x="174" y="7250"/>
                    </a:lnTo>
                    <a:lnTo>
                      <a:pt x="116" y="7559"/>
                    </a:lnTo>
                    <a:lnTo>
                      <a:pt x="58" y="7849"/>
                    </a:lnTo>
                    <a:lnTo>
                      <a:pt x="20" y="8139"/>
                    </a:lnTo>
                    <a:lnTo>
                      <a:pt x="0" y="8448"/>
                    </a:lnTo>
                    <a:lnTo>
                      <a:pt x="0" y="8738"/>
                    </a:lnTo>
                    <a:lnTo>
                      <a:pt x="0" y="9048"/>
                    </a:lnTo>
                    <a:lnTo>
                      <a:pt x="39" y="9338"/>
                    </a:lnTo>
                    <a:lnTo>
                      <a:pt x="58" y="9647"/>
                    </a:lnTo>
                    <a:lnTo>
                      <a:pt x="116" y="9937"/>
                    </a:lnTo>
                    <a:lnTo>
                      <a:pt x="194" y="10227"/>
                    </a:lnTo>
                    <a:lnTo>
                      <a:pt x="271" y="10517"/>
                    </a:lnTo>
                    <a:lnTo>
                      <a:pt x="348" y="10807"/>
                    </a:lnTo>
                    <a:lnTo>
                      <a:pt x="464" y="11077"/>
                    </a:lnTo>
                    <a:lnTo>
                      <a:pt x="580" y="11367"/>
                    </a:lnTo>
                    <a:lnTo>
                      <a:pt x="716" y="11619"/>
                    </a:lnTo>
                    <a:lnTo>
                      <a:pt x="870" y="11889"/>
                    </a:lnTo>
                    <a:lnTo>
                      <a:pt x="1025" y="12141"/>
                    </a:lnTo>
                    <a:lnTo>
                      <a:pt x="1199" y="12392"/>
                    </a:lnTo>
                    <a:lnTo>
                      <a:pt x="1373" y="12624"/>
                    </a:lnTo>
                    <a:lnTo>
                      <a:pt x="1566" y="12856"/>
                    </a:lnTo>
                    <a:lnTo>
                      <a:pt x="1779" y="13069"/>
                    </a:lnTo>
                    <a:lnTo>
                      <a:pt x="1992" y="13281"/>
                    </a:lnTo>
                    <a:lnTo>
                      <a:pt x="2224" y="13475"/>
                    </a:lnTo>
                    <a:lnTo>
                      <a:pt x="2456" y="13649"/>
                    </a:lnTo>
                    <a:lnTo>
                      <a:pt x="2707" y="13823"/>
                    </a:lnTo>
                    <a:lnTo>
                      <a:pt x="2997" y="13977"/>
                    </a:lnTo>
                    <a:lnTo>
                      <a:pt x="3306" y="14151"/>
                    </a:lnTo>
                    <a:lnTo>
                      <a:pt x="3596" y="14286"/>
                    </a:lnTo>
                    <a:lnTo>
                      <a:pt x="3925" y="14422"/>
                    </a:lnTo>
                    <a:lnTo>
                      <a:pt x="4253" y="14538"/>
                    </a:lnTo>
                    <a:lnTo>
                      <a:pt x="4582" y="14634"/>
                    </a:lnTo>
                    <a:lnTo>
                      <a:pt x="4911" y="14731"/>
                    </a:lnTo>
                    <a:lnTo>
                      <a:pt x="5259" y="14828"/>
                    </a:lnTo>
                    <a:lnTo>
                      <a:pt x="5974" y="14963"/>
                    </a:lnTo>
                    <a:lnTo>
                      <a:pt x="6689" y="15079"/>
                    </a:lnTo>
                    <a:lnTo>
                      <a:pt x="7424" y="15156"/>
                    </a:lnTo>
                    <a:lnTo>
                      <a:pt x="8178" y="15195"/>
                    </a:lnTo>
                    <a:lnTo>
                      <a:pt x="8912" y="15214"/>
                    </a:lnTo>
                    <a:lnTo>
                      <a:pt x="9666" y="15214"/>
                    </a:lnTo>
                    <a:lnTo>
                      <a:pt x="10420" y="15195"/>
                    </a:lnTo>
                    <a:lnTo>
                      <a:pt x="11155" y="15176"/>
                    </a:lnTo>
                    <a:lnTo>
                      <a:pt x="12566" y="15098"/>
                    </a:lnTo>
                    <a:lnTo>
                      <a:pt x="13880" y="15021"/>
                    </a:lnTo>
                    <a:lnTo>
                      <a:pt x="14982" y="14963"/>
                    </a:lnTo>
                    <a:lnTo>
                      <a:pt x="16084" y="14886"/>
                    </a:lnTo>
                    <a:lnTo>
                      <a:pt x="18288" y="14712"/>
                    </a:lnTo>
                    <a:lnTo>
                      <a:pt x="22676" y="14306"/>
                    </a:lnTo>
                    <a:lnTo>
                      <a:pt x="24880" y="14112"/>
                    </a:lnTo>
                    <a:lnTo>
                      <a:pt x="25981" y="14035"/>
                    </a:lnTo>
                    <a:lnTo>
                      <a:pt x="27083" y="13958"/>
                    </a:lnTo>
                    <a:lnTo>
                      <a:pt x="28185" y="13900"/>
                    </a:lnTo>
                    <a:lnTo>
                      <a:pt x="29287" y="13861"/>
                    </a:lnTo>
                    <a:lnTo>
                      <a:pt x="30389" y="13842"/>
                    </a:lnTo>
                    <a:lnTo>
                      <a:pt x="34893" y="13842"/>
                    </a:lnTo>
                    <a:lnTo>
                      <a:pt x="35744" y="13823"/>
                    </a:lnTo>
                    <a:lnTo>
                      <a:pt x="36614" y="13784"/>
                    </a:lnTo>
                    <a:lnTo>
                      <a:pt x="37464" y="13726"/>
                    </a:lnTo>
                    <a:lnTo>
                      <a:pt x="38334" y="13649"/>
                    </a:lnTo>
                    <a:lnTo>
                      <a:pt x="39165" y="13533"/>
                    </a:lnTo>
                    <a:lnTo>
                      <a:pt x="40016" y="13397"/>
                    </a:lnTo>
                    <a:lnTo>
                      <a:pt x="40847" y="13204"/>
                    </a:lnTo>
                    <a:lnTo>
                      <a:pt x="41253" y="13088"/>
                    </a:lnTo>
                    <a:lnTo>
                      <a:pt x="41659" y="12972"/>
                    </a:lnTo>
                    <a:lnTo>
                      <a:pt x="42046" y="12856"/>
                    </a:lnTo>
                    <a:lnTo>
                      <a:pt x="42452" y="12701"/>
                    </a:lnTo>
                    <a:lnTo>
                      <a:pt x="42838" y="12547"/>
                    </a:lnTo>
                    <a:lnTo>
                      <a:pt x="43225" y="12392"/>
                    </a:lnTo>
                    <a:lnTo>
                      <a:pt x="43611" y="12199"/>
                    </a:lnTo>
                    <a:lnTo>
                      <a:pt x="43998" y="12005"/>
                    </a:lnTo>
                    <a:lnTo>
                      <a:pt x="44365" y="11793"/>
                    </a:lnTo>
                    <a:lnTo>
                      <a:pt x="44733" y="11580"/>
                    </a:lnTo>
                    <a:lnTo>
                      <a:pt x="45003" y="11387"/>
                    </a:lnTo>
                    <a:lnTo>
                      <a:pt x="45255" y="11213"/>
                    </a:lnTo>
                    <a:lnTo>
                      <a:pt x="45506" y="11000"/>
                    </a:lnTo>
                    <a:lnTo>
                      <a:pt x="45738" y="10807"/>
                    </a:lnTo>
                    <a:lnTo>
                      <a:pt x="45970" y="10594"/>
                    </a:lnTo>
                    <a:lnTo>
                      <a:pt x="46182" y="10362"/>
                    </a:lnTo>
                    <a:lnTo>
                      <a:pt x="46395" y="10150"/>
                    </a:lnTo>
                    <a:lnTo>
                      <a:pt x="46588" y="9918"/>
                    </a:lnTo>
                    <a:lnTo>
                      <a:pt x="46782" y="9666"/>
                    </a:lnTo>
                    <a:lnTo>
                      <a:pt x="46956" y="9415"/>
                    </a:lnTo>
                    <a:lnTo>
                      <a:pt x="47110" y="9164"/>
                    </a:lnTo>
                    <a:lnTo>
                      <a:pt x="47265" y="8912"/>
                    </a:lnTo>
                    <a:lnTo>
                      <a:pt x="47400" y="8642"/>
                    </a:lnTo>
                    <a:lnTo>
                      <a:pt x="47536" y="8390"/>
                    </a:lnTo>
                    <a:lnTo>
                      <a:pt x="47632" y="8120"/>
                    </a:lnTo>
                    <a:lnTo>
                      <a:pt x="47729" y="7830"/>
                    </a:lnTo>
                    <a:lnTo>
                      <a:pt x="47806" y="7559"/>
                    </a:lnTo>
                    <a:lnTo>
                      <a:pt x="47864" y="7269"/>
                    </a:lnTo>
                    <a:lnTo>
                      <a:pt x="47922" y="6999"/>
                    </a:lnTo>
                    <a:lnTo>
                      <a:pt x="47961" y="6709"/>
                    </a:lnTo>
                    <a:lnTo>
                      <a:pt x="47961" y="6419"/>
                    </a:lnTo>
                    <a:lnTo>
                      <a:pt x="47961" y="6129"/>
                    </a:lnTo>
                    <a:lnTo>
                      <a:pt x="47961" y="5839"/>
                    </a:lnTo>
                    <a:lnTo>
                      <a:pt x="47922" y="5549"/>
                    </a:lnTo>
                    <a:lnTo>
                      <a:pt x="47864" y="5278"/>
                    </a:lnTo>
                    <a:lnTo>
                      <a:pt x="47787" y="4988"/>
                    </a:lnTo>
                    <a:lnTo>
                      <a:pt x="47710" y="4698"/>
                    </a:lnTo>
                    <a:lnTo>
                      <a:pt x="47594" y="4408"/>
                    </a:lnTo>
                    <a:lnTo>
                      <a:pt x="47458" y="4118"/>
                    </a:lnTo>
                    <a:lnTo>
                      <a:pt x="47323" y="3828"/>
                    </a:lnTo>
                    <a:lnTo>
                      <a:pt x="47149" y="3558"/>
                    </a:lnTo>
                    <a:lnTo>
                      <a:pt x="46956" y="3268"/>
                    </a:lnTo>
                    <a:lnTo>
                      <a:pt x="46762" y="3016"/>
                    </a:lnTo>
                    <a:lnTo>
                      <a:pt x="46550" y="2784"/>
                    </a:lnTo>
                    <a:lnTo>
                      <a:pt x="46318" y="2552"/>
                    </a:lnTo>
                    <a:lnTo>
                      <a:pt x="46086" y="2340"/>
                    </a:lnTo>
                    <a:lnTo>
                      <a:pt x="45854" y="2146"/>
                    </a:lnTo>
                    <a:lnTo>
                      <a:pt x="45603" y="1953"/>
                    </a:lnTo>
                    <a:lnTo>
                      <a:pt x="45332" y="1779"/>
                    </a:lnTo>
                    <a:lnTo>
                      <a:pt x="45061" y="1625"/>
                    </a:lnTo>
                    <a:lnTo>
                      <a:pt x="44771" y="1470"/>
                    </a:lnTo>
                    <a:lnTo>
                      <a:pt x="44481" y="1335"/>
                    </a:lnTo>
                    <a:lnTo>
                      <a:pt x="44191" y="1199"/>
                    </a:lnTo>
                    <a:lnTo>
                      <a:pt x="43882" y="1083"/>
                    </a:lnTo>
                    <a:lnTo>
                      <a:pt x="43263" y="871"/>
                    </a:lnTo>
                    <a:lnTo>
                      <a:pt x="42626" y="697"/>
                    </a:lnTo>
                    <a:lnTo>
                      <a:pt x="41968" y="542"/>
                    </a:lnTo>
                    <a:lnTo>
                      <a:pt x="41311" y="426"/>
                    </a:lnTo>
                    <a:lnTo>
                      <a:pt x="40654" y="329"/>
                    </a:lnTo>
                    <a:lnTo>
                      <a:pt x="39977" y="252"/>
                    </a:lnTo>
                    <a:lnTo>
                      <a:pt x="39339" y="175"/>
                    </a:lnTo>
                    <a:lnTo>
                      <a:pt x="38682" y="117"/>
                    </a:lnTo>
                    <a:lnTo>
                      <a:pt x="37464" y="39"/>
                    </a:lnTo>
                    <a:lnTo>
                      <a:pt x="36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4154625" y="-3181475"/>
                <a:ext cx="1218850" cy="1315025"/>
              </a:xfrm>
              <a:custGeom>
                <a:avLst/>
                <a:gdLst/>
                <a:ahLst/>
                <a:cxnLst/>
                <a:rect l="l" t="t" r="r" b="b"/>
                <a:pathLst>
                  <a:path w="48754" h="52601" extrusionOk="0">
                    <a:moveTo>
                      <a:pt x="46125" y="1"/>
                    </a:moveTo>
                    <a:lnTo>
                      <a:pt x="46009" y="39"/>
                    </a:lnTo>
                    <a:lnTo>
                      <a:pt x="45893" y="78"/>
                    </a:lnTo>
                    <a:lnTo>
                      <a:pt x="45796" y="136"/>
                    </a:lnTo>
                    <a:lnTo>
                      <a:pt x="45719" y="213"/>
                    </a:lnTo>
                    <a:lnTo>
                      <a:pt x="45641" y="291"/>
                    </a:lnTo>
                    <a:lnTo>
                      <a:pt x="45583" y="387"/>
                    </a:lnTo>
                    <a:lnTo>
                      <a:pt x="45525" y="484"/>
                    </a:lnTo>
                    <a:lnTo>
                      <a:pt x="45467" y="639"/>
                    </a:lnTo>
                    <a:lnTo>
                      <a:pt x="45371" y="793"/>
                    </a:lnTo>
                    <a:lnTo>
                      <a:pt x="45274" y="909"/>
                    </a:lnTo>
                    <a:lnTo>
                      <a:pt x="45139" y="1045"/>
                    </a:lnTo>
                    <a:lnTo>
                      <a:pt x="44984" y="1141"/>
                    </a:lnTo>
                    <a:lnTo>
                      <a:pt x="44830" y="1238"/>
                    </a:lnTo>
                    <a:lnTo>
                      <a:pt x="44656" y="1334"/>
                    </a:lnTo>
                    <a:lnTo>
                      <a:pt x="44462" y="1412"/>
                    </a:lnTo>
                    <a:lnTo>
                      <a:pt x="44095" y="1547"/>
                    </a:lnTo>
                    <a:lnTo>
                      <a:pt x="43708" y="1663"/>
                    </a:lnTo>
                    <a:lnTo>
                      <a:pt x="43051" y="1818"/>
                    </a:lnTo>
                    <a:lnTo>
                      <a:pt x="42297" y="1992"/>
                    </a:lnTo>
                    <a:lnTo>
                      <a:pt x="41543" y="2127"/>
                    </a:lnTo>
                    <a:lnTo>
                      <a:pt x="40770" y="2224"/>
                    </a:lnTo>
                    <a:lnTo>
                      <a:pt x="39997" y="2301"/>
                    </a:lnTo>
                    <a:lnTo>
                      <a:pt x="39823" y="2320"/>
                    </a:lnTo>
                    <a:lnTo>
                      <a:pt x="39668" y="2398"/>
                    </a:lnTo>
                    <a:lnTo>
                      <a:pt x="39552" y="2494"/>
                    </a:lnTo>
                    <a:lnTo>
                      <a:pt x="39455" y="2610"/>
                    </a:lnTo>
                    <a:lnTo>
                      <a:pt x="37194" y="2630"/>
                    </a:lnTo>
                    <a:lnTo>
                      <a:pt x="34951" y="2649"/>
                    </a:lnTo>
                    <a:lnTo>
                      <a:pt x="32690" y="2707"/>
                    </a:lnTo>
                    <a:lnTo>
                      <a:pt x="30447" y="2784"/>
                    </a:lnTo>
                    <a:lnTo>
                      <a:pt x="29094" y="2842"/>
                    </a:lnTo>
                    <a:lnTo>
                      <a:pt x="27760" y="2958"/>
                    </a:lnTo>
                    <a:lnTo>
                      <a:pt x="26426" y="3094"/>
                    </a:lnTo>
                    <a:lnTo>
                      <a:pt x="25112" y="3229"/>
                    </a:lnTo>
                    <a:lnTo>
                      <a:pt x="22444" y="3558"/>
                    </a:lnTo>
                    <a:lnTo>
                      <a:pt x="21110" y="3693"/>
                    </a:lnTo>
                    <a:lnTo>
                      <a:pt x="19776" y="3828"/>
                    </a:lnTo>
                    <a:lnTo>
                      <a:pt x="19680" y="3751"/>
                    </a:lnTo>
                    <a:lnTo>
                      <a:pt x="19583" y="3654"/>
                    </a:lnTo>
                    <a:lnTo>
                      <a:pt x="19467" y="3596"/>
                    </a:lnTo>
                    <a:lnTo>
                      <a:pt x="19351" y="3538"/>
                    </a:lnTo>
                    <a:lnTo>
                      <a:pt x="19216" y="3480"/>
                    </a:lnTo>
                    <a:lnTo>
                      <a:pt x="19100" y="3461"/>
                    </a:lnTo>
                    <a:lnTo>
                      <a:pt x="18965" y="3442"/>
                    </a:lnTo>
                    <a:lnTo>
                      <a:pt x="18829" y="3442"/>
                    </a:lnTo>
                    <a:lnTo>
                      <a:pt x="18153" y="3519"/>
                    </a:lnTo>
                    <a:lnTo>
                      <a:pt x="17476" y="3596"/>
                    </a:lnTo>
                    <a:lnTo>
                      <a:pt x="17147" y="3635"/>
                    </a:lnTo>
                    <a:lnTo>
                      <a:pt x="16471" y="3635"/>
                    </a:lnTo>
                    <a:lnTo>
                      <a:pt x="16142" y="3596"/>
                    </a:lnTo>
                    <a:lnTo>
                      <a:pt x="15833" y="3577"/>
                    </a:lnTo>
                    <a:lnTo>
                      <a:pt x="15698" y="3577"/>
                    </a:lnTo>
                    <a:lnTo>
                      <a:pt x="15543" y="3596"/>
                    </a:lnTo>
                    <a:lnTo>
                      <a:pt x="15408" y="3616"/>
                    </a:lnTo>
                    <a:lnTo>
                      <a:pt x="15272" y="3654"/>
                    </a:lnTo>
                    <a:lnTo>
                      <a:pt x="15156" y="3712"/>
                    </a:lnTo>
                    <a:lnTo>
                      <a:pt x="15021" y="3770"/>
                    </a:lnTo>
                    <a:lnTo>
                      <a:pt x="13745" y="3616"/>
                    </a:lnTo>
                    <a:lnTo>
                      <a:pt x="12431" y="3442"/>
                    </a:lnTo>
                    <a:lnTo>
                      <a:pt x="11116" y="3287"/>
                    </a:lnTo>
                    <a:lnTo>
                      <a:pt x="10459" y="3210"/>
                    </a:lnTo>
                    <a:lnTo>
                      <a:pt x="9802" y="3152"/>
                    </a:lnTo>
                    <a:lnTo>
                      <a:pt x="9164" y="3113"/>
                    </a:lnTo>
                    <a:lnTo>
                      <a:pt x="8506" y="3074"/>
                    </a:lnTo>
                    <a:lnTo>
                      <a:pt x="7868" y="3074"/>
                    </a:lnTo>
                    <a:lnTo>
                      <a:pt x="7250" y="3094"/>
                    </a:lnTo>
                    <a:lnTo>
                      <a:pt x="6631" y="3132"/>
                    </a:lnTo>
                    <a:lnTo>
                      <a:pt x="6013" y="3210"/>
                    </a:lnTo>
                    <a:lnTo>
                      <a:pt x="5413" y="3326"/>
                    </a:lnTo>
                    <a:lnTo>
                      <a:pt x="4814" y="3461"/>
                    </a:lnTo>
                    <a:lnTo>
                      <a:pt x="4080" y="3364"/>
                    </a:lnTo>
                    <a:lnTo>
                      <a:pt x="3345" y="3229"/>
                    </a:lnTo>
                    <a:lnTo>
                      <a:pt x="2978" y="3152"/>
                    </a:lnTo>
                    <a:lnTo>
                      <a:pt x="2610" y="3074"/>
                    </a:lnTo>
                    <a:lnTo>
                      <a:pt x="2243" y="2958"/>
                    </a:lnTo>
                    <a:lnTo>
                      <a:pt x="1895" y="2842"/>
                    </a:lnTo>
                    <a:lnTo>
                      <a:pt x="1741" y="2804"/>
                    </a:lnTo>
                    <a:lnTo>
                      <a:pt x="1605" y="2784"/>
                    </a:lnTo>
                    <a:lnTo>
                      <a:pt x="1470" y="2765"/>
                    </a:lnTo>
                    <a:lnTo>
                      <a:pt x="1335" y="2765"/>
                    </a:lnTo>
                    <a:lnTo>
                      <a:pt x="1296" y="2668"/>
                    </a:lnTo>
                    <a:lnTo>
                      <a:pt x="1238" y="2591"/>
                    </a:lnTo>
                    <a:lnTo>
                      <a:pt x="1180" y="2494"/>
                    </a:lnTo>
                    <a:lnTo>
                      <a:pt x="1103" y="2436"/>
                    </a:lnTo>
                    <a:lnTo>
                      <a:pt x="1006" y="2378"/>
                    </a:lnTo>
                    <a:lnTo>
                      <a:pt x="909" y="2320"/>
                    </a:lnTo>
                    <a:lnTo>
                      <a:pt x="813" y="2301"/>
                    </a:lnTo>
                    <a:lnTo>
                      <a:pt x="561" y="2301"/>
                    </a:lnTo>
                    <a:lnTo>
                      <a:pt x="426" y="2340"/>
                    </a:lnTo>
                    <a:lnTo>
                      <a:pt x="310" y="2417"/>
                    </a:lnTo>
                    <a:lnTo>
                      <a:pt x="194" y="2494"/>
                    </a:lnTo>
                    <a:lnTo>
                      <a:pt x="117" y="2610"/>
                    </a:lnTo>
                    <a:lnTo>
                      <a:pt x="39" y="2726"/>
                    </a:lnTo>
                    <a:lnTo>
                      <a:pt x="1" y="2842"/>
                    </a:lnTo>
                    <a:lnTo>
                      <a:pt x="1" y="2997"/>
                    </a:lnTo>
                    <a:lnTo>
                      <a:pt x="20" y="3210"/>
                    </a:lnTo>
                    <a:lnTo>
                      <a:pt x="97" y="3403"/>
                    </a:lnTo>
                    <a:lnTo>
                      <a:pt x="175" y="3596"/>
                    </a:lnTo>
                    <a:lnTo>
                      <a:pt x="271" y="3751"/>
                    </a:lnTo>
                    <a:lnTo>
                      <a:pt x="252" y="3944"/>
                    </a:lnTo>
                    <a:lnTo>
                      <a:pt x="233" y="4118"/>
                    </a:lnTo>
                    <a:lnTo>
                      <a:pt x="233" y="4311"/>
                    </a:lnTo>
                    <a:lnTo>
                      <a:pt x="252" y="4485"/>
                    </a:lnTo>
                    <a:lnTo>
                      <a:pt x="291" y="4659"/>
                    </a:lnTo>
                    <a:lnTo>
                      <a:pt x="349" y="4833"/>
                    </a:lnTo>
                    <a:lnTo>
                      <a:pt x="426" y="5007"/>
                    </a:lnTo>
                    <a:lnTo>
                      <a:pt x="542" y="5162"/>
                    </a:lnTo>
                    <a:lnTo>
                      <a:pt x="465" y="5800"/>
                    </a:lnTo>
                    <a:lnTo>
                      <a:pt x="445" y="6419"/>
                    </a:lnTo>
                    <a:lnTo>
                      <a:pt x="445" y="7037"/>
                    </a:lnTo>
                    <a:lnTo>
                      <a:pt x="484" y="7656"/>
                    </a:lnTo>
                    <a:lnTo>
                      <a:pt x="561" y="8274"/>
                    </a:lnTo>
                    <a:lnTo>
                      <a:pt x="639" y="8874"/>
                    </a:lnTo>
                    <a:lnTo>
                      <a:pt x="832" y="10111"/>
                    </a:lnTo>
                    <a:lnTo>
                      <a:pt x="755" y="10575"/>
                    </a:lnTo>
                    <a:lnTo>
                      <a:pt x="697" y="11039"/>
                    </a:lnTo>
                    <a:lnTo>
                      <a:pt x="677" y="11329"/>
                    </a:lnTo>
                    <a:lnTo>
                      <a:pt x="677" y="11638"/>
                    </a:lnTo>
                    <a:lnTo>
                      <a:pt x="697" y="12315"/>
                    </a:lnTo>
                    <a:lnTo>
                      <a:pt x="697" y="12953"/>
                    </a:lnTo>
                    <a:lnTo>
                      <a:pt x="697" y="13436"/>
                    </a:lnTo>
                    <a:lnTo>
                      <a:pt x="677" y="13764"/>
                    </a:lnTo>
                    <a:lnTo>
                      <a:pt x="697" y="14074"/>
                    </a:lnTo>
                    <a:lnTo>
                      <a:pt x="716" y="14383"/>
                    </a:lnTo>
                    <a:lnTo>
                      <a:pt x="774" y="14692"/>
                    </a:lnTo>
                    <a:lnTo>
                      <a:pt x="619" y="15678"/>
                    </a:lnTo>
                    <a:lnTo>
                      <a:pt x="523" y="16664"/>
                    </a:lnTo>
                    <a:lnTo>
                      <a:pt x="445" y="17650"/>
                    </a:lnTo>
                    <a:lnTo>
                      <a:pt x="407" y="18655"/>
                    </a:lnTo>
                    <a:lnTo>
                      <a:pt x="407" y="19641"/>
                    </a:lnTo>
                    <a:lnTo>
                      <a:pt x="407" y="20646"/>
                    </a:lnTo>
                    <a:lnTo>
                      <a:pt x="445" y="21652"/>
                    </a:lnTo>
                    <a:lnTo>
                      <a:pt x="503" y="22637"/>
                    </a:lnTo>
                    <a:lnTo>
                      <a:pt x="639" y="24648"/>
                    </a:lnTo>
                    <a:lnTo>
                      <a:pt x="793" y="26639"/>
                    </a:lnTo>
                    <a:lnTo>
                      <a:pt x="909" y="28630"/>
                    </a:lnTo>
                    <a:lnTo>
                      <a:pt x="967" y="29635"/>
                    </a:lnTo>
                    <a:lnTo>
                      <a:pt x="987" y="30621"/>
                    </a:lnTo>
                    <a:lnTo>
                      <a:pt x="1045" y="32960"/>
                    </a:lnTo>
                    <a:lnTo>
                      <a:pt x="1122" y="35299"/>
                    </a:lnTo>
                    <a:lnTo>
                      <a:pt x="1199" y="36459"/>
                    </a:lnTo>
                    <a:lnTo>
                      <a:pt x="1257" y="37638"/>
                    </a:lnTo>
                    <a:lnTo>
                      <a:pt x="1354" y="38798"/>
                    </a:lnTo>
                    <a:lnTo>
                      <a:pt x="1470" y="39958"/>
                    </a:lnTo>
                    <a:lnTo>
                      <a:pt x="1528" y="40519"/>
                    </a:lnTo>
                    <a:lnTo>
                      <a:pt x="1605" y="41060"/>
                    </a:lnTo>
                    <a:lnTo>
                      <a:pt x="1779" y="42162"/>
                    </a:lnTo>
                    <a:lnTo>
                      <a:pt x="1779" y="42877"/>
                    </a:lnTo>
                    <a:lnTo>
                      <a:pt x="1779" y="43612"/>
                    </a:lnTo>
                    <a:lnTo>
                      <a:pt x="1818" y="45062"/>
                    </a:lnTo>
                    <a:lnTo>
                      <a:pt x="1934" y="48000"/>
                    </a:lnTo>
                    <a:lnTo>
                      <a:pt x="1934" y="48522"/>
                    </a:lnTo>
                    <a:lnTo>
                      <a:pt x="1972" y="49044"/>
                    </a:lnTo>
                    <a:lnTo>
                      <a:pt x="1992" y="49198"/>
                    </a:lnTo>
                    <a:lnTo>
                      <a:pt x="2030" y="49334"/>
                    </a:lnTo>
                    <a:lnTo>
                      <a:pt x="2069" y="49450"/>
                    </a:lnTo>
                    <a:lnTo>
                      <a:pt x="2146" y="49566"/>
                    </a:lnTo>
                    <a:lnTo>
                      <a:pt x="2204" y="49662"/>
                    </a:lnTo>
                    <a:lnTo>
                      <a:pt x="2301" y="49759"/>
                    </a:lnTo>
                    <a:lnTo>
                      <a:pt x="2398" y="49836"/>
                    </a:lnTo>
                    <a:lnTo>
                      <a:pt x="2494" y="49894"/>
                    </a:lnTo>
                    <a:lnTo>
                      <a:pt x="2610" y="49952"/>
                    </a:lnTo>
                    <a:lnTo>
                      <a:pt x="2707" y="49991"/>
                    </a:lnTo>
                    <a:lnTo>
                      <a:pt x="2823" y="50030"/>
                    </a:lnTo>
                    <a:lnTo>
                      <a:pt x="2958" y="50030"/>
                    </a:lnTo>
                    <a:lnTo>
                      <a:pt x="3074" y="50049"/>
                    </a:lnTo>
                    <a:lnTo>
                      <a:pt x="3190" y="50030"/>
                    </a:lnTo>
                    <a:lnTo>
                      <a:pt x="3306" y="50010"/>
                    </a:lnTo>
                    <a:lnTo>
                      <a:pt x="3422" y="49991"/>
                    </a:lnTo>
                    <a:lnTo>
                      <a:pt x="3500" y="50049"/>
                    </a:lnTo>
                    <a:lnTo>
                      <a:pt x="4060" y="50339"/>
                    </a:lnTo>
                    <a:lnTo>
                      <a:pt x="4621" y="50610"/>
                    </a:lnTo>
                    <a:lnTo>
                      <a:pt x="5181" y="50861"/>
                    </a:lnTo>
                    <a:lnTo>
                      <a:pt x="5781" y="51074"/>
                    </a:lnTo>
                    <a:lnTo>
                      <a:pt x="5935" y="51112"/>
                    </a:lnTo>
                    <a:lnTo>
                      <a:pt x="6109" y="51132"/>
                    </a:lnTo>
                    <a:lnTo>
                      <a:pt x="6245" y="51112"/>
                    </a:lnTo>
                    <a:lnTo>
                      <a:pt x="6380" y="51074"/>
                    </a:lnTo>
                    <a:lnTo>
                      <a:pt x="7347" y="51325"/>
                    </a:lnTo>
                    <a:lnTo>
                      <a:pt x="8332" y="51576"/>
                    </a:lnTo>
                    <a:lnTo>
                      <a:pt x="9318" y="51770"/>
                    </a:lnTo>
                    <a:lnTo>
                      <a:pt x="10304" y="51963"/>
                    </a:lnTo>
                    <a:lnTo>
                      <a:pt x="11309" y="52098"/>
                    </a:lnTo>
                    <a:lnTo>
                      <a:pt x="12334" y="52233"/>
                    </a:lnTo>
                    <a:lnTo>
                      <a:pt x="13339" y="52349"/>
                    </a:lnTo>
                    <a:lnTo>
                      <a:pt x="14364" y="52427"/>
                    </a:lnTo>
                    <a:lnTo>
                      <a:pt x="15388" y="52504"/>
                    </a:lnTo>
                    <a:lnTo>
                      <a:pt x="16393" y="52543"/>
                    </a:lnTo>
                    <a:lnTo>
                      <a:pt x="17418" y="52581"/>
                    </a:lnTo>
                    <a:lnTo>
                      <a:pt x="18423" y="52581"/>
                    </a:lnTo>
                    <a:lnTo>
                      <a:pt x="19428" y="52601"/>
                    </a:lnTo>
                    <a:lnTo>
                      <a:pt x="20414" y="52581"/>
                    </a:lnTo>
                    <a:lnTo>
                      <a:pt x="22386" y="52523"/>
                    </a:lnTo>
                    <a:lnTo>
                      <a:pt x="24687" y="52446"/>
                    </a:lnTo>
                    <a:lnTo>
                      <a:pt x="26968" y="52330"/>
                    </a:lnTo>
                    <a:lnTo>
                      <a:pt x="28108" y="52253"/>
                    </a:lnTo>
                    <a:lnTo>
                      <a:pt x="29249" y="52156"/>
                    </a:lnTo>
                    <a:lnTo>
                      <a:pt x="30389" y="52059"/>
                    </a:lnTo>
                    <a:lnTo>
                      <a:pt x="31510" y="51944"/>
                    </a:lnTo>
                    <a:lnTo>
                      <a:pt x="32651" y="51808"/>
                    </a:lnTo>
                    <a:lnTo>
                      <a:pt x="33772" y="51673"/>
                    </a:lnTo>
                    <a:lnTo>
                      <a:pt x="34893" y="51499"/>
                    </a:lnTo>
                    <a:lnTo>
                      <a:pt x="36015" y="51306"/>
                    </a:lnTo>
                    <a:lnTo>
                      <a:pt x="37136" y="51093"/>
                    </a:lnTo>
                    <a:lnTo>
                      <a:pt x="38257" y="50842"/>
                    </a:lnTo>
                    <a:lnTo>
                      <a:pt x="39359" y="50571"/>
                    </a:lnTo>
                    <a:lnTo>
                      <a:pt x="40461" y="50281"/>
                    </a:lnTo>
                    <a:lnTo>
                      <a:pt x="41099" y="50300"/>
                    </a:lnTo>
                    <a:lnTo>
                      <a:pt x="41717" y="50300"/>
                    </a:lnTo>
                    <a:lnTo>
                      <a:pt x="42355" y="50262"/>
                    </a:lnTo>
                    <a:lnTo>
                      <a:pt x="42993" y="50204"/>
                    </a:lnTo>
                    <a:lnTo>
                      <a:pt x="43438" y="50126"/>
                    </a:lnTo>
                    <a:lnTo>
                      <a:pt x="43863" y="50030"/>
                    </a:lnTo>
                    <a:lnTo>
                      <a:pt x="44269" y="49914"/>
                    </a:lnTo>
                    <a:lnTo>
                      <a:pt x="44675" y="49778"/>
                    </a:lnTo>
                    <a:lnTo>
                      <a:pt x="45061" y="49604"/>
                    </a:lnTo>
                    <a:lnTo>
                      <a:pt x="45429" y="49411"/>
                    </a:lnTo>
                    <a:lnTo>
                      <a:pt x="45796" y="49218"/>
                    </a:lnTo>
                    <a:lnTo>
                      <a:pt x="46125" y="48967"/>
                    </a:lnTo>
                    <a:lnTo>
                      <a:pt x="46453" y="48715"/>
                    </a:lnTo>
                    <a:lnTo>
                      <a:pt x="46743" y="48445"/>
                    </a:lnTo>
                    <a:lnTo>
                      <a:pt x="47033" y="48135"/>
                    </a:lnTo>
                    <a:lnTo>
                      <a:pt x="47304" y="47826"/>
                    </a:lnTo>
                    <a:lnTo>
                      <a:pt x="47555" y="47478"/>
                    </a:lnTo>
                    <a:lnTo>
                      <a:pt x="47806" y="47111"/>
                    </a:lnTo>
                    <a:lnTo>
                      <a:pt x="48019" y="46743"/>
                    </a:lnTo>
                    <a:lnTo>
                      <a:pt x="48212" y="46337"/>
                    </a:lnTo>
                    <a:lnTo>
                      <a:pt x="48328" y="46047"/>
                    </a:lnTo>
                    <a:lnTo>
                      <a:pt x="48444" y="45738"/>
                    </a:lnTo>
                    <a:lnTo>
                      <a:pt x="48522" y="45429"/>
                    </a:lnTo>
                    <a:lnTo>
                      <a:pt x="48599" y="45100"/>
                    </a:lnTo>
                    <a:lnTo>
                      <a:pt x="48657" y="44791"/>
                    </a:lnTo>
                    <a:lnTo>
                      <a:pt x="48696" y="44462"/>
                    </a:lnTo>
                    <a:lnTo>
                      <a:pt x="48734" y="43805"/>
                    </a:lnTo>
                    <a:lnTo>
                      <a:pt x="48734" y="43148"/>
                    </a:lnTo>
                    <a:lnTo>
                      <a:pt x="48715" y="42491"/>
                    </a:lnTo>
                    <a:lnTo>
                      <a:pt x="48657" y="41195"/>
                    </a:lnTo>
                    <a:lnTo>
                      <a:pt x="48638" y="40325"/>
                    </a:lnTo>
                    <a:lnTo>
                      <a:pt x="48638" y="39475"/>
                    </a:lnTo>
                    <a:lnTo>
                      <a:pt x="48715" y="37754"/>
                    </a:lnTo>
                    <a:lnTo>
                      <a:pt x="48734" y="36904"/>
                    </a:lnTo>
                    <a:lnTo>
                      <a:pt x="48754" y="36053"/>
                    </a:lnTo>
                    <a:lnTo>
                      <a:pt x="48734" y="35609"/>
                    </a:lnTo>
                    <a:lnTo>
                      <a:pt x="48715" y="35183"/>
                    </a:lnTo>
                    <a:lnTo>
                      <a:pt x="48676" y="34758"/>
                    </a:lnTo>
                    <a:lnTo>
                      <a:pt x="48638" y="34333"/>
                    </a:lnTo>
                    <a:lnTo>
                      <a:pt x="48676" y="34236"/>
                    </a:lnTo>
                    <a:lnTo>
                      <a:pt x="48696" y="34120"/>
                    </a:lnTo>
                    <a:lnTo>
                      <a:pt x="48715" y="34004"/>
                    </a:lnTo>
                    <a:lnTo>
                      <a:pt x="48715" y="33888"/>
                    </a:lnTo>
                    <a:lnTo>
                      <a:pt x="48696" y="32999"/>
                    </a:lnTo>
                    <a:lnTo>
                      <a:pt x="48657" y="32110"/>
                    </a:lnTo>
                    <a:lnTo>
                      <a:pt x="48599" y="31240"/>
                    </a:lnTo>
                    <a:lnTo>
                      <a:pt x="48522" y="30351"/>
                    </a:lnTo>
                    <a:lnTo>
                      <a:pt x="48560" y="29655"/>
                    </a:lnTo>
                    <a:lnTo>
                      <a:pt x="48560" y="28959"/>
                    </a:lnTo>
                    <a:lnTo>
                      <a:pt x="48522" y="28263"/>
                    </a:lnTo>
                    <a:lnTo>
                      <a:pt x="48464" y="27567"/>
                    </a:lnTo>
                    <a:lnTo>
                      <a:pt x="48406" y="26890"/>
                    </a:lnTo>
                    <a:lnTo>
                      <a:pt x="48309" y="26194"/>
                    </a:lnTo>
                    <a:lnTo>
                      <a:pt x="48193" y="25498"/>
                    </a:lnTo>
                    <a:lnTo>
                      <a:pt x="48077" y="24803"/>
                    </a:lnTo>
                    <a:lnTo>
                      <a:pt x="48193" y="24745"/>
                    </a:lnTo>
                    <a:lnTo>
                      <a:pt x="48309" y="24667"/>
                    </a:lnTo>
                    <a:lnTo>
                      <a:pt x="48406" y="24590"/>
                    </a:lnTo>
                    <a:lnTo>
                      <a:pt x="48483" y="24474"/>
                    </a:lnTo>
                    <a:lnTo>
                      <a:pt x="48560" y="24358"/>
                    </a:lnTo>
                    <a:lnTo>
                      <a:pt x="48599" y="24223"/>
                    </a:lnTo>
                    <a:lnTo>
                      <a:pt x="48638" y="24068"/>
                    </a:lnTo>
                    <a:lnTo>
                      <a:pt x="48638" y="23894"/>
                    </a:lnTo>
                    <a:lnTo>
                      <a:pt x="48541" y="22811"/>
                    </a:lnTo>
                    <a:lnTo>
                      <a:pt x="48425" y="21748"/>
                    </a:lnTo>
                    <a:lnTo>
                      <a:pt x="48290" y="20685"/>
                    </a:lnTo>
                    <a:lnTo>
                      <a:pt x="48135" y="19622"/>
                    </a:lnTo>
                    <a:lnTo>
                      <a:pt x="47806" y="17495"/>
                    </a:lnTo>
                    <a:lnTo>
                      <a:pt x="47652" y="16432"/>
                    </a:lnTo>
                    <a:lnTo>
                      <a:pt x="47517" y="15369"/>
                    </a:lnTo>
                    <a:lnTo>
                      <a:pt x="47517" y="15195"/>
                    </a:lnTo>
                    <a:lnTo>
                      <a:pt x="47517" y="15040"/>
                    </a:lnTo>
                    <a:lnTo>
                      <a:pt x="47517" y="14924"/>
                    </a:lnTo>
                    <a:lnTo>
                      <a:pt x="47478" y="14789"/>
                    </a:lnTo>
                    <a:lnTo>
                      <a:pt x="47439" y="14673"/>
                    </a:lnTo>
                    <a:lnTo>
                      <a:pt x="47323" y="13513"/>
                    </a:lnTo>
                    <a:lnTo>
                      <a:pt x="47265" y="12914"/>
                    </a:lnTo>
                    <a:lnTo>
                      <a:pt x="47246" y="12334"/>
                    </a:lnTo>
                    <a:lnTo>
                      <a:pt x="47227" y="12179"/>
                    </a:lnTo>
                    <a:lnTo>
                      <a:pt x="47188" y="12025"/>
                    </a:lnTo>
                    <a:lnTo>
                      <a:pt x="47130" y="11909"/>
                    </a:lnTo>
                    <a:lnTo>
                      <a:pt x="47072" y="11793"/>
                    </a:lnTo>
                    <a:lnTo>
                      <a:pt x="46995" y="10439"/>
                    </a:lnTo>
                    <a:lnTo>
                      <a:pt x="46937" y="9086"/>
                    </a:lnTo>
                    <a:lnTo>
                      <a:pt x="46917" y="8622"/>
                    </a:lnTo>
                    <a:lnTo>
                      <a:pt x="46840" y="8178"/>
                    </a:lnTo>
                    <a:lnTo>
                      <a:pt x="46879" y="7617"/>
                    </a:lnTo>
                    <a:lnTo>
                      <a:pt x="46879" y="7057"/>
                    </a:lnTo>
                    <a:lnTo>
                      <a:pt x="46917" y="6979"/>
                    </a:lnTo>
                    <a:lnTo>
                      <a:pt x="46956" y="6883"/>
                    </a:lnTo>
                    <a:lnTo>
                      <a:pt x="46975" y="6786"/>
                    </a:lnTo>
                    <a:lnTo>
                      <a:pt x="46995" y="6689"/>
                    </a:lnTo>
                    <a:lnTo>
                      <a:pt x="46995" y="5916"/>
                    </a:lnTo>
                    <a:lnTo>
                      <a:pt x="47033" y="5123"/>
                    </a:lnTo>
                    <a:lnTo>
                      <a:pt x="47072" y="3577"/>
                    </a:lnTo>
                    <a:lnTo>
                      <a:pt x="47072" y="2804"/>
                    </a:lnTo>
                    <a:lnTo>
                      <a:pt x="47033" y="2030"/>
                    </a:lnTo>
                    <a:lnTo>
                      <a:pt x="46975" y="1257"/>
                    </a:lnTo>
                    <a:lnTo>
                      <a:pt x="46937" y="871"/>
                    </a:lnTo>
                    <a:lnTo>
                      <a:pt x="46879" y="484"/>
                    </a:lnTo>
                    <a:lnTo>
                      <a:pt x="46840" y="368"/>
                    </a:lnTo>
                    <a:lnTo>
                      <a:pt x="46782" y="252"/>
                    </a:lnTo>
                    <a:lnTo>
                      <a:pt x="46724" y="175"/>
                    </a:lnTo>
                    <a:lnTo>
                      <a:pt x="46627" y="97"/>
                    </a:lnTo>
                    <a:lnTo>
                      <a:pt x="46550" y="59"/>
                    </a:lnTo>
                    <a:lnTo>
                      <a:pt x="46434" y="20"/>
                    </a:lnTo>
                    <a:lnTo>
                      <a:pt x="463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4476975" y="-2886200"/>
                <a:ext cx="601700" cy="621525"/>
              </a:xfrm>
              <a:custGeom>
                <a:avLst/>
                <a:gdLst/>
                <a:ahLst/>
                <a:cxnLst/>
                <a:rect l="l" t="t" r="r" b="b"/>
                <a:pathLst>
                  <a:path w="24068" h="24861" extrusionOk="0">
                    <a:moveTo>
                      <a:pt x="12585" y="1"/>
                    </a:moveTo>
                    <a:lnTo>
                      <a:pt x="12179" y="20"/>
                    </a:lnTo>
                    <a:lnTo>
                      <a:pt x="11754" y="78"/>
                    </a:lnTo>
                    <a:lnTo>
                      <a:pt x="11348" y="136"/>
                    </a:lnTo>
                    <a:lnTo>
                      <a:pt x="10942" y="233"/>
                    </a:lnTo>
                    <a:lnTo>
                      <a:pt x="10555" y="330"/>
                    </a:lnTo>
                    <a:lnTo>
                      <a:pt x="10149" y="426"/>
                    </a:lnTo>
                    <a:lnTo>
                      <a:pt x="9763" y="562"/>
                    </a:lnTo>
                    <a:lnTo>
                      <a:pt x="9395" y="697"/>
                    </a:lnTo>
                    <a:lnTo>
                      <a:pt x="9009" y="832"/>
                    </a:lnTo>
                    <a:lnTo>
                      <a:pt x="8642" y="987"/>
                    </a:lnTo>
                    <a:lnTo>
                      <a:pt x="8274" y="1161"/>
                    </a:lnTo>
                    <a:lnTo>
                      <a:pt x="7907" y="1354"/>
                    </a:lnTo>
                    <a:lnTo>
                      <a:pt x="7540" y="1547"/>
                    </a:lnTo>
                    <a:lnTo>
                      <a:pt x="7192" y="1741"/>
                    </a:lnTo>
                    <a:lnTo>
                      <a:pt x="6844" y="1953"/>
                    </a:lnTo>
                    <a:lnTo>
                      <a:pt x="6496" y="2185"/>
                    </a:lnTo>
                    <a:lnTo>
                      <a:pt x="6148" y="2417"/>
                    </a:lnTo>
                    <a:lnTo>
                      <a:pt x="5491" y="2920"/>
                    </a:lnTo>
                    <a:lnTo>
                      <a:pt x="4872" y="3461"/>
                    </a:lnTo>
                    <a:lnTo>
                      <a:pt x="4273" y="4022"/>
                    </a:lnTo>
                    <a:lnTo>
                      <a:pt x="3693" y="4621"/>
                    </a:lnTo>
                    <a:lnTo>
                      <a:pt x="3152" y="5259"/>
                    </a:lnTo>
                    <a:lnTo>
                      <a:pt x="2649" y="5916"/>
                    </a:lnTo>
                    <a:lnTo>
                      <a:pt x="2185" y="6593"/>
                    </a:lnTo>
                    <a:lnTo>
                      <a:pt x="1760" y="7289"/>
                    </a:lnTo>
                    <a:lnTo>
                      <a:pt x="1373" y="8023"/>
                    </a:lnTo>
                    <a:lnTo>
                      <a:pt x="1199" y="8391"/>
                    </a:lnTo>
                    <a:lnTo>
                      <a:pt x="1044" y="8758"/>
                    </a:lnTo>
                    <a:lnTo>
                      <a:pt x="890" y="9125"/>
                    </a:lnTo>
                    <a:lnTo>
                      <a:pt x="735" y="9512"/>
                    </a:lnTo>
                    <a:lnTo>
                      <a:pt x="600" y="9899"/>
                    </a:lnTo>
                    <a:lnTo>
                      <a:pt x="484" y="10266"/>
                    </a:lnTo>
                    <a:lnTo>
                      <a:pt x="387" y="10652"/>
                    </a:lnTo>
                    <a:lnTo>
                      <a:pt x="291" y="11039"/>
                    </a:lnTo>
                    <a:lnTo>
                      <a:pt x="213" y="11445"/>
                    </a:lnTo>
                    <a:lnTo>
                      <a:pt x="136" y="11832"/>
                    </a:lnTo>
                    <a:lnTo>
                      <a:pt x="78" y="12218"/>
                    </a:lnTo>
                    <a:lnTo>
                      <a:pt x="39" y="12605"/>
                    </a:lnTo>
                    <a:lnTo>
                      <a:pt x="20" y="13011"/>
                    </a:lnTo>
                    <a:lnTo>
                      <a:pt x="1" y="13397"/>
                    </a:lnTo>
                    <a:lnTo>
                      <a:pt x="1" y="13803"/>
                    </a:lnTo>
                    <a:lnTo>
                      <a:pt x="20" y="14190"/>
                    </a:lnTo>
                    <a:lnTo>
                      <a:pt x="39" y="14577"/>
                    </a:lnTo>
                    <a:lnTo>
                      <a:pt x="97" y="14983"/>
                    </a:lnTo>
                    <a:lnTo>
                      <a:pt x="155" y="15369"/>
                    </a:lnTo>
                    <a:lnTo>
                      <a:pt x="233" y="15756"/>
                    </a:lnTo>
                    <a:lnTo>
                      <a:pt x="310" y="16143"/>
                    </a:lnTo>
                    <a:lnTo>
                      <a:pt x="426" y="16529"/>
                    </a:lnTo>
                    <a:lnTo>
                      <a:pt x="542" y="16916"/>
                    </a:lnTo>
                    <a:lnTo>
                      <a:pt x="677" y="17302"/>
                    </a:lnTo>
                    <a:lnTo>
                      <a:pt x="851" y="17670"/>
                    </a:lnTo>
                    <a:lnTo>
                      <a:pt x="1025" y="18037"/>
                    </a:lnTo>
                    <a:lnTo>
                      <a:pt x="1199" y="18424"/>
                    </a:lnTo>
                    <a:lnTo>
                      <a:pt x="1412" y="18772"/>
                    </a:lnTo>
                    <a:lnTo>
                      <a:pt x="1644" y="19139"/>
                    </a:lnTo>
                    <a:lnTo>
                      <a:pt x="1895" y="19506"/>
                    </a:lnTo>
                    <a:lnTo>
                      <a:pt x="2146" y="19854"/>
                    </a:lnTo>
                    <a:lnTo>
                      <a:pt x="2436" y="20202"/>
                    </a:lnTo>
                    <a:lnTo>
                      <a:pt x="2842" y="20666"/>
                    </a:lnTo>
                    <a:lnTo>
                      <a:pt x="3267" y="21053"/>
                    </a:lnTo>
                    <a:lnTo>
                      <a:pt x="3441" y="21323"/>
                    </a:lnTo>
                    <a:lnTo>
                      <a:pt x="3635" y="21594"/>
                    </a:lnTo>
                    <a:lnTo>
                      <a:pt x="3828" y="21845"/>
                    </a:lnTo>
                    <a:lnTo>
                      <a:pt x="4041" y="22077"/>
                    </a:lnTo>
                    <a:lnTo>
                      <a:pt x="4253" y="22309"/>
                    </a:lnTo>
                    <a:lnTo>
                      <a:pt x="4466" y="22522"/>
                    </a:lnTo>
                    <a:lnTo>
                      <a:pt x="4698" y="22734"/>
                    </a:lnTo>
                    <a:lnTo>
                      <a:pt x="4930" y="22928"/>
                    </a:lnTo>
                    <a:lnTo>
                      <a:pt x="5162" y="23102"/>
                    </a:lnTo>
                    <a:lnTo>
                      <a:pt x="5413" y="23276"/>
                    </a:lnTo>
                    <a:lnTo>
                      <a:pt x="5897" y="23604"/>
                    </a:lnTo>
                    <a:lnTo>
                      <a:pt x="6418" y="23875"/>
                    </a:lnTo>
                    <a:lnTo>
                      <a:pt x="6960" y="24126"/>
                    </a:lnTo>
                    <a:lnTo>
                      <a:pt x="7520" y="24320"/>
                    </a:lnTo>
                    <a:lnTo>
                      <a:pt x="8100" y="24494"/>
                    </a:lnTo>
                    <a:lnTo>
                      <a:pt x="8680" y="24610"/>
                    </a:lnTo>
                    <a:lnTo>
                      <a:pt x="9279" y="24706"/>
                    </a:lnTo>
                    <a:lnTo>
                      <a:pt x="9879" y="24764"/>
                    </a:lnTo>
                    <a:lnTo>
                      <a:pt x="10497" y="24784"/>
                    </a:lnTo>
                    <a:lnTo>
                      <a:pt x="11116" y="24784"/>
                    </a:lnTo>
                    <a:lnTo>
                      <a:pt x="11754" y="24745"/>
                    </a:lnTo>
                    <a:lnTo>
                      <a:pt x="11986" y="24803"/>
                    </a:lnTo>
                    <a:lnTo>
                      <a:pt x="12218" y="24842"/>
                    </a:lnTo>
                    <a:lnTo>
                      <a:pt x="12643" y="24861"/>
                    </a:lnTo>
                    <a:lnTo>
                      <a:pt x="13068" y="24842"/>
                    </a:lnTo>
                    <a:lnTo>
                      <a:pt x="13474" y="24784"/>
                    </a:lnTo>
                    <a:lnTo>
                      <a:pt x="13880" y="24706"/>
                    </a:lnTo>
                    <a:lnTo>
                      <a:pt x="14267" y="24610"/>
                    </a:lnTo>
                    <a:lnTo>
                      <a:pt x="14654" y="24474"/>
                    </a:lnTo>
                    <a:lnTo>
                      <a:pt x="15021" y="24300"/>
                    </a:lnTo>
                    <a:lnTo>
                      <a:pt x="15388" y="24107"/>
                    </a:lnTo>
                    <a:lnTo>
                      <a:pt x="15697" y="24049"/>
                    </a:lnTo>
                    <a:lnTo>
                      <a:pt x="16007" y="23991"/>
                    </a:lnTo>
                    <a:lnTo>
                      <a:pt x="16316" y="23894"/>
                    </a:lnTo>
                    <a:lnTo>
                      <a:pt x="16625" y="23798"/>
                    </a:lnTo>
                    <a:lnTo>
                      <a:pt x="16915" y="23701"/>
                    </a:lnTo>
                    <a:lnTo>
                      <a:pt x="17225" y="23566"/>
                    </a:lnTo>
                    <a:lnTo>
                      <a:pt x="17495" y="23430"/>
                    </a:lnTo>
                    <a:lnTo>
                      <a:pt x="17785" y="23295"/>
                    </a:lnTo>
                    <a:lnTo>
                      <a:pt x="18056" y="23121"/>
                    </a:lnTo>
                    <a:lnTo>
                      <a:pt x="18326" y="22947"/>
                    </a:lnTo>
                    <a:lnTo>
                      <a:pt x="18597" y="22754"/>
                    </a:lnTo>
                    <a:lnTo>
                      <a:pt x="18848" y="22541"/>
                    </a:lnTo>
                    <a:lnTo>
                      <a:pt x="19080" y="22328"/>
                    </a:lnTo>
                    <a:lnTo>
                      <a:pt x="19312" y="22097"/>
                    </a:lnTo>
                    <a:lnTo>
                      <a:pt x="19544" y="21845"/>
                    </a:lnTo>
                    <a:lnTo>
                      <a:pt x="19757" y="21575"/>
                    </a:lnTo>
                    <a:lnTo>
                      <a:pt x="19834" y="21478"/>
                    </a:lnTo>
                    <a:lnTo>
                      <a:pt x="19892" y="21381"/>
                    </a:lnTo>
                    <a:lnTo>
                      <a:pt x="20221" y="21111"/>
                    </a:lnTo>
                    <a:lnTo>
                      <a:pt x="20530" y="20821"/>
                    </a:lnTo>
                    <a:lnTo>
                      <a:pt x="20859" y="20531"/>
                    </a:lnTo>
                    <a:lnTo>
                      <a:pt x="21149" y="20241"/>
                    </a:lnTo>
                    <a:lnTo>
                      <a:pt x="21439" y="19931"/>
                    </a:lnTo>
                    <a:lnTo>
                      <a:pt x="21729" y="19622"/>
                    </a:lnTo>
                    <a:lnTo>
                      <a:pt x="21999" y="19293"/>
                    </a:lnTo>
                    <a:lnTo>
                      <a:pt x="22251" y="18965"/>
                    </a:lnTo>
                    <a:lnTo>
                      <a:pt x="22483" y="18636"/>
                    </a:lnTo>
                    <a:lnTo>
                      <a:pt x="22695" y="18308"/>
                    </a:lnTo>
                    <a:lnTo>
                      <a:pt x="22889" y="17940"/>
                    </a:lnTo>
                    <a:lnTo>
                      <a:pt x="23063" y="17592"/>
                    </a:lnTo>
                    <a:lnTo>
                      <a:pt x="23237" y="17206"/>
                    </a:lnTo>
                    <a:lnTo>
                      <a:pt x="23372" y="16838"/>
                    </a:lnTo>
                    <a:lnTo>
                      <a:pt x="23507" y="16432"/>
                    </a:lnTo>
                    <a:lnTo>
                      <a:pt x="23623" y="16027"/>
                    </a:lnTo>
                    <a:lnTo>
                      <a:pt x="23739" y="15621"/>
                    </a:lnTo>
                    <a:lnTo>
                      <a:pt x="23816" y="15215"/>
                    </a:lnTo>
                    <a:lnTo>
                      <a:pt x="23894" y="14789"/>
                    </a:lnTo>
                    <a:lnTo>
                      <a:pt x="23952" y="14364"/>
                    </a:lnTo>
                    <a:lnTo>
                      <a:pt x="24010" y="13939"/>
                    </a:lnTo>
                    <a:lnTo>
                      <a:pt x="24029" y="13513"/>
                    </a:lnTo>
                    <a:lnTo>
                      <a:pt x="24048" y="13069"/>
                    </a:lnTo>
                    <a:lnTo>
                      <a:pt x="24068" y="12624"/>
                    </a:lnTo>
                    <a:lnTo>
                      <a:pt x="24048" y="12199"/>
                    </a:lnTo>
                    <a:lnTo>
                      <a:pt x="24029" y="11754"/>
                    </a:lnTo>
                    <a:lnTo>
                      <a:pt x="24010" y="11329"/>
                    </a:lnTo>
                    <a:lnTo>
                      <a:pt x="23952" y="10884"/>
                    </a:lnTo>
                    <a:lnTo>
                      <a:pt x="23913" y="10459"/>
                    </a:lnTo>
                    <a:lnTo>
                      <a:pt x="23836" y="10034"/>
                    </a:lnTo>
                    <a:lnTo>
                      <a:pt x="23758" y="9609"/>
                    </a:lnTo>
                    <a:lnTo>
                      <a:pt x="23681" y="9183"/>
                    </a:lnTo>
                    <a:lnTo>
                      <a:pt x="23565" y="8777"/>
                    </a:lnTo>
                    <a:lnTo>
                      <a:pt x="23468" y="8371"/>
                    </a:lnTo>
                    <a:lnTo>
                      <a:pt x="23353" y="7965"/>
                    </a:lnTo>
                    <a:lnTo>
                      <a:pt x="23217" y="7579"/>
                    </a:lnTo>
                    <a:lnTo>
                      <a:pt x="23082" y="7192"/>
                    </a:lnTo>
                    <a:lnTo>
                      <a:pt x="22927" y="6825"/>
                    </a:lnTo>
                    <a:lnTo>
                      <a:pt x="22773" y="6458"/>
                    </a:lnTo>
                    <a:lnTo>
                      <a:pt x="22599" y="6110"/>
                    </a:lnTo>
                    <a:lnTo>
                      <a:pt x="22405" y="5742"/>
                    </a:lnTo>
                    <a:lnTo>
                      <a:pt x="22193" y="5375"/>
                    </a:lnTo>
                    <a:lnTo>
                      <a:pt x="21980" y="5027"/>
                    </a:lnTo>
                    <a:lnTo>
                      <a:pt x="21729" y="4679"/>
                    </a:lnTo>
                    <a:lnTo>
                      <a:pt x="21477" y="4350"/>
                    </a:lnTo>
                    <a:lnTo>
                      <a:pt x="21207" y="4022"/>
                    </a:lnTo>
                    <a:lnTo>
                      <a:pt x="20917" y="3693"/>
                    </a:lnTo>
                    <a:lnTo>
                      <a:pt x="20627" y="3384"/>
                    </a:lnTo>
                    <a:lnTo>
                      <a:pt x="20318" y="3094"/>
                    </a:lnTo>
                    <a:lnTo>
                      <a:pt x="20008" y="2804"/>
                    </a:lnTo>
                    <a:lnTo>
                      <a:pt x="19680" y="2514"/>
                    </a:lnTo>
                    <a:lnTo>
                      <a:pt x="19332" y="2263"/>
                    </a:lnTo>
                    <a:lnTo>
                      <a:pt x="18984" y="2011"/>
                    </a:lnTo>
                    <a:lnTo>
                      <a:pt x="18616" y="1760"/>
                    </a:lnTo>
                    <a:lnTo>
                      <a:pt x="18249" y="1528"/>
                    </a:lnTo>
                    <a:lnTo>
                      <a:pt x="17882" y="1315"/>
                    </a:lnTo>
                    <a:lnTo>
                      <a:pt x="17495" y="1122"/>
                    </a:lnTo>
                    <a:lnTo>
                      <a:pt x="17109" y="948"/>
                    </a:lnTo>
                    <a:lnTo>
                      <a:pt x="16722" y="774"/>
                    </a:lnTo>
                    <a:lnTo>
                      <a:pt x="16316" y="620"/>
                    </a:lnTo>
                    <a:lnTo>
                      <a:pt x="15910" y="484"/>
                    </a:lnTo>
                    <a:lnTo>
                      <a:pt x="15504" y="349"/>
                    </a:lnTo>
                    <a:lnTo>
                      <a:pt x="15098" y="252"/>
                    </a:lnTo>
                    <a:lnTo>
                      <a:pt x="14692" y="156"/>
                    </a:lnTo>
                    <a:lnTo>
                      <a:pt x="14267" y="98"/>
                    </a:lnTo>
                    <a:lnTo>
                      <a:pt x="13842" y="40"/>
                    </a:lnTo>
                    <a:lnTo>
                      <a:pt x="13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4127075" y="-3432300"/>
                <a:ext cx="1212100" cy="259550"/>
              </a:xfrm>
              <a:custGeom>
                <a:avLst/>
                <a:gdLst/>
                <a:ahLst/>
                <a:cxnLst/>
                <a:rect l="l" t="t" r="r" b="b"/>
                <a:pathLst>
                  <a:path w="48484" h="10382" extrusionOk="0">
                    <a:moveTo>
                      <a:pt x="27335" y="1"/>
                    </a:moveTo>
                    <a:lnTo>
                      <a:pt x="27277" y="20"/>
                    </a:lnTo>
                    <a:lnTo>
                      <a:pt x="27219" y="59"/>
                    </a:lnTo>
                    <a:lnTo>
                      <a:pt x="27161" y="97"/>
                    </a:lnTo>
                    <a:lnTo>
                      <a:pt x="27122" y="155"/>
                    </a:lnTo>
                    <a:lnTo>
                      <a:pt x="27103" y="213"/>
                    </a:lnTo>
                    <a:lnTo>
                      <a:pt x="27084" y="329"/>
                    </a:lnTo>
                    <a:lnTo>
                      <a:pt x="27103" y="465"/>
                    </a:lnTo>
                    <a:lnTo>
                      <a:pt x="27122" y="523"/>
                    </a:lnTo>
                    <a:lnTo>
                      <a:pt x="27161" y="581"/>
                    </a:lnTo>
                    <a:lnTo>
                      <a:pt x="27219" y="619"/>
                    </a:lnTo>
                    <a:lnTo>
                      <a:pt x="27277" y="658"/>
                    </a:lnTo>
                    <a:lnTo>
                      <a:pt x="27335" y="677"/>
                    </a:lnTo>
                    <a:lnTo>
                      <a:pt x="27412" y="697"/>
                    </a:lnTo>
                    <a:lnTo>
                      <a:pt x="29481" y="774"/>
                    </a:lnTo>
                    <a:lnTo>
                      <a:pt x="31530" y="813"/>
                    </a:lnTo>
                    <a:lnTo>
                      <a:pt x="33598" y="832"/>
                    </a:lnTo>
                    <a:lnTo>
                      <a:pt x="37097" y="832"/>
                    </a:lnTo>
                    <a:lnTo>
                      <a:pt x="37832" y="851"/>
                    </a:lnTo>
                    <a:lnTo>
                      <a:pt x="38566" y="871"/>
                    </a:lnTo>
                    <a:lnTo>
                      <a:pt x="39282" y="909"/>
                    </a:lnTo>
                    <a:lnTo>
                      <a:pt x="40016" y="948"/>
                    </a:lnTo>
                    <a:lnTo>
                      <a:pt x="40731" y="1045"/>
                    </a:lnTo>
                    <a:lnTo>
                      <a:pt x="41447" y="1141"/>
                    </a:lnTo>
                    <a:lnTo>
                      <a:pt x="42046" y="1257"/>
                    </a:lnTo>
                    <a:lnTo>
                      <a:pt x="42607" y="1393"/>
                    </a:lnTo>
                    <a:lnTo>
                      <a:pt x="43186" y="1567"/>
                    </a:lnTo>
                    <a:lnTo>
                      <a:pt x="43728" y="1779"/>
                    </a:lnTo>
                    <a:lnTo>
                      <a:pt x="44269" y="1992"/>
                    </a:lnTo>
                    <a:lnTo>
                      <a:pt x="44810" y="2262"/>
                    </a:lnTo>
                    <a:lnTo>
                      <a:pt x="45313" y="2552"/>
                    </a:lnTo>
                    <a:lnTo>
                      <a:pt x="45816" y="2881"/>
                    </a:lnTo>
                    <a:lnTo>
                      <a:pt x="46395" y="3268"/>
                    </a:lnTo>
                    <a:lnTo>
                      <a:pt x="46724" y="3519"/>
                    </a:lnTo>
                    <a:lnTo>
                      <a:pt x="47072" y="3790"/>
                    </a:lnTo>
                    <a:lnTo>
                      <a:pt x="47227" y="3925"/>
                    </a:lnTo>
                    <a:lnTo>
                      <a:pt x="47362" y="4080"/>
                    </a:lnTo>
                    <a:lnTo>
                      <a:pt x="47497" y="4234"/>
                    </a:lnTo>
                    <a:lnTo>
                      <a:pt x="47594" y="4389"/>
                    </a:lnTo>
                    <a:lnTo>
                      <a:pt x="47671" y="4544"/>
                    </a:lnTo>
                    <a:lnTo>
                      <a:pt x="47729" y="4679"/>
                    </a:lnTo>
                    <a:lnTo>
                      <a:pt x="47729" y="4834"/>
                    </a:lnTo>
                    <a:lnTo>
                      <a:pt x="47710" y="4988"/>
                    </a:lnTo>
                    <a:lnTo>
                      <a:pt x="47594" y="5259"/>
                    </a:lnTo>
                    <a:lnTo>
                      <a:pt x="47459" y="5529"/>
                    </a:lnTo>
                    <a:lnTo>
                      <a:pt x="47304" y="5742"/>
                    </a:lnTo>
                    <a:lnTo>
                      <a:pt x="47111" y="5955"/>
                    </a:lnTo>
                    <a:lnTo>
                      <a:pt x="46879" y="6129"/>
                    </a:lnTo>
                    <a:lnTo>
                      <a:pt x="46647" y="6283"/>
                    </a:lnTo>
                    <a:lnTo>
                      <a:pt x="46395" y="6438"/>
                    </a:lnTo>
                    <a:lnTo>
                      <a:pt x="46144" y="6554"/>
                    </a:lnTo>
                    <a:lnTo>
                      <a:pt x="45854" y="6670"/>
                    </a:lnTo>
                    <a:lnTo>
                      <a:pt x="45584" y="6767"/>
                    </a:lnTo>
                    <a:lnTo>
                      <a:pt x="45004" y="6941"/>
                    </a:lnTo>
                    <a:lnTo>
                      <a:pt x="43902" y="7211"/>
                    </a:lnTo>
                    <a:lnTo>
                      <a:pt x="42684" y="7540"/>
                    </a:lnTo>
                    <a:lnTo>
                      <a:pt x="41466" y="7830"/>
                    </a:lnTo>
                    <a:lnTo>
                      <a:pt x="40229" y="8101"/>
                    </a:lnTo>
                    <a:lnTo>
                      <a:pt x="38992" y="8332"/>
                    </a:lnTo>
                    <a:lnTo>
                      <a:pt x="37754" y="8564"/>
                    </a:lnTo>
                    <a:lnTo>
                      <a:pt x="36517" y="8758"/>
                    </a:lnTo>
                    <a:lnTo>
                      <a:pt x="35280" y="8932"/>
                    </a:lnTo>
                    <a:lnTo>
                      <a:pt x="34043" y="9086"/>
                    </a:lnTo>
                    <a:lnTo>
                      <a:pt x="32786" y="9222"/>
                    </a:lnTo>
                    <a:lnTo>
                      <a:pt x="31549" y="9338"/>
                    </a:lnTo>
                    <a:lnTo>
                      <a:pt x="30293" y="9454"/>
                    </a:lnTo>
                    <a:lnTo>
                      <a:pt x="29055" y="9531"/>
                    </a:lnTo>
                    <a:lnTo>
                      <a:pt x="27799" y="9589"/>
                    </a:lnTo>
                    <a:lnTo>
                      <a:pt x="26542" y="9647"/>
                    </a:lnTo>
                    <a:lnTo>
                      <a:pt x="25286" y="9666"/>
                    </a:lnTo>
                    <a:lnTo>
                      <a:pt x="24029" y="9686"/>
                    </a:lnTo>
                    <a:lnTo>
                      <a:pt x="22773" y="9705"/>
                    </a:lnTo>
                    <a:lnTo>
                      <a:pt x="21516" y="9686"/>
                    </a:lnTo>
                    <a:lnTo>
                      <a:pt x="19003" y="9647"/>
                    </a:lnTo>
                    <a:lnTo>
                      <a:pt x="16471" y="9570"/>
                    </a:lnTo>
                    <a:lnTo>
                      <a:pt x="13958" y="9434"/>
                    </a:lnTo>
                    <a:lnTo>
                      <a:pt x="11445" y="9299"/>
                    </a:lnTo>
                    <a:lnTo>
                      <a:pt x="8951" y="9125"/>
                    </a:lnTo>
                    <a:lnTo>
                      <a:pt x="3944" y="8758"/>
                    </a:lnTo>
                    <a:lnTo>
                      <a:pt x="3306" y="8719"/>
                    </a:lnTo>
                    <a:lnTo>
                      <a:pt x="2997" y="8680"/>
                    </a:lnTo>
                    <a:lnTo>
                      <a:pt x="2688" y="8642"/>
                    </a:lnTo>
                    <a:lnTo>
                      <a:pt x="2379" y="8564"/>
                    </a:lnTo>
                    <a:lnTo>
                      <a:pt x="2089" y="8468"/>
                    </a:lnTo>
                    <a:lnTo>
                      <a:pt x="1799" y="8352"/>
                    </a:lnTo>
                    <a:lnTo>
                      <a:pt x="1644" y="8255"/>
                    </a:lnTo>
                    <a:lnTo>
                      <a:pt x="1509" y="8159"/>
                    </a:lnTo>
                    <a:lnTo>
                      <a:pt x="1277" y="7965"/>
                    </a:lnTo>
                    <a:lnTo>
                      <a:pt x="1083" y="7772"/>
                    </a:lnTo>
                    <a:lnTo>
                      <a:pt x="929" y="7559"/>
                    </a:lnTo>
                    <a:lnTo>
                      <a:pt x="832" y="7327"/>
                    </a:lnTo>
                    <a:lnTo>
                      <a:pt x="793" y="7095"/>
                    </a:lnTo>
                    <a:lnTo>
                      <a:pt x="774" y="6844"/>
                    </a:lnTo>
                    <a:lnTo>
                      <a:pt x="774" y="6573"/>
                    </a:lnTo>
                    <a:lnTo>
                      <a:pt x="832" y="6264"/>
                    </a:lnTo>
                    <a:lnTo>
                      <a:pt x="871" y="6109"/>
                    </a:lnTo>
                    <a:lnTo>
                      <a:pt x="929" y="5955"/>
                    </a:lnTo>
                    <a:lnTo>
                      <a:pt x="987" y="5800"/>
                    </a:lnTo>
                    <a:lnTo>
                      <a:pt x="1083" y="5684"/>
                    </a:lnTo>
                    <a:lnTo>
                      <a:pt x="1161" y="5549"/>
                    </a:lnTo>
                    <a:lnTo>
                      <a:pt x="1277" y="5452"/>
                    </a:lnTo>
                    <a:lnTo>
                      <a:pt x="1509" y="5239"/>
                    </a:lnTo>
                    <a:lnTo>
                      <a:pt x="1760" y="5066"/>
                    </a:lnTo>
                    <a:lnTo>
                      <a:pt x="2031" y="4911"/>
                    </a:lnTo>
                    <a:lnTo>
                      <a:pt x="2611" y="4621"/>
                    </a:lnTo>
                    <a:lnTo>
                      <a:pt x="3248" y="4312"/>
                    </a:lnTo>
                    <a:lnTo>
                      <a:pt x="3867" y="4022"/>
                    </a:lnTo>
                    <a:lnTo>
                      <a:pt x="4524" y="3751"/>
                    </a:lnTo>
                    <a:lnTo>
                      <a:pt x="5162" y="3500"/>
                    </a:lnTo>
                    <a:lnTo>
                      <a:pt x="5800" y="3268"/>
                    </a:lnTo>
                    <a:lnTo>
                      <a:pt x="6419" y="3074"/>
                    </a:lnTo>
                    <a:lnTo>
                      <a:pt x="7057" y="2881"/>
                    </a:lnTo>
                    <a:lnTo>
                      <a:pt x="7695" y="2707"/>
                    </a:lnTo>
                    <a:lnTo>
                      <a:pt x="8333" y="2533"/>
                    </a:lnTo>
                    <a:lnTo>
                      <a:pt x="8970" y="2378"/>
                    </a:lnTo>
                    <a:lnTo>
                      <a:pt x="10266" y="2108"/>
                    </a:lnTo>
                    <a:lnTo>
                      <a:pt x="11561" y="1876"/>
                    </a:lnTo>
                    <a:lnTo>
                      <a:pt x="12856" y="1683"/>
                    </a:lnTo>
                    <a:lnTo>
                      <a:pt x="14171" y="1509"/>
                    </a:lnTo>
                    <a:lnTo>
                      <a:pt x="15485" y="1335"/>
                    </a:lnTo>
                    <a:lnTo>
                      <a:pt x="15562" y="1335"/>
                    </a:lnTo>
                    <a:lnTo>
                      <a:pt x="15620" y="1296"/>
                    </a:lnTo>
                    <a:lnTo>
                      <a:pt x="15678" y="1257"/>
                    </a:lnTo>
                    <a:lnTo>
                      <a:pt x="15736" y="1199"/>
                    </a:lnTo>
                    <a:lnTo>
                      <a:pt x="15775" y="1141"/>
                    </a:lnTo>
                    <a:lnTo>
                      <a:pt x="15794" y="1083"/>
                    </a:lnTo>
                    <a:lnTo>
                      <a:pt x="15814" y="967"/>
                    </a:lnTo>
                    <a:lnTo>
                      <a:pt x="15794" y="832"/>
                    </a:lnTo>
                    <a:lnTo>
                      <a:pt x="15775" y="774"/>
                    </a:lnTo>
                    <a:lnTo>
                      <a:pt x="15736" y="735"/>
                    </a:lnTo>
                    <a:lnTo>
                      <a:pt x="15678" y="697"/>
                    </a:lnTo>
                    <a:lnTo>
                      <a:pt x="15620" y="658"/>
                    </a:lnTo>
                    <a:lnTo>
                      <a:pt x="15562" y="639"/>
                    </a:lnTo>
                    <a:lnTo>
                      <a:pt x="15485" y="658"/>
                    </a:lnTo>
                    <a:lnTo>
                      <a:pt x="14209" y="793"/>
                    </a:lnTo>
                    <a:lnTo>
                      <a:pt x="12933" y="967"/>
                    </a:lnTo>
                    <a:lnTo>
                      <a:pt x="11657" y="1161"/>
                    </a:lnTo>
                    <a:lnTo>
                      <a:pt x="10401" y="1373"/>
                    </a:lnTo>
                    <a:lnTo>
                      <a:pt x="9144" y="1625"/>
                    </a:lnTo>
                    <a:lnTo>
                      <a:pt x="8507" y="1779"/>
                    </a:lnTo>
                    <a:lnTo>
                      <a:pt x="7888" y="1934"/>
                    </a:lnTo>
                    <a:lnTo>
                      <a:pt x="7269" y="2089"/>
                    </a:lnTo>
                    <a:lnTo>
                      <a:pt x="6651" y="2262"/>
                    </a:lnTo>
                    <a:lnTo>
                      <a:pt x="6051" y="2456"/>
                    </a:lnTo>
                    <a:lnTo>
                      <a:pt x="5433" y="2668"/>
                    </a:lnTo>
                    <a:lnTo>
                      <a:pt x="4853" y="2862"/>
                    </a:lnTo>
                    <a:lnTo>
                      <a:pt x="4292" y="3094"/>
                    </a:lnTo>
                    <a:lnTo>
                      <a:pt x="3712" y="3326"/>
                    </a:lnTo>
                    <a:lnTo>
                      <a:pt x="3152" y="3577"/>
                    </a:lnTo>
                    <a:lnTo>
                      <a:pt x="2611" y="3828"/>
                    </a:lnTo>
                    <a:lnTo>
                      <a:pt x="2050" y="4118"/>
                    </a:lnTo>
                    <a:lnTo>
                      <a:pt x="1528" y="4408"/>
                    </a:lnTo>
                    <a:lnTo>
                      <a:pt x="987" y="4737"/>
                    </a:lnTo>
                    <a:lnTo>
                      <a:pt x="851" y="4834"/>
                    </a:lnTo>
                    <a:lnTo>
                      <a:pt x="716" y="4969"/>
                    </a:lnTo>
                    <a:lnTo>
                      <a:pt x="581" y="5124"/>
                    </a:lnTo>
                    <a:lnTo>
                      <a:pt x="465" y="5297"/>
                    </a:lnTo>
                    <a:lnTo>
                      <a:pt x="349" y="5491"/>
                    </a:lnTo>
                    <a:lnTo>
                      <a:pt x="252" y="5684"/>
                    </a:lnTo>
                    <a:lnTo>
                      <a:pt x="175" y="5897"/>
                    </a:lnTo>
                    <a:lnTo>
                      <a:pt x="117" y="6109"/>
                    </a:lnTo>
                    <a:lnTo>
                      <a:pt x="59" y="6322"/>
                    </a:lnTo>
                    <a:lnTo>
                      <a:pt x="20" y="6554"/>
                    </a:lnTo>
                    <a:lnTo>
                      <a:pt x="1" y="6767"/>
                    </a:lnTo>
                    <a:lnTo>
                      <a:pt x="20" y="6979"/>
                    </a:lnTo>
                    <a:lnTo>
                      <a:pt x="39" y="7192"/>
                    </a:lnTo>
                    <a:lnTo>
                      <a:pt x="78" y="7385"/>
                    </a:lnTo>
                    <a:lnTo>
                      <a:pt x="136" y="7579"/>
                    </a:lnTo>
                    <a:lnTo>
                      <a:pt x="213" y="7733"/>
                    </a:lnTo>
                    <a:lnTo>
                      <a:pt x="349" y="7965"/>
                    </a:lnTo>
                    <a:lnTo>
                      <a:pt x="503" y="8178"/>
                    </a:lnTo>
                    <a:lnTo>
                      <a:pt x="677" y="8352"/>
                    </a:lnTo>
                    <a:lnTo>
                      <a:pt x="851" y="8526"/>
                    </a:lnTo>
                    <a:lnTo>
                      <a:pt x="1045" y="8680"/>
                    </a:lnTo>
                    <a:lnTo>
                      <a:pt x="1238" y="8796"/>
                    </a:lnTo>
                    <a:lnTo>
                      <a:pt x="1451" y="8912"/>
                    </a:lnTo>
                    <a:lnTo>
                      <a:pt x="1663" y="9009"/>
                    </a:lnTo>
                    <a:lnTo>
                      <a:pt x="1876" y="9106"/>
                    </a:lnTo>
                    <a:lnTo>
                      <a:pt x="2108" y="9183"/>
                    </a:lnTo>
                    <a:lnTo>
                      <a:pt x="2340" y="9241"/>
                    </a:lnTo>
                    <a:lnTo>
                      <a:pt x="2572" y="9299"/>
                    </a:lnTo>
                    <a:lnTo>
                      <a:pt x="3055" y="9376"/>
                    </a:lnTo>
                    <a:lnTo>
                      <a:pt x="3558" y="9415"/>
                    </a:lnTo>
                    <a:lnTo>
                      <a:pt x="6341" y="9628"/>
                    </a:lnTo>
                    <a:lnTo>
                      <a:pt x="9106" y="9821"/>
                    </a:lnTo>
                    <a:lnTo>
                      <a:pt x="11909" y="10014"/>
                    </a:lnTo>
                    <a:lnTo>
                      <a:pt x="14731" y="10169"/>
                    </a:lnTo>
                    <a:lnTo>
                      <a:pt x="17553" y="10285"/>
                    </a:lnTo>
                    <a:lnTo>
                      <a:pt x="18965" y="10324"/>
                    </a:lnTo>
                    <a:lnTo>
                      <a:pt x="20376" y="10362"/>
                    </a:lnTo>
                    <a:lnTo>
                      <a:pt x="21748" y="10382"/>
                    </a:lnTo>
                    <a:lnTo>
                      <a:pt x="23140" y="10382"/>
                    </a:lnTo>
                    <a:lnTo>
                      <a:pt x="24513" y="10362"/>
                    </a:lnTo>
                    <a:lnTo>
                      <a:pt x="25904" y="10343"/>
                    </a:lnTo>
                    <a:lnTo>
                      <a:pt x="27277" y="10285"/>
                    </a:lnTo>
                    <a:lnTo>
                      <a:pt x="28669" y="10227"/>
                    </a:lnTo>
                    <a:lnTo>
                      <a:pt x="30041" y="10150"/>
                    </a:lnTo>
                    <a:lnTo>
                      <a:pt x="31433" y="10034"/>
                    </a:lnTo>
                    <a:lnTo>
                      <a:pt x="32806" y="9918"/>
                    </a:lnTo>
                    <a:lnTo>
                      <a:pt x="34178" y="9763"/>
                    </a:lnTo>
                    <a:lnTo>
                      <a:pt x="35551" y="9589"/>
                    </a:lnTo>
                    <a:lnTo>
                      <a:pt x="36923" y="9396"/>
                    </a:lnTo>
                    <a:lnTo>
                      <a:pt x="38276" y="9164"/>
                    </a:lnTo>
                    <a:lnTo>
                      <a:pt x="39649" y="8912"/>
                    </a:lnTo>
                    <a:lnTo>
                      <a:pt x="41002" y="8642"/>
                    </a:lnTo>
                    <a:lnTo>
                      <a:pt x="42336" y="8332"/>
                    </a:lnTo>
                    <a:lnTo>
                      <a:pt x="43592" y="8023"/>
                    </a:lnTo>
                    <a:lnTo>
                      <a:pt x="44830" y="7675"/>
                    </a:lnTo>
                    <a:lnTo>
                      <a:pt x="45448" y="7521"/>
                    </a:lnTo>
                    <a:lnTo>
                      <a:pt x="46067" y="7327"/>
                    </a:lnTo>
                    <a:lnTo>
                      <a:pt x="46376" y="7231"/>
                    </a:lnTo>
                    <a:lnTo>
                      <a:pt x="46666" y="7095"/>
                    </a:lnTo>
                    <a:lnTo>
                      <a:pt x="46937" y="6941"/>
                    </a:lnTo>
                    <a:lnTo>
                      <a:pt x="47207" y="6767"/>
                    </a:lnTo>
                    <a:lnTo>
                      <a:pt x="47459" y="6535"/>
                    </a:lnTo>
                    <a:lnTo>
                      <a:pt x="47729" y="6264"/>
                    </a:lnTo>
                    <a:lnTo>
                      <a:pt x="47981" y="5955"/>
                    </a:lnTo>
                    <a:lnTo>
                      <a:pt x="48097" y="5781"/>
                    </a:lnTo>
                    <a:lnTo>
                      <a:pt x="48213" y="5607"/>
                    </a:lnTo>
                    <a:lnTo>
                      <a:pt x="48309" y="5413"/>
                    </a:lnTo>
                    <a:lnTo>
                      <a:pt x="48387" y="5239"/>
                    </a:lnTo>
                    <a:lnTo>
                      <a:pt x="48425" y="5046"/>
                    </a:lnTo>
                    <a:lnTo>
                      <a:pt x="48464" y="4872"/>
                    </a:lnTo>
                    <a:lnTo>
                      <a:pt x="48483" y="4679"/>
                    </a:lnTo>
                    <a:lnTo>
                      <a:pt x="48464" y="4505"/>
                    </a:lnTo>
                    <a:lnTo>
                      <a:pt x="48406" y="4312"/>
                    </a:lnTo>
                    <a:lnTo>
                      <a:pt x="48329" y="4157"/>
                    </a:lnTo>
                    <a:lnTo>
                      <a:pt x="48213" y="4002"/>
                    </a:lnTo>
                    <a:lnTo>
                      <a:pt x="48097" y="3848"/>
                    </a:lnTo>
                    <a:lnTo>
                      <a:pt x="47961" y="3712"/>
                    </a:lnTo>
                    <a:lnTo>
                      <a:pt x="47807" y="3577"/>
                    </a:lnTo>
                    <a:lnTo>
                      <a:pt x="47497" y="3326"/>
                    </a:lnTo>
                    <a:lnTo>
                      <a:pt x="47207" y="3074"/>
                    </a:lnTo>
                    <a:lnTo>
                      <a:pt x="46647" y="2630"/>
                    </a:lnTo>
                    <a:lnTo>
                      <a:pt x="46067" y="2204"/>
                    </a:lnTo>
                    <a:lnTo>
                      <a:pt x="45506" y="1857"/>
                    </a:lnTo>
                    <a:lnTo>
                      <a:pt x="44926" y="1547"/>
                    </a:lnTo>
                    <a:lnTo>
                      <a:pt x="44327" y="1257"/>
                    </a:lnTo>
                    <a:lnTo>
                      <a:pt x="43728" y="1006"/>
                    </a:lnTo>
                    <a:lnTo>
                      <a:pt x="43341" y="890"/>
                    </a:lnTo>
                    <a:lnTo>
                      <a:pt x="42955" y="774"/>
                    </a:lnTo>
                    <a:lnTo>
                      <a:pt x="42568" y="658"/>
                    </a:lnTo>
                    <a:lnTo>
                      <a:pt x="42162" y="581"/>
                    </a:lnTo>
                    <a:lnTo>
                      <a:pt x="41369" y="426"/>
                    </a:lnTo>
                    <a:lnTo>
                      <a:pt x="40557" y="310"/>
                    </a:lnTo>
                    <a:lnTo>
                      <a:pt x="39746" y="252"/>
                    </a:lnTo>
                    <a:lnTo>
                      <a:pt x="38934" y="194"/>
                    </a:lnTo>
                    <a:lnTo>
                      <a:pt x="38122" y="175"/>
                    </a:lnTo>
                    <a:lnTo>
                      <a:pt x="37329" y="155"/>
                    </a:lnTo>
                    <a:lnTo>
                      <a:pt x="34835" y="136"/>
                    </a:lnTo>
                    <a:lnTo>
                      <a:pt x="32361" y="117"/>
                    </a:lnTo>
                    <a:lnTo>
                      <a:pt x="29887" y="78"/>
                    </a:lnTo>
                    <a:lnTo>
                      <a:pt x="28650" y="59"/>
                    </a:lnTo>
                    <a:lnTo>
                      <a:pt x="274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4656275" y="-3432300"/>
                <a:ext cx="164825" cy="24200"/>
              </a:xfrm>
              <a:custGeom>
                <a:avLst/>
                <a:gdLst/>
                <a:ahLst/>
                <a:cxnLst/>
                <a:rect l="l" t="t" r="r" b="b"/>
                <a:pathLst>
                  <a:path w="6593" h="968" extrusionOk="0">
                    <a:moveTo>
                      <a:pt x="5510" y="1"/>
                    </a:moveTo>
                    <a:lnTo>
                      <a:pt x="4775" y="20"/>
                    </a:lnTo>
                    <a:lnTo>
                      <a:pt x="3287" y="97"/>
                    </a:lnTo>
                    <a:lnTo>
                      <a:pt x="1798" y="175"/>
                    </a:lnTo>
                    <a:lnTo>
                      <a:pt x="329" y="271"/>
                    </a:lnTo>
                    <a:lnTo>
                      <a:pt x="252" y="291"/>
                    </a:lnTo>
                    <a:lnTo>
                      <a:pt x="174" y="310"/>
                    </a:lnTo>
                    <a:lnTo>
                      <a:pt x="116" y="349"/>
                    </a:lnTo>
                    <a:lnTo>
                      <a:pt x="78" y="407"/>
                    </a:lnTo>
                    <a:lnTo>
                      <a:pt x="39" y="465"/>
                    </a:lnTo>
                    <a:lnTo>
                      <a:pt x="20" y="523"/>
                    </a:lnTo>
                    <a:lnTo>
                      <a:pt x="0" y="658"/>
                    </a:lnTo>
                    <a:lnTo>
                      <a:pt x="20" y="774"/>
                    </a:lnTo>
                    <a:lnTo>
                      <a:pt x="39" y="832"/>
                    </a:lnTo>
                    <a:lnTo>
                      <a:pt x="78" y="890"/>
                    </a:lnTo>
                    <a:lnTo>
                      <a:pt x="116" y="929"/>
                    </a:lnTo>
                    <a:lnTo>
                      <a:pt x="174" y="948"/>
                    </a:lnTo>
                    <a:lnTo>
                      <a:pt x="252" y="967"/>
                    </a:lnTo>
                    <a:lnTo>
                      <a:pt x="329" y="967"/>
                    </a:lnTo>
                    <a:lnTo>
                      <a:pt x="1798" y="871"/>
                    </a:lnTo>
                    <a:lnTo>
                      <a:pt x="3287" y="774"/>
                    </a:lnTo>
                    <a:lnTo>
                      <a:pt x="4775" y="716"/>
                    </a:lnTo>
                    <a:lnTo>
                      <a:pt x="5510" y="697"/>
                    </a:lnTo>
                    <a:lnTo>
                      <a:pt x="6244" y="697"/>
                    </a:lnTo>
                    <a:lnTo>
                      <a:pt x="6322" y="677"/>
                    </a:lnTo>
                    <a:lnTo>
                      <a:pt x="6399" y="658"/>
                    </a:lnTo>
                    <a:lnTo>
                      <a:pt x="6457" y="639"/>
                    </a:lnTo>
                    <a:lnTo>
                      <a:pt x="6496" y="581"/>
                    </a:lnTo>
                    <a:lnTo>
                      <a:pt x="6534" y="542"/>
                    </a:lnTo>
                    <a:lnTo>
                      <a:pt x="6554" y="484"/>
                    </a:lnTo>
                    <a:lnTo>
                      <a:pt x="6592" y="349"/>
                    </a:lnTo>
                    <a:lnTo>
                      <a:pt x="6554" y="213"/>
                    </a:lnTo>
                    <a:lnTo>
                      <a:pt x="6534" y="155"/>
                    </a:lnTo>
                    <a:lnTo>
                      <a:pt x="6496" y="117"/>
                    </a:lnTo>
                    <a:lnTo>
                      <a:pt x="6457" y="59"/>
                    </a:lnTo>
                    <a:lnTo>
                      <a:pt x="6399" y="39"/>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4128525" y="-3313900"/>
                <a:ext cx="1208225" cy="229600"/>
              </a:xfrm>
              <a:custGeom>
                <a:avLst/>
                <a:gdLst/>
                <a:ahLst/>
                <a:cxnLst/>
                <a:rect l="l" t="t" r="r" b="b"/>
                <a:pathLst>
                  <a:path w="48329" h="9184" extrusionOk="0">
                    <a:moveTo>
                      <a:pt x="47710" y="1"/>
                    </a:moveTo>
                    <a:lnTo>
                      <a:pt x="47594" y="59"/>
                    </a:lnTo>
                    <a:lnTo>
                      <a:pt x="47555" y="98"/>
                    </a:lnTo>
                    <a:lnTo>
                      <a:pt x="47497" y="156"/>
                    </a:lnTo>
                    <a:lnTo>
                      <a:pt x="47478" y="214"/>
                    </a:lnTo>
                    <a:lnTo>
                      <a:pt x="47459" y="272"/>
                    </a:lnTo>
                    <a:lnTo>
                      <a:pt x="47459" y="349"/>
                    </a:lnTo>
                    <a:lnTo>
                      <a:pt x="47459" y="426"/>
                    </a:lnTo>
                    <a:lnTo>
                      <a:pt x="47536" y="716"/>
                    </a:lnTo>
                    <a:lnTo>
                      <a:pt x="47575" y="1025"/>
                    </a:lnTo>
                    <a:lnTo>
                      <a:pt x="47613" y="1335"/>
                    </a:lnTo>
                    <a:lnTo>
                      <a:pt x="47633" y="1663"/>
                    </a:lnTo>
                    <a:lnTo>
                      <a:pt x="47633" y="2282"/>
                    </a:lnTo>
                    <a:lnTo>
                      <a:pt x="47613" y="2901"/>
                    </a:lnTo>
                    <a:lnTo>
                      <a:pt x="47575" y="3403"/>
                    </a:lnTo>
                    <a:lnTo>
                      <a:pt x="47536" y="3906"/>
                    </a:lnTo>
                    <a:lnTo>
                      <a:pt x="47497" y="4157"/>
                    </a:lnTo>
                    <a:lnTo>
                      <a:pt x="47439" y="4389"/>
                    </a:lnTo>
                    <a:lnTo>
                      <a:pt x="47362" y="4621"/>
                    </a:lnTo>
                    <a:lnTo>
                      <a:pt x="47246" y="4853"/>
                    </a:lnTo>
                    <a:lnTo>
                      <a:pt x="47149" y="5027"/>
                    </a:lnTo>
                    <a:lnTo>
                      <a:pt x="47014" y="5201"/>
                    </a:lnTo>
                    <a:lnTo>
                      <a:pt x="46879" y="5375"/>
                    </a:lnTo>
                    <a:lnTo>
                      <a:pt x="46724" y="5510"/>
                    </a:lnTo>
                    <a:lnTo>
                      <a:pt x="46550" y="5665"/>
                    </a:lnTo>
                    <a:lnTo>
                      <a:pt x="46376" y="5781"/>
                    </a:lnTo>
                    <a:lnTo>
                      <a:pt x="46009" y="6013"/>
                    </a:lnTo>
                    <a:lnTo>
                      <a:pt x="45622" y="6226"/>
                    </a:lnTo>
                    <a:lnTo>
                      <a:pt x="45216" y="6400"/>
                    </a:lnTo>
                    <a:lnTo>
                      <a:pt x="44810" y="6554"/>
                    </a:lnTo>
                    <a:lnTo>
                      <a:pt x="44404" y="6670"/>
                    </a:lnTo>
                    <a:lnTo>
                      <a:pt x="43921" y="6825"/>
                    </a:lnTo>
                    <a:lnTo>
                      <a:pt x="43418" y="6941"/>
                    </a:lnTo>
                    <a:lnTo>
                      <a:pt x="42916" y="7057"/>
                    </a:lnTo>
                    <a:lnTo>
                      <a:pt x="42413" y="7153"/>
                    </a:lnTo>
                    <a:lnTo>
                      <a:pt x="41911" y="7250"/>
                    </a:lnTo>
                    <a:lnTo>
                      <a:pt x="41408" y="7327"/>
                    </a:lnTo>
                    <a:lnTo>
                      <a:pt x="40383" y="7443"/>
                    </a:lnTo>
                    <a:lnTo>
                      <a:pt x="39340" y="7540"/>
                    </a:lnTo>
                    <a:lnTo>
                      <a:pt x="38315" y="7598"/>
                    </a:lnTo>
                    <a:lnTo>
                      <a:pt x="36266" y="7695"/>
                    </a:lnTo>
                    <a:lnTo>
                      <a:pt x="29848" y="7946"/>
                    </a:lnTo>
                    <a:lnTo>
                      <a:pt x="26639" y="8043"/>
                    </a:lnTo>
                    <a:lnTo>
                      <a:pt x="23449" y="8139"/>
                    </a:lnTo>
                    <a:lnTo>
                      <a:pt x="21748" y="8197"/>
                    </a:lnTo>
                    <a:lnTo>
                      <a:pt x="20066" y="8275"/>
                    </a:lnTo>
                    <a:lnTo>
                      <a:pt x="16703" y="8410"/>
                    </a:lnTo>
                    <a:lnTo>
                      <a:pt x="15021" y="8468"/>
                    </a:lnTo>
                    <a:lnTo>
                      <a:pt x="13339" y="8487"/>
                    </a:lnTo>
                    <a:lnTo>
                      <a:pt x="11657" y="8487"/>
                    </a:lnTo>
                    <a:lnTo>
                      <a:pt x="10807" y="8468"/>
                    </a:lnTo>
                    <a:lnTo>
                      <a:pt x="9976" y="8449"/>
                    </a:lnTo>
                    <a:lnTo>
                      <a:pt x="9048" y="8410"/>
                    </a:lnTo>
                    <a:lnTo>
                      <a:pt x="8120" y="8333"/>
                    </a:lnTo>
                    <a:lnTo>
                      <a:pt x="7192" y="8255"/>
                    </a:lnTo>
                    <a:lnTo>
                      <a:pt x="6264" y="8159"/>
                    </a:lnTo>
                    <a:lnTo>
                      <a:pt x="5336" y="8043"/>
                    </a:lnTo>
                    <a:lnTo>
                      <a:pt x="4408" y="7869"/>
                    </a:lnTo>
                    <a:lnTo>
                      <a:pt x="3500" y="7675"/>
                    </a:lnTo>
                    <a:lnTo>
                      <a:pt x="2591" y="7443"/>
                    </a:lnTo>
                    <a:lnTo>
                      <a:pt x="2417" y="7385"/>
                    </a:lnTo>
                    <a:lnTo>
                      <a:pt x="2243" y="7327"/>
                    </a:lnTo>
                    <a:lnTo>
                      <a:pt x="2069" y="7231"/>
                    </a:lnTo>
                    <a:lnTo>
                      <a:pt x="1915" y="7153"/>
                    </a:lnTo>
                    <a:lnTo>
                      <a:pt x="1779" y="7057"/>
                    </a:lnTo>
                    <a:lnTo>
                      <a:pt x="1644" y="6941"/>
                    </a:lnTo>
                    <a:lnTo>
                      <a:pt x="1528" y="6825"/>
                    </a:lnTo>
                    <a:lnTo>
                      <a:pt x="1431" y="6689"/>
                    </a:lnTo>
                    <a:lnTo>
                      <a:pt x="1335" y="6573"/>
                    </a:lnTo>
                    <a:lnTo>
                      <a:pt x="1238" y="6419"/>
                    </a:lnTo>
                    <a:lnTo>
                      <a:pt x="1083" y="6129"/>
                    </a:lnTo>
                    <a:lnTo>
                      <a:pt x="967" y="5820"/>
                    </a:lnTo>
                    <a:lnTo>
                      <a:pt x="871" y="5472"/>
                    </a:lnTo>
                    <a:lnTo>
                      <a:pt x="793" y="5124"/>
                    </a:lnTo>
                    <a:lnTo>
                      <a:pt x="755" y="4776"/>
                    </a:lnTo>
                    <a:lnTo>
                      <a:pt x="716" y="4408"/>
                    </a:lnTo>
                    <a:lnTo>
                      <a:pt x="697" y="4041"/>
                    </a:lnTo>
                    <a:lnTo>
                      <a:pt x="697" y="3326"/>
                    </a:lnTo>
                    <a:lnTo>
                      <a:pt x="697" y="2649"/>
                    </a:lnTo>
                    <a:lnTo>
                      <a:pt x="697" y="2572"/>
                    </a:lnTo>
                    <a:lnTo>
                      <a:pt x="658" y="2495"/>
                    </a:lnTo>
                    <a:lnTo>
                      <a:pt x="639" y="2437"/>
                    </a:lnTo>
                    <a:lnTo>
                      <a:pt x="581" y="2398"/>
                    </a:lnTo>
                    <a:lnTo>
                      <a:pt x="542" y="2359"/>
                    </a:lnTo>
                    <a:lnTo>
                      <a:pt x="484" y="2321"/>
                    </a:lnTo>
                    <a:lnTo>
                      <a:pt x="349" y="2301"/>
                    </a:lnTo>
                    <a:lnTo>
                      <a:pt x="213" y="2321"/>
                    </a:lnTo>
                    <a:lnTo>
                      <a:pt x="155" y="2359"/>
                    </a:lnTo>
                    <a:lnTo>
                      <a:pt x="117" y="2398"/>
                    </a:lnTo>
                    <a:lnTo>
                      <a:pt x="59" y="2437"/>
                    </a:lnTo>
                    <a:lnTo>
                      <a:pt x="39" y="2495"/>
                    </a:lnTo>
                    <a:lnTo>
                      <a:pt x="1" y="2572"/>
                    </a:lnTo>
                    <a:lnTo>
                      <a:pt x="1" y="2649"/>
                    </a:lnTo>
                    <a:lnTo>
                      <a:pt x="1" y="3828"/>
                    </a:lnTo>
                    <a:lnTo>
                      <a:pt x="20" y="4447"/>
                    </a:lnTo>
                    <a:lnTo>
                      <a:pt x="78" y="5066"/>
                    </a:lnTo>
                    <a:lnTo>
                      <a:pt x="117" y="5375"/>
                    </a:lnTo>
                    <a:lnTo>
                      <a:pt x="175" y="5665"/>
                    </a:lnTo>
                    <a:lnTo>
                      <a:pt x="252" y="5955"/>
                    </a:lnTo>
                    <a:lnTo>
                      <a:pt x="349" y="6245"/>
                    </a:lnTo>
                    <a:lnTo>
                      <a:pt x="465" y="6515"/>
                    </a:lnTo>
                    <a:lnTo>
                      <a:pt x="600" y="6786"/>
                    </a:lnTo>
                    <a:lnTo>
                      <a:pt x="774" y="7037"/>
                    </a:lnTo>
                    <a:lnTo>
                      <a:pt x="967" y="7269"/>
                    </a:lnTo>
                    <a:lnTo>
                      <a:pt x="1083" y="7385"/>
                    </a:lnTo>
                    <a:lnTo>
                      <a:pt x="1199" y="7501"/>
                    </a:lnTo>
                    <a:lnTo>
                      <a:pt x="1451" y="7695"/>
                    </a:lnTo>
                    <a:lnTo>
                      <a:pt x="1741" y="7869"/>
                    </a:lnTo>
                    <a:lnTo>
                      <a:pt x="2031" y="7985"/>
                    </a:lnTo>
                    <a:lnTo>
                      <a:pt x="2340" y="8101"/>
                    </a:lnTo>
                    <a:lnTo>
                      <a:pt x="2649" y="8178"/>
                    </a:lnTo>
                    <a:lnTo>
                      <a:pt x="3287" y="8333"/>
                    </a:lnTo>
                    <a:lnTo>
                      <a:pt x="4118" y="8507"/>
                    </a:lnTo>
                    <a:lnTo>
                      <a:pt x="4950" y="8642"/>
                    </a:lnTo>
                    <a:lnTo>
                      <a:pt x="5781" y="8777"/>
                    </a:lnTo>
                    <a:lnTo>
                      <a:pt x="6612" y="8874"/>
                    </a:lnTo>
                    <a:lnTo>
                      <a:pt x="7521" y="8971"/>
                    </a:lnTo>
                    <a:lnTo>
                      <a:pt x="8410" y="9048"/>
                    </a:lnTo>
                    <a:lnTo>
                      <a:pt x="9318" y="9106"/>
                    </a:lnTo>
                    <a:lnTo>
                      <a:pt x="10227" y="9145"/>
                    </a:lnTo>
                    <a:lnTo>
                      <a:pt x="11136" y="9164"/>
                    </a:lnTo>
                    <a:lnTo>
                      <a:pt x="12044" y="9183"/>
                    </a:lnTo>
                    <a:lnTo>
                      <a:pt x="13861" y="9164"/>
                    </a:lnTo>
                    <a:lnTo>
                      <a:pt x="15678" y="9125"/>
                    </a:lnTo>
                    <a:lnTo>
                      <a:pt x="17495" y="9048"/>
                    </a:lnTo>
                    <a:lnTo>
                      <a:pt x="21130" y="8913"/>
                    </a:lnTo>
                    <a:lnTo>
                      <a:pt x="23159" y="8835"/>
                    </a:lnTo>
                    <a:lnTo>
                      <a:pt x="25209" y="8797"/>
                    </a:lnTo>
                    <a:lnTo>
                      <a:pt x="29287" y="8700"/>
                    </a:lnTo>
                    <a:lnTo>
                      <a:pt x="30911" y="8642"/>
                    </a:lnTo>
                    <a:lnTo>
                      <a:pt x="32535" y="8565"/>
                    </a:lnTo>
                    <a:lnTo>
                      <a:pt x="35802" y="8410"/>
                    </a:lnTo>
                    <a:lnTo>
                      <a:pt x="37986" y="8313"/>
                    </a:lnTo>
                    <a:lnTo>
                      <a:pt x="39088" y="8236"/>
                    </a:lnTo>
                    <a:lnTo>
                      <a:pt x="40190" y="8159"/>
                    </a:lnTo>
                    <a:lnTo>
                      <a:pt x="41292" y="8043"/>
                    </a:lnTo>
                    <a:lnTo>
                      <a:pt x="41833" y="7965"/>
                    </a:lnTo>
                    <a:lnTo>
                      <a:pt x="42394" y="7869"/>
                    </a:lnTo>
                    <a:lnTo>
                      <a:pt x="42935" y="7772"/>
                    </a:lnTo>
                    <a:lnTo>
                      <a:pt x="43457" y="7656"/>
                    </a:lnTo>
                    <a:lnTo>
                      <a:pt x="43998" y="7521"/>
                    </a:lnTo>
                    <a:lnTo>
                      <a:pt x="44520" y="7366"/>
                    </a:lnTo>
                    <a:lnTo>
                      <a:pt x="44984" y="7211"/>
                    </a:lnTo>
                    <a:lnTo>
                      <a:pt x="45468" y="7037"/>
                    </a:lnTo>
                    <a:lnTo>
                      <a:pt x="45931" y="6844"/>
                    </a:lnTo>
                    <a:lnTo>
                      <a:pt x="46376" y="6593"/>
                    </a:lnTo>
                    <a:lnTo>
                      <a:pt x="46589" y="6477"/>
                    </a:lnTo>
                    <a:lnTo>
                      <a:pt x="46801" y="6322"/>
                    </a:lnTo>
                    <a:lnTo>
                      <a:pt x="47014" y="6187"/>
                    </a:lnTo>
                    <a:lnTo>
                      <a:pt x="47188" y="6013"/>
                    </a:lnTo>
                    <a:lnTo>
                      <a:pt x="47381" y="5839"/>
                    </a:lnTo>
                    <a:lnTo>
                      <a:pt x="47536" y="5665"/>
                    </a:lnTo>
                    <a:lnTo>
                      <a:pt x="47691" y="5452"/>
                    </a:lnTo>
                    <a:lnTo>
                      <a:pt x="47826" y="5240"/>
                    </a:lnTo>
                    <a:lnTo>
                      <a:pt x="47961" y="5008"/>
                    </a:lnTo>
                    <a:lnTo>
                      <a:pt x="48058" y="4737"/>
                    </a:lnTo>
                    <a:lnTo>
                      <a:pt x="48135" y="4486"/>
                    </a:lnTo>
                    <a:lnTo>
                      <a:pt x="48193" y="4196"/>
                    </a:lnTo>
                    <a:lnTo>
                      <a:pt x="48232" y="3925"/>
                    </a:lnTo>
                    <a:lnTo>
                      <a:pt x="48251" y="3654"/>
                    </a:lnTo>
                    <a:lnTo>
                      <a:pt x="48290" y="3094"/>
                    </a:lnTo>
                    <a:lnTo>
                      <a:pt x="48329" y="2379"/>
                    </a:lnTo>
                    <a:lnTo>
                      <a:pt x="48329" y="2031"/>
                    </a:lnTo>
                    <a:lnTo>
                      <a:pt x="48329" y="1663"/>
                    </a:lnTo>
                    <a:lnTo>
                      <a:pt x="48309" y="1296"/>
                    </a:lnTo>
                    <a:lnTo>
                      <a:pt x="48271" y="948"/>
                    </a:lnTo>
                    <a:lnTo>
                      <a:pt x="48213" y="581"/>
                    </a:lnTo>
                    <a:lnTo>
                      <a:pt x="48135" y="233"/>
                    </a:lnTo>
                    <a:lnTo>
                      <a:pt x="48116" y="156"/>
                    </a:lnTo>
                    <a:lnTo>
                      <a:pt x="48077" y="98"/>
                    </a:lnTo>
                    <a:lnTo>
                      <a:pt x="48019" y="59"/>
                    </a:lnTo>
                    <a:lnTo>
                      <a:pt x="47961" y="20"/>
                    </a:lnTo>
                    <a:lnTo>
                      <a:pt x="4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32450" y="-3208050"/>
                <a:ext cx="21750" cy="68175"/>
              </a:xfrm>
              <a:custGeom>
                <a:avLst/>
                <a:gdLst/>
                <a:ahLst/>
                <a:cxnLst/>
                <a:rect l="l" t="t" r="r" b="b"/>
                <a:pathLst>
                  <a:path w="870" h="2727" extrusionOk="0">
                    <a:moveTo>
                      <a:pt x="348" y="0"/>
                    </a:moveTo>
                    <a:lnTo>
                      <a:pt x="290" y="20"/>
                    </a:lnTo>
                    <a:lnTo>
                      <a:pt x="213" y="39"/>
                    </a:lnTo>
                    <a:lnTo>
                      <a:pt x="155" y="58"/>
                    </a:lnTo>
                    <a:lnTo>
                      <a:pt x="116" y="116"/>
                    </a:lnTo>
                    <a:lnTo>
                      <a:pt x="77" y="155"/>
                    </a:lnTo>
                    <a:lnTo>
                      <a:pt x="39" y="213"/>
                    </a:lnTo>
                    <a:lnTo>
                      <a:pt x="19" y="271"/>
                    </a:lnTo>
                    <a:lnTo>
                      <a:pt x="0" y="348"/>
                    </a:lnTo>
                    <a:lnTo>
                      <a:pt x="19" y="890"/>
                    </a:lnTo>
                    <a:lnTo>
                      <a:pt x="77" y="1412"/>
                    </a:lnTo>
                    <a:lnTo>
                      <a:pt x="135" y="1953"/>
                    </a:lnTo>
                    <a:lnTo>
                      <a:pt x="213" y="2475"/>
                    </a:lnTo>
                    <a:lnTo>
                      <a:pt x="232" y="2533"/>
                    </a:lnTo>
                    <a:lnTo>
                      <a:pt x="251" y="2591"/>
                    </a:lnTo>
                    <a:lnTo>
                      <a:pt x="309" y="2649"/>
                    </a:lnTo>
                    <a:lnTo>
                      <a:pt x="367" y="2687"/>
                    </a:lnTo>
                    <a:lnTo>
                      <a:pt x="425" y="2707"/>
                    </a:lnTo>
                    <a:lnTo>
                      <a:pt x="503" y="2726"/>
                    </a:lnTo>
                    <a:lnTo>
                      <a:pt x="638" y="2726"/>
                    </a:lnTo>
                    <a:lnTo>
                      <a:pt x="696" y="2687"/>
                    </a:lnTo>
                    <a:lnTo>
                      <a:pt x="754" y="2649"/>
                    </a:lnTo>
                    <a:lnTo>
                      <a:pt x="812" y="2610"/>
                    </a:lnTo>
                    <a:lnTo>
                      <a:pt x="831" y="2552"/>
                    </a:lnTo>
                    <a:lnTo>
                      <a:pt x="870" y="2436"/>
                    </a:lnTo>
                    <a:lnTo>
                      <a:pt x="870" y="2301"/>
                    </a:lnTo>
                    <a:lnTo>
                      <a:pt x="831" y="2050"/>
                    </a:lnTo>
                    <a:lnTo>
                      <a:pt x="831" y="1934"/>
                    </a:lnTo>
                    <a:lnTo>
                      <a:pt x="812" y="1876"/>
                    </a:lnTo>
                    <a:lnTo>
                      <a:pt x="812" y="1856"/>
                    </a:lnTo>
                    <a:lnTo>
                      <a:pt x="754" y="1392"/>
                    </a:lnTo>
                    <a:lnTo>
                      <a:pt x="715" y="870"/>
                    </a:lnTo>
                    <a:lnTo>
                      <a:pt x="696" y="348"/>
                    </a:lnTo>
                    <a:lnTo>
                      <a:pt x="696" y="290"/>
                    </a:lnTo>
                    <a:lnTo>
                      <a:pt x="677" y="213"/>
                    </a:lnTo>
                    <a:lnTo>
                      <a:pt x="638" y="155"/>
                    </a:lnTo>
                    <a:lnTo>
                      <a:pt x="599" y="97"/>
                    </a:lnTo>
                    <a:lnTo>
                      <a:pt x="541" y="58"/>
                    </a:lnTo>
                    <a:lnTo>
                      <a:pt x="483" y="20"/>
                    </a:lnTo>
                    <a:lnTo>
                      <a:pt x="425" y="0"/>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375975" y="-3200800"/>
                <a:ext cx="21775" cy="79775"/>
              </a:xfrm>
              <a:custGeom>
                <a:avLst/>
                <a:gdLst/>
                <a:ahLst/>
                <a:cxnLst/>
                <a:rect l="l" t="t" r="r" b="b"/>
                <a:pathLst>
                  <a:path w="871" h="3191" extrusionOk="0">
                    <a:moveTo>
                      <a:pt x="252" y="0"/>
                    </a:moveTo>
                    <a:lnTo>
                      <a:pt x="194" y="39"/>
                    </a:lnTo>
                    <a:lnTo>
                      <a:pt x="136" y="58"/>
                    </a:lnTo>
                    <a:lnTo>
                      <a:pt x="78" y="116"/>
                    </a:lnTo>
                    <a:lnTo>
                      <a:pt x="58" y="174"/>
                    </a:lnTo>
                    <a:lnTo>
                      <a:pt x="20" y="232"/>
                    </a:lnTo>
                    <a:lnTo>
                      <a:pt x="0" y="290"/>
                    </a:lnTo>
                    <a:lnTo>
                      <a:pt x="0" y="368"/>
                    </a:lnTo>
                    <a:lnTo>
                      <a:pt x="20" y="426"/>
                    </a:lnTo>
                    <a:lnTo>
                      <a:pt x="58" y="735"/>
                    </a:lnTo>
                    <a:lnTo>
                      <a:pt x="78" y="1025"/>
                    </a:lnTo>
                    <a:lnTo>
                      <a:pt x="97" y="1644"/>
                    </a:lnTo>
                    <a:lnTo>
                      <a:pt x="97" y="1953"/>
                    </a:lnTo>
                    <a:lnTo>
                      <a:pt x="116" y="2281"/>
                    </a:lnTo>
                    <a:lnTo>
                      <a:pt x="136" y="2610"/>
                    </a:lnTo>
                    <a:lnTo>
                      <a:pt x="194" y="2919"/>
                    </a:lnTo>
                    <a:lnTo>
                      <a:pt x="213" y="2997"/>
                    </a:lnTo>
                    <a:lnTo>
                      <a:pt x="252" y="3055"/>
                    </a:lnTo>
                    <a:lnTo>
                      <a:pt x="310" y="3093"/>
                    </a:lnTo>
                    <a:lnTo>
                      <a:pt x="368" y="3132"/>
                    </a:lnTo>
                    <a:lnTo>
                      <a:pt x="426" y="3171"/>
                    </a:lnTo>
                    <a:lnTo>
                      <a:pt x="484" y="3171"/>
                    </a:lnTo>
                    <a:lnTo>
                      <a:pt x="561" y="3190"/>
                    </a:lnTo>
                    <a:lnTo>
                      <a:pt x="619" y="3171"/>
                    </a:lnTo>
                    <a:lnTo>
                      <a:pt x="696" y="3151"/>
                    </a:lnTo>
                    <a:lnTo>
                      <a:pt x="754" y="3113"/>
                    </a:lnTo>
                    <a:lnTo>
                      <a:pt x="793" y="3055"/>
                    </a:lnTo>
                    <a:lnTo>
                      <a:pt x="832" y="2997"/>
                    </a:lnTo>
                    <a:lnTo>
                      <a:pt x="851" y="2939"/>
                    </a:lnTo>
                    <a:lnTo>
                      <a:pt x="870" y="2881"/>
                    </a:lnTo>
                    <a:lnTo>
                      <a:pt x="870" y="2803"/>
                    </a:lnTo>
                    <a:lnTo>
                      <a:pt x="870" y="2745"/>
                    </a:lnTo>
                    <a:lnTo>
                      <a:pt x="812" y="2436"/>
                    </a:lnTo>
                    <a:lnTo>
                      <a:pt x="793" y="2146"/>
                    </a:lnTo>
                    <a:lnTo>
                      <a:pt x="793" y="1547"/>
                    </a:lnTo>
                    <a:lnTo>
                      <a:pt x="793" y="1218"/>
                    </a:lnTo>
                    <a:lnTo>
                      <a:pt x="774" y="890"/>
                    </a:lnTo>
                    <a:lnTo>
                      <a:pt x="735" y="561"/>
                    </a:lnTo>
                    <a:lnTo>
                      <a:pt x="677" y="252"/>
                    </a:lnTo>
                    <a:lnTo>
                      <a:pt x="658" y="174"/>
                    </a:lnTo>
                    <a:lnTo>
                      <a:pt x="619" y="116"/>
                    </a:lnTo>
                    <a:lnTo>
                      <a:pt x="580" y="78"/>
                    </a:lnTo>
                    <a:lnTo>
                      <a:pt x="522" y="39"/>
                    </a:lnTo>
                    <a:lnTo>
                      <a:pt x="464" y="20"/>
                    </a:lnTo>
                    <a:lnTo>
                      <a:pt x="387" y="0"/>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484700" y="-3189700"/>
                <a:ext cx="19850" cy="49825"/>
              </a:xfrm>
              <a:custGeom>
                <a:avLst/>
                <a:gdLst/>
                <a:ahLst/>
                <a:cxnLst/>
                <a:rect l="l" t="t" r="r" b="b"/>
                <a:pathLst>
                  <a:path w="794" h="1993" extrusionOk="0">
                    <a:moveTo>
                      <a:pt x="349" y="1"/>
                    </a:moveTo>
                    <a:lnTo>
                      <a:pt x="271" y="20"/>
                    </a:lnTo>
                    <a:lnTo>
                      <a:pt x="213" y="40"/>
                    </a:lnTo>
                    <a:lnTo>
                      <a:pt x="155" y="78"/>
                    </a:lnTo>
                    <a:lnTo>
                      <a:pt x="97" y="117"/>
                    </a:lnTo>
                    <a:lnTo>
                      <a:pt x="59" y="156"/>
                    </a:lnTo>
                    <a:lnTo>
                      <a:pt x="20" y="214"/>
                    </a:lnTo>
                    <a:lnTo>
                      <a:pt x="1" y="291"/>
                    </a:lnTo>
                    <a:lnTo>
                      <a:pt x="1" y="349"/>
                    </a:lnTo>
                    <a:lnTo>
                      <a:pt x="1" y="697"/>
                    </a:lnTo>
                    <a:lnTo>
                      <a:pt x="20" y="1045"/>
                    </a:lnTo>
                    <a:lnTo>
                      <a:pt x="40" y="1393"/>
                    </a:lnTo>
                    <a:lnTo>
                      <a:pt x="97" y="1741"/>
                    </a:lnTo>
                    <a:lnTo>
                      <a:pt x="136" y="1799"/>
                    </a:lnTo>
                    <a:lnTo>
                      <a:pt x="155" y="1857"/>
                    </a:lnTo>
                    <a:lnTo>
                      <a:pt x="213" y="1915"/>
                    </a:lnTo>
                    <a:lnTo>
                      <a:pt x="271" y="1953"/>
                    </a:lnTo>
                    <a:lnTo>
                      <a:pt x="329" y="1973"/>
                    </a:lnTo>
                    <a:lnTo>
                      <a:pt x="387" y="1992"/>
                    </a:lnTo>
                    <a:lnTo>
                      <a:pt x="523" y="1992"/>
                    </a:lnTo>
                    <a:lnTo>
                      <a:pt x="600" y="1953"/>
                    </a:lnTo>
                    <a:lnTo>
                      <a:pt x="658" y="1915"/>
                    </a:lnTo>
                    <a:lnTo>
                      <a:pt x="697" y="1876"/>
                    </a:lnTo>
                    <a:lnTo>
                      <a:pt x="735" y="1818"/>
                    </a:lnTo>
                    <a:lnTo>
                      <a:pt x="774" y="1760"/>
                    </a:lnTo>
                    <a:lnTo>
                      <a:pt x="774" y="1702"/>
                    </a:lnTo>
                    <a:lnTo>
                      <a:pt x="793" y="1625"/>
                    </a:lnTo>
                    <a:lnTo>
                      <a:pt x="774" y="1567"/>
                    </a:lnTo>
                    <a:lnTo>
                      <a:pt x="735" y="1412"/>
                    </a:lnTo>
                    <a:lnTo>
                      <a:pt x="735" y="1354"/>
                    </a:lnTo>
                    <a:lnTo>
                      <a:pt x="716" y="1296"/>
                    </a:lnTo>
                    <a:lnTo>
                      <a:pt x="735" y="1335"/>
                    </a:lnTo>
                    <a:lnTo>
                      <a:pt x="697" y="1026"/>
                    </a:lnTo>
                    <a:lnTo>
                      <a:pt x="697" y="349"/>
                    </a:lnTo>
                    <a:lnTo>
                      <a:pt x="677" y="291"/>
                    </a:lnTo>
                    <a:lnTo>
                      <a:pt x="658" y="233"/>
                    </a:lnTo>
                    <a:lnTo>
                      <a:pt x="639" y="156"/>
                    </a:lnTo>
                    <a:lnTo>
                      <a:pt x="581" y="117"/>
                    </a:lnTo>
                    <a:lnTo>
                      <a:pt x="542" y="59"/>
                    </a:lnTo>
                    <a:lnTo>
                      <a:pt x="484" y="40"/>
                    </a:lnTo>
                    <a:lnTo>
                      <a:pt x="407" y="20"/>
                    </a:lnTo>
                    <a:lnTo>
                      <a:pt x="349" y="1"/>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4639850" y="-3189700"/>
                <a:ext cx="19350" cy="63825"/>
              </a:xfrm>
              <a:custGeom>
                <a:avLst/>
                <a:gdLst/>
                <a:ahLst/>
                <a:cxnLst/>
                <a:rect l="l" t="t" r="r" b="b"/>
                <a:pathLst>
                  <a:path w="774" h="2553" extrusionOk="0">
                    <a:moveTo>
                      <a:pt x="329" y="1"/>
                    </a:moveTo>
                    <a:lnTo>
                      <a:pt x="271" y="20"/>
                    </a:lnTo>
                    <a:lnTo>
                      <a:pt x="213" y="40"/>
                    </a:lnTo>
                    <a:lnTo>
                      <a:pt x="155" y="78"/>
                    </a:lnTo>
                    <a:lnTo>
                      <a:pt x="97" y="117"/>
                    </a:lnTo>
                    <a:lnTo>
                      <a:pt x="58" y="156"/>
                    </a:lnTo>
                    <a:lnTo>
                      <a:pt x="19" y="214"/>
                    </a:lnTo>
                    <a:lnTo>
                      <a:pt x="0" y="291"/>
                    </a:lnTo>
                    <a:lnTo>
                      <a:pt x="0" y="349"/>
                    </a:lnTo>
                    <a:lnTo>
                      <a:pt x="0" y="852"/>
                    </a:lnTo>
                    <a:lnTo>
                      <a:pt x="0" y="1335"/>
                    </a:lnTo>
                    <a:lnTo>
                      <a:pt x="39" y="1818"/>
                    </a:lnTo>
                    <a:lnTo>
                      <a:pt x="97" y="2301"/>
                    </a:lnTo>
                    <a:lnTo>
                      <a:pt x="116" y="2359"/>
                    </a:lnTo>
                    <a:lnTo>
                      <a:pt x="155" y="2417"/>
                    </a:lnTo>
                    <a:lnTo>
                      <a:pt x="193" y="2475"/>
                    </a:lnTo>
                    <a:lnTo>
                      <a:pt x="251" y="2514"/>
                    </a:lnTo>
                    <a:lnTo>
                      <a:pt x="329" y="2533"/>
                    </a:lnTo>
                    <a:lnTo>
                      <a:pt x="387" y="2553"/>
                    </a:lnTo>
                    <a:lnTo>
                      <a:pt x="464" y="2553"/>
                    </a:lnTo>
                    <a:lnTo>
                      <a:pt x="522" y="2533"/>
                    </a:lnTo>
                    <a:lnTo>
                      <a:pt x="599" y="2514"/>
                    </a:lnTo>
                    <a:lnTo>
                      <a:pt x="638" y="2475"/>
                    </a:lnTo>
                    <a:lnTo>
                      <a:pt x="696" y="2437"/>
                    </a:lnTo>
                    <a:lnTo>
                      <a:pt x="735" y="2379"/>
                    </a:lnTo>
                    <a:lnTo>
                      <a:pt x="773" y="2263"/>
                    </a:lnTo>
                    <a:lnTo>
                      <a:pt x="773" y="2108"/>
                    </a:lnTo>
                    <a:lnTo>
                      <a:pt x="754" y="2108"/>
                    </a:lnTo>
                    <a:lnTo>
                      <a:pt x="754" y="2050"/>
                    </a:lnTo>
                    <a:lnTo>
                      <a:pt x="735" y="1915"/>
                    </a:lnTo>
                    <a:lnTo>
                      <a:pt x="715" y="1721"/>
                    </a:lnTo>
                    <a:lnTo>
                      <a:pt x="696" y="1258"/>
                    </a:lnTo>
                    <a:lnTo>
                      <a:pt x="677" y="349"/>
                    </a:lnTo>
                    <a:lnTo>
                      <a:pt x="677" y="291"/>
                    </a:lnTo>
                    <a:lnTo>
                      <a:pt x="657" y="233"/>
                    </a:lnTo>
                    <a:lnTo>
                      <a:pt x="619" y="156"/>
                    </a:lnTo>
                    <a:lnTo>
                      <a:pt x="580" y="117"/>
                    </a:lnTo>
                    <a:lnTo>
                      <a:pt x="522" y="59"/>
                    </a:lnTo>
                    <a:lnTo>
                      <a:pt x="464" y="40"/>
                    </a:lnTo>
                    <a:lnTo>
                      <a:pt x="406" y="20"/>
                    </a:lnTo>
                    <a:lnTo>
                      <a:pt x="3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4782900" y="-3182450"/>
                <a:ext cx="17425" cy="38225"/>
              </a:xfrm>
              <a:custGeom>
                <a:avLst/>
                <a:gdLst/>
                <a:ahLst/>
                <a:cxnLst/>
                <a:rect l="l" t="t" r="r" b="b"/>
                <a:pathLst>
                  <a:path w="697" h="1529" extrusionOk="0">
                    <a:moveTo>
                      <a:pt x="290" y="1"/>
                    </a:moveTo>
                    <a:lnTo>
                      <a:pt x="213" y="20"/>
                    </a:lnTo>
                    <a:lnTo>
                      <a:pt x="155" y="59"/>
                    </a:lnTo>
                    <a:lnTo>
                      <a:pt x="116" y="98"/>
                    </a:lnTo>
                    <a:lnTo>
                      <a:pt x="58" y="156"/>
                    </a:lnTo>
                    <a:lnTo>
                      <a:pt x="39" y="214"/>
                    </a:lnTo>
                    <a:lnTo>
                      <a:pt x="19" y="272"/>
                    </a:lnTo>
                    <a:lnTo>
                      <a:pt x="0" y="349"/>
                    </a:lnTo>
                    <a:lnTo>
                      <a:pt x="0" y="1180"/>
                    </a:lnTo>
                    <a:lnTo>
                      <a:pt x="19" y="1238"/>
                    </a:lnTo>
                    <a:lnTo>
                      <a:pt x="39" y="1315"/>
                    </a:lnTo>
                    <a:lnTo>
                      <a:pt x="58" y="1373"/>
                    </a:lnTo>
                    <a:lnTo>
                      <a:pt x="97" y="1412"/>
                    </a:lnTo>
                    <a:lnTo>
                      <a:pt x="155" y="1470"/>
                    </a:lnTo>
                    <a:lnTo>
                      <a:pt x="213" y="1489"/>
                    </a:lnTo>
                    <a:lnTo>
                      <a:pt x="290" y="1509"/>
                    </a:lnTo>
                    <a:lnTo>
                      <a:pt x="348" y="1528"/>
                    </a:lnTo>
                    <a:lnTo>
                      <a:pt x="425" y="1509"/>
                    </a:lnTo>
                    <a:lnTo>
                      <a:pt x="483" y="1489"/>
                    </a:lnTo>
                    <a:lnTo>
                      <a:pt x="541" y="1470"/>
                    </a:lnTo>
                    <a:lnTo>
                      <a:pt x="599" y="1412"/>
                    </a:lnTo>
                    <a:lnTo>
                      <a:pt x="638" y="1373"/>
                    </a:lnTo>
                    <a:lnTo>
                      <a:pt x="677" y="1315"/>
                    </a:lnTo>
                    <a:lnTo>
                      <a:pt x="696" y="1238"/>
                    </a:lnTo>
                    <a:lnTo>
                      <a:pt x="696" y="1180"/>
                    </a:lnTo>
                    <a:lnTo>
                      <a:pt x="696" y="349"/>
                    </a:lnTo>
                    <a:lnTo>
                      <a:pt x="696" y="272"/>
                    </a:lnTo>
                    <a:lnTo>
                      <a:pt x="677" y="214"/>
                    </a:lnTo>
                    <a:lnTo>
                      <a:pt x="638" y="156"/>
                    </a:lnTo>
                    <a:lnTo>
                      <a:pt x="599" y="98"/>
                    </a:lnTo>
                    <a:lnTo>
                      <a:pt x="541" y="59"/>
                    </a:lnTo>
                    <a:lnTo>
                      <a:pt x="483" y="20"/>
                    </a:lnTo>
                    <a:lnTo>
                      <a:pt x="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963625" y="-3203225"/>
                <a:ext cx="19375" cy="63350"/>
              </a:xfrm>
              <a:custGeom>
                <a:avLst/>
                <a:gdLst/>
                <a:ahLst/>
                <a:cxnLst/>
                <a:rect l="l" t="t" r="r" b="b"/>
                <a:pathLst>
                  <a:path w="775" h="2534" extrusionOk="0">
                    <a:moveTo>
                      <a:pt x="368" y="1"/>
                    </a:moveTo>
                    <a:lnTo>
                      <a:pt x="291" y="20"/>
                    </a:lnTo>
                    <a:lnTo>
                      <a:pt x="233" y="59"/>
                    </a:lnTo>
                    <a:lnTo>
                      <a:pt x="194" y="97"/>
                    </a:lnTo>
                    <a:lnTo>
                      <a:pt x="136" y="155"/>
                    </a:lnTo>
                    <a:lnTo>
                      <a:pt x="117" y="213"/>
                    </a:lnTo>
                    <a:lnTo>
                      <a:pt x="98" y="271"/>
                    </a:lnTo>
                    <a:lnTo>
                      <a:pt x="78" y="349"/>
                    </a:lnTo>
                    <a:lnTo>
                      <a:pt x="78" y="1257"/>
                    </a:lnTo>
                    <a:lnTo>
                      <a:pt x="40" y="1683"/>
                    </a:lnTo>
                    <a:lnTo>
                      <a:pt x="20" y="1915"/>
                    </a:lnTo>
                    <a:lnTo>
                      <a:pt x="20" y="2011"/>
                    </a:lnTo>
                    <a:lnTo>
                      <a:pt x="1" y="2088"/>
                    </a:lnTo>
                    <a:lnTo>
                      <a:pt x="1" y="2108"/>
                    </a:lnTo>
                    <a:lnTo>
                      <a:pt x="1" y="2243"/>
                    </a:lnTo>
                    <a:lnTo>
                      <a:pt x="40" y="2359"/>
                    </a:lnTo>
                    <a:lnTo>
                      <a:pt x="78" y="2417"/>
                    </a:lnTo>
                    <a:lnTo>
                      <a:pt x="117" y="2475"/>
                    </a:lnTo>
                    <a:lnTo>
                      <a:pt x="175" y="2494"/>
                    </a:lnTo>
                    <a:lnTo>
                      <a:pt x="252" y="2533"/>
                    </a:lnTo>
                    <a:lnTo>
                      <a:pt x="368" y="2533"/>
                    </a:lnTo>
                    <a:lnTo>
                      <a:pt x="446" y="2514"/>
                    </a:lnTo>
                    <a:lnTo>
                      <a:pt x="504" y="2494"/>
                    </a:lnTo>
                    <a:lnTo>
                      <a:pt x="562" y="2456"/>
                    </a:lnTo>
                    <a:lnTo>
                      <a:pt x="620" y="2417"/>
                    </a:lnTo>
                    <a:lnTo>
                      <a:pt x="658" y="2359"/>
                    </a:lnTo>
                    <a:lnTo>
                      <a:pt x="678" y="2282"/>
                    </a:lnTo>
                    <a:lnTo>
                      <a:pt x="736" y="1799"/>
                    </a:lnTo>
                    <a:lnTo>
                      <a:pt x="755" y="1315"/>
                    </a:lnTo>
                    <a:lnTo>
                      <a:pt x="774" y="832"/>
                    </a:lnTo>
                    <a:lnTo>
                      <a:pt x="774" y="349"/>
                    </a:lnTo>
                    <a:lnTo>
                      <a:pt x="774" y="271"/>
                    </a:lnTo>
                    <a:lnTo>
                      <a:pt x="755" y="213"/>
                    </a:lnTo>
                    <a:lnTo>
                      <a:pt x="716" y="155"/>
                    </a:lnTo>
                    <a:lnTo>
                      <a:pt x="678" y="97"/>
                    </a:lnTo>
                    <a:lnTo>
                      <a:pt x="620" y="59"/>
                    </a:lnTo>
                    <a:lnTo>
                      <a:pt x="562" y="20"/>
                    </a:lnTo>
                    <a:lnTo>
                      <a:pt x="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5076725" y="-3214825"/>
                <a:ext cx="26600" cy="61400"/>
              </a:xfrm>
              <a:custGeom>
                <a:avLst/>
                <a:gdLst/>
                <a:ahLst/>
                <a:cxnLst/>
                <a:rect l="l" t="t" r="r" b="b"/>
                <a:pathLst>
                  <a:path w="1064" h="2456" extrusionOk="0">
                    <a:moveTo>
                      <a:pt x="252" y="1"/>
                    </a:moveTo>
                    <a:lnTo>
                      <a:pt x="194" y="39"/>
                    </a:lnTo>
                    <a:lnTo>
                      <a:pt x="136" y="78"/>
                    </a:lnTo>
                    <a:lnTo>
                      <a:pt x="78" y="117"/>
                    </a:lnTo>
                    <a:lnTo>
                      <a:pt x="39" y="175"/>
                    </a:lnTo>
                    <a:lnTo>
                      <a:pt x="0" y="291"/>
                    </a:lnTo>
                    <a:lnTo>
                      <a:pt x="20" y="445"/>
                    </a:lnTo>
                    <a:lnTo>
                      <a:pt x="78" y="890"/>
                    </a:lnTo>
                    <a:lnTo>
                      <a:pt x="155" y="1315"/>
                    </a:lnTo>
                    <a:lnTo>
                      <a:pt x="252" y="1760"/>
                    </a:lnTo>
                    <a:lnTo>
                      <a:pt x="387" y="2185"/>
                    </a:lnTo>
                    <a:lnTo>
                      <a:pt x="406" y="2263"/>
                    </a:lnTo>
                    <a:lnTo>
                      <a:pt x="445" y="2321"/>
                    </a:lnTo>
                    <a:lnTo>
                      <a:pt x="484" y="2359"/>
                    </a:lnTo>
                    <a:lnTo>
                      <a:pt x="542" y="2398"/>
                    </a:lnTo>
                    <a:lnTo>
                      <a:pt x="600" y="2437"/>
                    </a:lnTo>
                    <a:lnTo>
                      <a:pt x="677" y="2456"/>
                    </a:lnTo>
                    <a:lnTo>
                      <a:pt x="735" y="2456"/>
                    </a:lnTo>
                    <a:lnTo>
                      <a:pt x="812" y="2437"/>
                    </a:lnTo>
                    <a:lnTo>
                      <a:pt x="870" y="2417"/>
                    </a:lnTo>
                    <a:lnTo>
                      <a:pt x="928" y="2379"/>
                    </a:lnTo>
                    <a:lnTo>
                      <a:pt x="967" y="2321"/>
                    </a:lnTo>
                    <a:lnTo>
                      <a:pt x="1025" y="2263"/>
                    </a:lnTo>
                    <a:lnTo>
                      <a:pt x="1044" y="2205"/>
                    </a:lnTo>
                    <a:lnTo>
                      <a:pt x="1064" y="2147"/>
                    </a:lnTo>
                    <a:lnTo>
                      <a:pt x="1064" y="2069"/>
                    </a:lnTo>
                    <a:lnTo>
                      <a:pt x="1044" y="2011"/>
                    </a:lnTo>
                    <a:lnTo>
                      <a:pt x="928" y="1586"/>
                    </a:lnTo>
                    <a:lnTo>
                      <a:pt x="832" y="1141"/>
                    </a:lnTo>
                    <a:lnTo>
                      <a:pt x="754" y="697"/>
                    </a:lnTo>
                    <a:lnTo>
                      <a:pt x="677" y="252"/>
                    </a:lnTo>
                    <a:lnTo>
                      <a:pt x="658" y="194"/>
                    </a:lnTo>
                    <a:lnTo>
                      <a:pt x="619" y="136"/>
                    </a:lnTo>
                    <a:lnTo>
                      <a:pt x="580" y="78"/>
                    </a:lnTo>
                    <a:lnTo>
                      <a:pt x="522" y="39"/>
                    </a:lnTo>
                    <a:lnTo>
                      <a:pt x="445" y="20"/>
                    </a:lnTo>
                    <a:lnTo>
                      <a:pt x="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5234275" y="-3247200"/>
                <a:ext cx="19350" cy="58975"/>
              </a:xfrm>
              <a:custGeom>
                <a:avLst/>
                <a:gdLst/>
                <a:ahLst/>
                <a:cxnLst/>
                <a:rect l="l" t="t" r="r" b="b"/>
                <a:pathLst>
                  <a:path w="774" h="2359" extrusionOk="0">
                    <a:moveTo>
                      <a:pt x="232" y="1"/>
                    </a:moveTo>
                    <a:lnTo>
                      <a:pt x="174" y="39"/>
                    </a:lnTo>
                    <a:lnTo>
                      <a:pt x="116" y="78"/>
                    </a:lnTo>
                    <a:lnTo>
                      <a:pt x="78" y="117"/>
                    </a:lnTo>
                    <a:lnTo>
                      <a:pt x="39" y="175"/>
                    </a:lnTo>
                    <a:lnTo>
                      <a:pt x="20" y="233"/>
                    </a:lnTo>
                    <a:lnTo>
                      <a:pt x="0" y="291"/>
                    </a:lnTo>
                    <a:lnTo>
                      <a:pt x="0" y="445"/>
                    </a:lnTo>
                    <a:lnTo>
                      <a:pt x="20" y="542"/>
                    </a:lnTo>
                    <a:lnTo>
                      <a:pt x="20" y="581"/>
                    </a:lnTo>
                    <a:lnTo>
                      <a:pt x="39" y="793"/>
                    </a:lnTo>
                    <a:lnTo>
                      <a:pt x="58" y="1199"/>
                    </a:lnTo>
                    <a:lnTo>
                      <a:pt x="78" y="2011"/>
                    </a:lnTo>
                    <a:lnTo>
                      <a:pt x="78" y="2069"/>
                    </a:lnTo>
                    <a:lnTo>
                      <a:pt x="97" y="2146"/>
                    </a:lnTo>
                    <a:lnTo>
                      <a:pt x="136" y="2204"/>
                    </a:lnTo>
                    <a:lnTo>
                      <a:pt x="174" y="2262"/>
                    </a:lnTo>
                    <a:lnTo>
                      <a:pt x="232" y="2301"/>
                    </a:lnTo>
                    <a:lnTo>
                      <a:pt x="290" y="2340"/>
                    </a:lnTo>
                    <a:lnTo>
                      <a:pt x="348" y="2359"/>
                    </a:lnTo>
                    <a:lnTo>
                      <a:pt x="426" y="2359"/>
                    </a:lnTo>
                    <a:lnTo>
                      <a:pt x="503" y="2340"/>
                    </a:lnTo>
                    <a:lnTo>
                      <a:pt x="561" y="2320"/>
                    </a:lnTo>
                    <a:lnTo>
                      <a:pt x="619" y="2301"/>
                    </a:lnTo>
                    <a:lnTo>
                      <a:pt x="677" y="2243"/>
                    </a:lnTo>
                    <a:lnTo>
                      <a:pt x="716" y="2204"/>
                    </a:lnTo>
                    <a:lnTo>
                      <a:pt x="754" y="2146"/>
                    </a:lnTo>
                    <a:lnTo>
                      <a:pt x="774" y="2088"/>
                    </a:lnTo>
                    <a:lnTo>
                      <a:pt x="774" y="2011"/>
                    </a:lnTo>
                    <a:lnTo>
                      <a:pt x="774" y="1566"/>
                    </a:lnTo>
                    <a:lnTo>
                      <a:pt x="754" y="1122"/>
                    </a:lnTo>
                    <a:lnTo>
                      <a:pt x="716" y="697"/>
                    </a:lnTo>
                    <a:lnTo>
                      <a:pt x="677" y="252"/>
                    </a:lnTo>
                    <a:lnTo>
                      <a:pt x="638" y="194"/>
                    </a:lnTo>
                    <a:lnTo>
                      <a:pt x="619" y="136"/>
                    </a:lnTo>
                    <a:lnTo>
                      <a:pt x="561" y="78"/>
                    </a:lnTo>
                    <a:lnTo>
                      <a:pt x="503" y="39"/>
                    </a:lnTo>
                    <a:lnTo>
                      <a:pt x="445" y="20"/>
                    </a:lnTo>
                    <a:lnTo>
                      <a:pt x="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4352300" y="-4463600"/>
                <a:ext cx="630700" cy="1199025"/>
              </a:xfrm>
              <a:custGeom>
                <a:avLst/>
                <a:gdLst/>
                <a:ahLst/>
                <a:cxnLst/>
                <a:rect l="l" t="t" r="r" b="b"/>
                <a:pathLst>
                  <a:path w="25228" h="47961" extrusionOk="0">
                    <a:moveTo>
                      <a:pt x="23565" y="0"/>
                    </a:moveTo>
                    <a:lnTo>
                      <a:pt x="23487" y="19"/>
                    </a:lnTo>
                    <a:lnTo>
                      <a:pt x="22018" y="599"/>
                    </a:lnTo>
                    <a:lnTo>
                      <a:pt x="20549" y="1160"/>
                    </a:lnTo>
                    <a:lnTo>
                      <a:pt x="17611" y="2300"/>
                    </a:lnTo>
                    <a:lnTo>
                      <a:pt x="16142" y="2880"/>
                    </a:lnTo>
                    <a:lnTo>
                      <a:pt x="14692" y="3480"/>
                    </a:lnTo>
                    <a:lnTo>
                      <a:pt x="13242" y="4118"/>
                    </a:lnTo>
                    <a:lnTo>
                      <a:pt x="11811" y="4794"/>
                    </a:lnTo>
                    <a:lnTo>
                      <a:pt x="10903" y="5239"/>
                    </a:lnTo>
                    <a:lnTo>
                      <a:pt x="9994" y="5703"/>
                    </a:lnTo>
                    <a:lnTo>
                      <a:pt x="9105" y="6186"/>
                    </a:lnTo>
                    <a:lnTo>
                      <a:pt x="8216" y="6689"/>
                    </a:lnTo>
                    <a:lnTo>
                      <a:pt x="7346" y="7191"/>
                    </a:lnTo>
                    <a:lnTo>
                      <a:pt x="6495" y="7752"/>
                    </a:lnTo>
                    <a:lnTo>
                      <a:pt x="5645" y="8312"/>
                    </a:lnTo>
                    <a:lnTo>
                      <a:pt x="4833" y="8912"/>
                    </a:lnTo>
                    <a:lnTo>
                      <a:pt x="4195" y="9414"/>
                    </a:lnTo>
                    <a:lnTo>
                      <a:pt x="3557" y="9936"/>
                    </a:lnTo>
                    <a:lnTo>
                      <a:pt x="2938" y="10478"/>
                    </a:lnTo>
                    <a:lnTo>
                      <a:pt x="2359" y="11077"/>
                    </a:lnTo>
                    <a:lnTo>
                      <a:pt x="2088" y="11367"/>
                    </a:lnTo>
                    <a:lnTo>
                      <a:pt x="1817" y="11676"/>
                    </a:lnTo>
                    <a:lnTo>
                      <a:pt x="1566" y="12005"/>
                    </a:lnTo>
                    <a:lnTo>
                      <a:pt x="1315" y="12333"/>
                    </a:lnTo>
                    <a:lnTo>
                      <a:pt x="1083" y="12662"/>
                    </a:lnTo>
                    <a:lnTo>
                      <a:pt x="870" y="13010"/>
                    </a:lnTo>
                    <a:lnTo>
                      <a:pt x="677" y="13377"/>
                    </a:lnTo>
                    <a:lnTo>
                      <a:pt x="503" y="13744"/>
                    </a:lnTo>
                    <a:lnTo>
                      <a:pt x="387" y="13957"/>
                    </a:lnTo>
                    <a:lnTo>
                      <a:pt x="309" y="14189"/>
                    </a:lnTo>
                    <a:lnTo>
                      <a:pt x="174" y="14653"/>
                    </a:lnTo>
                    <a:lnTo>
                      <a:pt x="77" y="15117"/>
                    </a:lnTo>
                    <a:lnTo>
                      <a:pt x="19" y="15562"/>
                    </a:lnTo>
                    <a:lnTo>
                      <a:pt x="0" y="16026"/>
                    </a:lnTo>
                    <a:lnTo>
                      <a:pt x="19" y="16509"/>
                    </a:lnTo>
                    <a:lnTo>
                      <a:pt x="58" y="16992"/>
                    </a:lnTo>
                    <a:lnTo>
                      <a:pt x="97" y="17475"/>
                    </a:lnTo>
                    <a:lnTo>
                      <a:pt x="174" y="18171"/>
                    </a:lnTo>
                    <a:lnTo>
                      <a:pt x="290" y="18867"/>
                    </a:lnTo>
                    <a:lnTo>
                      <a:pt x="522" y="20278"/>
                    </a:lnTo>
                    <a:lnTo>
                      <a:pt x="793" y="21651"/>
                    </a:lnTo>
                    <a:lnTo>
                      <a:pt x="1083" y="23043"/>
                    </a:lnTo>
                    <a:lnTo>
                      <a:pt x="1469" y="24841"/>
                    </a:lnTo>
                    <a:lnTo>
                      <a:pt x="1895" y="26638"/>
                    </a:lnTo>
                    <a:lnTo>
                      <a:pt x="2339" y="28417"/>
                    </a:lnTo>
                    <a:lnTo>
                      <a:pt x="2784" y="30215"/>
                    </a:lnTo>
                    <a:lnTo>
                      <a:pt x="3267" y="31993"/>
                    </a:lnTo>
                    <a:lnTo>
                      <a:pt x="3750" y="33772"/>
                    </a:lnTo>
                    <a:lnTo>
                      <a:pt x="4717" y="37329"/>
                    </a:lnTo>
                    <a:lnTo>
                      <a:pt x="5664" y="40692"/>
                    </a:lnTo>
                    <a:lnTo>
                      <a:pt x="6611" y="44036"/>
                    </a:lnTo>
                    <a:lnTo>
                      <a:pt x="7153" y="45873"/>
                    </a:lnTo>
                    <a:lnTo>
                      <a:pt x="7404" y="46781"/>
                    </a:lnTo>
                    <a:lnTo>
                      <a:pt x="7617" y="47709"/>
                    </a:lnTo>
                    <a:lnTo>
                      <a:pt x="7636" y="47787"/>
                    </a:lnTo>
                    <a:lnTo>
                      <a:pt x="7675" y="47845"/>
                    </a:lnTo>
                    <a:lnTo>
                      <a:pt x="7733" y="47883"/>
                    </a:lnTo>
                    <a:lnTo>
                      <a:pt x="7771" y="47922"/>
                    </a:lnTo>
                    <a:lnTo>
                      <a:pt x="7829" y="47941"/>
                    </a:lnTo>
                    <a:lnTo>
                      <a:pt x="7907" y="47961"/>
                    </a:lnTo>
                    <a:lnTo>
                      <a:pt x="8023" y="47941"/>
                    </a:lnTo>
                    <a:lnTo>
                      <a:pt x="8139" y="47883"/>
                    </a:lnTo>
                    <a:lnTo>
                      <a:pt x="8197" y="47845"/>
                    </a:lnTo>
                    <a:lnTo>
                      <a:pt x="8235" y="47787"/>
                    </a:lnTo>
                    <a:lnTo>
                      <a:pt x="8274" y="47729"/>
                    </a:lnTo>
                    <a:lnTo>
                      <a:pt x="8293" y="47671"/>
                    </a:lnTo>
                    <a:lnTo>
                      <a:pt x="8293" y="47593"/>
                    </a:lnTo>
                    <a:lnTo>
                      <a:pt x="8293" y="47516"/>
                    </a:lnTo>
                    <a:lnTo>
                      <a:pt x="8042" y="46453"/>
                    </a:lnTo>
                    <a:lnTo>
                      <a:pt x="7771" y="45390"/>
                    </a:lnTo>
                    <a:lnTo>
                      <a:pt x="7481" y="44326"/>
                    </a:lnTo>
                    <a:lnTo>
                      <a:pt x="7172" y="43263"/>
                    </a:lnTo>
                    <a:lnTo>
                      <a:pt x="6534" y="41156"/>
                    </a:lnTo>
                    <a:lnTo>
                      <a:pt x="5915" y="39049"/>
                    </a:lnTo>
                    <a:lnTo>
                      <a:pt x="4949" y="35589"/>
                    </a:lnTo>
                    <a:lnTo>
                      <a:pt x="4021" y="32128"/>
                    </a:lnTo>
                    <a:lnTo>
                      <a:pt x="3557" y="30408"/>
                    </a:lnTo>
                    <a:lnTo>
                      <a:pt x="3112" y="28668"/>
                    </a:lnTo>
                    <a:lnTo>
                      <a:pt x="2687" y="26928"/>
                    </a:lnTo>
                    <a:lnTo>
                      <a:pt x="2262" y="25189"/>
                    </a:lnTo>
                    <a:lnTo>
                      <a:pt x="1914" y="23642"/>
                    </a:lnTo>
                    <a:lnTo>
                      <a:pt x="1585" y="22096"/>
                    </a:lnTo>
                    <a:lnTo>
                      <a:pt x="1276" y="20549"/>
                    </a:lnTo>
                    <a:lnTo>
                      <a:pt x="1005" y="18983"/>
                    </a:lnTo>
                    <a:lnTo>
                      <a:pt x="851" y="18036"/>
                    </a:lnTo>
                    <a:lnTo>
                      <a:pt x="773" y="17553"/>
                    </a:lnTo>
                    <a:lnTo>
                      <a:pt x="715" y="17069"/>
                    </a:lnTo>
                    <a:lnTo>
                      <a:pt x="677" y="16567"/>
                    </a:lnTo>
                    <a:lnTo>
                      <a:pt x="657" y="16084"/>
                    </a:lnTo>
                    <a:lnTo>
                      <a:pt x="677" y="15600"/>
                    </a:lnTo>
                    <a:lnTo>
                      <a:pt x="735" y="15136"/>
                    </a:lnTo>
                    <a:lnTo>
                      <a:pt x="812" y="14788"/>
                    </a:lnTo>
                    <a:lnTo>
                      <a:pt x="909" y="14460"/>
                    </a:lnTo>
                    <a:lnTo>
                      <a:pt x="1044" y="14131"/>
                    </a:lnTo>
                    <a:lnTo>
                      <a:pt x="1179" y="13802"/>
                    </a:lnTo>
                    <a:lnTo>
                      <a:pt x="1353" y="13474"/>
                    </a:lnTo>
                    <a:lnTo>
                      <a:pt x="1547" y="13165"/>
                    </a:lnTo>
                    <a:lnTo>
                      <a:pt x="1740" y="12855"/>
                    </a:lnTo>
                    <a:lnTo>
                      <a:pt x="1972" y="12565"/>
                    </a:lnTo>
                    <a:lnTo>
                      <a:pt x="2204" y="12275"/>
                    </a:lnTo>
                    <a:lnTo>
                      <a:pt x="2436" y="11985"/>
                    </a:lnTo>
                    <a:lnTo>
                      <a:pt x="2938" y="11463"/>
                    </a:lnTo>
                    <a:lnTo>
                      <a:pt x="3460" y="10961"/>
                    </a:lnTo>
                    <a:lnTo>
                      <a:pt x="3982" y="10497"/>
                    </a:lnTo>
                    <a:lnTo>
                      <a:pt x="4717" y="9878"/>
                    </a:lnTo>
                    <a:lnTo>
                      <a:pt x="5471" y="9298"/>
                    </a:lnTo>
                    <a:lnTo>
                      <a:pt x="6244" y="8738"/>
                    </a:lnTo>
                    <a:lnTo>
                      <a:pt x="7056" y="8196"/>
                    </a:lnTo>
                    <a:lnTo>
                      <a:pt x="7868" y="7694"/>
                    </a:lnTo>
                    <a:lnTo>
                      <a:pt x="8699" y="7211"/>
                    </a:lnTo>
                    <a:lnTo>
                      <a:pt x="9530" y="6727"/>
                    </a:lnTo>
                    <a:lnTo>
                      <a:pt x="10381" y="6283"/>
                    </a:lnTo>
                    <a:lnTo>
                      <a:pt x="11193" y="5877"/>
                    </a:lnTo>
                    <a:lnTo>
                      <a:pt x="12005" y="5471"/>
                    </a:lnTo>
                    <a:lnTo>
                      <a:pt x="12817" y="5084"/>
                    </a:lnTo>
                    <a:lnTo>
                      <a:pt x="13648" y="4717"/>
                    </a:lnTo>
                    <a:lnTo>
                      <a:pt x="15291" y="4002"/>
                    </a:lnTo>
                    <a:lnTo>
                      <a:pt x="16953" y="3306"/>
                    </a:lnTo>
                    <a:lnTo>
                      <a:pt x="18635" y="2648"/>
                    </a:lnTo>
                    <a:lnTo>
                      <a:pt x="20317" y="1991"/>
                    </a:lnTo>
                    <a:lnTo>
                      <a:pt x="21999" y="1334"/>
                    </a:lnTo>
                    <a:lnTo>
                      <a:pt x="23373" y="797"/>
                    </a:lnTo>
                    <a:lnTo>
                      <a:pt x="23449" y="1025"/>
                    </a:lnTo>
                    <a:lnTo>
                      <a:pt x="23623" y="1624"/>
                    </a:lnTo>
                    <a:lnTo>
                      <a:pt x="23777" y="2242"/>
                    </a:lnTo>
                    <a:lnTo>
                      <a:pt x="23893" y="2842"/>
                    </a:lnTo>
                    <a:lnTo>
                      <a:pt x="24029" y="3460"/>
                    </a:lnTo>
                    <a:lnTo>
                      <a:pt x="24183" y="4060"/>
                    </a:lnTo>
                    <a:lnTo>
                      <a:pt x="24338" y="4659"/>
                    </a:lnTo>
                    <a:lnTo>
                      <a:pt x="24436" y="4934"/>
                    </a:lnTo>
                    <a:lnTo>
                      <a:pt x="22888" y="5471"/>
                    </a:lnTo>
                    <a:lnTo>
                      <a:pt x="20994" y="6128"/>
                    </a:lnTo>
                    <a:lnTo>
                      <a:pt x="19119" y="6843"/>
                    </a:lnTo>
                    <a:lnTo>
                      <a:pt x="18171" y="7211"/>
                    </a:lnTo>
                    <a:lnTo>
                      <a:pt x="17243" y="7597"/>
                    </a:lnTo>
                    <a:lnTo>
                      <a:pt x="16316" y="7984"/>
                    </a:lnTo>
                    <a:lnTo>
                      <a:pt x="15388" y="8390"/>
                    </a:lnTo>
                    <a:lnTo>
                      <a:pt x="14479" y="8815"/>
                    </a:lnTo>
                    <a:lnTo>
                      <a:pt x="13590" y="9260"/>
                    </a:lnTo>
                    <a:lnTo>
                      <a:pt x="12681" y="9704"/>
                    </a:lnTo>
                    <a:lnTo>
                      <a:pt x="11811" y="10188"/>
                    </a:lnTo>
                    <a:lnTo>
                      <a:pt x="10942" y="10671"/>
                    </a:lnTo>
                    <a:lnTo>
                      <a:pt x="10072" y="11193"/>
                    </a:lnTo>
                    <a:lnTo>
                      <a:pt x="9395" y="11618"/>
                    </a:lnTo>
                    <a:lnTo>
                      <a:pt x="8738" y="12063"/>
                    </a:lnTo>
                    <a:lnTo>
                      <a:pt x="8061" y="12546"/>
                    </a:lnTo>
                    <a:lnTo>
                      <a:pt x="7423" y="13049"/>
                    </a:lnTo>
                    <a:lnTo>
                      <a:pt x="7114" y="13300"/>
                    </a:lnTo>
                    <a:lnTo>
                      <a:pt x="6824" y="13570"/>
                    </a:lnTo>
                    <a:lnTo>
                      <a:pt x="6534" y="13860"/>
                    </a:lnTo>
                    <a:lnTo>
                      <a:pt x="6244" y="14150"/>
                    </a:lnTo>
                    <a:lnTo>
                      <a:pt x="5973" y="14440"/>
                    </a:lnTo>
                    <a:lnTo>
                      <a:pt x="5722" y="14750"/>
                    </a:lnTo>
                    <a:lnTo>
                      <a:pt x="5471" y="15059"/>
                    </a:lnTo>
                    <a:lnTo>
                      <a:pt x="5239" y="15388"/>
                    </a:lnTo>
                    <a:lnTo>
                      <a:pt x="5104" y="15620"/>
                    </a:lnTo>
                    <a:lnTo>
                      <a:pt x="4968" y="15852"/>
                    </a:lnTo>
                    <a:lnTo>
                      <a:pt x="4852" y="16064"/>
                    </a:lnTo>
                    <a:lnTo>
                      <a:pt x="4756" y="16296"/>
                    </a:lnTo>
                    <a:lnTo>
                      <a:pt x="4659" y="16528"/>
                    </a:lnTo>
                    <a:lnTo>
                      <a:pt x="4582" y="16760"/>
                    </a:lnTo>
                    <a:lnTo>
                      <a:pt x="4524" y="16992"/>
                    </a:lnTo>
                    <a:lnTo>
                      <a:pt x="4466" y="17243"/>
                    </a:lnTo>
                    <a:lnTo>
                      <a:pt x="4388" y="17707"/>
                    </a:lnTo>
                    <a:lnTo>
                      <a:pt x="4350" y="18210"/>
                    </a:lnTo>
                    <a:lnTo>
                      <a:pt x="4369" y="18713"/>
                    </a:lnTo>
                    <a:lnTo>
                      <a:pt x="4408" y="19235"/>
                    </a:lnTo>
                    <a:lnTo>
                      <a:pt x="4485" y="19679"/>
                    </a:lnTo>
                    <a:lnTo>
                      <a:pt x="4562" y="20143"/>
                    </a:lnTo>
                    <a:lnTo>
                      <a:pt x="4659" y="20588"/>
                    </a:lnTo>
                    <a:lnTo>
                      <a:pt x="4775" y="21032"/>
                    </a:lnTo>
                    <a:lnTo>
                      <a:pt x="5007" y="21922"/>
                    </a:lnTo>
                    <a:lnTo>
                      <a:pt x="5258" y="22811"/>
                    </a:lnTo>
                    <a:lnTo>
                      <a:pt x="5664" y="24106"/>
                    </a:lnTo>
                    <a:lnTo>
                      <a:pt x="6070" y="25401"/>
                    </a:lnTo>
                    <a:lnTo>
                      <a:pt x="6495" y="26696"/>
                    </a:lnTo>
                    <a:lnTo>
                      <a:pt x="6940" y="27972"/>
                    </a:lnTo>
                    <a:lnTo>
                      <a:pt x="7965" y="30911"/>
                    </a:lnTo>
                    <a:lnTo>
                      <a:pt x="9028" y="33830"/>
                    </a:lnTo>
                    <a:lnTo>
                      <a:pt x="10110" y="36749"/>
                    </a:lnTo>
                    <a:lnTo>
                      <a:pt x="11212" y="39648"/>
                    </a:lnTo>
                    <a:lnTo>
                      <a:pt x="11947" y="41601"/>
                    </a:lnTo>
                    <a:lnTo>
                      <a:pt x="12701" y="43572"/>
                    </a:lnTo>
                    <a:lnTo>
                      <a:pt x="13068" y="44539"/>
                    </a:lnTo>
                    <a:lnTo>
                      <a:pt x="13474" y="45506"/>
                    </a:lnTo>
                    <a:lnTo>
                      <a:pt x="13880" y="46472"/>
                    </a:lnTo>
                    <a:lnTo>
                      <a:pt x="14324" y="47419"/>
                    </a:lnTo>
                    <a:lnTo>
                      <a:pt x="14363" y="47477"/>
                    </a:lnTo>
                    <a:lnTo>
                      <a:pt x="14402" y="47535"/>
                    </a:lnTo>
                    <a:lnTo>
                      <a:pt x="14460" y="47574"/>
                    </a:lnTo>
                    <a:lnTo>
                      <a:pt x="14518" y="47593"/>
                    </a:lnTo>
                    <a:lnTo>
                      <a:pt x="14634" y="47593"/>
                    </a:lnTo>
                    <a:lnTo>
                      <a:pt x="14750" y="47555"/>
                    </a:lnTo>
                    <a:lnTo>
                      <a:pt x="14866" y="47458"/>
                    </a:lnTo>
                    <a:lnTo>
                      <a:pt x="14904" y="47400"/>
                    </a:lnTo>
                    <a:lnTo>
                      <a:pt x="14924" y="47342"/>
                    </a:lnTo>
                    <a:lnTo>
                      <a:pt x="14943" y="47284"/>
                    </a:lnTo>
                    <a:lnTo>
                      <a:pt x="14943" y="47207"/>
                    </a:lnTo>
                    <a:lnTo>
                      <a:pt x="14943" y="47149"/>
                    </a:lnTo>
                    <a:lnTo>
                      <a:pt x="14924" y="47071"/>
                    </a:lnTo>
                    <a:lnTo>
                      <a:pt x="14556" y="46298"/>
                    </a:lnTo>
                    <a:lnTo>
                      <a:pt x="14228" y="45525"/>
                    </a:lnTo>
                    <a:lnTo>
                      <a:pt x="13919" y="44732"/>
                    </a:lnTo>
                    <a:lnTo>
                      <a:pt x="13590" y="43959"/>
                    </a:lnTo>
                    <a:lnTo>
                      <a:pt x="12391" y="40789"/>
                    </a:lnTo>
                    <a:lnTo>
                      <a:pt x="11328" y="38024"/>
                    </a:lnTo>
                    <a:lnTo>
                      <a:pt x="10284" y="35260"/>
                    </a:lnTo>
                    <a:lnTo>
                      <a:pt x="9260" y="32476"/>
                    </a:lnTo>
                    <a:lnTo>
                      <a:pt x="8254" y="29693"/>
                    </a:lnTo>
                    <a:lnTo>
                      <a:pt x="7443" y="27334"/>
                    </a:lnTo>
                    <a:lnTo>
                      <a:pt x="7037" y="26155"/>
                    </a:lnTo>
                    <a:lnTo>
                      <a:pt x="6631" y="24976"/>
                    </a:lnTo>
                    <a:lnTo>
                      <a:pt x="6263" y="23797"/>
                    </a:lnTo>
                    <a:lnTo>
                      <a:pt x="5896" y="22598"/>
                    </a:lnTo>
                    <a:lnTo>
                      <a:pt x="5587" y="21400"/>
                    </a:lnTo>
                    <a:lnTo>
                      <a:pt x="5297" y="20182"/>
                    </a:lnTo>
                    <a:lnTo>
                      <a:pt x="5200" y="19795"/>
                    </a:lnTo>
                    <a:lnTo>
                      <a:pt x="5142" y="19389"/>
                    </a:lnTo>
                    <a:lnTo>
                      <a:pt x="5084" y="18983"/>
                    </a:lnTo>
                    <a:lnTo>
                      <a:pt x="5046" y="18577"/>
                    </a:lnTo>
                    <a:lnTo>
                      <a:pt x="5026" y="18171"/>
                    </a:lnTo>
                    <a:lnTo>
                      <a:pt x="5065" y="17765"/>
                    </a:lnTo>
                    <a:lnTo>
                      <a:pt x="5123" y="17359"/>
                    </a:lnTo>
                    <a:lnTo>
                      <a:pt x="5162" y="17166"/>
                    </a:lnTo>
                    <a:lnTo>
                      <a:pt x="5220" y="16973"/>
                    </a:lnTo>
                    <a:lnTo>
                      <a:pt x="5355" y="16625"/>
                    </a:lnTo>
                    <a:lnTo>
                      <a:pt x="5509" y="16296"/>
                    </a:lnTo>
                    <a:lnTo>
                      <a:pt x="5683" y="15987"/>
                    </a:lnTo>
                    <a:lnTo>
                      <a:pt x="5877" y="15678"/>
                    </a:lnTo>
                    <a:lnTo>
                      <a:pt x="6089" y="15368"/>
                    </a:lnTo>
                    <a:lnTo>
                      <a:pt x="6321" y="15078"/>
                    </a:lnTo>
                    <a:lnTo>
                      <a:pt x="6553" y="14808"/>
                    </a:lnTo>
                    <a:lnTo>
                      <a:pt x="6824" y="14537"/>
                    </a:lnTo>
                    <a:lnTo>
                      <a:pt x="7075" y="14266"/>
                    </a:lnTo>
                    <a:lnTo>
                      <a:pt x="7365" y="14015"/>
                    </a:lnTo>
                    <a:lnTo>
                      <a:pt x="7926" y="13532"/>
                    </a:lnTo>
                    <a:lnTo>
                      <a:pt x="8506" y="13087"/>
                    </a:lnTo>
                    <a:lnTo>
                      <a:pt x="9086" y="12662"/>
                    </a:lnTo>
                    <a:lnTo>
                      <a:pt x="9994" y="12063"/>
                    </a:lnTo>
                    <a:lnTo>
                      <a:pt x="10903" y="11483"/>
                    </a:lnTo>
                    <a:lnTo>
                      <a:pt x="11850" y="10922"/>
                    </a:lnTo>
                    <a:lnTo>
                      <a:pt x="12797" y="10400"/>
                    </a:lnTo>
                    <a:lnTo>
                      <a:pt x="13783" y="9898"/>
                    </a:lnTo>
                    <a:lnTo>
                      <a:pt x="14769" y="9414"/>
                    </a:lnTo>
                    <a:lnTo>
                      <a:pt x="15755" y="8950"/>
                    </a:lnTo>
                    <a:lnTo>
                      <a:pt x="16760" y="8506"/>
                    </a:lnTo>
                    <a:lnTo>
                      <a:pt x="17785" y="8100"/>
                    </a:lnTo>
                    <a:lnTo>
                      <a:pt x="18809" y="7694"/>
                    </a:lnTo>
                    <a:lnTo>
                      <a:pt x="19834" y="7288"/>
                    </a:lnTo>
                    <a:lnTo>
                      <a:pt x="20858" y="6921"/>
                    </a:lnTo>
                    <a:lnTo>
                      <a:pt x="22927" y="6186"/>
                    </a:lnTo>
                    <a:lnTo>
                      <a:pt x="24976" y="5490"/>
                    </a:lnTo>
                    <a:lnTo>
                      <a:pt x="25092" y="5432"/>
                    </a:lnTo>
                    <a:lnTo>
                      <a:pt x="25150" y="5374"/>
                    </a:lnTo>
                    <a:lnTo>
                      <a:pt x="25189" y="5316"/>
                    </a:lnTo>
                    <a:lnTo>
                      <a:pt x="25208" y="5258"/>
                    </a:lnTo>
                    <a:lnTo>
                      <a:pt x="25227" y="5200"/>
                    </a:lnTo>
                    <a:lnTo>
                      <a:pt x="25227" y="5142"/>
                    </a:lnTo>
                    <a:lnTo>
                      <a:pt x="25208" y="5065"/>
                    </a:lnTo>
                    <a:lnTo>
                      <a:pt x="25015" y="4466"/>
                    </a:lnTo>
                    <a:lnTo>
                      <a:pt x="24841" y="3866"/>
                    </a:lnTo>
                    <a:lnTo>
                      <a:pt x="24705" y="3267"/>
                    </a:lnTo>
                    <a:lnTo>
                      <a:pt x="24570" y="2668"/>
                    </a:lnTo>
                    <a:lnTo>
                      <a:pt x="24435" y="2049"/>
                    </a:lnTo>
                    <a:lnTo>
                      <a:pt x="24299" y="1450"/>
                    </a:lnTo>
                    <a:lnTo>
                      <a:pt x="24125" y="851"/>
                    </a:lnTo>
                    <a:lnTo>
                      <a:pt x="23913" y="251"/>
                    </a:lnTo>
                    <a:lnTo>
                      <a:pt x="23855" y="135"/>
                    </a:lnTo>
                    <a:lnTo>
                      <a:pt x="23758" y="39"/>
                    </a:lnTo>
                    <a:lnTo>
                      <a:pt x="23700" y="19"/>
                    </a:lnTo>
                    <a:lnTo>
                      <a:pt x="23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4374050" y="-4133050"/>
                <a:ext cx="114075" cy="89425"/>
              </a:xfrm>
              <a:custGeom>
                <a:avLst/>
                <a:gdLst/>
                <a:ahLst/>
                <a:cxnLst/>
                <a:rect l="l" t="t" r="r" b="b"/>
                <a:pathLst>
                  <a:path w="4563" h="3577" extrusionOk="0">
                    <a:moveTo>
                      <a:pt x="309" y="1"/>
                    </a:moveTo>
                    <a:lnTo>
                      <a:pt x="232" y="20"/>
                    </a:lnTo>
                    <a:lnTo>
                      <a:pt x="174" y="39"/>
                    </a:lnTo>
                    <a:lnTo>
                      <a:pt x="135" y="78"/>
                    </a:lnTo>
                    <a:lnTo>
                      <a:pt x="39" y="175"/>
                    </a:lnTo>
                    <a:lnTo>
                      <a:pt x="0" y="290"/>
                    </a:lnTo>
                    <a:lnTo>
                      <a:pt x="0" y="368"/>
                    </a:lnTo>
                    <a:lnTo>
                      <a:pt x="0" y="426"/>
                    </a:lnTo>
                    <a:lnTo>
                      <a:pt x="19" y="484"/>
                    </a:lnTo>
                    <a:lnTo>
                      <a:pt x="39" y="542"/>
                    </a:lnTo>
                    <a:lnTo>
                      <a:pt x="97" y="600"/>
                    </a:lnTo>
                    <a:lnTo>
                      <a:pt x="155" y="658"/>
                    </a:lnTo>
                    <a:lnTo>
                      <a:pt x="657" y="986"/>
                    </a:lnTo>
                    <a:lnTo>
                      <a:pt x="1160" y="1334"/>
                    </a:lnTo>
                    <a:lnTo>
                      <a:pt x="1624" y="1702"/>
                    </a:lnTo>
                    <a:lnTo>
                      <a:pt x="2107" y="2088"/>
                    </a:lnTo>
                    <a:lnTo>
                      <a:pt x="2571" y="2456"/>
                    </a:lnTo>
                    <a:lnTo>
                      <a:pt x="3054" y="2842"/>
                    </a:lnTo>
                    <a:lnTo>
                      <a:pt x="3538" y="3190"/>
                    </a:lnTo>
                    <a:lnTo>
                      <a:pt x="4040" y="3519"/>
                    </a:lnTo>
                    <a:lnTo>
                      <a:pt x="4118" y="3557"/>
                    </a:lnTo>
                    <a:lnTo>
                      <a:pt x="4176" y="3577"/>
                    </a:lnTo>
                    <a:lnTo>
                      <a:pt x="4253" y="3577"/>
                    </a:lnTo>
                    <a:lnTo>
                      <a:pt x="4311" y="3557"/>
                    </a:lnTo>
                    <a:lnTo>
                      <a:pt x="4369" y="3538"/>
                    </a:lnTo>
                    <a:lnTo>
                      <a:pt x="4427" y="3499"/>
                    </a:lnTo>
                    <a:lnTo>
                      <a:pt x="4504" y="3383"/>
                    </a:lnTo>
                    <a:lnTo>
                      <a:pt x="4543" y="3267"/>
                    </a:lnTo>
                    <a:lnTo>
                      <a:pt x="4562" y="3210"/>
                    </a:lnTo>
                    <a:lnTo>
                      <a:pt x="4562" y="3152"/>
                    </a:lnTo>
                    <a:lnTo>
                      <a:pt x="4543" y="3074"/>
                    </a:lnTo>
                    <a:lnTo>
                      <a:pt x="4504" y="3016"/>
                    </a:lnTo>
                    <a:lnTo>
                      <a:pt x="4466" y="2958"/>
                    </a:lnTo>
                    <a:lnTo>
                      <a:pt x="4388" y="2920"/>
                    </a:lnTo>
                    <a:lnTo>
                      <a:pt x="3886" y="2591"/>
                    </a:lnTo>
                    <a:lnTo>
                      <a:pt x="3402" y="2243"/>
                    </a:lnTo>
                    <a:lnTo>
                      <a:pt x="2919" y="1856"/>
                    </a:lnTo>
                    <a:lnTo>
                      <a:pt x="2455" y="1489"/>
                    </a:lnTo>
                    <a:lnTo>
                      <a:pt x="1972" y="1102"/>
                    </a:lnTo>
                    <a:lnTo>
                      <a:pt x="1508" y="735"/>
                    </a:lnTo>
                    <a:lnTo>
                      <a:pt x="1005" y="387"/>
                    </a:lnTo>
                    <a:lnTo>
                      <a:pt x="503" y="59"/>
                    </a:lnTo>
                    <a:lnTo>
                      <a:pt x="445" y="20"/>
                    </a:lnTo>
                    <a:lnTo>
                      <a:pt x="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4422375" y="-4188150"/>
                <a:ext cx="93775" cy="98150"/>
              </a:xfrm>
              <a:custGeom>
                <a:avLst/>
                <a:gdLst/>
                <a:ahLst/>
                <a:cxnLst/>
                <a:rect l="l" t="t" r="r" b="b"/>
                <a:pathLst>
                  <a:path w="3751" h="3926" extrusionOk="0">
                    <a:moveTo>
                      <a:pt x="251" y="1"/>
                    </a:moveTo>
                    <a:lnTo>
                      <a:pt x="193" y="39"/>
                    </a:lnTo>
                    <a:lnTo>
                      <a:pt x="135" y="78"/>
                    </a:lnTo>
                    <a:lnTo>
                      <a:pt x="58" y="175"/>
                    </a:lnTo>
                    <a:lnTo>
                      <a:pt x="0" y="291"/>
                    </a:lnTo>
                    <a:lnTo>
                      <a:pt x="0" y="349"/>
                    </a:lnTo>
                    <a:lnTo>
                      <a:pt x="0" y="426"/>
                    </a:lnTo>
                    <a:lnTo>
                      <a:pt x="19" y="484"/>
                    </a:lnTo>
                    <a:lnTo>
                      <a:pt x="58" y="542"/>
                    </a:lnTo>
                    <a:lnTo>
                      <a:pt x="97" y="600"/>
                    </a:lnTo>
                    <a:lnTo>
                      <a:pt x="174" y="639"/>
                    </a:lnTo>
                    <a:lnTo>
                      <a:pt x="406" y="774"/>
                    </a:lnTo>
                    <a:lnTo>
                      <a:pt x="619" y="929"/>
                    </a:lnTo>
                    <a:lnTo>
                      <a:pt x="831" y="1103"/>
                    </a:lnTo>
                    <a:lnTo>
                      <a:pt x="1044" y="1277"/>
                    </a:lnTo>
                    <a:lnTo>
                      <a:pt x="1431" y="1663"/>
                    </a:lnTo>
                    <a:lnTo>
                      <a:pt x="1798" y="2069"/>
                    </a:lnTo>
                    <a:lnTo>
                      <a:pt x="2146" y="2475"/>
                    </a:lnTo>
                    <a:lnTo>
                      <a:pt x="2455" y="2881"/>
                    </a:lnTo>
                    <a:lnTo>
                      <a:pt x="3093" y="3751"/>
                    </a:lnTo>
                    <a:lnTo>
                      <a:pt x="3190" y="3848"/>
                    </a:lnTo>
                    <a:lnTo>
                      <a:pt x="3306" y="3906"/>
                    </a:lnTo>
                    <a:lnTo>
                      <a:pt x="3364" y="3925"/>
                    </a:lnTo>
                    <a:lnTo>
                      <a:pt x="3441" y="3925"/>
                    </a:lnTo>
                    <a:lnTo>
                      <a:pt x="3499" y="3906"/>
                    </a:lnTo>
                    <a:lnTo>
                      <a:pt x="3576" y="3867"/>
                    </a:lnTo>
                    <a:lnTo>
                      <a:pt x="3615" y="3828"/>
                    </a:lnTo>
                    <a:lnTo>
                      <a:pt x="3673" y="3790"/>
                    </a:lnTo>
                    <a:lnTo>
                      <a:pt x="3712" y="3732"/>
                    </a:lnTo>
                    <a:lnTo>
                      <a:pt x="3731" y="3654"/>
                    </a:lnTo>
                    <a:lnTo>
                      <a:pt x="3750" y="3596"/>
                    </a:lnTo>
                    <a:lnTo>
                      <a:pt x="3750" y="3519"/>
                    </a:lnTo>
                    <a:lnTo>
                      <a:pt x="3731" y="3461"/>
                    </a:lnTo>
                    <a:lnTo>
                      <a:pt x="3692" y="3403"/>
                    </a:lnTo>
                    <a:lnTo>
                      <a:pt x="3016" y="2475"/>
                    </a:lnTo>
                    <a:lnTo>
                      <a:pt x="2648" y="2011"/>
                    </a:lnTo>
                    <a:lnTo>
                      <a:pt x="2281" y="1567"/>
                    </a:lnTo>
                    <a:lnTo>
                      <a:pt x="1895" y="1141"/>
                    </a:lnTo>
                    <a:lnTo>
                      <a:pt x="1682" y="929"/>
                    </a:lnTo>
                    <a:lnTo>
                      <a:pt x="1469" y="716"/>
                    </a:lnTo>
                    <a:lnTo>
                      <a:pt x="1237" y="523"/>
                    </a:lnTo>
                    <a:lnTo>
                      <a:pt x="1005" y="349"/>
                    </a:lnTo>
                    <a:lnTo>
                      <a:pt x="773" y="194"/>
                    </a:lnTo>
                    <a:lnTo>
                      <a:pt x="522" y="39"/>
                    </a:lnTo>
                    <a:lnTo>
                      <a:pt x="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4482775" y="-4252900"/>
                <a:ext cx="81700" cy="118900"/>
              </a:xfrm>
              <a:custGeom>
                <a:avLst/>
                <a:gdLst/>
                <a:ahLst/>
                <a:cxnLst/>
                <a:rect l="l" t="t" r="r" b="b"/>
                <a:pathLst>
                  <a:path w="3268" h="4756" extrusionOk="0">
                    <a:moveTo>
                      <a:pt x="213" y="0"/>
                    </a:moveTo>
                    <a:lnTo>
                      <a:pt x="155" y="39"/>
                    </a:lnTo>
                    <a:lnTo>
                      <a:pt x="97" y="78"/>
                    </a:lnTo>
                    <a:lnTo>
                      <a:pt x="59" y="136"/>
                    </a:lnTo>
                    <a:lnTo>
                      <a:pt x="20" y="194"/>
                    </a:lnTo>
                    <a:lnTo>
                      <a:pt x="1" y="252"/>
                    </a:lnTo>
                    <a:lnTo>
                      <a:pt x="1" y="387"/>
                    </a:lnTo>
                    <a:lnTo>
                      <a:pt x="39" y="503"/>
                    </a:lnTo>
                    <a:lnTo>
                      <a:pt x="155" y="793"/>
                    </a:lnTo>
                    <a:lnTo>
                      <a:pt x="310" y="1044"/>
                    </a:lnTo>
                    <a:lnTo>
                      <a:pt x="619" y="1566"/>
                    </a:lnTo>
                    <a:lnTo>
                      <a:pt x="967" y="2069"/>
                    </a:lnTo>
                    <a:lnTo>
                      <a:pt x="1334" y="2552"/>
                    </a:lnTo>
                    <a:lnTo>
                      <a:pt x="1682" y="3035"/>
                    </a:lnTo>
                    <a:lnTo>
                      <a:pt x="2030" y="3519"/>
                    </a:lnTo>
                    <a:lnTo>
                      <a:pt x="2340" y="4041"/>
                    </a:lnTo>
                    <a:lnTo>
                      <a:pt x="2494" y="4311"/>
                    </a:lnTo>
                    <a:lnTo>
                      <a:pt x="2630" y="4582"/>
                    </a:lnTo>
                    <a:lnTo>
                      <a:pt x="2649" y="4640"/>
                    </a:lnTo>
                    <a:lnTo>
                      <a:pt x="2707" y="4679"/>
                    </a:lnTo>
                    <a:lnTo>
                      <a:pt x="2765" y="4717"/>
                    </a:lnTo>
                    <a:lnTo>
                      <a:pt x="2823" y="4737"/>
                    </a:lnTo>
                    <a:lnTo>
                      <a:pt x="2900" y="4756"/>
                    </a:lnTo>
                    <a:lnTo>
                      <a:pt x="2978" y="4756"/>
                    </a:lnTo>
                    <a:lnTo>
                      <a:pt x="3035" y="4737"/>
                    </a:lnTo>
                    <a:lnTo>
                      <a:pt x="3093" y="4698"/>
                    </a:lnTo>
                    <a:lnTo>
                      <a:pt x="3151" y="4659"/>
                    </a:lnTo>
                    <a:lnTo>
                      <a:pt x="3209" y="4621"/>
                    </a:lnTo>
                    <a:lnTo>
                      <a:pt x="3229" y="4563"/>
                    </a:lnTo>
                    <a:lnTo>
                      <a:pt x="3248" y="4485"/>
                    </a:lnTo>
                    <a:lnTo>
                      <a:pt x="3267" y="4369"/>
                    </a:lnTo>
                    <a:lnTo>
                      <a:pt x="3229" y="4234"/>
                    </a:lnTo>
                    <a:lnTo>
                      <a:pt x="3093" y="3963"/>
                    </a:lnTo>
                    <a:lnTo>
                      <a:pt x="2939" y="3693"/>
                    </a:lnTo>
                    <a:lnTo>
                      <a:pt x="2630" y="3171"/>
                    </a:lnTo>
                    <a:lnTo>
                      <a:pt x="2282" y="2687"/>
                    </a:lnTo>
                    <a:lnTo>
                      <a:pt x="1934" y="2204"/>
                    </a:lnTo>
                    <a:lnTo>
                      <a:pt x="1566" y="1702"/>
                    </a:lnTo>
                    <a:lnTo>
                      <a:pt x="1218" y="1218"/>
                    </a:lnTo>
                    <a:lnTo>
                      <a:pt x="909" y="696"/>
                    </a:lnTo>
                    <a:lnTo>
                      <a:pt x="754" y="426"/>
                    </a:lnTo>
                    <a:lnTo>
                      <a:pt x="638" y="155"/>
                    </a:lnTo>
                    <a:lnTo>
                      <a:pt x="600" y="97"/>
                    </a:lnTo>
                    <a:lnTo>
                      <a:pt x="542" y="58"/>
                    </a:lnTo>
                    <a:lnTo>
                      <a:pt x="484" y="20"/>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4360025" y="-4044600"/>
                <a:ext cx="112150" cy="37700"/>
              </a:xfrm>
              <a:custGeom>
                <a:avLst/>
                <a:gdLst/>
                <a:ahLst/>
                <a:cxnLst/>
                <a:rect l="l" t="t" r="r" b="b"/>
                <a:pathLst>
                  <a:path w="4486" h="1508" extrusionOk="0">
                    <a:moveTo>
                      <a:pt x="290" y="0"/>
                    </a:moveTo>
                    <a:lnTo>
                      <a:pt x="174" y="39"/>
                    </a:lnTo>
                    <a:lnTo>
                      <a:pt x="116" y="58"/>
                    </a:lnTo>
                    <a:lnTo>
                      <a:pt x="58" y="116"/>
                    </a:lnTo>
                    <a:lnTo>
                      <a:pt x="39" y="174"/>
                    </a:lnTo>
                    <a:lnTo>
                      <a:pt x="0" y="232"/>
                    </a:lnTo>
                    <a:lnTo>
                      <a:pt x="0" y="309"/>
                    </a:lnTo>
                    <a:lnTo>
                      <a:pt x="0" y="367"/>
                    </a:lnTo>
                    <a:lnTo>
                      <a:pt x="20" y="445"/>
                    </a:lnTo>
                    <a:lnTo>
                      <a:pt x="39" y="503"/>
                    </a:lnTo>
                    <a:lnTo>
                      <a:pt x="78" y="561"/>
                    </a:lnTo>
                    <a:lnTo>
                      <a:pt x="116" y="599"/>
                    </a:lnTo>
                    <a:lnTo>
                      <a:pt x="174" y="638"/>
                    </a:lnTo>
                    <a:lnTo>
                      <a:pt x="252" y="657"/>
                    </a:lnTo>
                    <a:lnTo>
                      <a:pt x="1199" y="812"/>
                    </a:lnTo>
                    <a:lnTo>
                      <a:pt x="2166" y="967"/>
                    </a:lnTo>
                    <a:lnTo>
                      <a:pt x="2649" y="1063"/>
                    </a:lnTo>
                    <a:lnTo>
                      <a:pt x="3113" y="1179"/>
                    </a:lnTo>
                    <a:lnTo>
                      <a:pt x="3577" y="1334"/>
                    </a:lnTo>
                    <a:lnTo>
                      <a:pt x="4041" y="1489"/>
                    </a:lnTo>
                    <a:lnTo>
                      <a:pt x="4099" y="1508"/>
                    </a:lnTo>
                    <a:lnTo>
                      <a:pt x="4176" y="1508"/>
                    </a:lnTo>
                    <a:lnTo>
                      <a:pt x="4234" y="1489"/>
                    </a:lnTo>
                    <a:lnTo>
                      <a:pt x="4292" y="1469"/>
                    </a:lnTo>
                    <a:lnTo>
                      <a:pt x="4350" y="1431"/>
                    </a:lnTo>
                    <a:lnTo>
                      <a:pt x="4408" y="1373"/>
                    </a:lnTo>
                    <a:lnTo>
                      <a:pt x="4447" y="1315"/>
                    </a:lnTo>
                    <a:lnTo>
                      <a:pt x="4466" y="1257"/>
                    </a:lnTo>
                    <a:lnTo>
                      <a:pt x="4485" y="1179"/>
                    </a:lnTo>
                    <a:lnTo>
                      <a:pt x="4466" y="1121"/>
                    </a:lnTo>
                    <a:lnTo>
                      <a:pt x="4466" y="1044"/>
                    </a:lnTo>
                    <a:lnTo>
                      <a:pt x="4427" y="986"/>
                    </a:lnTo>
                    <a:lnTo>
                      <a:pt x="4350" y="889"/>
                    </a:lnTo>
                    <a:lnTo>
                      <a:pt x="4215" y="831"/>
                    </a:lnTo>
                    <a:lnTo>
                      <a:pt x="3770" y="657"/>
                    </a:lnTo>
                    <a:lnTo>
                      <a:pt x="3306" y="522"/>
                    </a:lnTo>
                    <a:lnTo>
                      <a:pt x="2823" y="406"/>
                    </a:lnTo>
                    <a:lnTo>
                      <a:pt x="2359" y="290"/>
                    </a:lnTo>
                    <a:lnTo>
                      <a:pt x="1392" y="135"/>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4371625" y="-3957125"/>
                <a:ext cx="107300" cy="24175"/>
              </a:xfrm>
              <a:custGeom>
                <a:avLst/>
                <a:gdLst/>
                <a:ahLst/>
                <a:cxnLst/>
                <a:rect l="l" t="t" r="r" b="b"/>
                <a:pathLst>
                  <a:path w="4292" h="967" extrusionOk="0">
                    <a:moveTo>
                      <a:pt x="3983" y="0"/>
                    </a:moveTo>
                    <a:lnTo>
                      <a:pt x="3847" y="19"/>
                    </a:lnTo>
                    <a:lnTo>
                      <a:pt x="2977" y="135"/>
                    </a:lnTo>
                    <a:lnTo>
                      <a:pt x="2107" y="213"/>
                    </a:lnTo>
                    <a:lnTo>
                      <a:pt x="1218" y="251"/>
                    </a:lnTo>
                    <a:lnTo>
                      <a:pt x="329" y="271"/>
                    </a:lnTo>
                    <a:lnTo>
                      <a:pt x="252" y="290"/>
                    </a:lnTo>
                    <a:lnTo>
                      <a:pt x="194" y="309"/>
                    </a:lnTo>
                    <a:lnTo>
                      <a:pt x="136" y="348"/>
                    </a:lnTo>
                    <a:lnTo>
                      <a:pt x="78" y="387"/>
                    </a:lnTo>
                    <a:lnTo>
                      <a:pt x="58" y="445"/>
                    </a:lnTo>
                    <a:lnTo>
                      <a:pt x="20" y="503"/>
                    </a:lnTo>
                    <a:lnTo>
                      <a:pt x="0" y="619"/>
                    </a:lnTo>
                    <a:lnTo>
                      <a:pt x="20" y="754"/>
                    </a:lnTo>
                    <a:lnTo>
                      <a:pt x="58" y="812"/>
                    </a:lnTo>
                    <a:lnTo>
                      <a:pt x="78" y="870"/>
                    </a:lnTo>
                    <a:lnTo>
                      <a:pt x="136" y="909"/>
                    </a:lnTo>
                    <a:lnTo>
                      <a:pt x="194" y="947"/>
                    </a:lnTo>
                    <a:lnTo>
                      <a:pt x="252" y="967"/>
                    </a:lnTo>
                    <a:lnTo>
                      <a:pt x="329" y="967"/>
                    </a:lnTo>
                    <a:lnTo>
                      <a:pt x="1257" y="947"/>
                    </a:lnTo>
                    <a:lnTo>
                      <a:pt x="2185" y="889"/>
                    </a:lnTo>
                    <a:lnTo>
                      <a:pt x="3113" y="812"/>
                    </a:lnTo>
                    <a:lnTo>
                      <a:pt x="4041" y="677"/>
                    </a:lnTo>
                    <a:lnTo>
                      <a:pt x="4099" y="657"/>
                    </a:lnTo>
                    <a:lnTo>
                      <a:pt x="4157" y="619"/>
                    </a:lnTo>
                    <a:lnTo>
                      <a:pt x="4215" y="580"/>
                    </a:lnTo>
                    <a:lnTo>
                      <a:pt x="4253" y="522"/>
                    </a:lnTo>
                    <a:lnTo>
                      <a:pt x="4273" y="445"/>
                    </a:lnTo>
                    <a:lnTo>
                      <a:pt x="4292" y="387"/>
                    </a:lnTo>
                    <a:lnTo>
                      <a:pt x="4292" y="309"/>
                    </a:lnTo>
                    <a:lnTo>
                      <a:pt x="4273" y="251"/>
                    </a:lnTo>
                    <a:lnTo>
                      <a:pt x="4253" y="193"/>
                    </a:lnTo>
                    <a:lnTo>
                      <a:pt x="4215" y="135"/>
                    </a:lnTo>
                    <a:lnTo>
                      <a:pt x="4176" y="77"/>
                    </a:lnTo>
                    <a:lnTo>
                      <a:pt x="4118" y="39"/>
                    </a:lnTo>
                    <a:lnTo>
                      <a:pt x="3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4389975" y="-3906400"/>
                <a:ext cx="107325" cy="35800"/>
              </a:xfrm>
              <a:custGeom>
                <a:avLst/>
                <a:gdLst/>
                <a:ahLst/>
                <a:cxnLst/>
                <a:rect l="l" t="t" r="r" b="b"/>
                <a:pathLst>
                  <a:path w="4293" h="1432" extrusionOk="0">
                    <a:moveTo>
                      <a:pt x="3944" y="1"/>
                    </a:moveTo>
                    <a:lnTo>
                      <a:pt x="3867" y="20"/>
                    </a:lnTo>
                    <a:lnTo>
                      <a:pt x="2997" y="252"/>
                    </a:lnTo>
                    <a:lnTo>
                      <a:pt x="2127" y="503"/>
                    </a:lnTo>
                    <a:lnTo>
                      <a:pt x="1683" y="600"/>
                    </a:lnTo>
                    <a:lnTo>
                      <a:pt x="1238" y="677"/>
                    </a:lnTo>
                    <a:lnTo>
                      <a:pt x="794" y="716"/>
                    </a:lnTo>
                    <a:lnTo>
                      <a:pt x="349" y="735"/>
                    </a:lnTo>
                    <a:lnTo>
                      <a:pt x="272" y="755"/>
                    </a:lnTo>
                    <a:lnTo>
                      <a:pt x="194" y="774"/>
                    </a:lnTo>
                    <a:lnTo>
                      <a:pt x="136" y="813"/>
                    </a:lnTo>
                    <a:lnTo>
                      <a:pt x="98" y="851"/>
                    </a:lnTo>
                    <a:lnTo>
                      <a:pt x="59" y="909"/>
                    </a:lnTo>
                    <a:lnTo>
                      <a:pt x="20" y="967"/>
                    </a:lnTo>
                    <a:lnTo>
                      <a:pt x="1" y="1083"/>
                    </a:lnTo>
                    <a:lnTo>
                      <a:pt x="20" y="1219"/>
                    </a:lnTo>
                    <a:lnTo>
                      <a:pt x="59" y="1277"/>
                    </a:lnTo>
                    <a:lnTo>
                      <a:pt x="98" y="1335"/>
                    </a:lnTo>
                    <a:lnTo>
                      <a:pt x="136" y="1373"/>
                    </a:lnTo>
                    <a:lnTo>
                      <a:pt x="194" y="1412"/>
                    </a:lnTo>
                    <a:lnTo>
                      <a:pt x="272" y="1431"/>
                    </a:lnTo>
                    <a:lnTo>
                      <a:pt x="349" y="1431"/>
                    </a:lnTo>
                    <a:lnTo>
                      <a:pt x="813" y="1412"/>
                    </a:lnTo>
                    <a:lnTo>
                      <a:pt x="1277" y="1354"/>
                    </a:lnTo>
                    <a:lnTo>
                      <a:pt x="1760" y="1277"/>
                    </a:lnTo>
                    <a:lnTo>
                      <a:pt x="2224" y="1180"/>
                    </a:lnTo>
                    <a:lnTo>
                      <a:pt x="2669" y="1064"/>
                    </a:lnTo>
                    <a:lnTo>
                      <a:pt x="3133" y="948"/>
                    </a:lnTo>
                    <a:lnTo>
                      <a:pt x="4041" y="677"/>
                    </a:lnTo>
                    <a:lnTo>
                      <a:pt x="4118" y="658"/>
                    </a:lnTo>
                    <a:lnTo>
                      <a:pt x="4176" y="619"/>
                    </a:lnTo>
                    <a:lnTo>
                      <a:pt x="4215" y="561"/>
                    </a:lnTo>
                    <a:lnTo>
                      <a:pt x="4254" y="523"/>
                    </a:lnTo>
                    <a:lnTo>
                      <a:pt x="4273" y="445"/>
                    </a:lnTo>
                    <a:lnTo>
                      <a:pt x="4292" y="387"/>
                    </a:lnTo>
                    <a:lnTo>
                      <a:pt x="4273" y="271"/>
                    </a:lnTo>
                    <a:lnTo>
                      <a:pt x="4215" y="136"/>
                    </a:lnTo>
                    <a:lnTo>
                      <a:pt x="4176" y="98"/>
                    </a:lnTo>
                    <a:lnTo>
                      <a:pt x="4138" y="59"/>
                    </a:lnTo>
                    <a:lnTo>
                      <a:pt x="4080" y="20"/>
                    </a:lnTo>
                    <a:lnTo>
                      <a:pt x="4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4467800" y="-3355925"/>
                <a:ext cx="312225" cy="96675"/>
              </a:xfrm>
              <a:custGeom>
                <a:avLst/>
                <a:gdLst/>
                <a:ahLst/>
                <a:cxnLst/>
                <a:rect l="l" t="t" r="r" b="b"/>
                <a:pathLst>
                  <a:path w="12489" h="3867" extrusionOk="0">
                    <a:moveTo>
                      <a:pt x="8680" y="0"/>
                    </a:moveTo>
                    <a:lnTo>
                      <a:pt x="8622" y="39"/>
                    </a:lnTo>
                    <a:lnTo>
                      <a:pt x="8564" y="77"/>
                    </a:lnTo>
                    <a:lnTo>
                      <a:pt x="8525" y="116"/>
                    </a:lnTo>
                    <a:lnTo>
                      <a:pt x="8467" y="251"/>
                    </a:lnTo>
                    <a:lnTo>
                      <a:pt x="8467" y="367"/>
                    </a:lnTo>
                    <a:lnTo>
                      <a:pt x="8467" y="445"/>
                    </a:lnTo>
                    <a:lnTo>
                      <a:pt x="8487" y="503"/>
                    </a:lnTo>
                    <a:lnTo>
                      <a:pt x="8525" y="561"/>
                    </a:lnTo>
                    <a:lnTo>
                      <a:pt x="8564" y="599"/>
                    </a:lnTo>
                    <a:lnTo>
                      <a:pt x="8622" y="657"/>
                    </a:lnTo>
                    <a:lnTo>
                      <a:pt x="8699" y="677"/>
                    </a:lnTo>
                    <a:lnTo>
                      <a:pt x="8912" y="735"/>
                    </a:lnTo>
                    <a:lnTo>
                      <a:pt x="9125" y="773"/>
                    </a:lnTo>
                    <a:lnTo>
                      <a:pt x="9337" y="793"/>
                    </a:lnTo>
                    <a:lnTo>
                      <a:pt x="9569" y="793"/>
                    </a:lnTo>
                    <a:lnTo>
                      <a:pt x="10014" y="773"/>
                    </a:lnTo>
                    <a:lnTo>
                      <a:pt x="10458" y="773"/>
                    </a:lnTo>
                    <a:lnTo>
                      <a:pt x="10632" y="793"/>
                    </a:lnTo>
                    <a:lnTo>
                      <a:pt x="10864" y="831"/>
                    </a:lnTo>
                    <a:lnTo>
                      <a:pt x="11116" y="889"/>
                    </a:lnTo>
                    <a:lnTo>
                      <a:pt x="11367" y="967"/>
                    </a:lnTo>
                    <a:lnTo>
                      <a:pt x="11483" y="1025"/>
                    </a:lnTo>
                    <a:lnTo>
                      <a:pt x="11580" y="1083"/>
                    </a:lnTo>
                    <a:lnTo>
                      <a:pt x="11657" y="1141"/>
                    </a:lnTo>
                    <a:lnTo>
                      <a:pt x="11715" y="1218"/>
                    </a:lnTo>
                    <a:lnTo>
                      <a:pt x="11754" y="1295"/>
                    </a:lnTo>
                    <a:lnTo>
                      <a:pt x="11773" y="1392"/>
                    </a:lnTo>
                    <a:lnTo>
                      <a:pt x="11754" y="1489"/>
                    </a:lnTo>
                    <a:lnTo>
                      <a:pt x="11696" y="1585"/>
                    </a:lnTo>
                    <a:lnTo>
                      <a:pt x="11560" y="1759"/>
                    </a:lnTo>
                    <a:lnTo>
                      <a:pt x="11386" y="1933"/>
                    </a:lnTo>
                    <a:lnTo>
                      <a:pt x="11174" y="2069"/>
                    </a:lnTo>
                    <a:lnTo>
                      <a:pt x="10961" y="2204"/>
                    </a:lnTo>
                    <a:lnTo>
                      <a:pt x="10729" y="2300"/>
                    </a:lnTo>
                    <a:lnTo>
                      <a:pt x="10497" y="2397"/>
                    </a:lnTo>
                    <a:lnTo>
                      <a:pt x="10052" y="2552"/>
                    </a:lnTo>
                    <a:lnTo>
                      <a:pt x="9453" y="2726"/>
                    </a:lnTo>
                    <a:lnTo>
                      <a:pt x="8873" y="2842"/>
                    </a:lnTo>
                    <a:lnTo>
                      <a:pt x="8255" y="2938"/>
                    </a:lnTo>
                    <a:lnTo>
                      <a:pt x="7655" y="3016"/>
                    </a:lnTo>
                    <a:lnTo>
                      <a:pt x="6805" y="3093"/>
                    </a:lnTo>
                    <a:lnTo>
                      <a:pt x="5935" y="3132"/>
                    </a:lnTo>
                    <a:lnTo>
                      <a:pt x="5084" y="3151"/>
                    </a:lnTo>
                    <a:lnTo>
                      <a:pt x="3441" y="3151"/>
                    </a:lnTo>
                    <a:lnTo>
                      <a:pt x="3035" y="3132"/>
                    </a:lnTo>
                    <a:lnTo>
                      <a:pt x="2629" y="3093"/>
                    </a:lnTo>
                    <a:lnTo>
                      <a:pt x="2243" y="3054"/>
                    </a:lnTo>
                    <a:lnTo>
                      <a:pt x="1856" y="2977"/>
                    </a:lnTo>
                    <a:lnTo>
                      <a:pt x="1489" y="2861"/>
                    </a:lnTo>
                    <a:lnTo>
                      <a:pt x="1295" y="2784"/>
                    </a:lnTo>
                    <a:lnTo>
                      <a:pt x="1121" y="2706"/>
                    </a:lnTo>
                    <a:lnTo>
                      <a:pt x="909" y="2571"/>
                    </a:lnTo>
                    <a:lnTo>
                      <a:pt x="831" y="2494"/>
                    </a:lnTo>
                    <a:lnTo>
                      <a:pt x="773" y="2416"/>
                    </a:lnTo>
                    <a:lnTo>
                      <a:pt x="735" y="2358"/>
                    </a:lnTo>
                    <a:lnTo>
                      <a:pt x="696" y="2281"/>
                    </a:lnTo>
                    <a:lnTo>
                      <a:pt x="696" y="2223"/>
                    </a:lnTo>
                    <a:lnTo>
                      <a:pt x="696" y="2146"/>
                    </a:lnTo>
                    <a:lnTo>
                      <a:pt x="716" y="2088"/>
                    </a:lnTo>
                    <a:lnTo>
                      <a:pt x="754" y="2030"/>
                    </a:lnTo>
                    <a:lnTo>
                      <a:pt x="851" y="1895"/>
                    </a:lnTo>
                    <a:lnTo>
                      <a:pt x="986" y="1779"/>
                    </a:lnTo>
                    <a:lnTo>
                      <a:pt x="1160" y="1663"/>
                    </a:lnTo>
                    <a:lnTo>
                      <a:pt x="1353" y="1547"/>
                    </a:lnTo>
                    <a:lnTo>
                      <a:pt x="1566" y="1450"/>
                    </a:lnTo>
                    <a:lnTo>
                      <a:pt x="1991" y="1276"/>
                    </a:lnTo>
                    <a:lnTo>
                      <a:pt x="2397" y="1141"/>
                    </a:lnTo>
                    <a:lnTo>
                      <a:pt x="2687" y="1044"/>
                    </a:lnTo>
                    <a:lnTo>
                      <a:pt x="2765" y="1025"/>
                    </a:lnTo>
                    <a:lnTo>
                      <a:pt x="2823" y="986"/>
                    </a:lnTo>
                    <a:lnTo>
                      <a:pt x="2861" y="947"/>
                    </a:lnTo>
                    <a:lnTo>
                      <a:pt x="2900" y="889"/>
                    </a:lnTo>
                    <a:lnTo>
                      <a:pt x="2919" y="831"/>
                    </a:lnTo>
                    <a:lnTo>
                      <a:pt x="2939" y="754"/>
                    </a:lnTo>
                    <a:lnTo>
                      <a:pt x="2919" y="638"/>
                    </a:lnTo>
                    <a:lnTo>
                      <a:pt x="2861" y="522"/>
                    </a:lnTo>
                    <a:lnTo>
                      <a:pt x="2823" y="464"/>
                    </a:lnTo>
                    <a:lnTo>
                      <a:pt x="2784" y="425"/>
                    </a:lnTo>
                    <a:lnTo>
                      <a:pt x="2726" y="387"/>
                    </a:lnTo>
                    <a:lnTo>
                      <a:pt x="2649" y="367"/>
                    </a:lnTo>
                    <a:lnTo>
                      <a:pt x="2571" y="367"/>
                    </a:lnTo>
                    <a:lnTo>
                      <a:pt x="2494" y="387"/>
                    </a:lnTo>
                    <a:lnTo>
                      <a:pt x="2107" y="483"/>
                    </a:lnTo>
                    <a:lnTo>
                      <a:pt x="1663" y="619"/>
                    </a:lnTo>
                    <a:lnTo>
                      <a:pt x="1431" y="715"/>
                    </a:lnTo>
                    <a:lnTo>
                      <a:pt x="1199" y="812"/>
                    </a:lnTo>
                    <a:lnTo>
                      <a:pt x="967" y="909"/>
                    </a:lnTo>
                    <a:lnTo>
                      <a:pt x="754" y="1044"/>
                    </a:lnTo>
                    <a:lnTo>
                      <a:pt x="561" y="1179"/>
                    </a:lnTo>
                    <a:lnTo>
                      <a:pt x="387" y="1315"/>
                    </a:lnTo>
                    <a:lnTo>
                      <a:pt x="232" y="1489"/>
                    </a:lnTo>
                    <a:lnTo>
                      <a:pt x="116" y="1663"/>
                    </a:lnTo>
                    <a:lnTo>
                      <a:pt x="39" y="1856"/>
                    </a:lnTo>
                    <a:lnTo>
                      <a:pt x="0" y="1953"/>
                    </a:lnTo>
                    <a:lnTo>
                      <a:pt x="0" y="2069"/>
                    </a:lnTo>
                    <a:lnTo>
                      <a:pt x="0" y="2184"/>
                    </a:lnTo>
                    <a:lnTo>
                      <a:pt x="0" y="2300"/>
                    </a:lnTo>
                    <a:lnTo>
                      <a:pt x="20" y="2416"/>
                    </a:lnTo>
                    <a:lnTo>
                      <a:pt x="58" y="2552"/>
                    </a:lnTo>
                    <a:lnTo>
                      <a:pt x="155" y="2745"/>
                    </a:lnTo>
                    <a:lnTo>
                      <a:pt x="271" y="2919"/>
                    </a:lnTo>
                    <a:lnTo>
                      <a:pt x="426" y="3074"/>
                    </a:lnTo>
                    <a:lnTo>
                      <a:pt x="580" y="3209"/>
                    </a:lnTo>
                    <a:lnTo>
                      <a:pt x="773" y="3325"/>
                    </a:lnTo>
                    <a:lnTo>
                      <a:pt x="986" y="3422"/>
                    </a:lnTo>
                    <a:lnTo>
                      <a:pt x="1199" y="3518"/>
                    </a:lnTo>
                    <a:lnTo>
                      <a:pt x="1431" y="3576"/>
                    </a:lnTo>
                    <a:lnTo>
                      <a:pt x="1663" y="3634"/>
                    </a:lnTo>
                    <a:lnTo>
                      <a:pt x="1895" y="3692"/>
                    </a:lnTo>
                    <a:lnTo>
                      <a:pt x="2378" y="3750"/>
                    </a:lnTo>
                    <a:lnTo>
                      <a:pt x="2823" y="3789"/>
                    </a:lnTo>
                    <a:lnTo>
                      <a:pt x="3229" y="3808"/>
                    </a:lnTo>
                    <a:lnTo>
                      <a:pt x="4330" y="3866"/>
                    </a:lnTo>
                    <a:lnTo>
                      <a:pt x="5452" y="3847"/>
                    </a:lnTo>
                    <a:lnTo>
                      <a:pt x="6553" y="3808"/>
                    </a:lnTo>
                    <a:lnTo>
                      <a:pt x="7114" y="3770"/>
                    </a:lnTo>
                    <a:lnTo>
                      <a:pt x="7655" y="3712"/>
                    </a:lnTo>
                    <a:lnTo>
                      <a:pt x="8390" y="3615"/>
                    </a:lnTo>
                    <a:lnTo>
                      <a:pt x="9105" y="3499"/>
                    </a:lnTo>
                    <a:lnTo>
                      <a:pt x="9472" y="3441"/>
                    </a:lnTo>
                    <a:lnTo>
                      <a:pt x="9820" y="3344"/>
                    </a:lnTo>
                    <a:lnTo>
                      <a:pt x="10168" y="3248"/>
                    </a:lnTo>
                    <a:lnTo>
                      <a:pt x="10516" y="3132"/>
                    </a:lnTo>
                    <a:lnTo>
                      <a:pt x="11019" y="2919"/>
                    </a:lnTo>
                    <a:lnTo>
                      <a:pt x="11290" y="2803"/>
                    </a:lnTo>
                    <a:lnTo>
                      <a:pt x="11541" y="2648"/>
                    </a:lnTo>
                    <a:lnTo>
                      <a:pt x="11773" y="2494"/>
                    </a:lnTo>
                    <a:lnTo>
                      <a:pt x="11986" y="2320"/>
                    </a:lnTo>
                    <a:lnTo>
                      <a:pt x="12179" y="2107"/>
                    </a:lnTo>
                    <a:lnTo>
                      <a:pt x="12333" y="1895"/>
                    </a:lnTo>
                    <a:lnTo>
                      <a:pt x="12411" y="1759"/>
                    </a:lnTo>
                    <a:lnTo>
                      <a:pt x="12449" y="1624"/>
                    </a:lnTo>
                    <a:lnTo>
                      <a:pt x="12469" y="1508"/>
                    </a:lnTo>
                    <a:lnTo>
                      <a:pt x="12488" y="1373"/>
                    </a:lnTo>
                    <a:lnTo>
                      <a:pt x="12469" y="1257"/>
                    </a:lnTo>
                    <a:lnTo>
                      <a:pt x="12430" y="1141"/>
                    </a:lnTo>
                    <a:lnTo>
                      <a:pt x="12391" y="1044"/>
                    </a:lnTo>
                    <a:lnTo>
                      <a:pt x="12333" y="928"/>
                    </a:lnTo>
                    <a:lnTo>
                      <a:pt x="12275" y="831"/>
                    </a:lnTo>
                    <a:lnTo>
                      <a:pt x="12198" y="735"/>
                    </a:lnTo>
                    <a:lnTo>
                      <a:pt x="12005" y="561"/>
                    </a:lnTo>
                    <a:lnTo>
                      <a:pt x="11792" y="425"/>
                    </a:lnTo>
                    <a:lnTo>
                      <a:pt x="11541" y="309"/>
                    </a:lnTo>
                    <a:lnTo>
                      <a:pt x="11386" y="232"/>
                    </a:lnTo>
                    <a:lnTo>
                      <a:pt x="11212" y="193"/>
                    </a:lnTo>
                    <a:lnTo>
                      <a:pt x="11058" y="155"/>
                    </a:lnTo>
                    <a:lnTo>
                      <a:pt x="10884" y="135"/>
                    </a:lnTo>
                    <a:lnTo>
                      <a:pt x="10555" y="116"/>
                    </a:lnTo>
                    <a:lnTo>
                      <a:pt x="9550" y="116"/>
                    </a:lnTo>
                    <a:lnTo>
                      <a:pt x="9202" y="97"/>
                    </a:lnTo>
                    <a:lnTo>
                      <a:pt x="9047" y="58"/>
                    </a:lnTo>
                    <a:lnTo>
                      <a:pt x="8893" y="19"/>
                    </a:lnTo>
                    <a:lnTo>
                      <a:pt x="88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4146900" y="-3247200"/>
                <a:ext cx="1235750" cy="1384150"/>
              </a:xfrm>
              <a:custGeom>
                <a:avLst/>
                <a:gdLst/>
                <a:ahLst/>
                <a:cxnLst/>
                <a:rect l="l" t="t" r="r" b="b"/>
                <a:pathLst>
                  <a:path w="49430" h="55366" extrusionOk="0">
                    <a:moveTo>
                      <a:pt x="47362" y="1"/>
                    </a:moveTo>
                    <a:lnTo>
                      <a:pt x="47226" y="39"/>
                    </a:lnTo>
                    <a:lnTo>
                      <a:pt x="47168" y="59"/>
                    </a:lnTo>
                    <a:lnTo>
                      <a:pt x="47130" y="97"/>
                    </a:lnTo>
                    <a:lnTo>
                      <a:pt x="47072" y="136"/>
                    </a:lnTo>
                    <a:lnTo>
                      <a:pt x="47033" y="194"/>
                    </a:lnTo>
                    <a:lnTo>
                      <a:pt x="47014" y="271"/>
                    </a:lnTo>
                    <a:lnTo>
                      <a:pt x="46994" y="349"/>
                    </a:lnTo>
                    <a:lnTo>
                      <a:pt x="46975" y="909"/>
                    </a:lnTo>
                    <a:lnTo>
                      <a:pt x="46956" y="1489"/>
                    </a:lnTo>
                    <a:lnTo>
                      <a:pt x="46956" y="2649"/>
                    </a:lnTo>
                    <a:lnTo>
                      <a:pt x="46994" y="3809"/>
                    </a:lnTo>
                    <a:lnTo>
                      <a:pt x="47052" y="4949"/>
                    </a:lnTo>
                    <a:lnTo>
                      <a:pt x="47130" y="6863"/>
                    </a:lnTo>
                    <a:lnTo>
                      <a:pt x="47207" y="8777"/>
                    </a:lnTo>
                    <a:lnTo>
                      <a:pt x="47420" y="12605"/>
                    </a:lnTo>
                    <a:lnTo>
                      <a:pt x="47961" y="22173"/>
                    </a:lnTo>
                    <a:lnTo>
                      <a:pt x="48212" y="26968"/>
                    </a:lnTo>
                    <a:lnTo>
                      <a:pt x="48425" y="31762"/>
                    </a:lnTo>
                    <a:lnTo>
                      <a:pt x="48599" y="35647"/>
                    </a:lnTo>
                    <a:lnTo>
                      <a:pt x="48676" y="37600"/>
                    </a:lnTo>
                    <a:lnTo>
                      <a:pt x="48734" y="39533"/>
                    </a:lnTo>
                    <a:lnTo>
                      <a:pt x="48773" y="41485"/>
                    </a:lnTo>
                    <a:lnTo>
                      <a:pt x="48753" y="43438"/>
                    </a:lnTo>
                    <a:lnTo>
                      <a:pt x="48734" y="44404"/>
                    </a:lnTo>
                    <a:lnTo>
                      <a:pt x="48715" y="45371"/>
                    </a:lnTo>
                    <a:lnTo>
                      <a:pt x="48657" y="46357"/>
                    </a:lnTo>
                    <a:lnTo>
                      <a:pt x="48599" y="47323"/>
                    </a:lnTo>
                    <a:lnTo>
                      <a:pt x="48560" y="47787"/>
                    </a:lnTo>
                    <a:lnTo>
                      <a:pt x="48502" y="48232"/>
                    </a:lnTo>
                    <a:lnTo>
                      <a:pt x="48425" y="48638"/>
                    </a:lnTo>
                    <a:lnTo>
                      <a:pt x="48367" y="48831"/>
                    </a:lnTo>
                    <a:lnTo>
                      <a:pt x="48309" y="49024"/>
                    </a:lnTo>
                    <a:lnTo>
                      <a:pt x="48231" y="49218"/>
                    </a:lnTo>
                    <a:lnTo>
                      <a:pt x="48154" y="49392"/>
                    </a:lnTo>
                    <a:lnTo>
                      <a:pt x="48038" y="49566"/>
                    </a:lnTo>
                    <a:lnTo>
                      <a:pt x="47922" y="49740"/>
                    </a:lnTo>
                    <a:lnTo>
                      <a:pt x="47787" y="49914"/>
                    </a:lnTo>
                    <a:lnTo>
                      <a:pt x="47652" y="50088"/>
                    </a:lnTo>
                    <a:lnTo>
                      <a:pt x="47478" y="50242"/>
                    </a:lnTo>
                    <a:lnTo>
                      <a:pt x="47284" y="50397"/>
                    </a:lnTo>
                    <a:lnTo>
                      <a:pt x="47052" y="50590"/>
                    </a:lnTo>
                    <a:lnTo>
                      <a:pt x="46801" y="50745"/>
                    </a:lnTo>
                    <a:lnTo>
                      <a:pt x="46279" y="51074"/>
                    </a:lnTo>
                    <a:lnTo>
                      <a:pt x="45757" y="51344"/>
                    </a:lnTo>
                    <a:lnTo>
                      <a:pt x="45196" y="51596"/>
                    </a:lnTo>
                    <a:lnTo>
                      <a:pt x="44636" y="51827"/>
                    </a:lnTo>
                    <a:lnTo>
                      <a:pt x="44075" y="52021"/>
                    </a:lnTo>
                    <a:lnTo>
                      <a:pt x="43495" y="52214"/>
                    </a:lnTo>
                    <a:lnTo>
                      <a:pt x="42935" y="52388"/>
                    </a:lnTo>
                    <a:lnTo>
                      <a:pt x="42065" y="52620"/>
                    </a:lnTo>
                    <a:lnTo>
                      <a:pt x="41195" y="52852"/>
                    </a:lnTo>
                    <a:lnTo>
                      <a:pt x="40306" y="53065"/>
                    </a:lnTo>
                    <a:lnTo>
                      <a:pt x="39417" y="53239"/>
                    </a:lnTo>
                    <a:lnTo>
                      <a:pt x="38527" y="53413"/>
                    </a:lnTo>
                    <a:lnTo>
                      <a:pt x="37638" y="53567"/>
                    </a:lnTo>
                    <a:lnTo>
                      <a:pt x="36749" y="53703"/>
                    </a:lnTo>
                    <a:lnTo>
                      <a:pt x="35840" y="53838"/>
                    </a:lnTo>
                    <a:lnTo>
                      <a:pt x="34951" y="53954"/>
                    </a:lnTo>
                    <a:lnTo>
                      <a:pt x="34042" y="54051"/>
                    </a:lnTo>
                    <a:lnTo>
                      <a:pt x="32245" y="54225"/>
                    </a:lnTo>
                    <a:lnTo>
                      <a:pt x="30447" y="54360"/>
                    </a:lnTo>
                    <a:lnTo>
                      <a:pt x="28649" y="54476"/>
                    </a:lnTo>
                    <a:lnTo>
                      <a:pt x="26677" y="54573"/>
                    </a:lnTo>
                    <a:lnTo>
                      <a:pt x="24725" y="54631"/>
                    </a:lnTo>
                    <a:lnTo>
                      <a:pt x="22753" y="54669"/>
                    </a:lnTo>
                    <a:lnTo>
                      <a:pt x="20801" y="54669"/>
                    </a:lnTo>
                    <a:lnTo>
                      <a:pt x="18829" y="54650"/>
                    </a:lnTo>
                    <a:lnTo>
                      <a:pt x="16876" y="54592"/>
                    </a:lnTo>
                    <a:lnTo>
                      <a:pt x="14905" y="54476"/>
                    </a:lnTo>
                    <a:lnTo>
                      <a:pt x="12952" y="54341"/>
                    </a:lnTo>
                    <a:lnTo>
                      <a:pt x="11406" y="54205"/>
                    </a:lnTo>
                    <a:lnTo>
                      <a:pt x="9879" y="54051"/>
                    </a:lnTo>
                    <a:lnTo>
                      <a:pt x="9105" y="53954"/>
                    </a:lnTo>
                    <a:lnTo>
                      <a:pt x="8351" y="53838"/>
                    </a:lnTo>
                    <a:lnTo>
                      <a:pt x="7578" y="53703"/>
                    </a:lnTo>
                    <a:lnTo>
                      <a:pt x="6824" y="53567"/>
                    </a:lnTo>
                    <a:lnTo>
                      <a:pt x="5877" y="53374"/>
                    </a:lnTo>
                    <a:lnTo>
                      <a:pt x="5394" y="53258"/>
                    </a:lnTo>
                    <a:lnTo>
                      <a:pt x="4911" y="53142"/>
                    </a:lnTo>
                    <a:lnTo>
                      <a:pt x="4427" y="52987"/>
                    </a:lnTo>
                    <a:lnTo>
                      <a:pt x="3963" y="52813"/>
                    </a:lnTo>
                    <a:lnTo>
                      <a:pt x="3519" y="52601"/>
                    </a:lnTo>
                    <a:lnTo>
                      <a:pt x="3306" y="52485"/>
                    </a:lnTo>
                    <a:lnTo>
                      <a:pt x="3113" y="52369"/>
                    </a:lnTo>
                    <a:lnTo>
                      <a:pt x="2900" y="52233"/>
                    </a:lnTo>
                    <a:lnTo>
                      <a:pt x="2745" y="52079"/>
                    </a:lnTo>
                    <a:lnTo>
                      <a:pt x="2629" y="51924"/>
                    </a:lnTo>
                    <a:lnTo>
                      <a:pt x="2571" y="51847"/>
                    </a:lnTo>
                    <a:lnTo>
                      <a:pt x="2552" y="51769"/>
                    </a:lnTo>
                    <a:lnTo>
                      <a:pt x="2513" y="51499"/>
                    </a:lnTo>
                    <a:lnTo>
                      <a:pt x="2475" y="51132"/>
                    </a:lnTo>
                    <a:lnTo>
                      <a:pt x="2436" y="50416"/>
                    </a:lnTo>
                    <a:lnTo>
                      <a:pt x="2301" y="48715"/>
                    </a:lnTo>
                    <a:lnTo>
                      <a:pt x="2165" y="46589"/>
                    </a:lnTo>
                    <a:lnTo>
                      <a:pt x="2050" y="44482"/>
                    </a:lnTo>
                    <a:lnTo>
                      <a:pt x="1856" y="40229"/>
                    </a:lnTo>
                    <a:lnTo>
                      <a:pt x="1663" y="35241"/>
                    </a:lnTo>
                    <a:lnTo>
                      <a:pt x="1489" y="30254"/>
                    </a:lnTo>
                    <a:lnTo>
                      <a:pt x="1354" y="25266"/>
                    </a:lnTo>
                    <a:lnTo>
                      <a:pt x="1218" y="20279"/>
                    </a:lnTo>
                    <a:lnTo>
                      <a:pt x="1044" y="13068"/>
                    </a:lnTo>
                    <a:lnTo>
                      <a:pt x="928" y="9454"/>
                    </a:lnTo>
                    <a:lnTo>
                      <a:pt x="870" y="7656"/>
                    </a:lnTo>
                    <a:lnTo>
                      <a:pt x="793" y="5839"/>
                    </a:lnTo>
                    <a:lnTo>
                      <a:pt x="754" y="5123"/>
                    </a:lnTo>
                    <a:lnTo>
                      <a:pt x="696" y="4408"/>
                    </a:lnTo>
                    <a:lnTo>
                      <a:pt x="677" y="4331"/>
                    </a:lnTo>
                    <a:lnTo>
                      <a:pt x="658" y="4273"/>
                    </a:lnTo>
                    <a:lnTo>
                      <a:pt x="619" y="4215"/>
                    </a:lnTo>
                    <a:lnTo>
                      <a:pt x="561" y="4157"/>
                    </a:lnTo>
                    <a:lnTo>
                      <a:pt x="503" y="4137"/>
                    </a:lnTo>
                    <a:lnTo>
                      <a:pt x="445" y="4099"/>
                    </a:lnTo>
                    <a:lnTo>
                      <a:pt x="329" y="4079"/>
                    </a:lnTo>
                    <a:lnTo>
                      <a:pt x="194" y="4099"/>
                    </a:lnTo>
                    <a:lnTo>
                      <a:pt x="136" y="4118"/>
                    </a:lnTo>
                    <a:lnTo>
                      <a:pt x="97" y="4157"/>
                    </a:lnTo>
                    <a:lnTo>
                      <a:pt x="58" y="4215"/>
                    </a:lnTo>
                    <a:lnTo>
                      <a:pt x="20" y="4273"/>
                    </a:lnTo>
                    <a:lnTo>
                      <a:pt x="0" y="4331"/>
                    </a:lnTo>
                    <a:lnTo>
                      <a:pt x="0" y="4408"/>
                    </a:lnTo>
                    <a:lnTo>
                      <a:pt x="97" y="5433"/>
                    </a:lnTo>
                    <a:lnTo>
                      <a:pt x="136" y="6457"/>
                    </a:lnTo>
                    <a:lnTo>
                      <a:pt x="194" y="8506"/>
                    </a:lnTo>
                    <a:lnTo>
                      <a:pt x="310" y="12315"/>
                    </a:lnTo>
                    <a:lnTo>
                      <a:pt x="426" y="16142"/>
                    </a:lnTo>
                    <a:lnTo>
                      <a:pt x="677" y="26214"/>
                    </a:lnTo>
                    <a:lnTo>
                      <a:pt x="832" y="31240"/>
                    </a:lnTo>
                    <a:lnTo>
                      <a:pt x="1006" y="36285"/>
                    </a:lnTo>
                    <a:lnTo>
                      <a:pt x="1199" y="40983"/>
                    </a:lnTo>
                    <a:lnTo>
                      <a:pt x="1296" y="43322"/>
                    </a:lnTo>
                    <a:lnTo>
                      <a:pt x="1431" y="45680"/>
                    </a:lnTo>
                    <a:lnTo>
                      <a:pt x="1528" y="47613"/>
                    </a:lnTo>
                    <a:lnTo>
                      <a:pt x="1663" y="49566"/>
                    </a:lnTo>
                    <a:lnTo>
                      <a:pt x="1702" y="50184"/>
                    </a:lnTo>
                    <a:lnTo>
                      <a:pt x="1721" y="50861"/>
                    </a:lnTo>
                    <a:lnTo>
                      <a:pt x="1740" y="51190"/>
                    </a:lnTo>
                    <a:lnTo>
                      <a:pt x="1779" y="51518"/>
                    </a:lnTo>
                    <a:lnTo>
                      <a:pt x="1837" y="51827"/>
                    </a:lnTo>
                    <a:lnTo>
                      <a:pt x="1934" y="52117"/>
                    </a:lnTo>
                    <a:lnTo>
                      <a:pt x="2011" y="52272"/>
                    </a:lnTo>
                    <a:lnTo>
                      <a:pt x="2107" y="52427"/>
                    </a:lnTo>
                    <a:lnTo>
                      <a:pt x="2223" y="52562"/>
                    </a:lnTo>
                    <a:lnTo>
                      <a:pt x="2359" y="52697"/>
                    </a:lnTo>
                    <a:lnTo>
                      <a:pt x="2494" y="52813"/>
                    </a:lnTo>
                    <a:lnTo>
                      <a:pt x="2649" y="52929"/>
                    </a:lnTo>
                    <a:lnTo>
                      <a:pt x="2977" y="53123"/>
                    </a:lnTo>
                    <a:lnTo>
                      <a:pt x="3325" y="53297"/>
                    </a:lnTo>
                    <a:lnTo>
                      <a:pt x="3673" y="53432"/>
                    </a:lnTo>
                    <a:lnTo>
                      <a:pt x="4350" y="53664"/>
                    </a:lnTo>
                    <a:lnTo>
                      <a:pt x="4968" y="53857"/>
                    </a:lnTo>
                    <a:lnTo>
                      <a:pt x="5606" y="54012"/>
                    </a:lnTo>
                    <a:lnTo>
                      <a:pt x="6244" y="54167"/>
                    </a:lnTo>
                    <a:lnTo>
                      <a:pt x="6902" y="54283"/>
                    </a:lnTo>
                    <a:lnTo>
                      <a:pt x="7540" y="54399"/>
                    </a:lnTo>
                    <a:lnTo>
                      <a:pt x="8197" y="54515"/>
                    </a:lnTo>
                    <a:lnTo>
                      <a:pt x="9492" y="54688"/>
                    </a:lnTo>
                    <a:lnTo>
                      <a:pt x="10439" y="54804"/>
                    </a:lnTo>
                    <a:lnTo>
                      <a:pt x="11367" y="54901"/>
                    </a:lnTo>
                    <a:lnTo>
                      <a:pt x="13262" y="55075"/>
                    </a:lnTo>
                    <a:lnTo>
                      <a:pt x="15156" y="55210"/>
                    </a:lnTo>
                    <a:lnTo>
                      <a:pt x="17050" y="55288"/>
                    </a:lnTo>
                    <a:lnTo>
                      <a:pt x="18945" y="55346"/>
                    </a:lnTo>
                    <a:lnTo>
                      <a:pt x="20859" y="55365"/>
                    </a:lnTo>
                    <a:lnTo>
                      <a:pt x="22753" y="55365"/>
                    </a:lnTo>
                    <a:lnTo>
                      <a:pt x="24648" y="55326"/>
                    </a:lnTo>
                    <a:lnTo>
                      <a:pt x="26581" y="55268"/>
                    </a:lnTo>
                    <a:lnTo>
                      <a:pt x="28533" y="55172"/>
                    </a:lnTo>
                    <a:lnTo>
                      <a:pt x="30486" y="55056"/>
                    </a:lnTo>
                    <a:lnTo>
                      <a:pt x="32438" y="54901"/>
                    </a:lnTo>
                    <a:lnTo>
                      <a:pt x="33405" y="54804"/>
                    </a:lnTo>
                    <a:lnTo>
                      <a:pt x="34390" y="54708"/>
                    </a:lnTo>
                    <a:lnTo>
                      <a:pt x="35357" y="54573"/>
                    </a:lnTo>
                    <a:lnTo>
                      <a:pt x="36324" y="54457"/>
                    </a:lnTo>
                    <a:lnTo>
                      <a:pt x="37290" y="54302"/>
                    </a:lnTo>
                    <a:lnTo>
                      <a:pt x="38257" y="54147"/>
                    </a:lnTo>
                    <a:lnTo>
                      <a:pt x="39204" y="53973"/>
                    </a:lnTo>
                    <a:lnTo>
                      <a:pt x="40170" y="53780"/>
                    </a:lnTo>
                    <a:lnTo>
                      <a:pt x="40886" y="53625"/>
                    </a:lnTo>
                    <a:lnTo>
                      <a:pt x="41601" y="53451"/>
                    </a:lnTo>
                    <a:lnTo>
                      <a:pt x="42316" y="53277"/>
                    </a:lnTo>
                    <a:lnTo>
                      <a:pt x="43031" y="53084"/>
                    </a:lnTo>
                    <a:lnTo>
                      <a:pt x="43727" y="52871"/>
                    </a:lnTo>
                    <a:lnTo>
                      <a:pt x="44423" y="52620"/>
                    </a:lnTo>
                    <a:lnTo>
                      <a:pt x="45119" y="52369"/>
                    </a:lnTo>
                    <a:lnTo>
                      <a:pt x="45796" y="52079"/>
                    </a:lnTo>
                    <a:lnTo>
                      <a:pt x="46240" y="51866"/>
                    </a:lnTo>
                    <a:lnTo>
                      <a:pt x="46666" y="51634"/>
                    </a:lnTo>
                    <a:lnTo>
                      <a:pt x="47110" y="51383"/>
                    </a:lnTo>
                    <a:lnTo>
                      <a:pt x="47516" y="51093"/>
                    </a:lnTo>
                    <a:lnTo>
                      <a:pt x="47922" y="50784"/>
                    </a:lnTo>
                    <a:lnTo>
                      <a:pt x="48096" y="50629"/>
                    </a:lnTo>
                    <a:lnTo>
                      <a:pt x="48270" y="50455"/>
                    </a:lnTo>
                    <a:lnTo>
                      <a:pt x="48444" y="50262"/>
                    </a:lnTo>
                    <a:lnTo>
                      <a:pt x="48599" y="50068"/>
                    </a:lnTo>
                    <a:lnTo>
                      <a:pt x="48734" y="49856"/>
                    </a:lnTo>
                    <a:lnTo>
                      <a:pt x="48850" y="49643"/>
                    </a:lnTo>
                    <a:lnTo>
                      <a:pt x="48947" y="49430"/>
                    </a:lnTo>
                    <a:lnTo>
                      <a:pt x="49024" y="49218"/>
                    </a:lnTo>
                    <a:lnTo>
                      <a:pt x="49101" y="49005"/>
                    </a:lnTo>
                    <a:lnTo>
                      <a:pt x="49140" y="48773"/>
                    </a:lnTo>
                    <a:lnTo>
                      <a:pt x="49198" y="48329"/>
                    </a:lnTo>
                    <a:lnTo>
                      <a:pt x="49256" y="47865"/>
                    </a:lnTo>
                    <a:lnTo>
                      <a:pt x="49314" y="47149"/>
                    </a:lnTo>
                    <a:lnTo>
                      <a:pt x="49353" y="46434"/>
                    </a:lnTo>
                    <a:lnTo>
                      <a:pt x="49391" y="44984"/>
                    </a:lnTo>
                    <a:lnTo>
                      <a:pt x="49430" y="42993"/>
                    </a:lnTo>
                    <a:lnTo>
                      <a:pt x="49411" y="41002"/>
                    </a:lnTo>
                    <a:lnTo>
                      <a:pt x="49372" y="39011"/>
                    </a:lnTo>
                    <a:lnTo>
                      <a:pt x="49314" y="37020"/>
                    </a:lnTo>
                    <a:lnTo>
                      <a:pt x="49237" y="34565"/>
                    </a:lnTo>
                    <a:lnTo>
                      <a:pt x="49140" y="32129"/>
                    </a:lnTo>
                    <a:lnTo>
                      <a:pt x="48908" y="27238"/>
                    </a:lnTo>
                    <a:lnTo>
                      <a:pt x="48657" y="22347"/>
                    </a:lnTo>
                    <a:lnTo>
                      <a:pt x="48386" y="17476"/>
                    </a:lnTo>
                    <a:lnTo>
                      <a:pt x="48154" y="13648"/>
                    </a:lnTo>
                    <a:lnTo>
                      <a:pt x="47942" y="9840"/>
                    </a:lnTo>
                    <a:lnTo>
                      <a:pt x="47845" y="7926"/>
                    </a:lnTo>
                    <a:lnTo>
                      <a:pt x="47768" y="6013"/>
                    </a:lnTo>
                    <a:lnTo>
                      <a:pt x="47690" y="4099"/>
                    </a:lnTo>
                    <a:lnTo>
                      <a:pt x="47652" y="2185"/>
                    </a:lnTo>
                    <a:lnTo>
                      <a:pt x="47652" y="1257"/>
                    </a:lnTo>
                    <a:lnTo>
                      <a:pt x="47671" y="812"/>
                    </a:lnTo>
                    <a:lnTo>
                      <a:pt x="47690" y="349"/>
                    </a:lnTo>
                    <a:lnTo>
                      <a:pt x="47690" y="271"/>
                    </a:lnTo>
                    <a:lnTo>
                      <a:pt x="47671" y="194"/>
                    </a:lnTo>
                    <a:lnTo>
                      <a:pt x="47632" y="136"/>
                    </a:lnTo>
                    <a:lnTo>
                      <a:pt x="47594" y="97"/>
                    </a:lnTo>
                    <a:lnTo>
                      <a:pt x="47555" y="59"/>
                    </a:lnTo>
                    <a:lnTo>
                      <a:pt x="47497" y="39"/>
                    </a:lnTo>
                    <a:lnTo>
                      <a:pt x="473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4470700" y="-2894400"/>
                <a:ext cx="619575" cy="643750"/>
              </a:xfrm>
              <a:custGeom>
                <a:avLst/>
                <a:gdLst/>
                <a:ahLst/>
                <a:cxnLst/>
                <a:rect l="l" t="t" r="r" b="b"/>
                <a:pathLst>
                  <a:path w="24783" h="25750" extrusionOk="0">
                    <a:moveTo>
                      <a:pt x="13725" y="696"/>
                    </a:moveTo>
                    <a:lnTo>
                      <a:pt x="14209" y="716"/>
                    </a:lnTo>
                    <a:lnTo>
                      <a:pt x="14692" y="774"/>
                    </a:lnTo>
                    <a:lnTo>
                      <a:pt x="15156" y="851"/>
                    </a:lnTo>
                    <a:lnTo>
                      <a:pt x="15639" y="948"/>
                    </a:lnTo>
                    <a:lnTo>
                      <a:pt x="16103" y="1083"/>
                    </a:lnTo>
                    <a:lnTo>
                      <a:pt x="16490" y="1218"/>
                    </a:lnTo>
                    <a:lnTo>
                      <a:pt x="16857" y="1354"/>
                    </a:lnTo>
                    <a:lnTo>
                      <a:pt x="17224" y="1528"/>
                    </a:lnTo>
                    <a:lnTo>
                      <a:pt x="17572" y="1701"/>
                    </a:lnTo>
                    <a:lnTo>
                      <a:pt x="17939" y="1895"/>
                    </a:lnTo>
                    <a:lnTo>
                      <a:pt x="18268" y="2107"/>
                    </a:lnTo>
                    <a:lnTo>
                      <a:pt x="18597" y="2320"/>
                    </a:lnTo>
                    <a:lnTo>
                      <a:pt x="18925" y="2571"/>
                    </a:lnTo>
                    <a:lnTo>
                      <a:pt x="19235" y="2803"/>
                    </a:lnTo>
                    <a:lnTo>
                      <a:pt x="19544" y="3074"/>
                    </a:lnTo>
                    <a:lnTo>
                      <a:pt x="19834" y="3345"/>
                    </a:lnTo>
                    <a:lnTo>
                      <a:pt x="20124" y="3615"/>
                    </a:lnTo>
                    <a:lnTo>
                      <a:pt x="20395" y="3925"/>
                    </a:lnTo>
                    <a:lnTo>
                      <a:pt x="20665" y="4215"/>
                    </a:lnTo>
                    <a:lnTo>
                      <a:pt x="20916" y="4524"/>
                    </a:lnTo>
                    <a:lnTo>
                      <a:pt x="21148" y="4852"/>
                    </a:lnTo>
                    <a:lnTo>
                      <a:pt x="21593" y="5471"/>
                    </a:lnTo>
                    <a:lnTo>
                      <a:pt x="21999" y="6109"/>
                    </a:lnTo>
                    <a:lnTo>
                      <a:pt x="22366" y="6766"/>
                    </a:lnTo>
                    <a:lnTo>
                      <a:pt x="22695" y="7462"/>
                    </a:lnTo>
                    <a:lnTo>
                      <a:pt x="23004" y="8158"/>
                    </a:lnTo>
                    <a:lnTo>
                      <a:pt x="23275" y="8873"/>
                    </a:lnTo>
                    <a:lnTo>
                      <a:pt x="23507" y="9589"/>
                    </a:lnTo>
                    <a:lnTo>
                      <a:pt x="23700" y="10323"/>
                    </a:lnTo>
                    <a:lnTo>
                      <a:pt x="23835" y="10922"/>
                    </a:lnTo>
                    <a:lnTo>
                      <a:pt x="23951" y="11522"/>
                    </a:lnTo>
                    <a:lnTo>
                      <a:pt x="24048" y="12140"/>
                    </a:lnTo>
                    <a:lnTo>
                      <a:pt x="24106" y="12759"/>
                    </a:lnTo>
                    <a:lnTo>
                      <a:pt x="24125" y="13378"/>
                    </a:lnTo>
                    <a:lnTo>
                      <a:pt x="24106" y="13996"/>
                    </a:lnTo>
                    <a:lnTo>
                      <a:pt x="24087" y="14305"/>
                    </a:lnTo>
                    <a:lnTo>
                      <a:pt x="24048" y="14615"/>
                    </a:lnTo>
                    <a:lnTo>
                      <a:pt x="23990" y="14905"/>
                    </a:lnTo>
                    <a:lnTo>
                      <a:pt x="23932" y="15214"/>
                    </a:lnTo>
                    <a:lnTo>
                      <a:pt x="23797" y="15678"/>
                    </a:lnTo>
                    <a:lnTo>
                      <a:pt x="23661" y="16123"/>
                    </a:lnTo>
                    <a:lnTo>
                      <a:pt x="23488" y="16587"/>
                    </a:lnTo>
                    <a:lnTo>
                      <a:pt x="23314" y="17031"/>
                    </a:lnTo>
                    <a:lnTo>
                      <a:pt x="23120" y="17476"/>
                    </a:lnTo>
                    <a:lnTo>
                      <a:pt x="22927" y="17901"/>
                    </a:lnTo>
                    <a:lnTo>
                      <a:pt x="22695" y="18326"/>
                    </a:lnTo>
                    <a:lnTo>
                      <a:pt x="22463" y="18732"/>
                    </a:lnTo>
                    <a:lnTo>
                      <a:pt x="22192" y="19138"/>
                    </a:lnTo>
                    <a:lnTo>
                      <a:pt x="21922" y="19544"/>
                    </a:lnTo>
                    <a:lnTo>
                      <a:pt x="21651" y="19931"/>
                    </a:lnTo>
                    <a:lnTo>
                      <a:pt x="21361" y="20317"/>
                    </a:lnTo>
                    <a:lnTo>
                      <a:pt x="21052" y="20685"/>
                    </a:lnTo>
                    <a:lnTo>
                      <a:pt x="20723" y="21033"/>
                    </a:lnTo>
                    <a:lnTo>
                      <a:pt x="20395" y="21381"/>
                    </a:lnTo>
                    <a:lnTo>
                      <a:pt x="20047" y="21709"/>
                    </a:lnTo>
                    <a:lnTo>
                      <a:pt x="19679" y="22019"/>
                    </a:lnTo>
                    <a:lnTo>
                      <a:pt x="19312" y="22328"/>
                    </a:lnTo>
                    <a:lnTo>
                      <a:pt x="18945" y="22618"/>
                    </a:lnTo>
                    <a:lnTo>
                      <a:pt x="18558" y="22908"/>
                    </a:lnTo>
                    <a:lnTo>
                      <a:pt x="18152" y="23159"/>
                    </a:lnTo>
                    <a:lnTo>
                      <a:pt x="17746" y="23410"/>
                    </a:lnTo>
                    <a:lnTo>
                      <a:pt x="17321" y="23642"/>
                    </a:lnTo>
                    <a:lnTo>
                      <a:pt x="16915" y="23874"/>
                    </a:lnTo>
                    <a:lnTo>
                      <a:pt x="16470" y="24068"/>
                    </a:lnTo>
                    <a:lnTo>
                      <a:pt x="16026" y="24242"/>
                    </a:lnTo>
                    <a:lnTo>
                      <a:pt x="15581" y="24416"/>
                    </a:lnTo>
                    <a:lnTo>
                      <a:pt x="15136" y="24570"/>
                    </a:lnTo>
                    <a:lnTo>
                      <a:pt x="14673" y="24686"/>
                    </a:lnTo>
                    <a:lnTo>
                      <a:pt x="14189" y="24802"/>
                    </a:lnTo>
                    <a:lnTo>
                      <a:pt x="13725" y="24899"/>
                    </a:lnTo>
                    <a:lnTo>
                      <a:pt x="13242" y="24957"/>
                    </a:lnTo>
                    <a:lnTo>
                      <a:pt x="12759" y="25015"/>
                    </a:lnTo>
                    <a:lnTo>
                      <a:pt x="12275" y="25034"/>
                    </a:lnTo>
                    <a:lnTo>
                      <a:pt x="11773" y="25034"/>
                    </a:lnTo>
                    <a:lnTo>
                      <a:pt x="11290" y="25015"/>
                    </a:lnTo>
                    <a:lnTo>
                      <a:pt x="10806" y="24976"/>
                    </a:lnTo>
                    <a:lnTo>
                      <a:pt x="10323" y="24918"/>
                    </a:lnTo>
                    <a:lnTo>
                      <a:pt x="9840" y="24841"/>
                    </a:lnTo>
                    <a:lnTo>
                      <a:pt x="9356" y="24725"/>
                    </a:lnTo>
                    <a:lnTo>
                      <a:pt x="8873" y="24609"/>
                    </a:lnTo>
                    <a:lnTo>
                      <a:pt x="8409" y="24454"/>
                    </a:lnTo>
                    <a:lnTo>
                      <a:pt x="7945" y="24300"/>
                    </a:lnTo>
                    <a:lnTo>
                      <a:pt x="7501" y="24106"/>
                    </a:lnTo>
                    <a:lnTo>
                      <a:pt x="7056" y="23913"/>
                    </a:lnTo>
                    <a:lnTo>
                      <a:pt x="6611" y="23681"/>
                    </a:lnTo>
                    <a:lnTo>
                      <a:pt x="6186" y="23449"/>
                    </a:lnTo>
                    <a:lnTo>
                      <a:pt x="5761" y="23178"/>
                    </a:lnTo>
                    <a:lnTo>
                      <a:pt x="5355" y="22908"/>
                    </a:lnTo>
                    <a:lnTo>
                      <a:pt x="4968" y="22618"/>
                    </a:lnTo>
                    <a:lnTo>
                      <a:pt x="4582" y="22328"/>
                    </a:lnTo>
                    <a:lnTo>
                      <a:pt x="4214" y="21999"/>
                    </a:lnTo>
                    <a:lnTo>
                      <a:pt x="3847" y="21651"/>
                    </a:lnTo>
                    <a:lnTo>
                      <a:pt x="3518" y="21303"/>
                    </a:lnTo>
                    <a:lnTo>
                      <a:pt x="3190" y="20936"/>
                    </a:lnTo>
                    <a:lnTo>
                      <a:pt x="2881" y="20569"/>
                    </a:lnTo>
                    <a:lnTo>
                      <a:pt x="2591" y="20163"/>
                    </a:lnTo>
                    <a:lnTo>
                      <a:pt x="2320" y="19757"/>
                    </a:lnTo>
                    <a:lnTo>
                      <a:pt x="2069" y="19351"/>
                    </a:lnTo>
                    <a:lnTo>
                      <a:pt x="1837" y="18906"/>
                    </a:lnTo>
                    <a:lnTo>
                      <a:pt x="1605" y="18481"/>
                    </a:lnTo>
                    <a:lnTo>
                      <a:pt x="1431" y="18017"/>
                    </a:lnTo>
                    <a:lnTo>
                      <a:pt x="1257" y="17553"/>
                    </a:lnTo>
                    <a:lnTo>
                      <a:pt x="1102" y="17089"/>
                    </a:lnTo>
                    <a:lnTo>
                      <a:pt x="967" y="16529"/>
                    </a:lnTo>
                    <a:lnTo>
                      <a:pt x="851" y="15968"/>
                    </a:lnTo>
                    <a:lnTo>
                      <a:pt x="773" y="15407"/>
                    </a:lnTo>
                    <a:lnTo>
                      <a:pt x="715" y="14847"/>
                    </a:lnTo>
                    <a:lnTo>
                      <a:pt x="696" y="14267"/>
                    </a:lnTo>
                    <a:lnTo>
                      <a:pt x="696" y="13687"/>
                    </a:lnTo>
                    <a:lnTo>
                      <a:pt x="715" y="13107"/>
                    </a:lnTo>
                    <a:lnTo>
                      <a:pt x="773" y="12527"/>
                    </a:lnTo>
                    <a:lnTo>
                      <a:pt x="851" y="11966"/>
                    </a:lnTo>
                    <a:lnTo>
                      <a:pt x="947" y="11386"/>
                    </a:lnTo>
                    <a:lnTo>
                      <a:pt x="1083" y="10806"/>
                    </a:lnTo>
                    <a:lnTo>
                      <a:pt x="1237" y="10246"/>
                    </a:lnTo>
                    <a:lnTo>
                      <a:pt x="1411" y="9666"/>
                    </a:lnTo>
                    <a:lnTo>
                      <a:pt x="1605" y="9125"/>
                    </a:lnTo>
                    <a:lnTo>
                      <a:pt x="1837" y="8564"/>
                    </a:lnTo>
                    <a:lnTo>
                      <a:pt x="2069" y="8023"/>
                    </a:lnTo>
                    <a:lnTo>
                      <a:pt x="2339" y="7501"/>
                    </a:lnTo>
                    <a:lnTo>
                      <a:pt x="2629" y="6979"/>
                    </a:lnTo>
                    <a:lnTo>
                      <a:pt x="2939" y="6476"/>
                    </a:lnTo>
                    <a:lnTo>
                      <a:pt x="3267" y="5993"/>
                    </a:lnTo>
                    <a:lnTo>
                      <a:pt x="3615" y="5529"/>
                    </a:lnTo>
                    <a:lnTo>
                      <a:pt x="3982" y="5065"/>
                    </a:lnTo>
                    <a:lnTo>
                      <a:pt x="4350" y="4640"/>
                    </a:lnTo>
                    <a:lnTo>
                      <a:pt x="4756" y="4215"/>
                    </a:lnTo>
                    <a:lnTo>
                      <a:pt x="5181" y="3828"/>
                    </a:lnTo>
                    <a:lnTo>
                      <a:pt x="5626" y="3441"/>
                    </a:lnTo>
                    <a:lnTo>
                      <a:pt x="6070" y="3093"/>
                    </a:lnTo>
                    <a:lnTo>
                      <a:pt x="6553" y="2765"/>
                    </a:lnTo>
                    <a:lnTo>
                      <a:pt x="7037" y="2475"/>
                    </a:lnTo>
                    <a:lnTo>
                      <a:pt x="7539" y="2204"/>
                    </a:lnTo>
                    <a:lnTo>
                      <a:pt x="8061" y="1953"/>
                    </a:lnTo>
                    <a:lnTo>
                      <a:pt x="8583" y="1740"/>
                    </a:lnTo>
                    <a:lnTo>
                      <a:pt x="9028" y="1566"/>
                    </a:lnTo>
                    <a:lnTo>
                      <a:pt x="9492" y="1392"/>
                    </a:lnTo>
                    <a:lnTo>
                      <a:pt x="9956" y="1238"/>
                    </a:lnTo>
                    <a:lnTo>
                      <a:pt x="10420" y="1122"/>
                    </a:lnTo>
                    <a:lnTo>
                      <a:pt x="10884" y="986"/>
                    </a:lnTo>
                    <a:lnTo>
                      <a:pt x="11348" y="890"/>
                    </a:lnTo>
                    <a:lnTo>
                      <a:pt x="11831" y="812"/>
                    </a:lnTo>
                    <a:lnTo>
                      <a:pt x="12295" y="754"/>
                    </a:lnTo>
                    <a:lnTo>
                      <a:pt x="12778" y="716"/>
                    </a:lnTo>
                    <a:lnTo>
                      <a:pt x="13242" y="696"/>
                    </a:lnTo>
                    <a:close/>
                    <a:moveTo>
                      <a:pt x="12952" y="0"/>
                    </a:moveTo>
                    <a:lnTo>
                      <a:pt x="12507" y="39"/>
                    </a:lnTo>
                    <a:lnTo>
                      <a:pt x="12044" y="78"/>
                    </a:lnTo>
                    <a:lnTo>
                      <a:pt x="11580" y="136"/>
                    </a:lnTo>
                    <a:lnTo>
                      <a:pt x="11116" y="213"/>
                    </a:lnTo>
                    <a:lnTo>
                      <a:pt x="10671" y="329"/>
                    </a:lnTo>
                    <a:lnTo>
                      <a:pt x="10091" y="464"/>
                    </a:lnTo>
                    <a:lnTo>
                      <a:pt x="9511" y="658"/>
                    </a:lnTo>
                    <a:lnTo>
                      <a:pt x="8951" y="851"/>
                    </a:lnTo>
                    <a:lnTo>
                      <a:pt x="8390" y="1064"/>
                    </a:lnTo>
                    <a:lnTo>
                      <a:pt x="7907" y="1276"/>
                    </a:lnTo>
                    <a:lnTo>
                      <a:pt x="7404" y="1489"/>
                    </a:lnTo>
                    <a:lnTo>
                      <a:pt x="6940" y="1740"/>
                    </a:lnTo>
                    <a:lnTo>
                      <a:pt x="6476" y="2011"/>
                    </a:lnTo>
                    <a:lnTo>
                      <a:pt x="6012" y="2301"/>
                    </a:lnTo>
                    <a:lnTo>
                      <a:pt x="5587" y="2610"/>
                    </a:lnTo>
                    <a:lnTo>
                      <a:pt x="5162" y="2939"/>
                    </a:lnTo>
                    <a:lnTo>
                      <a:pt x="4756" y="3287"/>
                    </a:lnTo>
                    <a:lnTo>
                      <a:pt x="4369" y="3654"/>
                    </a:lnTo>
                    <a:lnTo>
                      <a:pt x="3982" y="4041"/>
                    </a:lnTo>
                    <a:lnTo>
                      <a:pt x="3615" y="4447"/>
                    </a:lnTo>
                    <a:lnTo>
                      <a:pt x="3267" y="4852"/>
                    </a:lnTo>
                    <a:lnTo>
                      <a:pt x="2939" y="5278"/>
                    </a:lnTo>
                    <a:lnTo>
                      <a:pt x="2629" y="5722"/>
                    </a:lnTo>
                    <a:lnTo>
                      <a:pt x="2320" y="6186"/>
                    </a:lnTo>
                    <a:lnTo>
                      <a:pt x="2049" y="6650"/>
                    </a:lnTo>
                    <a:lnTo>
                      <a:pt x="1779" y="7134"/>
                    </a:lnTo>
                    <a:lnTo>
                      <a:pt x="1527" y="7617"/>
                    </a:lnTo>
                    <a:lnTo>
                      <a:pt x="1295" y="8100"/>
                    </a:lnTo>
                    <a:lnTo>
                      <a:pt x="1083" y="8622"/>
                    </a:lnTo>
                    <a:lnTo>
                      <a:pt x="889" y="9125"/>
                    </a:lnTo>
                    <a:lnTo>
                      <a:pt x="715" y="9647"/>
                    </a:lnTo>
                    <a:lnTo>
                      <a:pt x="561" y="10169"/>
                    </a:lnTo>
                    <a:lnTo>
                      <a:pt x="426" y="10690"/>
                    </a:lnTo>
                    <a:lnTo>
                      <a:pt x="290" y="11212"/>
                    </a:lnTo>
                    <a:lnTo>
                      <a:pt x="194" y="11754"/>
                    </a:lnTo>
                    <a:lnTo>
                      <a:pt x="116" y="12276"/>
                    </a:lnTo>
                    <a:lnTo>
                      <a:pt x="58" y="12817"/>
                    </a:lnTo>
                    <a:lnTo>
                      <a:pt x="20" y="13358"/>
                    </a:lnTo>
                    <a:lnTo>
                      <a:pt x="0" y="13880"/>
                    </a:lnTo>
                    <a:lnTo>
                      <a:pt x="20" y="14421"/>
                    </a:lnTo>
                    <a:lnTo>
                      <a:pt x="39" y="14943"/>
                    </a:lnTo>
                    <a:lnTo>
                      <a:pt x="97" y="15465"/>
                    </a:lnTo>
                    <a:lnTo>
                      <a:pt x="174" y="15987"/>
                    </a:lnTo>
                    <a:lnTo>
                      <a:pt x="271" y="16509"/>
                    </a:lnTo>
                    <a:lnTo>
                      <a:pt x="387" y="17012"/>
                    </a:lnTo>
                    <a:lnTo>
                      <a:pt x="542" y="17514"/>
                    </a:lnTo>
                    <a:lnTo>
                      <a:pt x="715" y="17998"/>
                    </a:lnTo>
                    <a:lnTo>
                      <a:pt x="909" y="18481"/>
                    </a:lnTo>
                    <a:lnTo>
                      <a:pt x="1121" y="18964"/>
                    </a:lnTo>
                    <a:lnTo>
                      <a:pt x="1373" y="19409"/>
                    </a:lnTo>
                    <a:lnTo>
                      <a:pt x="1624" y="19873"/>
                    </a:lnTo>
                    <a:lnTo>
                      <a:pt x="1895" y="20298"/>
                    </a:lnTo>
                    <a:lnTo>
                      <a:pt x="2204" y="20723"/>
                    </a:lnTo>
                    <a:lnTo>
                      <a:pt x="2513" y="21149"/>
                    </a:lnTo>
                    <a:lnTo>
                      <a:pt x="2842" y="21535"/>
                    </a:lnTo>
                    <a:lnTo>
                      <a:pt x="3190" y="21922"/>
                    </a:lnTo>
                    <a:lnTo>
                      <a:pt x="3557" y="22289"/>
                    </a:lnTo>
                    <a:lnTo>
                      <a:pt x="3944" y="22656"/>
                    </a:lnTo>
                    <a:lnTo>
                      <a:pt x="4330" y="22985"/>
                    </a:lnTo>
                    <a:lnTo>
                      <a:pt x="4736" y="23314"/>
                    </a:lnTo>
                    <a:lnTo>
                      <a:pt x="5162" y="23604"/>
                    </a:lnTo>
                    <a:lnTo>
                      <a:pt x="5606" y="23894"/>
                    </a:lnTo>
                    <a:lnTo>
                      <a:pt x="6051" y="24164"/>
                    </a:lnTo>
                    <a:lnTo>
                      <a:pt x="6495" y="24416"/>
                    </a:lnTo>
                    <a:lnTo>
                      <a:pt x="6959" y="24648"/>
                    </a:lnTo>
                    <a:lnTo>
                      <a:pt x="7443" y="24860"/>
                    </a:lnTo>
                    <a:lnTo>
                      <a:pt x="7926" y="25054"/>
                    </a:lnTo>
                    <a:lnTo>
                      <a:pt x="8429" y="25208"/>
                    </a:lnTo>
                    <a:lnTo>
                      <a:pt x="8931" y="25363"/>
                    </a:lnTo>
                    <a:lnTo>
                      <a:pt x="9434" y="25479"/>
                    </a:lnTo>
                    <a:lnTo>
                      <a:pt x="9956" y="25576"/>
                    </a:lnTo>
                    <a:lnTo>
                      <a:pt x="10458" y="25653"/>
                    </a:lnTo>
                    <a:lnTo>
                      <a:pt x="11000" y="25711"/>
                    </a:lnTo>
                    <a:lnTo>
                      <a:pt x="11502" y="25730"/>
                    </a:lnTo>
                    <a:lnTo>
                      <a:pt x="12024" y="25749"/>
                    </a:lnTo>
                    <a:lnTo>
                      <a:pt x="12527" y="25730"/>
                    </a:lnTo>
                    <a:lnTo>
                      <a:pt x="13029" y="25691"/>
                    </a:lnTo>
                    <a:lnTo>
                      <a:pt x="13532" y="25633"/>
                    </a:lnTo>
                    <a:lnTo>
                      <a:pt x="14035" y="25537"/>
                    </a:lnTo>
                    <a:lnTo>
                      <a:pt x="14518" y="25440"/>
                    </a:lnTo>
                    <a:lnTo>
                      <a:pt x="15001" y="25324"/>
                    </a:lnTo>
                    <a:lnTo>
                      <a:pt x="15484" y="25170"/>
                    </a:lnTo>
                    <a:lnTo>
                      <a:pt x="15948" y="25015"/>
                    </a:lnTo>
                    <a:lnTo>
                      <a:pt x="16412" y="24841"/>
                    </a:lnTo>
                    <a:lnTo>
                      <a:pt x="16876" y="24628"/>
                    </a:lnTo>
                    <a:lnTo>
                      <a:pt x="17321" y="24416"/>
                    </a:lnTo>
                    <a:lnTo>
                      <a:pt x="17766" y="24184"/>
                    </a:lnTo>
                    <a:lnTo>
                      <a:pt x="18210" y="23932"/>
                    </a:lnTo>
                    <a:lnTo>
                      <a:pt x="18616" y="23681"/>
                    </a:lnTo>
                    <a:lnTo>
                      <a:pt x="19041" y="23391"/>
                    </a:lnTo>
                    <a:lnTo>
                      <a:pt x="19447" y="23101"/>
                    </a:lnTo>
                    <a:lnTo>
                      <a:pt x="19834" y="22792"/>
                    </a:lnTo>
                    <a:lnTo>
                      <a:pt x="20221" y="22463"/>
                    </a:lnTo>
                    <a:lnTo>
                      <a:pt x="20588" y="22135"/>
                    </a:lnTo>
                    <a:lnTo>
                      <a:pt x="20955" y="21767"/>
                    </a:lnTo>
                    <a:lnTo>
                      <a:pt x="21303" y="21419"/>
                    </a:lnTo>
                    <a:lnTo>
                      <a:pt x="21632" y="21033"/>
                    </a:lnTo>
                    <a:lnTo>
                      <a:pt x="21960" y="20646"/>
                    </a:lnTo>
                    <a:lnTo>
                      <a:pt x="22270" y="20240"/>
                    </a:lnTo>
                    <a:lnTo>
                      <a:pt x="22560" y="19834"/>
                    </a:lnTo>
                    <a:lnTo>
                      <a:pt x="22830" y="19409"/>
                    </a:lnTo>
                    <a:lnTo>
                      <a:pt x="23101" y="18984"/>
                    </a:lnTo>
                    <a:lnTo>
                      <a:pt x="23333" y="18539"/>
                    </a:lnTo>
                    <a:lnTo>
                      <a:pt x="23565" y="18094"/>
                    </a:lnTo>
                    <a:lnTo>
                      <a:pt x="23797" y="17630"/>
                    </a:lnTo>
                    <a:lnTo>
                      <a:pt x="24087" y="16915"/>
                    </a:lnTo>
                    <a:lnTo>
                      <a:pt x="24222" y="16567"/>
                    </a:lnTo>
                    <a:lnTo>
                      <a:pt x="24338" y="16200"/>
                    </a:lnTo>
                    <a:lnTo>
                      <a:pt x="24435" y="15852"/>
                    </a:lnTo>
                    <a:lnTo>
                      <a:pt x="24531" y="15504"/>
                    </a:lnTo>
                    <a:lnTo>
                      <a:pt x="24609" y="15137"/>
                    </a:lnTo>
                    <a:lnTo>
                      <a:pt x="24667" y="14789"/>
                    </a:lnTo>
                    <a:lnTo>
                      <a:pt x="24725" y="14421"/>
                    </a:lnTo>
                    <a:lnTo>
                      <a:pt x="24763" y="14054"/>
                    </a:lnTo>
                    <a:lnTo>
                      <a:pt x="24783" y="13687"/>
                    </a:lnTo>
                    <a:lnTo>
                      <a:pt x="24783" y="13320"/>
                    </a:lnTo>
                    <a:lnTo>
                      <a:pt x="24783" y="12952"/>
                    </a:lnTo>
                    <a:lnTo>
                      <a:pt x="24763" y="12566"/>
                    </a:lnTo>
                    <a:lnTo>
                      <a:pt x="24744" y="12179"/>
                    </a:lnTo>
                    <a:lnTo>
                      <a:pt x="24686" y="11792"/>
                    </a:lnTo>
                    <a:lnTo>
                      <a:pt x="24570" y="11000"/>
                    </a:lnTo>
                    <a:lnTo>
                      <a:pt x="24396" y="10227"/>
                    </a:lnTo>
                    <a:lnTo>
                      <a:pt x="24183" y="9434"/>
                    </a:lnTo>
                    <a:lnTo>
                      <a:pt x="23932" y="8680"/>
                    </a:lnTo>
                    <a:lnTo>
                      <a:pt x="23661" y="7926"/>
                    </a:lnTo>
                    <a:lnTo>
                      <a:pt x="23333" y="7172"/>
                    </a:lnTo>
                    <a:lnTo>
                      <a:pt x="22985" y="6457"/>
                    </a:lnTo>
                    <a:lnTo>
                      <a:pt x="22598" y="5761"/>
                    </a:lnTo>
                    <a:lnTo>
                      <a:pt x="22366" y="5394"/>
                    </a:lnTo>
                    <a:lnTo>
                      <a:pt x="22134" y="5046"/>
                    </a:lnTo>
                    <a:lnTo>
                      <a:pt x="21902" y="4698"/>
                    </a:lnTo>
                    <a:lnTo>
                      <a:pt x="21651" y="4350"/>
                    </a:lnTo>
                    <a:lnTo>
                      <a:pt x="21400" y="4021"/>
                    </a:lnTo>
                    <a:lnTo>
                      <a:pt x="21129" y="3693"/>
                    </a:lnTo>
                    <a:lnTo>
                      <a:pt x="20839" y="3383"/>
                    </a:lnTo>
                    <a:lnTo>
                      <a:pt x="20549" y="3074"/>
                    </a:lnTo>
                    <a:lnTo>
                      <a:pt x="20240" y="2784"/>
                    </a:lnTo>
                    <a:lnTo>
                      <a:pt x="19931" y="2494"/>
                    </a:lnTo>
                    <a:lnTo>
                      <a:pt x="19621" y="2223"/>
                    </a:lnTo>
                    <a:lnTo>
                      <a:pt x="19293" y="1953"/>
                    </a:lnTo>
                    <a:lnTo>
                      <a:pt x="18945" y="1721"/>
                    </a:lnTo>
                    <a:lnTo>
                      <a:pt x="18597" y="1489"/>
                    </a:lnTo>
                    <a:lnTo>
                      <a:pt x="18229" y="1257"/>
                    </a:lnTo>
                    <a:lnTo>
                      <a:pt x="17862" y="1064"/>
                    </a:lnTo>
                    <a:lnTo>
                      <a:pt x="17437" y="851"/>
                    </a:lnTo>
                    <a:lnTo>
                      <a:pt x="17012" y="677"/>
                    </a:lnTo>
                    <a:lnTo>
                      <a:pt x="16567" y="522"/>
                    </a:lnTo>
                    <a:lnTo>
                      <a:pt x="16142" y="387"/>
                    </a:lnTo>
                    <a:lnTo>
                      <a:pt x="15697" y="271"/>
                    </a:lnTo>
                    <a:lnTo>
                      <a:pt x="15233" y="174"/>
                    </a:lnTo>
                    <a:lnTo>
                      <a:pt x="14789" y="97"/>
                    </a:lnTo>
                    <a:lnTo>
                      <a:pt x="14344" y="39"/>
                    </a:lnTo>
                    <a:lnTo>
                      <a:pt x="13880" y="20"/>
                    </a:lnTo>
                    <a:lnTo>
                      <a:pt x="134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4170575" y="-2930650"/>
                <a:ext cx="153225" cy="17425"/>
              </a:xfrm>
              <a:custGeom>
                <a:avLst/>
                <a:gdLst/>
                <a:ahLst/>
                <a:cxnLst/>
                <a:rect l="l" t="t" r="r" b="b"/>
                <a:pathLst>
                  <a:path w="6129" h="697" extrusionOk="0">
                    <a:moveTo>
                      <a:pt x="329" y="1"/>
                    </a:moveTo>
                    <a:lnTo>
                      <a:pt x="252" y="20"/>
                    </a:lnTo>
                    <a:lnTo>
                      <a:pt x="194" y="39"/>
                    </a:lnTo>
                    <a:lnTo>
                      <a:pt x="136" y="78"/>
                    </a:lnTo>
                    <a:lnTo>
                      <a:pt x="78" y="116"/>
                    </a:lnTo>
                    <a:lnTo>
                      <a:pt x="39" y="174"/>
                    </a:lnTo>
                    <a:lnTo>
                      <a:pt x="20" y="232"/>
                    </a:lnTo>
                    <a:lnTo>
                      <a:pt x="1" y="348"/>
                    </a:lnTo>
                    <a:lnTo>
                      <a:pt x="20" y="484"/>
                    </a:lnTo>
                    <a:lnTo>
                      <a:pt x="39" y="542"/>
                    </a:lnTo>
                    <a:lnTo>
                      <a:pt x="78" y="600"/>
                    </a:lnTo>
                    <a:lnTo>
                      <a:pt x="136" y="638"/>
                    </a:lnTo>
                    <a:lnTo>
                      <a:pt x="194" y="677"/>
                    </a:lnTo>
                    <a:lnTo>
                      <a:pt x="252" y="696"/>
                    </a:lnTo>
                    <a:lnTo>
                      <a:pt x="5877" y="696"/>
                    </a:lnTo>
                    <a:lnTo>
                      <a:pt x="5935" y="677"/>
                    </a:lnTo>
                    <a:lnTo>
                      <a:pt x="5993" y="638"/>
                    </a:lnTo>
                    <a:lnTo>
                      <a:pt x="6032" y="600"/>
                    </a:lnTo>
                    <a:lnTo>
                      <a:pt x="6071" y="542"/>
                    </a:lnTo>
                    <a:lnTo>
                      <a:pt x="6109" y="484"/>
                    </a:lnTo>
                    <a:lnTo>
                      <a:pt x="6129" y="348"/>
                    </a:lnTo>
                    <a:lnTo>
                      <a:pt x="6109" y="232"/>
                    </a:lnTo>
                    <a:lnTo>
                      <a:pt x="6071" y="174"/>
                    </a:lnTo>
                    <a:lnTo>
                      <a:pt x="6032" y="116"/>
                    </a:lnTo>
                    <a:lnTo>
                      <a:pt x="5993" y="78"/>
                    </a:lnTo>
                    <a:lnTo>
                      <a:pt x="5935" y="39"/>
                    </a:lnTo>
                    <a:lnTo>
                      <a:pt x="5877" y="20"/>
                    </a:lnTo>
                    <a:lnTo>
                      <a:pt x="5781" y="1"/>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4265300" y="-2847050"/>
                <a:ext cx="146450" cy="17425"/>
              </a:xfrm>
              <a:custGeom>
                <a:avLst/>
                <a:gdLst/>
                <a:ahLst/>
                <a:cxnLst/>
                <a:rect l="l" t="t" r="r" b="b"/>
                <a:pathLst>
                  <a:path w="5858" h="697" extrusionOk="0">
                    <a:moveTo>
                      <a:pt x="252" y="1"/>
                    </a:moveTo>
                    <a:lnTo>
                      <a:pt x="194" y="20"/>
                    </a:lnTo>
                    <a:lnTo>
                      <a:pt x="136" y="59"/>
                    </a:lnTo>
                    <a:lnTo>
                      <a:pt x="78" y="97"/>
                    </a:lnTo>
                    <a:lnTo>
                      <a:pt x="39" y="155"/>
                    </a:lnTo>
                    <a:lnTo>
                      <a:pt x="20" y="213"/>
                    </a:lnTo>
                    <a:lnTo>
                      <a:pt x="1" y="349"/>
                    </a:lnTo>
                    <a:lnTo>
                      <a:pt x="20" y="465"/>
                    </a:lnTo>
                    <a:lnTo>
                      <a:pt x="39" y="523"/>
                    </a:lnTo>
                    <a:lnTo>
                      <a:pt x="78" y="581"/>
                    </a:lnTo>
                    <a:lnTo>
                      <a:pt x="136" y="619"/>
                    </a:lnTo>
                    <a:lnTo>
                      <a:pt x="194" y="658"/>
                    </a:lnTo>
                    <a:lnTo>
                      <a:pt x="252" y="677"/>
                    </a:lnTo>
                    <a:lnTo>
                      <a:pt x="329" y="697"/>
                    </a:lnTo>
                    <a:lnTo>
                      <a:pt x="5510" y="697"/>
                    </a:lnTo>
                    <a:lnTo>
                      <a:pt x="5587" y="677"/>
                    </a:lnTo>
                    <a:lnTo>
                      <a:pt x="5665" y="658"/>
                    </a:lnTo>
                    <a:lnTo>
                      <a:pt x="5723" y="619"/>
                    </a:lnTo>
                    <a:lnTo>
                      <a:pt x="5761" y="581"/>
                    </a:lnTo>
                    <a:lnTo>
                      <a:pt x="5800" y="523"/>
                    </a:lnTo>
                    <a:lnTo>
                      <a:pt x="5839" y="465"/>
                    </a:lnTo>
                    <a:lnTo>
                      <a:pt x="5858" y="349"/>
                    </a:lnTo>
                    <a:lnTo>
                      <a:pt x="5839" y="213"/>
                    </a:lnTo>
                    <a:lnTo>
                      <a:pt x="5800" y="155"/>
                    </a:lnTo>
                    <a:lnTo>
                      <a:pt x="5761" y="97"/>
                    </a:lnTo>
                    <a:lnTo>
                      <a:pt x="5723" y="59"/>
                    </a:lnTo>
                    <a:lnTo>
                      <a:pt x="5665" y="20"/>
                    </a:lnTo>
                    <a:lnTo>
                      <a:pt x="5587" y="1"/>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4258525" y="-2685150"/>
                <a:ext cx="148400" cy="16950"/>
              </a:xfrm>
              <a:custGeom>
                <a:avLst/>
                <a:gdLst/>
                <a:ahLst/>
                <a:cxnLst/>
                <a:rect l="l" t="t" r="r" b="b"/>
                <a:pathLst>
                  <a:path w="5936" h="678" extrusionOk="0">
                    <a:moveTo>
                      <a:pt x="252" y="1"/>
                    </a:moveTo>
                    <a:lnTo>
                      <a:pt x="175" y="20"/>
                    </a:lnTo>
                    <a:lnTo>
                      <a:pt x="117" y="59"/>
                    </a:lnTo>
                    <a:lnTo>
                      <a:pt x="78" y="97"/>
                    </a:lnTo>
                    <a:lnTo>
                      <a:pt x="40" y="155"/>
                    </a:lnTo>
                    <a:lnTo>
                      <a:pt x="20" y="213"/>
                    </a:lnTo>
                    <a:lnTo>
                      <a:pt x="1" y="329"/>
                    </a:lnTo>
                    <a:lnTo>
                      <a:pt x="20" y="465"/>
                    </a:lnTo>
                    <a:lnTo>
                      <a:pt x="40" y="523"/>
                    </a:lnTo>
                    <a:lnTo>
                      <a:pt x="78" y="581"/>
                    </a:lnTo>
                    <a:lnTo>
                      <a:pt x="117" y="619"/>
                    </a:lnTo>
                    <a:lnTo>
                      <a:pt x="175" y="658"/>
                    </a:lnTo>
                    <a:lnTo>
                      <a:pt x="252" y="677"/>
                    </a:lnTo>
                    <a:lnTo>
                      <a:pt x="5684" y="677"/>
                    </a:lnTo>
                    <a:lnTo>
                      <a:pt x="5742" y="658"/>
                    </a:lnTo>
                    <a:lnTo>
                      <a:pt x="5800" y="619"/>
                    </a:lnTo>
                    <a:lnTo>
                      <a:pt x="5858" y="581"/>
                    </a:lnTo>
                    <a:lnTo>
                      <a:pt x="5897" y="523"/>
                    </a:lnTo>
                    <a:lnTo>
                      <a:pt x="5916" y="465"/>
                    </a:lnTo>
                    <a:lnTo>
                      <a:pt x="5936" y="329"/>
                    </a:lnTo>
                    <a:lnTo>
                      <a:pt x="5916" y="213"/>
                    </a:lnTo>
                    <a:lnTo>
                      <a:pt x="5897" y="155"/>
                    </a:lnTo>
                    <a:lnTo>
                      <a:pt x="5858" y="97"/>
                    </a:lnTo>
                    <a:lnTo>
                      <a:pt x="5800" y="59"/>
                    </a:lnTo>
                    <a:lnTo>
                      <a:pt x="5742" y="20"/>
                    </a:lnTo>
                    <a:lnTo>
                      <a:pt x="5684" y="1"/>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5127950" y="-2964975"/>
                <a:ext cx="206375" cy="16950"/>
              </a:xfrm>
              <a:custGeom>
                <a:avLst/>
                <a:gdLst/>
                <a:ahLst/>
                <a:cxnLst/>
                <a:rect l="l" t="t" r="r" b="b"/>
                <a:pathLst>
                  <a:path w="8255" h="678" extrusionOk="0">
                    <a:moveTo>
                      <a:pt x="252" y="1"/>
                    </a:moveTo>
                    <a:lnTo>
                      <a:pt x="194" y="20"/>
                    </a:lnTo>
                    <a:lnTo>
                      <a:pt x="136" y="59"/>
                    </a:lnTo>
                    <a:lnTo>
                      <a:pt x="78" y="98"/>
                    </a:lnTo>
                    <a:lnTo>
                      <a:pt x="39" y="156"/>
                    </a:lnTo>
                    <a:lnTo>
                      <a:pt x="20" y="214"/>
                    </a:lnTo>
                    <a:lnTo>
                      <a:pt x="1" y="349"/>
                    </a:lnTo>
                    <a:lnTo>
                      <a:pt x="20" y="465"/>
                    </a:lnTo>
                    <a:lnTo>
                      <a:pt x="39" y="523"/>
                    </a:lnTo>
                    <a:lnTo>
                      <a:pt x="78" y="581"/>
                    </a:lnTo>
                    <a:lnTo>
                      <a:pt x="136" y="620"/>
                    </a:lnTo>
                    <a:lnTo>
                      <a:pt x="175" y="658"/>
                    </a:lnTo>
                    <a:lnTo>
                      <a:pt x="252" y="678"/>
                    </a:lnTo>
                    <a:lnTo>
                      <a:pt x="8004" y="678"/>
                    </a:lnTo>
                    <a:lnTo>
                      <a:pt x="8062" y="658"/>
                    </a:lnTo>
                    <a:lnTo>
                      <a:pt x="8120" y="620"/>
                    </a:lnTo>
                    <a:lnTo>
                      <a:pt x="8158" y="581"/>
                    </a:lnTo>
                    <a:lnTo>
                      <a:pt x="8197" y="523"/>
                    </a:lnTo>
                    <a:lnTo>
                      <a:pt x="8236" y="465"/>
                    </a:lnTo>
                    <a:lnTo>
                      <a:pt x="8255" y="349"/>
                    </a:lnTo>
                    <a:lnTo>
                      <a:pt x="8236" y="214"/>
                    </a:lnTo>
                    <a:lnTo>
                      <a:pt x="8197" y="156"/>
                    </a:lnTo>
                    <a:lnTo>
                      <a:pt x="8158" y="98"/>
                    </a:lnTo>
                    <a:lnTo>
                      <a:pt x="8120" y="59"/>
                    </a:lnTo>
                    <a:lnTo>
                      <a:pt x="8062" y="20"/>
                    </a:lnTo>
                    <a:lnTo>
                      <a:pt x="8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5215900" y="-2872650"/>
                <a:ext cx="86050" cy="17425"/>
              </a:xfrm>
              <a:custGeom>
                <a:avLst/>
                <a:gdLst/>
                <a:ahLst/>
                <a:cxnLst/>
                <a:rect l="l" t="t" r="r" b="b"/>
                <a:pathLst>
                  <a:path w="3442" h="697" extrusionOk="0">
                    <a:moveTo>
                      <a:pt x="252" y="0"/>
                    </a:moveTo>
                    <a:lnTo>
                      <a:pt x="175" y="39"/>
                    </a:lnTo>
                    <a:lnTo>
                      <a:pt x="117" y="58"/>
                    </a:lnTo>
                    <a:lnTo>
                      <a:pt x="78" y="116"/>
                    </a:lnTo>
                    <a:lnTo>
                      <a:pt x="39" y="155"/>
                    </a:lnTo>
                    <a:lnTo>
                      <a:pt x="20" y="213"/>
                    </a:lnTo>
                    <a:lnTo>
                      <a:pt x="1" y="348"/>
                    </a:lnTo>
                    <a:lnTo>
                      <a:pt x="20" y="484"/>
                    </a:lnTo>
                    <a:lnTo>
                      <a:pt x="39" y="542"/>
                    </a:lnTo>
                    <a:lnTo>
                      <a:pt x="78" y="580"/>
                    </a:lnTo>
                    <a:lnTo>
                      <a:pt x="117" y="638"/>
                    </a:lnTo>
                    <a:lnTo>
                      <a:pt x="175" y="658"/>
                    </a:lnTo>
                    <a:lnTo>
                      <a:pt x="252" y="677"/>
                    </a:lnTo>
                    <a:lnTo>
                      <a:pt x="329" y="696"/>
                    </a:lnTo>
                    <a:lnTo>
                      <a:pt x="3094" y="696"/>
                    </a:lnTo>
                    <a:lnTo>
                      <a:pt x="3190" y="677"/>
                    </a:lnTo>
                    <a:lnTo>
                      <a:pt x="3248" y="658"/>
                    </a:lnTo>
                    <a:lnTo>
                      <a:pt x="3306" y="638"/>
                    </a:lnTo>
                    <a:lnTo>
                      <a:pt x="3345" y="580"/>
                    </a:lnTo>
                    <a:lnTo>
                      <a:pt x="3384" y="542"/>
                    </a:lnTo>
                    <a:lnTo>
                      <a:pt x="3422" y="484"/>
                    </a:lnTo>
                    <a:lnTo>
                      <a:pt x="3442" y="348"/>
                    </a:lnTo>
                    <a:lnTo>
                      <a:pt x="3422" y="213"/>
                    </a:lnTo>
                    <a:lnTo>
                      <a:pt x="3384" y="155"/>
                    </a:lnTo>
                    <a:lnTo>
                      <a:pt x="3345" y="116"/>
                    </a:lnTo>
                    <a:lnTo>
                      <a:pt x="3306" y="58"/>
                    </a:lnTo>
                    <a:lnTo>
                      <a:pt x="3248" y="39"/>
                    </a:lnTo>
                    <a:lnTo>
                      <a:pt x="3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5127950" y="-2749900"/>
                <a:ext cx="171600" cy="16925"/>
              </a:xfrm>
              <a:custGeom>
                <a:avLst/>
                <a:gdLst/>
                <a:ahLst/>
                <a:cxnLst/>
                <a:rect l="l" t="t" r="r" b="b"/>
                <a:pathLst>
                  <a:path w="6864" h="677" extrusionOk="0">
                    <a:moveTo>
                      <a:pt x="252" y="0"/>
                    </a:moveTo>
                    <a:lnTo>
                      <a:pt x="194" y="20"/>
                    </a:lnTo>
                    <a:lnTo>
                      <a:pt x="136" y="58"/>
                    </a:lnTo>
                    <a:lnTo>
                      <a:pt x="78" y="97"/>
                    </a:lnTo>
                    <a:lnTo>
                      <a:pt x="39" y="155"/>
                    </a:lnTo>
                    <a:lnTo>
                      <a:pt x="20" y="213"/>
                    </a:lnTo>
                    <a:lnTo>
                      <a:pt x="1" y="348"/>
                    </a:lnTo>
                    <a:lnTo>
                      <a:pt x="20" y="464"/>
                    </a:lnTo>
                    <a:lnTo>
                      <a:pt x="39" y="522"/>
                    </a:lnTo>
                    <a:lnTo>
                      <a:pt x="78" y="580"/>
                    </a:lnTo>
                    <a:lnTo>
                      <a:pt x="136" y="619"/>
                    </a:lnTo>
                    <a:lnTo>
                      <a:pt x="175" y="658"/>
                    </a:lnTo>
                    <a:lnTo>
                      <a:pt x="252" y="677"/>
                    </a:lnTo>
                    <a:lnTo>
                      <a:pt x="6612" y="677"/>
                    </a:lnTo>
                    <a:lnTo>
                      <a:pt x="6670" y="658"/>
                    </a:lnTo>
                    <a:lnTo>
                      <a:pt x="6728" y="619"/>
                    </a:lnTo>
                    <a:lnTo>
                      <a:pt x="6786" y="580"/>
                    </a:lnTo>
                    <a:lnTo>
                      <a:pt x="6824" y="522"/>
                    </a:lnTo>
                    <a:lnTo>
                      <a:pt x="6844" y="464"/>
                    </a:lnTo>
                    <a:lnTo>
                      <a:pt x="6863" y="348"/>
                    </a:lnTo>
                    <a:lnTo>
                      <a:pt x="6844" y="213"/>
                    </a:lnTo>
                    <a:lnTo>
                      <a:pt x="6824" y="155"/>
                    </a:lnTo>
                    <a:lnTo>
                      <a:pt x="6786" y="97"/>
                    </a:lnTo>
                    <a:lnTo>
                      <a:pt x="6728" y="58"/>
                    </a:lnTo>
                    <a:lnTo>
                      <a:pt x="6670" y="20"/>
                    </a:lnTo>
                    <a:lnTo>
                      <a:pt x="6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4304450" y="-2116325"/>
                <a:ext cx="206375" cy="17425"/>
              </a:xfrm>
              <a:custGeom>
                <a:avLst/>
                <a:gdLst/>
                <a:ahLst/>
                <a:cxnLst/>
                <a:rect l="l" t="t" r="r" b="b"/>
                <a:pathLst>
                  <a:path w="8255" h="697" extrusionOk="0">
                    <a:moveTo>
                      <a:pt x="271" y="1"/>
                    </a:moveTo>
                    <a:lnTo>
                      <a:pt x="194" y="20"/>
                    </a:lnTo>
                    <a:lnTo>
                      <a:pt x="136" y="59"/>
                    </a:lnTo>
                    <a:lnTo>
                      <a:pt x="97" y="97"/>
                    </a:lnTo>
                    <a:lnTo>
                      <a:pt x="58" y="155"/>
                    </a:lnTo>
                    <a:lnTo>
                      <a:pt x="20" y="213"/>
                    </a:lnTo>
                    <a:lnTo>
                      <a:pt x="0" y="349"/>
                    </a:lnTo>
                    <a:lnTo>
                      <a:pt x="20" y="464"/>
                    </a:lnTo>
                    <a:lnTo>
                      <a:pt x="58" y="522"/>
                    </a:lnTo>
                    <a:lnTo>
                      <a:pt x="97" y="580"/>
                    </a:lnTo>
                    <a:lnTo>
                      <a:pt x="136" y="619"/>
                    </a:lnTo>
                    <a:lnTo>
                      <a:pt x="194" y="658"/>
                    </a:lnTo>
                    <a:lnTo>
                      <a:pt x="271" y="677"/>
                    </a:lnTo>
                    <a:lnTo>
                      <a:pt x="348" y="696"/>
                    </a:lnTo>
                    <a:lnTo>
                      <a:pt x="7926" y="696"/>
                    </a:lnTo>
                    <a:lnTo>
                      <a:pt x="8003" y="677"/>
                    </a:lnTo>
                    <a:lnTo>
                      <a:pt x="8081" y="658"/>
                    </a:lnTo>
                    <a:lnTo>
                      <a:pt x="8139" y="619"/>
                    </a:lnTo>
                    <a:lnTo>
                      <a:pt x="8177" y="580"/>
                    </a:lnTo>
                    <a:lnTo>
                      <a:pt x="8216" y="522"/>
                    </a:lnTo>
                    <a:lnTo>
                      <a:pt x="8235" y="464"/>
                    </a:lnTo>
                    <a:lnTo>
                      <a:pt x="8255" y="349"/>
                    </a:lnTo>
                    <a:lnTo>
                      <a:pt x="8235" y="213"/>
                    </a:lnTo>
                    <a:lnTo>
                      <a:pt x="8216" y="155"/>
                    </a:lnTo>
                    <a:lnTo>
                      <a:pt x="8177" y="97"/>
                    </a:lnTo>
                    <a:lnTo>
                      <a:pt x="8139" y="59"/>
                    </a:lnTo>
                    <a:lnTo>
                      <a:pt x="8081" y="20"/>
                    </a:lnTo>
                    <a:lnTo>
                      <a:pt x="8003" y="1"/>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5185450" y="-2345400"/>
                <a:ext cx="116500" cy="17425"/>
              </a:xfrm>
              <a:custGeom>
                <a:avLst/>
                <a:gdLst/>
                <a:ahLst/>
                <a:cxnLst/>
                <a:rect l="l" t="t" r="r" b="b"/>
                <a:pathLst>
                  <a:path w="4660" h="697" extrusionOk="0">
                    <a:moveTo>
                      <a:pt x="272" y="1"/>
                    </a:moveTo>
                    <a:lnTo>
                      <a:pt x="194" y="20"/>
                    </a:lnTo>
                    <a:lnTo>
                      <a:pt x="136" y="59"/>
                    </a:lnTo>
                    <a:lnTo>
                      <a:pt x="98" y="117"/>
                    </a:lnTo>
                    <a:lnTo>
                      <a:pt x="59" y="155"/>
                    </a:lnTo>
                    <a:lnTo>
                      <a:pt x="20" y="213"/>
                    </a:lnTo>
                    <a:lnTo>
                      <a:pt x="1" y="349"/>
                    </a:lnTo>
                    <a:lnTo>
                      <a:pt x="20" y="465"/>
                    </a:lnTo>
                    <a:lnTo>
                      <a:pt x="59" y="523"/>
                    </a:lnTo>
                    <a:lnTo>
                      <a:pt x="98" y="581"/>
                    </a:lnTo>
                    <a:lnTo>
                      <a:pt x="136" y="619"/>
                    </a:lnTo>
                    <a:lnTo>
                      <a:pt x="194" y="658"/>
                    </a:lnTo>
                    <a:lnTo>
                      <a:pt x="272" y="677"/>
                    </a:lnTo>
                    <a:lnTo>
                      <a:pt x="349" y="696"/>
                    </a:lnTo>
                    <a:lnTo>
                      <a:pt x="4312" y="696"/>
                    </a:lnTo>
                    <a:lnTo>
                      <a:pt x="4408" y="677"/>
                    </a:lnTo>
                    <a:lnTo>
                      <a:pt x="4466" y="658"/>
                    </a:lnTo>
                    <a:lnTo>
                      <a:pt x="4524" y="619"/>
                    </a:lnTo>
                    <a:lnTo>
                      <a:pt x="4563" y="581"/>
                    </a:lnTo>
                    <a:lnTo>
                      <a:pt x="4602" y="523"/>
                    </a:lnTo>
                    <a:lnTo>
                      <a:pt x="4640" y="465"/>
                    </a:lnTo>
                    <a:lnTo>
                      <a:pt x="4660" y="349"/>
                    </a:lnTo>
                    <a:lnTo>
                      <a:pt x="4640" y="213"/>
                    </a:lnTo>
                    <a:lnTo>
                      <a:pt x="4602" y="155"/>
                    </a:lnTo>
                    <a:lnTo>
                      <a:pt x="4563" y="117"/>
                    </a:lnTo>
                    <a:lnTo>
                      <a:pt x="4524" y="59"/>
                    </a:lnTo>
                    <a:lnTo>
                      <a:pt x="4466" y="20"/>
                    </a:lnTo>
                    <a:lnTo>
                      <a:pt x="4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936457" y="1505983"/>
              <a:ext cx="1225047" cy="2177869"/>
              <a:chOff x="713225" y="-1668325"/>
              <a:chExt cx="1374450" cy="2443475"/>
            </a:xfrm>
          </p:grpSpPr>
          <p:sp>
            <p:nvSpPr>
              <p:cNvPr id="1000" name="Google Shape;1000;p40"/>
              <p:cNvSpPr/>
              <p:nvPr/>
            </p:nvSpPr>
            <p:spPr>
              <a:xfrm>
                <a:off x="870275" y="-1655275"/>
                <a:ext cx="502625" cy="1151200"/>
              </a:xfrm>
              <a:custGeom>
                <a:avLst/>
                <a:gdLst/>
                <a:ahLst/>
                <a:cxnLst/>
                <a:rect l="l" t="t" r="r" b="b"/>
                <a:pathLst>
                  <a:path w="20105" h="46048" extrusionOk="0">
                    <a:moveTo>
                      <a:pt x="14267" y="36594"/>
                    </a:moveTo>
                    <a:lnTo>
                      <a:pt x="14248" y="37638"/>
                    </a:lnTo>
                    <a:lnTo>
                      <a:pt x="14248" y="38663"/>
                    </a:lnTo>
                    <a:lnTo>
                      <a:pt x="14267" y="39707"/>
                    </a:lnTo>
                    <a:lnTo>
                      <a:pt x="14286" y="40731"/>
                    </a:lnTo>
                    <a:lnTo>
                      <a:pt x="14151" y="40809"/>
                    </a:lnTo>
                    <a:lnTo>
                      <a:pt x="14035" y="40905"/>
                    </a:lnTo>
                    <a:lnTo>
                      <a:pt x="13919" y="41021"/>
                    </a:lnTo>
                    <a:lnTo>
                      <a:pt x="13822" y="41176"/>
                    </a:lnTo>
                    <a:lnTo>
                      <a:pt x="13842" y="40615"/>
                    </a:lnTo>
                    <a:lnTo>
                      <a:pt x="13880" y="40035"/>
                    </a:lnTo>
                    <a:lnTo>
                      <a:pt x="13996" y="38895"/>
                    </a:lnTo>
                    <a:lnTo>
                      <a:pt x="14267" y="36594"/>
                    </a:lnTo>
                    <a:close/>
                    <a:moveTo>
                      <a:pt x="2552" y="41756"/>
                    </a:moveTo>
                    <a:lnTo>
                      <a:pt x="2688" y="41814"/>
                    </a:lnTo>
                    <a:lnTo>
                      <a:pt x="2823" y="41853"/>
                    </a:lnTo>
                    <a:lnTo>
                      <a:pt x="2842" y="42065"/>
                    </a:lnTo>
                    <a:lnTo>
                      <a:pt x="2842" y="42278"/>
                    </a:lnTo>
                    <a:lnTo>
                      <a:pt x="2823" y="42471"/>
                    </a:lnTo>
                    <a:lnTo>
                      <a:pt x="2804" y="42645"/>
                    </a:lnTo>
                    <a:lnTo>
                      <a:pt x="2475" y="42645"/>
                    </a:lnTo>
                    <a:lnTo>
                      <a:pt x="2552" y="41756"/>
                    </a:lnTo>
                    <a:close/>
                    <a:moveTo>
                      <a:pt x="3674" y="0"/>
                    </a:moveTo>
                    <a:lnTo>
                      <a:pt x="3558" y="20"/>
                    </a:lnTo>
                    <a:lnTo>
                      <a:pt x="3461" y="58"/>
                    </a:lnTo>
                    <a:lnTo>
                      <a:pt x="3364" y="116"/>
                    </a:lnTo>
                    <a:lnTo>
                      <a:pt x="3171" y="329"/>
                    </a:lnTo>
                    <a:lnTo>
                      <a:pt x="3016" y="542"/>
                    </a:lnTo>
                    <a:lnTo>
                      <a:pt x="2881" y="754"/>
                    </a:lnTo>
                    <a:lnTo>
                      <a:pt x="2765" y="1006"/>
                    </a:lnTo>
                    <a:lnTo>
                      <a:pt x="2688" y="1238"/>
                    </a:lnTo>
                    <a:lnTo>
                      <a:pt x="2630" y="1508"/>
                    </a:lnTo>
                    <a:lnTo>
                      <a:pt x="2610" y="1760"/>
                    </a:lnTo>
                    <a:lnTo>
                      <a:pt x="2610" y="2050"/>
                    </a:lnTo>
                    <a:lnTo>
                      <a:pt x="2572" y="2166"/>
                    </a:lnTo>
                    <a:lnTo>
                      <a:pt x="2533" y="2282"/>
                    </a:lnTo>
                    <a:lnTo>
                      <a:pt x="2514" y="2417"/>
                    </a:lnTo>
                    <a:lnTo>
                      <a:pt x="2514" y="2572"/>
                    </a:lnTo>
                    <a:lnTo>
                      <a:pt x="2533" y="3693"/>
                    </a:lnTo>
                    <a:lnTo>
                      <a:pt x="2533" y="4814"/>
                    </a:lnTo>
                    <a:lnTo>
                      <a:pt x="2417" y="4930"/>
                    </a:lnTo>
                    <a:lnTo>
                      <a:pt x="2340" y="5046"/>
                    </a:lnTo>
                    <a:lnTo>
                      <a:pt x="2262" y="5181"/>
                    </a:lnTo>
                    <a:lnTo>
                      <a:pt x="2204" y="5336"/>
                    </a:lnTo>
                    <a:lnTo>
                      <a:pt x="2166" y="5510"/>
                    </a:lnTo>
                    <a:lnTo>
                      <a:pt x="2146" y="5665"/>
                    </a:lnTo>
                    <a:lnTo>
                      <a:pt x="2166" y="5858"/>
                    </a:lnTo>
                    <a:lnTo>
                      <a:pt x="2224" y="6032"/>
                    </a:lnTo>
                    <a:lnTo>
                      <a:pt x="2378" y="6612"/>
                    </a:lnTo>
                    <a:lnTo>
                      <a:pt x="2494" y="7192"/>
                    </a:lnTo>
                    <a:lnTo>
                      <a:pt x="2494" y="7540"/>
                    </a:lnTo>
                    <a:lnTo>
                      <a:pt x="2282" y="8526"/>
                    </a:lnTo>
                    <a:lnTo>
                      <a:pt x="2127" y="9531"/>
                    </a:lnTo>
                    <a:lnTo>
                      <a:pt x="1992" y="10517"/>
                    </a:lnTo>
                    <a:lnTo>
                      <a:pt x="1876" y="11522"/>
                    </a:lnTo>
                    <a:lnTo>
                      <a:pt x="1798" y="12527"/>
                    </a:lnTo>
                    <a:lnTo>
                      <a:pt x="1760" y="13532"/>
                    </a:lnTo>
                    <a:lnTo>
                      <a:pt x="1740" y="14538"/>
                    </a:lnTo>
                    <a:lnTo>
                      <a:pt x="1740" y="15543"/>
                    </a:lnTo>
                    <a:lnTo>
                      <a:pt x="1682" y="15717"/>
                    </a:lnTo>
                    <a:lnTo>
                      <a:pt x="1644" y="15910"/>
                    </a:lnTo>
                    <a:lnTo>
                      <a:pt x="1624" y="16490"/>
                    </a:lnTo>
                    <a:lnTo>
                      <a:pt x="1624" y="17051"/>
                    </a:lnTo>
                    <a:lnTo>
                      <a:pt x="1663" y="17631"/>
                    </a:lnTo>
                    <a:lnTo>
                      <a:pt x="1702" y="18210"/>
                    </a:lnTo>
                    <a:lnTo>
                      <a:pt x="1644" y="18829"/>
                    </a:lnTo>
                    <a:lnTo>
                      <a:pt x="1528" y="18926"/>
                    </a:lnTo>
                    <a:lnTo>
                      <a:pt x="1431" y="19022"/>
                    </a:lnTo>
                    <a:lnTo>
                      <a:pt x="1354" y="19138"/>
                    </a:lnTo>
                    <a:lnTo>
                      <a:pt x="1276" y="19274"/>
                    </a:lnTo>
                    <a:lnTo>
                      <a:pt x="1218" y="19409"/>
                    </a:lnTo>
                    <a:lnTo>
                      <a:pt x="1180" y="19564"/>
                    </a:lnTo>
                    <a:lnTo>
                      <a:pt x="1180" y="19718"/>
                    </a:lnTo>
                    <a:lnTo>
                      <a:pt x="1199" y="19912"/>
                    </a:lnTo>
                    <a:lnTo>
                      <a:pt x="1296" y="20608"/>
                    </a:lnTo>
                    <a:lnTo>
                      <a:pt x="1373" y="21323"/>
                    </a:lnTo>
                    <a:lnTo>
                      <a:pt x="1431" y="22019"/>
                    </a:lnTo>
                    <a:lnTo>
                      <a:pt x="1470" y="22734"/>
                    </a:lnTo>
                    <a:lnTo>
                      <a:pt x="1508" y="23430"/>
                    </a:lnTo>
                    <a:lnTo>
                      <a:pt x="1508" y="24126"/>
                    </a:lnTo>
                    <a:lnTo>
                      <a:pt x="1508" y="24841"/>
                    </a:lnTo>
                    <a:lnTo>
                      <a:pt x="1489" y="25537"/>
                    </a:lnTo>
                    <a:lnTo>
                      <a:pt x="1450" y="26233"/>
                    </a:lnTo>
                    <a:lnTo>
                      <a:pt x="1392" y="26929"/>
                    </a:lnTo>
                    <a:lnTo>
                      <a:pt x="1315" y="27644"/>
                    </a:lnTo>
                    <a:lnTo>
                      <a:pt x="1238" y="28340"/>
                    </a:lnTo>
                    <a:lnTo>
                      <a:pt x="1141" y="29036"/>
                    </a:lnTo>
                    <a:lnTo>
                      <a:pt x="1025" y="29732"/>
                    </a:lnTo>
                    <a:lnTo>
                      <a:pt x="909" y="30428"/>
                    </a:lnTo>
                    <a:lnTo>
                      <a:pt x="774" y="31124"/>
                    </a:lnTo>
                    <a:lnTo>
                      <a:pt x="755" y="31259"/>
                    </a:lnTo>
                    <a:lnTo>
                      <a:pt x="755" y="31394"/>
                    </a:lnTo>
                    <a:lnTo>
                      <a:pt x="755" y="31510"/>
                    </a:lnTo>
                    <a:lnTo>
                      <a:pt x="774" y="31626"/>
                    </a:lnTo>
                    <a:lnTo>
                      <a:pt x="813" y="31723"/>
                    </a:lnTo>
                    <a:lnTo>
                      <a:pt x="851" y="31820"/>
                    </a:lnTo>
                    <a:lnTo>
                      <a:pt x="909" y="31916"/>
                    </a:lnTo>
                    <a:lnTo>
                      <a:pt x="986" y="31994"/>
                    </a:lnTo>
                    <a:lnTo>
                      <a:pt x="832" y="32709"/>
                    </a:lnTo>
                    <a:lnTo>
                      <a:pt x="716" y="33443"/>
                    </a:lnTo>
                    <a:lnTo>
                      <a:pt x="639" y="34159"/>
                    </a:lnTo>
                    <a:lnTo>
                      <a:pt x="561" y="34893"/>
                    </a:lnTo>
                    <a:lnTo>
                      <a:pt x="523" y="35628"/>
                    </a:lnTo>
                    <a:lnTo>
                      <a:pt x="465" y="36343"/>
                    </a:lnTo>
                    <a:lnTo>
                      <a:pt x="426" y="37812"/>
                    </a:lnTo>
                    <a:lnTo>
                      <a:pt x="368" y="39281"/>
                    </a:lnTo>
                    <a:lnTo>
                      <a:pt x="310" y="40751"/>
                    </a:lnTo>
                    <a:lnTo>
                      <a:pt x="271" y="41485"/>
                    </a:lnTo>
                    <a:lnTo>
                      <a:pt x="213" y="42220"/>
                    </a:lnTo>
                    <a:lnTo>
                      <a:pt x="117" y="42954"/>
                    </a:lnTo>
                    <a:lnTo>
                      <a:pt x="20" y="43689"/>
                    </a:lnTo>
                    <a:lnTo>
                      <a:pt x="1" y="43824"/>
                    </a:lnTo>
                    <a:lnTo>
                      <a:pt x="1" y="43960"/>
                    </a:lnTo>
                    <a:lnTo>
                      <a:pt x="39" y="44095"/>
                    </a:lnTo>
                    <a:lnTo>
                      <a:pt x="78" y="44230"/>
                    </a:lnTo>
                    <a:lnTo>
                      <a:pt x="117" y="44346"/>
                    </a:lnTo>
                    <a:lnTo>
                      <a:pt x="194" y="44443"/>
                    </a:lnTo>
                    <a:lnTo>
                      <a:pt x="271" y="44559"/>
                    </a:lnTo>
                    <a:lnTo>
                      <a:pt x="368" y="44636"/>
                    </a:lnTo>
                    <a:lnTo>
                      <a:pt x="465" y="44733"/>
                    </a:lnTo>
                    <a:lnTo>
                      <a:pt x="561" y="44791"/>
                    </a:lnTo>
                    <a:lnTo>
                      <a:pt x="677" y="44849"/>
                    </a:lnTo>
                    <a:lnTo>
                      <a:pt x="813" y="44907"/>
                    </a:lnTo>
                    <a:lnTo>
                      <a:pt x="929" y="44945"/>
                    </a:lnTo>
                    <a:lnTo>
                      <a:pt x="1064" y="44965"/>
                    </a:lnTo>
                    <a:lnTo>
                      <a:pt x="1334" y="44965"/>
                    </a:lnTo>
                    <a:lnTo>
                      <a:pt x="1992" y="44926"/>
                    </a:lnTo>
                    <a:lnTo>
                      <a:pt x="2649" y="44907"/>
                    </a:lnTo>
                    <a:lnTo>
                      <a:pt x="3287" y="44945"/>
                    </a:lnTo>
                    <a:lnTo>
                      <a:pt x="3944" y="45003"/>
                    </a:lnTo>
                    <a:lnTo>
                      <a:pt x="4582" y="45081"/>
                    </a:lnTo>
                    <a:lnTo>
                      <a:pt x="5239" y="45177"/>
                    </a:lnTo>
                    <a:lnTo>
                      <a:pt x="6535" y="45390"/>
                    </a:lnTo>
                    <a:lnTo>
                      <a:pt x="7810" y="45603"/>
                    </a:lnTo>
                    <a:lnTo>
                      <a:pt x="8468" y="45680"/>
                    </a:lnTo>
                    <a:lnTo>
                      <a:pt x="9125" y="45757"/>
                    </a:lnTo>
                    <a:lnTo>
                      <a:pt x="9763" y="45796"/>
                    </a:lnTo>
                    <a:lnTo>
                      <a:pt x="10420" y="45796"/>
                    </a:lnTo>
                    <a:lnTo>
                      <a:pt x="11077" y="45777"/>
                    </a:lnTo>
                    <a:lnTo>
                      <a:pt x="11406" y="45738"/>
                    </a:lnTo>
                    <a:lnTo>
                      <a:pt x="11735" y="45699"/>
                    </a:lnTo>
                    <a:lnTo>
                      <a:pt x="11851" y="45680"/>
                    </a:lnTo>
                    <a:lnTo>
                      <a:pt x="11967" y="45641"/>
                    </a:lnTo>
                    <a:lnTo>
                      <a:pt x="12160" y="45564"/>
                    </a:lnTo>
                    <a:lnTo>
                      <a:pt x="12450" y="45622"/>
                    </a:lnTo>
                    <a:lnTo>
                      <a:pt x="12759" y="45680"/>
                    </a:lnTo>
                    <a:lnTo>
                      <a:pt x="12894" y="45699"/>
                    </a:lnTo>
                    <a:lnTo>
                      <a:pt x="13010" y="45699"/>
                    </a:lnTo>
                    <a:lnTo>
                      <a:pt x="13126" y="45680"/>
                    </a:lnTo>
                    <a:lnTo>
                      <a:pt x="13262" y="45661"/>
                    </a:lnTo>
                    <a:lnTo>
                      <a:pt x="13358" y="45603"/>
                    </a:lnTo>
                    <a:lnTo>
                      <a:pt x="13474" y="45545"/>
                    </a:lnTo>
                    <a:lnTo>
                      <a:pt x="13571" y="45467"/>
                    </a:lnTo>
                    <a:lnTo>
                      <a:pt x="13668" y="45390"/>
                    </a:lnTo>
                    <a:lnTo>
                      <a:pt x="14035" y="45429"/>
                    </a:lnTo>
                    <a:lnTo>
                      <a:pt x="14402" y="45506"/>
                    </a:lnTo>
                    <a:lnTo>
                      <a:pt x="14770" y="45603"/>
                    </a:lnTo>
                    <a:lnTo>
                      <a:pt x="15118" y="45719"/>
                    </a:lnTo>
                    <a:lnTo>
                      <a:pt x="15272" y="45757"/>
                    </a:lnTo>
                    <a:lnTo>
                      <a:pt x="15427" y="45777"/>
                    </a:lnTo>
                    <a:lnTo>
                      <a:pt x="15581" y="45777"/>
                    </a:lnTo>
                    <a:lnTo>
                      <a:pt x="15755" y="45757"/>
                    </a:lnTo>
                    <a:lnTo>
                      <a:pt x="15813" y="45835"/>
                    </a:lnTo>
                    <a:lnTo>
                      <a:pt x="15891" y="45912"/>
                    </a:lnTo>
                    <a:lnTo>
                      <a:pt x="16007" y="45989"/>
                    </a:lnTo>
                    <a:lnTo>
                      <a:pt x="16103" y="46028"/>
                    </a:lnTo>
                    <a:lnTo>
                      <a:pt x="16219" y="46047"/>
                    </a:lnTo>
                    <a:lnTo>
                      <a:pt x="16316" y="46028"/>
                    </a:lnTo>
                    <a:lnTo>
                      <a:pt x="16413" y="46009"/>
                    </a:lnTo>
                    <a:lnTo>
                      <a:pt x="16509" y="45951"/>
                    </a:lnTo>
                    <a:lnTo>
                      <a:pt x="16587" y="45893"/>
                    </a:lnTo>
                    <a:lnTo>
                      <a:pt x="16664" y="45815"/>
                    </a:lnTo>
                    <a:lnTo>
                      <a:pt x="16722" y="45738"/>
                    </a:lnTo>
                    <a:lnTo>
                      <a:pt x="16761" y="45641"/>
                    </a:lnTo>
                    <a:lnTo>
                      <a:pt x="16799" y="45545"/>
                    </a:lnTo>
                    <a:lnTo>
                      <a:pt x="16819" y="45448"/>
                    </a:lnTo>
                    <a:lnTo>
                      <a:pt x="16799" y="45351"/>
                    </a:lnTo>
                    <a:lnTo>
                      <a:pt x="16780" y="45255"/>
                    </a:lnTo>
                    <a:lnTo>
                      <a:pt x="16722" y="45158"/>
                    </a:lnTo>
                    <a:lnTo>
                      <a:pt x="16664" y="45061"/>
                    </a:lnTo>
                    <a:lnTo>
                      <a:pt x="16683" y="44926"/>
                    </a:lnTo>
                    <a:lnTo>
                      <a:pt x="16703" y="44791"/>
                    </a:lnTo>
                    <a:lnTo>
                      <a:pt x="16664" y="43476"/>
                    </a:lnTo>
                    <a:lnTo>
                      <a:pt x="16625" y="42162"/>
                    </a:lnTo>
                    <a:lnTo>
                      <a:pt x="16587" y="40847"/>
                    </a:lnTo>
                    <a:lnTo>
                      <a:pt x="16548" y="39533"/>
                    </a:lnTo>
                    <a:lnTo>
                      <a:pt x="16529" y="38218"/>
                    </a:lnTo>
                    <a:lnTo>
                      <a:pt x="16548" y="36923"/>
                    </a:lnTo>
                    <a:lnTo>
                      <a:pt x="16587" y="36266"/>
                    </a:lnTo>
                    <a:lnTo>
                      <a:pt x="16625" y="35609"/>
                    </a:lnTo>
                    <a:lnTo>
                      <a:pt x="16683" y="34951"/>
                    </a:lnTo>
                    <a:lnTo>
                      <a:pt x="16761" y="34294"/>
                    </a:lnTo>
                    <a:lnTo>
                      <a:pt x="16780" y="34178"/>
                    </a:lnTo>
                    <a:lnTo>
                      <a:pt x="16761" y="34043"/>
                    </a:lnTo>
                    <a:lnTo>
                      <a:pt x="16761" y="33927"/>
                    </a:lnTo>
                    <a:lnTo>
                      <a:pt x="16722" y="33830"/>
                    </a:lnTo>
                    <a:lnTo>
                      <a:pt x="16915" y="33308"/>
                    </a:lnTo>
                    <a:lnTo>
                      <a:pt x="17051" y="32806"/>
                    </a:lnTo>
                    <a:lnTo>
                      <a:pt x="17147" y="32284"/>
                    </a:lnTo>
                    <a:lnTo>
                      <a:pt x="17205" y="31781"/>
                    </a:lnTo>
                    <a:lnTo>
                      <a:pt x="17225" y="31259"/>
                    </a:lnTo>
                    <a:lnTo>
                      <a:pt x="17244" y="30737"/>
                    </a:lnTo>
                    <a:lnTo>
                      <a:pt x="17225" y="30234"/>
                    </a:lnTo>
                    <a:lnTo>
                      <a:pt x="17186" y="29713"/>
                    </a:lnTo>
                    <a:lnTo>
                      <a:pt x="17360" y="28321"/>
                    </a:lnTo>
                    <a:lnTo>
                      <a:pt x="17515" y="26910"/>
                    </a:lnTo>
                    <a:lnTo>
                      <a:pt x="17669" y="25518"/>
                    </a:lnTo>
                    <a:lnTo>
                      <a:pt x="17785" y="24106"/>
                    </a:lnTo>
                    <a:lnTo>
                      <a:pt x="17843" y="23314"/>
                    </a:lnTo>
                    <a:lnTo>
                      <a:pt x="17940" y="22521"/>
                    </a:lnTo>
                    <a:lnTo>
                      <a:pt x="18172" y="20936"/>
                    </a:lnTo>
                    <a:lnTo>
                      <a:pt x="18268" y="20163"/>
                    </a:lnTo>
                    <a:lnTo>
                      <a:pt x="18365" y="19370"/>
                    </a:lnTo>
                    <a:lnTo>
                      <a:pt x="18423" y="18578"/>
                    </a:lnTo>
                    <a:lnTo>
                      <a:pt x="18442" y="17785"/>
                    </a:lnTo>
                    <a:lnTo>
                      <a:pt x="18462" y="17669"/>
                    </a:lnTo>
                    <a:lnTo>
                      <a:pt x="18481" y="17553"/>
                    </a:lnTo>
                    <a:lnTo>
                      <a:pt x="18597" y="16819"/>
                    </a:lnTo>
                    <a:lnTo>
                      <a:pt x="18694" y="16084"/>
                    </a:lnTo>
                    <a:lnTo>
                      <a:pt x="18713" y="15717"/>
                    </a:lnTo>
                    <a:lnTo>
                      <a:pt x="18732" y="15349"/>
                    </a:lnTo>
                    <a:lnTo>
                      <a:pt x="18713" y="14963"/>
                    </a:lnTo>
                    <a:lnTo>
                      <a:pt x="18694" y="14596"/>
                    </a:lnTo>
                    <a:lnTo>
                      <a:pt x="18771" y="14151"/>
                    </a:lnTo>
                    <a:lnTo>
                      <a:pt x="18829" y="13687"/>
                    </a:lnTo>
                    <a:lnTo>
                      <a:pt x="18887" y="13242"/>
                    </a:lnTo>
                    <a:lnTo>
                      <a:pt x="18906" y="12778"/>
                    </a:lnTo>
                    <a:lnTo>
                      <a:pt x="18945" y="11851"/>
                    </a:lnTo>
                    <a:lnTo>
                      <a:pt x="18964" y="10923"/>
                    </a:lnTo>
                    <a:lnTo>
                      <a:pt x="19022" y="10304"/>
                    </a:lnTo>
                    <a:lnTo>
                      <a:pt x="19003" y="10130"/>
                    </a:lnTo>
                    <a:lnTo>
                      <a:pt x="18984" y="9956"/>
                    </a:lnTo>
                    <a:lnTo>
                      <a:pt x="18945" y="9743"/>
                    </a:lnTo>
                    <a:lnTo>
                      <a:pt x="18868" y="9550"/>
                    </a:lnTo>
                    <a:lnTo>
                      <a:pt x="19061" y="8680"/>
                    </a:lnTo>
                    <a:lnTo>
                      <a:pt x="19158" y="8236"/>
                    </a:lnTo>
                    <a:lnTo>
                      <a:pt x="19274" y="7810"/>
                    </a:lnTo>
                    <a:lnTo>
                      <a:pt x="19428" y="7385"/>
                    </a:lnTo>
                    <a:lnTo>
                      <a:pt x="19583" y="6979"/>
                    </a:lnTo>
                    <a:lnTo>
                      <a:pt x="19757" y="6573"/>
                    </a:lnTo>
                    <a:lnTo>
                      <a:pt x="19970" y="6167"/>
                    </a:lnTo>
                    <a:lnTo>
                      <a:pt x="20028" y="6051"/>
                    </a:lnTo>
                    <a:lnTo>
                      <a:pt x="20066" y="5935"/>
                    </a:lnTo>
                    <a:lnTo>
                      <a:pt x="20086" y="5819"/>
                    </a:lnTo>
                    <a:lnTo>
                      <a:pt x="20105" y="5703"/>
                    </a:lnTo>
                    <a:lnTo>
                      <a:pt x="20105" y="5587"/>
                    </a:lnTo>
                    <a:lnTo>
                      <a:pt x="20086" y="5491"/>
                    </a:lnTo>
                    <a:lnTo>
                      <a:pt x="20066" y="5394"/>
                    </a:lnTo>
                    <a:lnTo>
                      <a:pt x="20028" y="5297"/>
                    </a:lnTo>
                    <a:lnTo>
                      <a:pt x="19970" y="5201"/>
                    </a:lnTo>
                    <a:lnTo>
                      <a:pt x="19912" y="5123"/>
                    </a:lnTo>
                    <a:lnTo>
                      <a:pt x="19757" y="4969"/>
                    </a:lnTo>
                    <a:lnTo>
                      <a:pt x="19583" y="4853"/>
                    </a:lnTo>
                    <a:lnTo>
                      <a:pt x="19390" y="4756"/>
                    </a:lnTo>
                    <a:lnTo>
                      <a:pt x="19332" y="4659"/>
                    </a:lnTo>
                    <a:lnTo>
                      <a:pt x="19293" y="4563"/>
                    </a:lnTo>
                    <a:lnTo>
                      <a:pt x="19216" y="4466"/>
                    </a:lnTo>
                    <a:lnTo>
                      <a:pt x="19138" y="4369"/>
                    </a:lnTo>
                    <a:lnTo>
                      <a:pt x="19061" y="4292"/>
                    </a:lnTo>
                    <a:lnTo>
                      <a:pt x="18964" y="4215"/>
                    </a:lnTo>
                    <a:lnTo>
                      <a:pt x="18848" y="4157"/>
                    </a:lnTo>
                    <a:lnTo>
                      <a:pt x="18732" y="4099"/>
                    </a:lnTo>
                    <a:lnTo>
                      <a:pt x="18114" y="3867"/>
                    </a:lnTo>
                    <a:lnTo>
                      <a:pt x="17360" y="3615"/>
                    </a:lnTo>
                    <a:lnTo>
                      <a:pt x="16954" y="3499"/>
                    </a:lnTo>
                    <a:lnTo>
                      <a:pt x="16548" y="3403"/>
                    </a:lnTo>
                    <a:lnTo>
                      <a:pt x="16103" y="3306"/>
                    </a:lnTo>
                    <a:lnTo>
                      <a:pt x="15678" y="3229"/>
                    </a:lnTo>
                    <a:lnTo>
                      <a:pt x="15253" y="3190"/>
                    </a:lnTo>
                    <a:lnTo>
                      <a:pt x="14847" y="3171"/>
                    </a:lnTo>
                    <a:lnTo>
                      <a:pt x="14441" y="3190"/>
                    </a:lnTo>
                    <a:lnTo>
                      <a:pt x="14054" y="3267"/>
                    </a:lnTo>
                    <a:lnTo>
                      <a:pt x="13861" y="3306"/>
                    </a:lnTo>
                    <a:lnTo>
                      <a:pt x="13687" y="3364"/>
                    </a:lnTo>
                    <a:lnTo>
                      <a:pt x="13532" y="3441"/>
                    </a:lnTo>
                    <a:lnTo>
                      <a:pt x="13358" y="3519"/>
                    </a:lnTo>
                    <a:lnTo>
                      <a:pt x="13223" y="3615"/>
                    </a:lnTo>
                    <a:lnTo>
                      <a:pt x="13068" y="3731"/>
                    </a:lnTo>
                    <a:lnTo>
                      <a:pt x="12952" y="3867"/>
                    </a:lnTo>
                    <a:lnTo>
                      <a:pt x="12817" y="4002"/>
                    </a:lnTo>
                    <a:lnTo>
                      <a:pt x="12643" y="4273"/>
                    </a:lnTo>
                    <a:lnTo>
                      <a:pt x="12469" y="4582"/>
                    </a:lnTo>
                    <a:lnTo>
                      <a:pt x="12334" y="4891"/>
                    </a:lnTo>
                    <a:lnTo>
                      <a:pt x="12218" y="5239"/>
                    </a:lnTo>
                    <a:lnTo>
                      <a:pt x="12121" y="5587"/>
                    </a:lnTo>
                    <a:lnTo>
                      <a:pt x="12044" y="5935"/>
                    </a:lnTo>
                    <a:lnTo>
                      <a:pt x="11986" y="6322"/>
                    </a:lnTo>
                    <a:lnTo>
                      <a:pt x="11947" y="6689"/>
                    </a:lnTo>
                    <a:lnTo>
                      <a:pt x="11909" y="7095"/>
                    </a:lnTo>
                    <a:lnTo>
                      <a:pt x="11889" y="7482"/>
                    </a:lnTo>
                    <a:lnTo>
                      <a:pt x="11889" y="8313"/>
                    </a:lnTo>
                    <a:lnTo>
                      <a:pt x="11928" y="9125"/>
                    </a:lnTo>
                    <a:lnTo>
                      <a:pt x="11967" y="9956"/>
                    </a:lnTo>
                    <a:lnTo>
                      <a:pt x="11425" y="9859"/>
                    </a:lnTo>
                    <a:lnTo>
                      <a:pt x="10865" y="9801"/>
                    </a:lnTo>
                    <a:lnTo>
                      <a:pt x="10787" y="9782"/>
                    </a:lnTo>
                    <a:lnTo>
                      <a:pt x="10710" y="9801"/>
                    </a:lnTo>
                    <a:lnTo>
                      <a:pt x="10633" y="9821"/>
                    </a:lnTo>
                    <a:lnTo>
                      <a:pt x="10555" y="9840"/>
                    </a:lnTo>
                    <a:lnTo>
                      <a:pt x="10439" y="9937"/>
                    </a:lnTo>
                    <a:lnTo>
                      <a:pt x="10343" y="10053"/>
                    </a:lnTo>
                    <a:lnTo>
                      <a:pt x="9879" y="10014"/>
                    </a:lnTo>
                    <a:lnTo>
                      <a:pt x="9357" y="9956"/>
                    </a:lnTo>
                    <a:lnTo>
                      <a:pt x="9086" y="9937"/>
                    </a:lnTo>
                    <a:lnTo>
                      <a:pt x="8816" y="9937"/>
                    </a:lnTo>
                    <a:lnTo>
                      <a:pt x="8622" y="9956"/>
                    </a:lnTo>
                    <a:lnTo>
                      <a:pt x="8448" y="9995"/>
                    </a:lnTo>
                    <a:lnTo>
                      <a:pt x="8564" y="8545"/>
                    </a:lnTo>
                    <a:lnTo>
                      <a:pt x="8661" y="7095"/>
                    </a:lnTo>
                    <a:lnTo>
                      <a:pt x="8719" y="5645"/>
                    </a:lnTo>
                    <a:lnTo>
                      <a:pt x="8738" y="4195"/>
                    </a:lnTo>
                    <a:lnTo>
                      <a:pt x="8738" y="4079"/>
                    </a:lnTo>
                    <a:lnTo>
                      <a:pt x="8719" y="3963"/>
                    </a:lnTo>
                    <a:lnTo>
                      <a:pt x="8661" y="3751"/>
                    </a:lnTo>
                    <a:lnTo>
                      <a:pt x="8874" y="3016"/>
                    </a:lnTo>
                    <a:lnTo>
                      <a:pt x="8970" y="2630"/>
                    </a:lnTo>
                    <a:lnTo>
                      <a:pt x="9048" y="2262"/>
                    </a:lnTo>
                    <a:lnTo>
                      <a:pt x="9048" y="2243"/>
                    </a:lnTo>
                    <a:lnTo>
                      <a:pt x="9144" y="2146"/>
                    </a:lnTo>
                    <a:lnTo>
                      <a:pt x="9241" y="2030"/>
                    </a:lnTo>
                    <a:lnTo>
                      <a:pt x="9299" y="1914"/>
                    </a:lnTo>
                    <a:lnTo>
                      <a:pt x="9318" y="1779"/>
                    </a:lnTo>
                    <a:lnTo>
                      <a:pt x="9318" y="1644"/>
                    </a:lnTo>
                    <a:lnTo>
                      <a:pt x="9280" y="1508"/>
                    </a:lnTo>
                    <a:lnTo>
                      <a:pt x="9222" y="1392"/>
                    </a:lnTo>
                    <a:lnTo>
                      <a:pt x="9164" y="1334"/>
                    </a:lnTo>
                    <a:lnTo>
                      <a:pt x="9106" y="1296"/>
                    </a:lnTo>
                    <a:lnTo>
                      <a:pt x="8874" y="1160"/>
                    </a:lnTo>
                    <a:lnTo>
                      <a:pt x="8661" y="1064"/>
                    </a:lnTo>
                    <a:lnTo>
                      <a:pt x="8429" y="986"/>
                    </a:lnTo>
                    <a:lnTo>
                      <a:pt x="8197" y="948"/>
                    </a:lnTo>
                    <a:lnTo>
                      <a:pt x="7791" y="832"/>
                    </a:lnTo>
                    <a:lnTo>
                      <a:pt x="7385" y="677"/>
                    </a:lnTo>
                    <a:lnTo>
                      <a:pt x="6940" y="542"/>
                    </a:lnTo>
                    <a:lnTo>
                      <a:pt x="6477" y="406"/>
                    </a:lnTo>
                    <a:lnTo>
                      <a:pt x="5993" y="290"/>
                    </a:lnTo>
                    <a:lnTo>
                      <a:pt x="5529" y="213"/>
                    </a:lnTo>
                    <a:lnTo>
                      <a:pt x="5046" y="174"/>
                    </a:lnTo>
                    <a:lnTo>
                      <a:pt x="4601" y="174"/>
                    </a:lnTo>
                    <a:lnTo>
                      <a:pt x="4389" y="213"/>
                    </a:lnTo>
                    <a:lnTo>
                      <a:pt x="4195" y="252"/>
                    </a:lnTo>
                    <a:lnTo>
                      <a:pt x="4176" y="232"/>
                    </a:lnTo>
                    <a:lnTo>
                      <a:pt x="4099" y="155"/>
                    </a:lnTo>
                    <a:lnTo>
                      <a:pt x="4002" y="78"/>
                    </a:lnTo>
                    <a:lnTo>
                      <a:pt x="3905" y="39"/>
                    </a:lnTo>
                    <a:lnTo>
                      <a:pt x="37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1346800" y="-1445525"/>
                <a:ext cx="220875" cy="956425"/>
              </a:xfrm>
              <a:custGeom>
                <a:avLst/>
                <a:gdLst/>
                <a:ahLst/>
                <a:cxnLst/>
                <a:rect l="l" t="t" r="r" b="b"/>
                <a:pathLst>
                  <a:path w="8835" h="38257" extrusionOk="0">
                    <a:moveTo>
                      <a:pt x="6225" y="0"/>
                    </a:moveTo>
                    <a:lnTo>
                      <a:pt x="5915" y="20"/>
                    </a:lnTo>
                    <a:lnTo>
                      <a:pt x="5625" y="39"/>
                    </a:lnTo>
                    <a:lnTo>
                      <a:pt x="5316" y="78"/>
                    </a:lnTo>
                    <a:lnTo>
                      <a:pt x="4736" y="194"/>
                    </a:lnTo>
                    <a:lnTo>
                      <a:pt x="4156" y="348"/>
                    </a:lnTo>
                    <a:lnTo>
                      <a:pt x="3596" y="542"/>
                    </a:lnTo>
                    <a:lnTo>
                      <a:pt x="3518" y="580"/>
                    </a:lnTo>
                    <a:lnTo>
                      <a:pt x="3441" y="638"/>
                    </a:lnTo>
                    <a:lnTo>
                      <a:pt x="3383" y="696"/>
                    </a:lnTo>
                    <a:lnTo>
                      <a:pt x="3344" y="754"/>
                    </a:lnTo>
                    <a:lnTo>
                      <a:pt x="3306" y="831"/>
                    </a:lnTo>
                    <a:lnTo>
                      <a:pt x="3267" y="909"/>
                    </a:lnTo>
                    <a:lnTo>
                      <a:pt x="3248" y="1083"/>
                    </a:lnTo>
                    <a:lnTo>
                      <a:pt x="3190" y="1160"/>
                    </a:lnTo>
                    <a:lnTo>
                      <a:pt x="3132" y="1237"/>
                    </a:lnTo>
                    <a:lnTo>
                      <a:pt x="3093" y="1334"/>
                    </a:lnTo>
                    <a:lnTo>
                      <a:pt x="3054" y="1450"/>
                    </a:lnTo>
                    <a:lnTo>
                      <a:pt x="2977" y="2088"/>
                    </a:lnTo>
                    <a:lnTo>
                      <a:pt x="2880" y="2745"/>
                    </a:lnTo>
                    <a:lnTo>
                      <a:pt x="2706" y="3287"/>
                    </a:lnTo>
                    <a:lnTo>
                      <a:pt x="2571" y="3847"/>
                    </a:lnTo>
                    <a:lnTo>
                      <a:pt x="2494" y="4408"/>
                    </a:lnTo>
                    <a:lnTo>
                      <a:pt x="2436" y="4968"/>
                    </a:lnTo>
                    <a:lnTo>
                      <a:pt x="2397" y="5394"/>
                    </a:lnTo>
                    <a:lnTo>
                      <a:pt x="2358" y="5819"/>
                    </a:lnTo>
                    <a:lnTo>
                      <a:pt x="2146" y="6959"/>
                    </a:lnTo>
                    <a:lnTo>
                      <a:pt x="1953" y="8119"/>
                    </a:lnTo>
                    <a:lnTo>
                      <a:pt x="1953" y="8216"/>
                    </a:lnTo>
                    <a:lnTo>
                      <a:pt x="1953" y="8293"/>
                    </a:lnTo>
                    <a:lnTo>
                      <a:pt x="1991" y="8429"/>
                    </a:lnTo>
                    <a:lnTo>
                      <a:pt x="1875" y="9009"/>
                    </a:lnTo>
                    <a:lnTo>
                      <a:pt x="1759" y="9608"/>
                    </a:lnTo>
                    <a:lnTo>
                      <a:pt x="1663" y="10188"/>
                    </a:lnTo>
                    <a:lnTo>
                      <a:pt x="1585" y="10768"/>
                    </a:lnTo>
                    <a:lnTo>
                      <a:pt x="1508" y="11367"/>
                    </a:lnTo>
                    <a:lnTo>
                      <a:pt x="1469" y="11966"/>
                    </a:lnTo>
                    <a:lnTo>
                      <a:pt x="1431" y="12546"/>
                    </a:lnTo>
                    <a:lnTo>
                      <a:pt x="1431" y="13145"/>
                    </a:lnTo>
                    <a:lnTo>
                      <a:pt x="1334" y="13687"/>
                    </a:lnTo>
                    <a:lnTo>
                      <a:pt x="1237" y="14209"/>
                    </a:lnTo>
                    <a:lnTo>
                      <a:pt x="1083" y="15291"/>
                    </a:lnTo>
                    <a:lnTo>
                      <a:pt x="831" y="17456"/>
                    </a:lnTo>
                    <a:lnTo>
                      <a:pt x="831" y="17688"/>
                    </a:lnTo>
                    <a:lnTo>
                      <a:pt x="851" y="17901"/>
                    </a:lnTo>
                    <a:lnTo>
                      <a:pt x="928" y="18075"/>
                    </a:lnTo>
                    <a:lnTo>
                      <a:pt x="1025" y="18249"/>
                    </a:lnTo>
                    <a:lnTo>
                      <a:pt x="793" y="20066"/>
                    </a:lnTo>
                    <a:lnTo>
                      <a:pt x="599" y="21883"/>
                    </a:lnTo>
                    <a:lnTo>
                      <a:pt x="445" y="23720"/>
                    </a:lnTo>
                    <a:lnTo>
                      <a:pt x="329" y="25556"/>
                    </a:lnTo>
                    <a:lnTo>
                      <a:pt x="271" y="27393"/>
                    </a:lnTo>
                    <a:lnTo>
                      <a:pt x="232" y="29229"/>
                    </a:lnTo>
                    <a:lnTo>
                      <a:pt x="251" y="31065"/>
                    </a:lnTo>
                    <a:lnTo>
                      <a:pt x="329" y="32902"/>
                    </a:lnTo>
                    <a:lnTo>
                      <a:pt x="193" y="33791"/>
                    </a:lnTo>
                    <a:lnTo>
                      <a:pt x="97" y="34661"/>
                    </a:lnTo>
                    <a:lnTo>
                      <a:pt x="19" y="35550"/>
                    </a:lnTo>
                    <a:lnTo>
                      <a:pt x="0" y="35995"/>
                    </a:lnTo>
                    <a:lnTo>
                      <a:pt x="0" y="36459"/>
                    </a:lnTo>
                    <a:lnTo>
                      <a:pt x="19" y="36594"/>
                    </a:lnTo>
                    <a:lnTo>
                      <a:pt x="19" y="36729"/>
                    </a:lnTo>
                    <a:lnTo>
                      <a:pt x="58" y="36865"/>
                    </a:lnTo>
                    <a:lnTo>
                      <a:pt x="97" y="36981"/>
                    </a:lnTo>
                    <a:lnTo>
                      <a:pt x="155" y="37097"/>
                    </a:lnTo>
                    <a:lnTo>
                      <a:pt x="213" y="37213"/>
                    </a:lnTo>
                    <a:lnTo>
                      <a:pt x="271" y="37309"/>
                    </a:lnTo>
                    <a:lnTo>
                      <a:pt x="367" y="37406"/>
                    </a:lnTo>
                    <a:lnTo>
                      <a:pt x="445" y="37483"/>
                    </a:lnTo>
                    <a:lnTo>
                      <a:pt x="541" y="37561"/>
                    </a:lnTo>
                    <a:lnTo>
                      <a:pt x="657" y="37619"/>
                    </a:lnTo>
                    <a:lnTo>
                      <a:pt x="773" y="37657"/>
                    </a:lnTo>
                    <a:lnTo>
                      <a:pt x="889" y="37696"/>
                    </a:lnTo>
                    <a:lnTo>
                      <a:pt x="1025" y="37715"/>
                    </a:lnTo>
                    <a:lnTo>
                      <a:pt x="1160" y="37735"/>
                    </a:lnTo>
                    <a:lnTo>
                      <a:pt x="1315" y="37735"/>
                    </a:lnTo>
                    <a:lnTo>
                      <a:pt x="1914" y="37677"/>
                    </a:lnTo>
                    <a:lnTo>
                      <a:pt x="2513" y="37657"/>
                    </a:lnTo>
                    <a:lnTo>
                      <a:pt x="3731" y="37599"/>
                    </a:lnTo>
                    <a:lnTo>
                      <a:pt x="4446" y="37696"/>
                    </a:lnTo>
                    <a:lnTo>
                      <a:pt x="5161" y="37831"/>
                    </a:lnTo>
                    <a:lnTo>
                      <a:pt x="5355" y="37928"/>
                    </a:lnTo>
                    <a:lnTo>
                      <a:pt x="5548" y="37986"/>
                    </a:lnTo>
                    <a:lnTo>
                      <a:pt x="5741" y="37986"/>
                    </a:lnTo>
                    <a:lnTo>
                      <a:pt x="5935" y="37967"/>
                    </a:lnTo>
                    <a:lnTo>
                      <a:pt x="6051" y="38063"/>
                    </a:lnTo>
                    <a:lnTo>
                      <a:pt x="6147" y="38160"/>
                    </a:lnTo>
                    <a:lnTo>
                      <a:pt x="6263" y="38218"/>
                    </a:lnTo>
                    <a:lnTo>
                      <a:pt x="6360" y="38237"/>
                    </a:lnTo>
                    <a:lnTo>
                      <a:pt x="6476" y="38257"/>
                    </a:lnTo>
                    <a:lnTo>
                      <a:pt x="6592" y="38257"/>
                    </a:lnTo>
                    <a:lnTo>
                      <a:pt x="6689" y="38218"/>
                    </a:lnTo>
                    <a:lnTo>
                      <a:pt x="6805" y="38179"/>
                    </a:lnTo>
                    <a:lnTo>
                      <a:pt x="6882" y="38121"/>
                    </a:lnTo>
                    <a:lnTo>
                      <a:pt x="6959" y="38044"/>
                    </a:lnTo>
                    <a:lnTo>
                      <a:pt x="7037" y="37967"/>
                    </a:lnTo>
                    <a:lnTo>
                      <a:pt x="7075" y="37870"/>
                    </a:lnTo>
                    <a:lnTo>
                      <a:pt x="7114" y="37773"/>
                    </a:lnTo>
                    <a:lnTo>
                      <a:pt x="7114" y="37677"/>
                    </a:lnTo>
                    <a:lnTo>
                      <a:pt x="7095" y="37561"/>
                    </a:lnTo>
                    <a:lnTo>
                      <a:pt x="7037" y="37464"/>
                    </a:lnTo>
                    <a:lnTo>
                      <a:pt x="6959" y="37367"/>
                    </a:lnTo>
                    <a:lnTo>
                      <a:pt x="6901" y="37309"/>
                    </a:lnTo>
                    <a:lnTo>
                      <a:pt x="6979" y="37077"/>
                    </a:lnTo>
                    <a:lnTo>
                      <a:pt x="6998" y="36961"/>
                    </a:lnTo>
                    <a:lnTo>
                      <a:pt x="7017" y="36826"/>
                    </a:lnTo>
                    <a:lnTo>
                      <a:pt x="7017" y="36710"/>
                    </a:lnTo>
                    <a:lnTo>
                      <a:pt x="7017" y="36594"/>
                    </a:lnTo>
                    <a:lnTo>
                      <a:pt x="6979" y="36478"/>
                    </a:lnTo>
                    <a:lnTo>
                      <a:pt x="6940" y="36362"/>
                    </a:lnTo>
                    <a:lnTo>
                      <a:pt x="6882" y="36169"/>
                    </a:lnTo>
                    <a:lnTo>
                      <a:pt x="6843" y="35956"/>
                    </a:lnTo>
                    <a:lnTo>
                      <a:pt x="6805" y="35744"/>
                    </a:lnTo>
                    <a:lnTo>
                      <a:pt x="6805" y="35531"/>
                    </a:lnTo>
                    <a:lnTo>
                      <a:pt x="6785" y="35086"/>
                    </a:lnTo>
                    <a:lnTo>
                      <a:pt x="6785" y="34874"/>
                    </a:lnTo>
                    <a:lnTo>
                      <a:pt x="6747" y="34661"/>
                    </a:lnTo>
                    <a:lnTo>
                      <a:pt x="6843" y="34216"/>
                    </a:lnTo>
                    <a:lnTo>
                      <a:pt x="6921" y="33752"/>
                    </a:lnTo>
                    <a:lnTo>
                      <a:pt x="6979" y="33308"/>
                    </a:lnTo>
                    <a:lnTo>
                      <a:pt x="7037" y="32844"/>
                    </a:lnTo>
                    <a:lnTo>
                      <a:pt x="7114" y="31916"/>
                    </a:lnTo>
                    <a:lnTo>
                      <a:pt x="7172" y="30988"/>
                    </a:lnTo>
                    <a:lnTo>
                      <a:pt x="7172" y="30853"/>
                    </a:lnTo>
                    <a:lnTo>
                      <a:pt x="7153" y="30717"/>
                    </a:lnTo>
                    <a:lnTo>
                      <a:pt x="7133" y="30601"/>
                    </a:lnTo>
                    <a:lnTo>
                      <a:pt x="7095" y="30486"/>
                    </a:lnTo>
                    <a:lnTo>
                      <a:pt x="7172" y="29132"/>
                    </a:lnTo>
                    <a:lnTo>
                      <a:pt x="7230" y="28436"/>
                    </a:lnTo>
                    <a:lnTo>
                      <a:pt x="7288" y="27760"/>
                    </a:lnTo>
                    <a:lnTo>
                      <a:pt x="7288" y="27624"/>
                    </a:lnTo>
                    <a:lnTo>
                      <a:pt x="7288" y="27509"/>
                    </a:lnTo>
                    <a:lnTo>
                      <a:pt x="7269" y="27393"/>
                    </a:lnTo>
                    <a:lnTo>
                      <a:pt x="7249" y="27296"/>
                    </a:lnTo>
                    <a:lnTo>
                      <a:pt x="7153" y="27103"/>
                    </a:lnTo>
                    <a:lnTo>
                      <a:pt x="7037" y="26929"/>
                    </a:lnTo>
                    <a:lnTo>
                      <a:pt x="7095" y="25981"/>
                    </a:lnTo>
                    <a:lnTo>
                      <a:pt x="7114" y="25034"/>
                    </a:lnTo>
                    <a:lnTo>
                      <a:pt x="7114" y="23140"/>
                    </a:lnTo>
                    <a:lnTo>
                      <a:pt x="7133" y="22212"/>
                    </a:lnTo>
                    <a:lnTo>
                      <a:pt x="7153" y="21728"/>
                    </a:lnTo>
                    <a:lnTo>
                      <a:pt x="7191" y="21265"/>
                    </a:lnTo>
                    <a:lnTo>
                      <a:pt x="7230" y="20801"/>
                    </a:lnTo>
                    <a:lnTo>
                      <a:pt x="7307" y="20337"/>
                    </a:lnTo>
                    <a:lnTo>
                      <a:pt x="7385" y="19853"/>
                    </a:lnTo>
                    <a:lnTo>
                      <a:pt x="7481" y="19389"/>
                    </a:lnTo>
                    <a:lnTo>
                      <a:pt x="7520" y="19254"/>
                    </a:lnTo>
                    <a:lnTo>
                      <a:pt x="7520" y="19119"/>
                    </a:lnTo>
                    <a:lnTo>
                      <a:pt x="7520" y="18983"/>
                    </a:lnTo>
                    <a:lnTo>
                      <a:pt x="7481" y="18867"/>
                    </a:lnTo>
                    <a:lnTo>
                      <a:pt x="7578" y="17708"/>
                    </a:lnTo>
                    <a:lnTo>
                      <a:pt x="7655" y="16567"/>
                    </a:lnTo>
                    <a:lnTo>
                      <a:pt x="7868" y="14286"/>
                    </a:lnTo>
                    <a:lnTo>
                      <a:pt x="7945" y="13145"/>
                    </a:lnTo>
                    <a:lnTo>
                      <a:pt x="8003" y="12005"/>
                    </a:lnTo>
                    <a:lnTo>
                      <a:pt x="8042" y="10864"/>
                    </a:lnTo>
                    <a:lnTo>
                      <a:pt x="8042" y="9704"/>
                    </a:lnTo>
                    <a:lnTo>
                      <a:pt x="8022" y="9511"/>
                    </a:lnTo>
                    <a:lnTo>
                      <a:pt x="7964" y="9337"/>
                    </a:lnTo>
                    <a:lnTo>
                      <a:pt x="7906" y="9202"/>
                    </a:lnTo>
                    <a:lnTo>
                      <a:pt x="7810" y="9067"/>
                    </a:lnTo>
                    <a:lnTo>
                      <a:pt x="7829" y="9009"/>
                    </a:lnTo>
                    <a:lnTo>
                      <a:pt x="7906" y="8873"/>
                    </a:lnTo>
                    <a:lnTo>
                      <a:pt x="7926" y="8796"/>
                    </a:lnTo>
                    <a:lnTo>
                      <a:pt x="7945" y="8719"/>
                    </a:lnTo>
                    <a:lnTo>
                      <a:pt x="8042" y="7965"/>
                    </a:lnTo>
                    <a:lnTo>
                      <a:pt x="8080" y="7211"/>
                    </a:lnTo>
                    <a:lnTo>
                      <a:pt x="8235" y="5587"/>
                    </a:lnTo>
                    <a:lnTo>
                      <a:pt x="8293" y="5529"/>
                    </a:lnTo>
                    <a:lnTo>
                      <a:pt x="8332" y="5452"/>
                    </a:lnTo>
                    <a:lnTo>
                      <a:pt x="8351" y="5374"/>
                    </a:lnTo>
                    <a:lnTo>
                      <a:pt x="8370" y="5278"/>
                    </a:lnTo>
                    <a:lnTo>
                      <a:pt x="8390" y="4678"/>
                    </a:lnTo>
                    <a:lnTo>
                      <a:pt x="8409" y="4098"/>
                    </a:lnTo>
                    <a:lnTo>
                      <a:pt x="8525" y="3325"/>
                    </a:lnTo>
                    <a:lnTo>
                      <a:pt x="8622" y="2552"/>
                    </a:lnTo>
                    <a:lnTo>
                      <a:pt x="8718" y="1779"/>
                    </a:lnTo>
                    <a:lnTo>
                      <a:pt x="8834" y="1005"/>
                    </a:lnTo>
                    <a:lnTo>
                      <a:pt x="8834" y="889"/>
                    </a:lnTo>
                    <a:lnTo>
                      <a:pt x="8834" y="793"/>
                    </a:lnTo>
                    <a:lnTo>
                      <a:pt x="8796" y="715"/>
                    </a:lnTo>
                    <a:lnTo>
                      <a:pt x="8757" y="638"/>
                    </a:lnTo>
                    <a:lnTo>
                      <a:pt x="8718" y="561"/>
                    </a:lnTo>
                    <a:lnTo>
                      <a:pt x="8660" y="503"/>
                    </a:lnTo>
                    <a:lnTo>
                      <a:pt x="8583" y="464"/>
                    </a:lnTo>
                    <a:lnTo>
                      <a:pt x="8506" y="426"/>
                    </a:lnTo>
                    <a:lnTo>
                      <a:pt x="8409" y="329"/>
                    </a:lnTo>
                    <a:lnTo>
                      <a:pt x="8351" y="290"/>
                    </a:lnTo>
                    <a:lnTo>
                      <a:pt x="8274" y="252"/>
                    </a:lnTo>
                    <a:lnTo>
                      <a:pt x="7984" y="174"/>
                    </a:lnTo>
                    <a:lnTo>
                      <a:pt x="7694" y="116"/>
                    </a:lnTo>
                    <a:lnTo>
                      <a:pt x="7404" y="58"/>
                    </a:lnTo>
                    <a:lnTo>
                      <a:pt x="7114" y="39"/>
                    </a:lnTo>
                    <a:lnTo>
                      <a:pt x="68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1550725" y="-1587625"/>
                <a:ext cx="231525" cy="1113025"/>
              </a:xfrm>
              <a:custGeom>
                <a:avLst/>
                <a:gdLst/>
                <a:ahLst/>
                <a:cxnLst/>
                <a:rect l="l" t="t" r="r" b="b"/>
                <a:pathLst>
                  <a:path w="9261" h="44521" extrusionOk="0">
                    <a:moveTo>
                      <a:pt x="5665" y="1"/>
                    </a:moveTo>
                    <a:lnTo>
                      <a:pt x="5413" y="20"/>
                    </a:lnTo>
                    <a:lnTo>
                      <a:pt x="5182" y="40"/>
                    </a:lnTo>
                    <a:lnTo>
                      <a:pt x="4911" y="98"/>
                    </a:lnTo>
                    <a:lnTo>
                      <a:pt x="4660" y="156"/>
                    </a:lnTo>
                    <a:lnTo>
                      <a:pt x="4389" y="252"/>
                    </a:lnTo>
                    <a:lnTo>
                      <a:pt x="4292" y="291"/>
                    </a:lnTo>
                    <a:lnTo>
                      <a:pt x="4215" y="349"/>
                    </a:lnTo>
                    <a:lnTo>
                      <a:pt x="4157" y="426"/>
                    </a:lnTo>
                    <a:lnTo>
                      <a:pt x="4099" y="503"/>
                    </a:lnTo>
                    <a:lnTo>
                      <a:pt x="4080" y="600"/>
                    </a:lnTo>
                    <a:lnTo>
                      <a:pt x="4060" y="697"/>
                    </a:lnTo>
                    <a:lnTo>
                      <a:pt x="4060" y="793"/>
                    </a:lnTo>
                    <a:lnTo>
                      <a:pt x="4060" y="890"/>
                    </a:lnTo>
                    <a:lnTo>
                      <a:pt x="3983" y="948"/>
                    </a:lnTo>
                    <a:lnTo>
                      <a:pt x="3886" y="1025"/>
                    </a:lnTo>
                    <a:lnTo>
                      <a:pt x="3809" y="1122"/>
                    </a:lnTo>
                    <a:lnTo>
                      <a:pt x="3732" y="1219"/>
                    </a:lnTo>
                    <a:lnTo>
                      <a:pt x="3674" y="1315"/>
                    </a:lnTo>
                    <a:lnTo>
                      <a:pt x="3616" y="1451"/>
                    </a:lnTo>
                    <a:lnTo>
                      <a:pt x="3577" y="1567"/>
                    </a:lnTo>
                    <a:lnTo>
                      <a:pt x="3538" y="1702"/>
                    </a:lnTo>
                    <a:lnTo>
                      <a:pt x="3519" y="1895"/>
                    </a:lnTo>
                    <a:lnTo>
                      <a:pt x="3519" y="2089"/>
                    </a:lnTo>
                    <a:lnTo>
                      <a:pt x="3538" y="2263"/>
                    </a:lnTo>
                    <a:lnTo>
                      <a:pt x="3577" y="2437"/>
                    </a:lnTo>
                    <a:lnTo>
                      <a:pt x="3558" y="2437"/>
                    </a:lnTo>
                    <a:lnTo>
                      <a:pt x="3538" y="2611"/>
                    </a:lnTo>
                    <a:lnTo>
                      <a:pt x="3461" y="2727"/>
                    </a:lnTo>
                    <a:lnTo>
                      <a:pt x="3403" y="2843"/>
                    </a:lnTo>
                    <a:lnTo>
                      <a:pt x="3364" y="2997"/>
                    </a:lnTo>
                    <a:lnTo>
                      <a:pt x="3345" y="3133"/>
                    </a:lnTo>
                    <a:lnTo>
                      <a:pt x="3248" y="4196"/>
                    </a:lnTo>
                    <a:lnTo>
                      <a:pt x="3132" y="4988"/>
                    </a:lnTo>
                    <a:lnTo>
                      <a:pt x="3036" y="5800"/>
                    </a:lnTo>
                    <a:lnTo>
                      <a:pt x="2939" y="5974"/>
                    </a:lnTo>
                    <a:lnTo>
                      <a:pt x="2823" y="6264"/>
                    </a:lnTo>
                    <a:lnTo>
                      <a:pt x="2726" y="6573"/>
                    </a:lnTo>
                    <a:lnTo>
                      <a:pt x="2630" y="6863"/>
                    </a:lnTo>
                    <a:lnTo>
                      <a:pt x="2572" y="7173"/>
                    </a:lnTo>
                    <a:lnTo>
                      <a:pt x="2514" y="7482"/>
                    </a:lnTo>
                    <a:lnTo>
                      <a:pt x="2475" y="7791"/>
                    </a:lnTo>
                    <a:lnTo>
                      <a:pt x="2417" y="8429"/>
                    </a:lnTo>
                    <a:lnTo>
                      <a:pt x="2224" y="8951"/>
                    </a:lnTo>
                    <a:lnTo>
                      <a:pt x="2050" y="9492"/>
                    </a:lnTo>
                    <a:lnTo>
                      <a:pt x="1934" y="10053"/>
                    </a:lnTo>
                    <a:lnTo>
                      <a:pt x="1837" y="10614"/>
                    </a:lnTo>
                    <a:lnTo>
                      <a:pt x="1779" y="11174"/>
                    </a:lnTo>
                    <a:lnTo>
                      <a:pt x="1741" y="11774"/>
                    </a:lnTo>
                    <a:lnTo>
                      <a:pt x="1721" y="12353"/>
                    </a:lnTo>
                    <a:lnTo>
                      <a:pt x="1721" y="12953"/>
                    </a:lnTo>
                    <a:lnTo>
                      <a:pt x="1721" y="13533"/>
                    </a:lnTo>
                    <a:lnTo>
                      <a:pt x="1741" y="14132"/>
                    </a:lnTo>
                    <a:lnTo>
                      <a:pt x="1818" y="15350"/>
                    </a:lnTo>
                    <a:lnTo>
                      <a:pt x="1876" y="16548"/>
                    </a:lnTo>
                    <a:lnTo>
                      <a:pt x="1915" y="17728"/>
                    </a:lnTo>
                    <a:lnTo>
                      <a:pt x="1915" y="17786"/>
                    </a:lnTo>
                    <a:lnTo>
                      <a:pt x="1837" y="17902"/>
                    </a:lnTo>
                    <a:lnTo>
                      <a:pt x="1779" y="18037"/>
                    </a:lnTo>
                    <a:lnTo>
                      <a:pt x="1741" y="18211"/>
                    </a:lnTo>
                    <a:lnTo>
                      <a:pt x="1721" y="18385"/>
                    </a:lnTo>
                    <a:lnTo>
                      <a:pt x="1644" y="20202"/>
                    </a:lnTo>
                    <a:lnTo>
                      <a:pt x="1547" y="22000"/>
                    </a:lnTo>
                    <a:lnTo>
                      <a:pt x="1451" y="23817"/>
                    </a:lnTo>
                    <a:lnTo>
                      <a:pt x="1373" y="25634"/>
                    </a:lnTo>
                    <a:lnTo>
                      <a:pt x="1219" y="27200"/>
                    </a:lnTo>
                    <a:lnTo>
                      <a:pt x="1122" y="27973"/>
                    </a:lnTo>
                    <a:lnTo>
                      <a:pt x="1006" y="28746"/>
                    </a:lnTo>
                    <a:lnTo>
                      <a:pt x="890" y="29520"/>
                    </a:lnTo>
                    <a:lnTo>
                      <a:pt x="755" y="30293"/>
                    </a:lnTo>
                    <a:lnTo>
                      <a:pt x="600" y="31066"/>
                    </a:lnTo>
                    <a:lnTo>
                      <a:pt x="426" y="31839"/>
                    </a:lnTo>
                    <a:lnTo>
                      <a:pt x="407" y="32013"/>
                    </a:lnTo>
                    <a:lnTo>
                      <a:pt x="407" y="32168"/>
                    </a:lnTo>
                    <a:lnTo>
                      <a:pt x="426" y="32323"/>
                    </a:lnTo>
                    <a:lnTo>
                      <a:pt x="465" y="32458"/>
                    </a:lnTo>
                    <a:lnTo>
                      <a:pt x="523" y="32593"/>
                    </a:lnTo>
                    <a:lnTo>
                      <a:pt x="619" y="32690"/>
                    </a:lnTo>
                    <a:lnTo>
                      <a:pt x="716" y="32787"/>
                    </a:lnTo>
                    <a:lnTo>
                      <a:pt x="813" y="32864"/>
                    </a:lnTo>
                    <a:lnTo>
                      <a:pt x="677" y="33656"/>
                    </a:lnTo>
                    <a:lnTo>
                      <a:pt x="561" y="34430"/>
                    </a:lnTo>
                    <a:lnTo>
                      <a:pt x="445" y="35203"/>
                    </a:lnTo>
                    <a:lnTo>
                      <a:pt x="387" y="35996"/>
                    </a:lnTo>
                    <a:lnTo>
                      <a:pt x="329" y="36788"/>
                    </a:lnTo>
                    <a:lnTo>
                      <a:pt x="310" y="37581"/>
                    </a:lnTo>
                    <a:lnTo>
                      <a:pt x="329" y="38354"/>
                    </a:lnTo>
                    <a:lnTo>
                      <a:pt x="368" y="39147"/>
                    </a:lnTo>
                    <a:lnTo>
                      <a:pt x="407" y="39320"/>
                    </a:lnTo>
                    <a:lnTo>
                      <a:pt x="349" y="39978"/>
                    </a:lnTo>
                    <a:lnTo>
                      <a:pt x="349" y="40635"/>
                    </a:lnTo>
                    <a:lnTo>
                      <a:pt x="329" y="41292"/>
                    </a:lnTo>
                    <a:lnTo>
                      <a:pt x="329" y="41950"/>
                    </a:lnTo>
                    <a:lnTo>
                      <a:pt x="213" y="42066"/>
                    </a:lnTo>
                    <a:lnTo>
                      <a:pt x="155" y="42162"/>
                    </a:lnTo>
                    <a:lnTo>
                      <a:pt x="97" y="42259"/>
                    </a:lnTo>
                    <a:lnTo>
                      <a:pt x="20" y="42471"/>
                    </a:lnTo>
                    <a:lnTo>
                      <a:pt x="1" y="42684"/>
                    </a:lnTo>
                    <a:lnTo>
                      <a:pt x="1" y="42916"/>
                    </a:lnTo>
                    <a:lnTo>
                      <a:pt x="59" y="43129"/>
                    </a:lnTo>
                    <a:lnTo>
                      <a:pt x="155" y="43341"/>
                    </a:lnTo>
                    <a:lnTo>
                      <a:pt x="271" y="43515"/>
                    </a:lnTo>
                    <a:lnTo>
                      <a:pt x="368" y="43593"/>
                    </a:lnTo>
                    <a:lnTo>
                      <a:pt x="445" y="43670"/>
                    </a:lnTo>
                    <a:lnTo>
                      <a:pt x="735" y="43883"/>
                    </a:lnTo>
                    <a:lnTo>
                      <a:pt x="851" y="43960"/>
                    </a:lnTo>
                    <a:lnTo>
                      <a:pt x="967" y="44018"/>
                    </a:lnTo>
                    <a:lnTo>
                      <a:pt x="1103" y="44057"/>
                    </a:lnTo>
                    <a:lnTo>
                      <a:pt x="1238" y="44076"/>
                    </a:lnTo>
                    <a:lnTo>
                      <a:pt x="1373" y="44095"/>
                    </a:lnTo>
                    <a:lnTo>
                      <a:pt x="1509" y="44095"/>
                    </a:lnTo>
                    <a:lnTo>
                      <a:pt x="1644" y="44076"/>
                    </a:lnTo>
                    <a:lnTo>
                      <a:pt x="1779" y="44037"/>
                    </a:lnTo>
                    <a:lnTo>
                      <a:pt x="2514" y="44115"/>
                    </a:lnTo>
                    <a:lnTo>
                      <a:pt x="3248" y="44153"/>
                    </a:lnTo>
                    <a:lnTo>
                      <a:pt x="3268" y="44153"/>
                    </a:lnTo>
                    <a:lnTo>
                      <a:pt x="3674" y="44211"/>
                    </a:lnTo>
                    <a:lnTo>
                      <a:pt x="4080" y="44269"/>
                    </a:lnTo>
                    <a:lnTo>
                      <a:pt x="4466" y="44366"/>
                    </a:lnTo>
                    <a:lnTo>
                      <a:pt x="4853" y="44463"/>
                    </a:lnTo>
                    <a:lnTo>
                      <a:pt x="5008" y="44501"/>
                    </a:lnTo>
                    <a:lnTo>
                      <a:pt x="5162" y="44521"/>
                    </a:lnTo>
                    <a:lnTo>
                      <a:pt x="5317" y="44521"/>
                    </a:lnTo>
                    <a:lnTo>
                      <a:pt x="5471" y="44501"/>
                    </a:lnTo>
                    <a:lnTo>
                      <a:pt x="5607" y="44463"/>
                    </a:lnTo>
                    <a:lnTo>
                      <a:pt x="5742" y="44424"/>
                    </a:lnTo>
                    <a:lnTo>
                      <a:pt x="5877" y="44366"/>
                    </a:lnTo>
                    <a:lnTo>
                      <a:pt x="5993" y="44289"/>
                    </a:lnTo>
                    <a:lnTo>
                      <a:pt x="6090" y="44192"/>
                    </a:lnTo>
                    <a:lnTo>
                      <a:pt x="6187" y="44095"/>
                    </a:lnTo>
                    <a:lnTo>
                      <a:pt x="6264" y="43979"/>
                    </a:lnTo>
                    <a:lnTo>
                      <a:pt x="6341" y="43844"/>
                    </a:lnTo>
                    <a:lnTo>
                      <a:pt x="6380" y="43709"/>
                    </a:lnTo>
                    <a:lnTo>
                      <a:pt x="6419" y="43554"/>
                    </a:lnTo>
                    <a:lnTo>
                      <a:pt x="6419" y="43399"/>
                    </a:lnTo>
                    <a:lnTo>
                      <a:pt x="6419" y="43225"/>
                    </a:lnTo>
                    <a:lnTo>
                      <a:pt x="6361" y="42607"/>
                    </a:lnTo>
                    <a:lnTo>
                      <a:pt x="6322" y="41969"/>
                    </a:lnTo>
                    <a:lnTo>
                      <a:pt x="6303" y="41350"/>
                    </a:lnTo>
                    <a:lnTo>
                      <a:pt x="6283" y="40712"/>
                    </a:lnTo>
                    <a:lnTo>
                      <a:pt x="6283" y="40094"/>
                    </a:lnTo>
                    <a:lnTo>
                      <a:pt x="6303" y="39456"/>
                    </a:lnTo>
                    <a:lnTo>
                      <a:pt x="6380" y="38219"/>
                    </a:lnTo>
                    <a:lnTo>
                      <a:pt x="6477" y="36962"/>
                    </a:lnTo>
                    <a:lnTo>
                      <a:pt x="6593" y="35706"/>
                    </a:lnTo>
                    <a:lnTo>
                      <a:pt x="6844" y="33193"/>
                    </a:lnTo>
                    <a:lnTo>
                      <a:pt x="6921" y="32303"/>
                    </a:lnTo>
                    <a:lnTo>
                      <a:pt x="6960" y="31395"/>
                    </a:lnTo>
                    <a:lnTo>
                      <a:pt x="6999" y="30505"/>
                    </a:lnTo>
                    <a:lnTo>
                      <a:pt x="6999" y="29616"/>
                    </a:lnTo>
                    <a:lnTo>
                      <a:pt x="6999" y="28727"/>
                    </a:lnTo>
                    <a:lnTo>
                      <a:pt x="6960" y="27838"/>
                    </a:lnTo>
                    <a:lnTo>
                      <a:pt x="6902" y="26059"/>
                    </a:lnTo>
                    <a:lnTo>
                      <a:pt x="7037" y="25054"/>
                    </a:lnTo>
                    <a:lnTo>
                      <a:pt x="7153" y="24049"/>
                    </a:lnTo>
                    <a:lnTo>
                      <a:pt x="7231" y="23024"/>
                    </a:lnTo>
                    <a:lnTo>
                      <a:pt x="7308" y="22019"/>
                    </a:lnTo>
                    <a:lnTo>
                      <a:pt x="7347" y="20995"/>
                    </a:lnTo>
                    <a:lnTo>
                      <a:pt x="7366" y="19970"/>
                    </a:lnTo>
                    <a:lnTo>
                      <a:pt x="7443" y="17940"/>
                    </a:lnTo>
                    <a:lnTo>
                      <a:pt x="7482" y="16916"/>
                    </a:lnTo>
                    <a:lnTo>
                      <a:pt x="7540" y="15891"/>
                    </a:lnTo>
                    <a:lnTo>
                      <a:pt x="7637" y="14886"/>
                    </a:lnTo>
                    <a:lnTo>
                      <a:pt x="7753" y="13881"/>
                    </a:lnTo>
                    <a:lnTo>
                      <a:pt x="7907" y="12875"/>
                    </a:lnTo>
                    <a:lnTo>
                      <a:pt x="8004" y="12392"/>
                    </a:lnTo>
                    <a:lnTo>
                      <a:pt x="8101" y="11890"/>
                    </a:lnTo>
                    <a:lnTo>
                      <a:pt x="8236" y="11387"/>
                    </a:lnTo>
                    <a:lnTo>
                      <a:pt x="8371" y="10904"/>
                    </a:lnTo>
                    <a:lnTo>
                      <a:pt x="8506" y="10420"/>
                    </a:lnTo>
                    <a:lnTo>
                      <a:pt x="8680" y="9918"/>
                    </a:lnTo>
                    <a:lnTo>
                      <a:pt x="8738" y="9724"/>
                    </a:lnTo>
                    <a:lnTo>
                      <a:pt x="8758" y="9531"/>
                    </a:lnTo>
                    <a:lnTo>
                      <a:pt x="8738" y="9338"/>
                    </a:lnTo>
                    <a:lnTo>
                      <a:pt x="8680" y="9164"/>
                    </a:lnTo>
                    <a:lnTo>
                      <a:pt x="8622" y="9009"/>
                    </a:lnTo>
                    <a:lnTo>
                      <a:pt x="8526" y="8855"/>
                    </a:lnTo>
                    <a:lnTo>
                      <a:pt x="8410" y="8739"/>
                    </a:lnTo>
                    <a:lnTo>
                      <a:pt x="8274" y="8623"/>
                    </a:lnTo>
                    <a:lnTo>
                      <a:pt x="8564" y="7037"/>
                    </a:lnTo>
                    <a:lnTo>
                      <a:pt x="8835" y="5433"/>
                    </a:lnTo>
                    <a:lnTo>
                      <a:pt x="8970" y="4640"/>
                    </a:lnTo>
                    <a:lnTo>
                      <a:pt x="9067" y="3828"/>
                    </a:lnTo>
                    <a:lnTo>
                      <a:pt x="9183" y="3036"/>
                    </a:lnTo>
                    <a:lnTo>
                      <a:pt x="9260" y="2224"/>
                    </a:lnTo>
                    <a:lnTo>
                      <a:pt x="9260" y="2069"/>
                    </a:lnTo>
                    <a:lnTo>
                      <a:pt x="9241" y="1934"/>
                    </a:lnTo>
                    <a:lnTo>
                      <a:pt x="9222" y="1799"/>
                    </a:lnTo>
                    <a:lnTo>
                      <a:pt x="9183" y="1683"/>
                    </a:lnTo>
                    <a:lnTo>
                      <a:pt x="9125" y="1567"/>
                    </a:lnTo>
                    <a:lnTo>
                      <a:pt x="9048" y="1451"/>
                    </a:lnTo>
                    <a:lnTo>
                      <a:pt x="8970" y="1354"/>
                    </a:lnTo>
                    <a:lnTo>
                      <a:pt x="8893" y="1257"/>
                    </a:lnTo>
                    <a:lnTo>
                      <a:pt x="8874" y="1219"/>
                    </a:lnTo>
                    <a:lnTo>
                      <a:pt x="8912" y="1103"/>
                    </a:lnTo>
                    <a:lnTo>
                      <a:pt x="8912" y="987"/>
                    </a:lnTo>
                    <a:lnTo>
                      <a:pt x="8893" y="851"/>
                    </a:lnTo>
                    <a:lnTo>
                      <a:pt x="8854" y="735"/>
                    </a:lnTo>
                    <a:lnTo>
                      <a:pt x="8777" y="619"/>
                    </a:lnTo>
                    <a:lnTo>
                      <a:pt x="8680" y="523"/>
                    </a:lnTo>
                    <a:lnTo>
                      <a:pt x="8564" y="465"/>
                    </a:lnTo>
                    <a:lnTo>
                      <a:pt x="8429" y="407"/>
                    </a:lnTo>
                    <a:lnTo>
                      <a:pt x="7385" y="194"/>
                    </a:lnTo>
                    <a:lnTo>
                      <a:pt x="6902" y="98"/>
                    </a:lnTo>
                    <a:lnTo>
                      <a:pt x="6399" y="20"/>
                    </a:lnTo>
                    <a:lnTo>
                      <a:pt x="59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1762900" y="-1414125"/>
                <a:ext cx="232475" cy="951125"/>
              </a:xfrm>
              <a:custGeom>
                <a:avLst/>
                <a:gdLst/>
                <a:ahLst/>
                <a:cxnLst/>
                <a:rect l="l" t="t" r="r" b="b"/>
                <a:pathLst>
                  <a:path w="9299" h="38045" extrusionOk="0">
                    <a:moveTo>
                      <a:pt x="4002" y="12373"/>
                    </a:moveTo>
                    <a:lnTo>
                      <a:pt x="4021" y="12585"/>
                    </a:lnTo>
                    <a:lnTo>
                      <a:pt x="4021" y="12682"/>
                    </a:lnTo>
                    <a:lnTo>
                      <a:pt x="3982" y="13243"/>
                    </a:lnTo>
                    <a:lnTo>
                      <a:pt x="3847" y="13127"/>
                    </a:lnTo>
                    <a:lnTo>
                      <a:pt x="4002" y="12373"/>
                    </a:lnTo>
                    <a:close/>
                    <a:moveTo>
                      <a:pt x="6263" y="1"/>
                    </a:moveTo>
                    <a:lnTo>
                      <a:pt x="5741" y="59"/>
                    </a:lnTo>
                    <a:lnTo>
                      <a:pt x="5239" y="117"/>
                    </a:lnTo>
                    <a:lnTo>
                      <a:pt x="4736" y="213"/>
                    </a:lnTo>
                    <a:lnTo>
                      <a:pt x="4234" y="329"/>
                    </a:lnTo>
                    <a:lnTo>
                      <a:pt x="4021" y="407"/>
                    </a:lnTo>
                    <a:lnTo>
                      <a:pt x="3808" y="503"/>
                    </a:lnTo>
                    <a:lnTo>
                      <a:pt x="3634" y="639"/>
                    </a:lnTo>
                    <a:lnTo>
                      <a:pt x="3480" y="793"/>
                    </a:lnTo>
                    <a:lnTo>
                      <a:pt x="3364" y="967"/>
                    </a:lnTo>
                    <a:lnTo>
                      <a:pt x="3325" y="1064"/>
                    </a:lnTo>
                    <a:lnTo>
                      <a:pt x="3286" y="1180"/>
                    </a:lnTo>
                    <a:lnTo>
                      <a:pt x="3267" y="1277"/>
                    </a:lnTo>
                    <a:lnTo>
                      <a:pt x="3248" y="1393"/>
                    </a:lnTo>
                    <a:lnTo>
                      <a:pt x="3248" y="1509"/>
                    </a:lnTo>
                    <a:lnTo>
                      <a:pt x="3267" y="1644"/>
                    </a:lnTo>
                    <a:lnTo>
                      <a:pt x="3306" y="2089"/>
                    </a:lnTo>
                    <a:lnTo>
                      <a:pt x="3151" y="2243"/>
                    </a:lnTo>
                    <a:lnTo>
                      <a:pt x="2996" y="2417"/>
                    </a:lnTo>
                    <a:lnTo>
                      <a:pt x="2880" y="2630"/>
                    </a:lnTo>
                    <a:lnTo>
                      <a:pt x="2784" y="2862"/>
                    </a:lnTo>
                    <a:lnTo>
                      <a:pt x="2706" y="3094"/>
                    </a:lnTo>
                    <a:lnTo>
                      <a:pt x="2629" y="3345"/>
                    </a:lnTo>
                    <a:lnTo>
                      <a:pt x="2571" y="3616"/>
                    </a:lnTo>
                    <a:lnTo>
                      <a:pt x="2533" y="3886"/>
                    </a:lnTo>
                    <a:lnTo>
                      <a:pt x="2475" y="4428"/>
                    </a:lnTo>
                    <a:lnTo>
                      <a:pt x="2436" y="4950"/>
                    </a:lnTo>
                    <a:lnTo>
                      <a:pt x="2397" y="5839"/>
                    </a:lnTo>
                    <a:lnTo>
                      <a:pt x="2301" y="6999"/>
                    </a:lnTo>
                    <a:lnTo>
                      <a:pt x="2204" y="8159"/>
                    </a:lnTo>
                    <a:lnTo>
                      <a:pt x="2088" y="9299"/>
                    </a:lnTo>
                    <a:lnTo>
                      <a:pt x="1953" y="10440"/>
                    </a:lnTo>
                    <a:lnTo>
                      <a:pt x="1798" y="11580"/>
                    </a:lnTo>
                    <a:lnTo>
                      <a:pt x="1605" y="12701"/>
                    </a:lnTo>
                    <a:lnTo>
                      <a:pt x="1392" y="13842"/>
                    </a:lnTo>
                    <a:lnTo>
                      <a:pt x="1121" y="14982"/>
                    </a:lnTo>
                    <a:lnTo>
                      <a:pt x="928" y="15852"/>
                    </a:lnTo>
                    <a:lnTo>
                      <a:pt x="773" y="16722"/>
                    </a:lnTo>
                    <a:lnTo>
                      <a:pt x="638" y="17592"/>
                    </a:lnTo>
                    <a:lnTo>
                      <a:pt x="522" y="18443"/>
                    </a:lnTo>
                    <a:lnTo>
                      <a:pt x="445" y="19332"/>
                    </a:lnTo>
                    <a:lnTo>
                      <a:pt x="387" y="20202"/>
                    </a:lnTo>
                    <a:lnTo>
                      <a:pt x="348" y="21072"/>
                    </a:lnTo>
                    <a:lnTo>
                      <a:pt x="329" y="21942"/>
                    </a:lnTo>
                    <a:lnTo>
                      <a:pt x="329" y="22812"/>
                    </a:lnTo>
                    <a:lnTo>
                      <a:pt x="348" y="23681"/>
                    </a:lnTo>
                    <a:lnTo>
                      <a:pt x="387" y="25441"/>
                    </a:lnTo>
                    <a:lnTo>
                      <a:pt x="483" y="27200"/>
                    </a:lnTo>
                    <a:lnTo>
                      <a:pt x="580" y="28940"/>
                    </a:lnTo>
                    <a:lnTo>
                      <a:pt x="483" y="29036"/>
                    </a:lnTo>
                    <a:lnTo>
                      <a:pt x="406" y="29152"/>
                    </a:lnTo>
                    <a:lnTo>
                      <a:pt x="348" y="29268"/>
                    </a:lnTo>
                    <a:lnTo>
                      <a:pt x="290" y="29403"/>
                    </a:lnTo>
                    <a:lnTo>
                      <a:pt x="251" y="29519"/>
                    </a:lnTo>
                    <a:lnTo>
                      <a:pt x="232" y="29655"/>
                    </a:lnTo>
                    <a:lnTo>
                      <a:pt x="213" y="29809"/>
                    </a:lnTo>
                    <a:lnTo>
                      <a:pt x="213" y="29945"/>
                    </a:lnTo>
                    <a:lnTo>
                      <a:pt x="251" y="30834"/>
                    </a:lnTo>
                    <a:lnTo>
                      <a:pt x="309" y="31723"/>
                    </a:lnTo>
                    <a:lnTo>
                      <a:pt x="348" y="32612"/>
                    </a:lnTo>
                    <a:lnTo>
                      <a:pt x="367" y="33057"/>
                    </a:lnTo>
                    <a:lnTo>
                      <a:pt x="348" y="33502"/>
                    </a:lnTo>
                    <a:lnTo>
                      <a:pt x="348" y="33695"/>
                    </a:lnTo>
                    <a:lnTo>
                      <a:pt x="387" y="33850"/>
                    </a:lnTo>
                    <a:lnTo>
                      <a:pt x="425" y="34024"/>
                    </a:lnTo>
                    <a:lnTo>
                      <a:pt x="503" y="34159"/>
                    </a:lnTo>
                    <a:lnTo>
                      <a:pt x="483" y="34468"/>
                    </a:lnTo>
                    <a:lnTo>
                      <a:pt x="503" y="34604"/>
                    </a:lnTo>
                    <a:lnTo>
                      <a:pt x="503" y="34720"/>
                    </a:lnTo>
                    <a:lnTo>
                      <a:pt x="290" y="35551"/>
                    </a:lnTo>
                    <a:lnTo>
                      <a:pt x="58" y="36401"/>
                    </a:lnTo>
                    <a:lnTo>
                      <a:pt x="19" y="36556"/>
                    </a:lnTo>
                    <a:lnTo>
                      <a:pt x="0" y="36711"/>
                    </a:lnTo>
                    <a:lnTo>
                      <a:pt x="0" y="36846"/>
                    </a:lnTo>
                    <a:lnTo>
                      <a:pt x="19" y="37001"/>
                    </a:lnTo>
                    <a:lnTo>
                      <a:pt x="39" y="37155"/>
                    </a:lnTo>
                    <a:lnTo>
                      <a:pt x="97" y="37291"/>
                    </a:lnTo>
                    <a:lnTo>
                      <a:pt x="155" y="37426"/>
                    </a:lnTo>
                    <a:lnTo>
                      <a:pt x="232" y="37542"/>
                    </a:lnTo>
                    <a:lnTo>
                      <a:pt x="329" y="37658"/>
                    </a:lnTo>
                    <a:lnTo>
                      <a:pt x="445" y="37755"/>
                    </a:lnTo>
                    <a:lnTo>
                      <a:pt x="561" y="37832"/>
                    </a:lnTo>
                    <a:lnTo>
                      <a:pt x="677" y="37909"/>
                    </a:lnTo>
                    <a:lnTo>
                      <a:pt x="812" y="37948"/>
                    </a:lnTo>
                    <a:lnTo>
                      <a:pt x="967" y="37987"/>
                    </a:lnTo>
                    <a:lnTo>
                      <a:pt x="1121" y="37987"/>
                    </a:lnTo>
                    <a:lnTo>
                      <a:pt x="1295" y="37967"/>
                    </a:lnTo>
                    <a:lnTo>
                      <a:pt x="1972" y="37851"/>
                    </a:lnTo>
                    <a:lnTo>
                      <a:pt x="2590" y="37716"/>
                    </a:lnTo>
                    <a:lnTo>
                      <a:pt x="2745" y="37735"/>
                    </a:lnTo>
                    <a:lnTo>
                      <a:pt x="2900" y="37735"/>
                    </a:lnTo>
                    <a:lnTo>
                      <a:pt x="3344" y="37716"/>
                    </a:lnTo>
                    <a:lnTo>
                      <a:pt x="3770" y="37735"/>
                    </a:lnTo>
                    <a:lnTo>
                      <a:pt x="4176" y="37755"/>
                    </a:lnTo>
                    <a:lnTo>
                      <a:pt x="4601" y="37793"/>
                    </a:lnTo>
                    <a:lnTo>
                      <a:pt x="5432" y="37909"/>
                    </a:lnTo>
                    <a:lnTo>
                      <a:pt x="6283" y="38045"/>
                    </a:lnTo>
                    <a:lnTo>
                      <a:pt x="6553" y="38045"/>
                    </a:lnTo>
                    <a:lnTo>
                      <a:pt x="6669" y="38025"/>
                    </a:lnTo>
                    <a:lnTo>
                      <a:pt x="6805" y="37967"/>
                    </a:lnTo>
                    <a:lnTo>
                      <a:pt x="6921" y="37929"/>
                    </a:lnTo>
                    <a:lnTo>
                      <a:pt x="7037" y="37851"/>
                    </a:lnTo>
                    <a:lnTo>
                      <a:pt x="7153" y="37774"/>
                    </a:lnTo>
                    <a:lnTo>
                      <a:pt x="7249" y="37697"/>
                    </a:lnTo>
                    <a:lnTo>
                      <a:pt x="7327" y="37600"/>
                    </a:lnTo>
                    <a:lnTo>
                      <a:pt x="7404" y="37484"/>
                    </a:lnTo>
                    <a:lnTo>
                      <a:pt x="7462" y="37368"/>
                    </a:lnTo>
                    <a:lnTo>
                      <a:pt x="7520" y="37252"/>
                    </a:lnTo>
                    <a:lnTo>
                      <a:pt x="7559" y="37136"/>
                    </a:lnTo>
                    <a:lnTo>
                      <a:pt x="7578" y="37001"/>
                    </a:lnTo>
                    <a:lnTo>
                      <a:pt x="7578" y="36865"/>
                    </a:lnTo>
                    <a:lnTo>
                      <a:pt x="7559" y="36730"/>
                    </a:lnTo>
                    <a:lnTo>
                      <a:pt x="7462" y="36208"/>
                    </a:lnTo>
                    <a:lnTo>
                      <a:pt x="7385" y="35667"/>
                    </a:lnTo>
                    <a:lnTo>
                      <a:pt x="7307" y="35145"/>
                    </a:lnTo>
                    <a:lnTo>
                      <a:pt x="7269" y="34604"/>
                    </a:lnTo>
                    <a:lnTo>
                      <a:pt x="7230" y="34082"/>
                    </a:lnTo>
                    <a:lnTo>
                      <a:pt x="7211" y="33560"/>
                    </a:lnTo>
                    <a:lnTo>
                      <a:pt x="7191" y="32496"/>
                    </a:lnTo>
                    <a:lnTo>
                      <a:pt x="7211" y="31433"/>
                    </a:lnTo>
                    <a:lnTo>
                      <a:pt x="7249" y="30370"/>
                    </a:lnTo>
                    <a:lnTo>
                      <a:pt x="7327" y="29326"/>
                    </a:lnTo>
                    <a:lnTo>
                      <a:pt x="7404" y="28263"/>
                    </a:lnTo>
                    <a:lnTo>
                      <a:pt x="7462" y="27973"/>
                    </a:lnTo>
                    <a:lnTo>
                      <a:pt x="7501" y="27664"/>
                    </a:lnTo>
                    <a:lnTo>
                      <a:pt x="7559" y="27064"/>
                    </a:lnTo>
                    <a:lnTo>
                      <a:pt x="7578" y="26446"/>
                    </a:lnTo>
                    <a:lnTo>
                      <a:pt x="7578" y="25827"/>
                    </a:lnTo>
                    <a:lnTo>
                      <a:pt x="7617" y="24919"/>
                    </a:lnTo>
                    <a:lnTo>
                      <a:pt x="7655" y="24010"/>
                    </a:lnTo>
                    <a:lnTo>
                      <a:pt x="7655" y="23102"/>
                    </a:lnTo>
                    <a:lnTo>
                      <a:pt x="7636" y="22174"/>
                    </a:lnTo>
                    <a:lnTo>
                      <a:pt x="7597" y="21168"/>
                    </a:lnTo>
                    <a:lnTo>
                      <a:pt x="7597" y="20183"/>
                    </a:lnTo>
                    <a:lnTo>
                      <a:pt x="7597" y="19177"/>
                    </a:lnTo>
                    <a:lnTo>
                      <a:pt x="7617" y="18172"/>
                    </a:lnTo>
                    <a:lnTo>
                      <a:pt x="7733" y="16761"/>
                    </a:lnTo>
                    <a:lnTo>
                      <a:pt x="7829" y="15369"/>
                    </a:lnTo>
                    <a:lnTo>
                      <a:pt x="7965" y="12527"/>
                    </a:lnTo>
                    <a:lnTo>
                      <a:pt x="8081" y="11947"/>
                    </a:lnTo>
                    <a:lnTo>
                      <a:pt x="8216" y="11367"/>
                    </a:lnTo>
                    <a:lnTo>
                      <a:pt x="8351" y="10768"/>
                    </a:lnTo>
                    <a:lnTo>
                      <a:pt x="8486" y="10188"/>
                    </a:lnTo>
                    <a:lnTo>
                      <a:pt x="8583" y="9608"/>
                    </a:lnTo>
                    <a:lnTo>
                      <a:pt x="8622" y="9299"/>
                    </a:lnTo>
                    <a:lnTo>
                      <a:pt x="8660" y="9009"/>
                    </a:lnTo>
                    <a:lnTo>
                      <a:pt x="8660" y="8719"/>
                    </a:lnTo>
                    <a:lnTo>
                      <a:pt x="8660" y="8410"/>
                    </a:lnTo>
                    <a:lnTo>
                      <a:pt x="8660" y="8101"/>
                    </a:lnTo>
                    <a:lnTo>
                      <a:pt x="8622" y="7791"/>
                    </a:lnTo>
                    <a:lnTo>
                      <a:pt x="8583" y="7637"/>
                    </a:lnTo>
                    <a:lnTo>
                      <a:pt x="8525" y="7482"/>
                    </a:lnTo>
                    <a:lnTo>
                      <a:pt x="8448" y="7366"/>
                    </a:lnTo>
                    <a:lnTo>
                      <a:pt x="8370" y="7250"/>
                    </a:lnTo>
                    <a:lnTo>
                      <a:pt x="8467" y="6554"/>
                    </a:lnTo>
                    <a:lnTo>
                      <a:pt x="8544" y="5858"/>
                    </a:lnTo>
                    <a:lnTo>
                      <a:pt x="8699" y="4466"/>
                    </a:lnTo>
                    <a:lnTo>
                      <a:pt x="8776" y="3770"/>
                    </a:lnTo>
                    <a:lnTo>
                      <a:pt x="8892" y="3074"/>
                    </a:lnTo>
                    <a:lnTo>
                      <a:pt x="9047" y="2378"/>
                    </a:lnTo>
                    <a:lnTo>
                      <a:pt x="9144" y="2031"/>
                    </a:lnTo>
                    <a:lnTo>
                      <a:pt x="9240" y="1683"/>
                    </a:lnTo>
                    <a:lnTo>
                      <a:pt x="9279" y="1547"/>
                    </a:lnTo>
                    <a:lnTo>
                      <a:pt x="9298" y="1412"/>
                    </a:lnTo>
                    <a:lnTo>
                      <a:pt x="9298" y="1277"/>
                    </a:lnTo>
                    <a:lnTo>
                      <a:pt x="9298" y="1161"/>
                    </a:lnTo>
                    <a:lnTo>
                      <a:pt x="9279" y="1025"/>
                    </a:lnTo>
                    <a:lnTo>
                      <a:pt x="9240" y="909"/>
                    </a:lnTo>
                    <a:lnTo>
                      <a:pt x="9202" y="793"/>
                    </a:lnTo>
                    <a:lnTo>
                      <a:pt x="9144" y="677"/>
                    </a:lnTo>
                    <a:lnTo>
                      <a:pt x="9066" y="581"/>
                    </a:lnTo>
                    <a:lnTo>
                      <a:pt x="8989" y="484"/>
                    </a:lnTo>
                    <a:lnTo>
                      <a:pt x="8892" y="407"/>
                    </a:lnTo>
                    <a:lnTo>
                      <a:pt x="8796" y="329"/>
                    </a:lnTo>
                    <a:lnTo>
                      <a:pt x="8680" y="252"/>
                    </a:lnTo>
                    <a:lnTo>
                      <a:pt x="8564" y="194"/>
                    </a:lnTo>
                    <a:lnTo>
                      <a:pt x="8428" y="155"/>
                    </a:lnTo>
                    <a:lnTo>
                      <a:pt x="8293" y="117"/>
                    </a:lnTo>
                    <a:lnTo>
                      <a:pt x="7791" y="39"/>
                    </a:lnTo>
                    <a:lnTo>
                      <a:pt x="7269" y="1"/>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952925" y="-1668325"/>
                <a:ext cx="143550" cy="145975"/>
              </a:xfrm>
              <a:custGeom>
                <a:avLst/>
                <a:gdLst/>
                <a:ahLst/>
                <a:cxnLst/>
                <a:rect l="l" t="t" r="r" b="b"/>
                <a:pathLst>
                  <a:path w="5742" h="5839" extrusionOk="0">
                    <a:moveTo>
                      <a:pt x="812" y="1"/>
                    </a:moveTo>
                    <a:lnTo>
                      <a:pt x="696" y="20"/>
                    </a:lnTo>
                    <a:lnTo>
                      <a:pt x="580" y="59"/>
                    </a:lnTo>
                    <a:lnTo>
                      <a:pt x="464" y="117"/>
                    </a:lnTo>
                    <a:lnTo>
                      <a:pt x="348" y="194"/>
                    </a:lnTo>
                    <a:lnTo>
                      <a:pt x="252" y="271"/>
                    </a:lnTo>
                    <a:lnTo>
                      <a:pt x="174" y="368"/>
                    </a:lnTo>
                    <a:lnTo>
                      <a:pt x="97" y="484"/>
                    </a:lnTo>
                    <a:lnTo>
                      <a:pt x="39" y="600"/>
                    </a:lnTo>
                    <a:lnTo>
                      <a:pt x="0" y="716"/>
                    </a:lnTo>
                    <a:lnTo>
                      <a:pt x="0" y="832"/>
                    </a:lnTo>
                    <a:lnTo>
                      <a:pt x="0" y="948"/>
                    </a:lnTo>
                    <a:lnTo>
                      <a:pt x="20" y="1083"/>
                    </a:lnTo>
                    <a:lnTo>
                      <a:pt x="78" y="1199"/>
                    </a:lnTo>
                    <a:lnTo>
                      <a:pt x="580" y="2146"/>
                    </a:lnTo>
                    <a:lnTo>
                      <a:pt x="812" y="2610"/>
                    </a:lnTo>
                    <a:lnTo>
                      <a:pt x="1044" y="3113"/>
                    </a:lnTo>
                    <a:lnTo>
                      <a:pt x="1237" y="3596"/>
                    </a:lnTo>
                    <a:lnTo>
                      <a:pt x="1431" y="4099"/>
                    </a:lnTo>
                    <a:lnTo>
                      <a:pt x="1566" y="4601"/>
                    </a:lnTo>
                    <a:lnTo>
                      <a:pt x="1682" y="5123"/>
                    </a:lnTo>
                    <a:lnTo>
                      <a:pt x="1740" y="5317"/>
                    </a:lnTo>
                    <a:lnTo>
                      <a:pt x="1817" y="5471"/>
                    </a:lnTo>
                    <a:lnTo>
                      <a:pt x="1914" y="5607"/>
                    </a:lnTo>
                    <a:lnTo>
                      <a:pt x="2030" y="5703"/>
                    </a:lnTo>
                    <a:lnTo>
                      <a:pt x="2185" y="5781"/>
                    </a:lnTo>
                    <a:lnTo>
                      <a:pt x="2320" y="5819"/>
                    </a:lnTo>
                    <a:lnTo>
                      <a:pt x="2494" y="5839"/>
                    </a:lnTo>
                    <a:lnTo>
                      <a:pt x="2649" y="5839"/>
                    </a:lnTo>
                    <a:lnTo>
                      <a:pt x="2803" y="5800"/>
                    </a:lnTo>
                    <a:lnTo>
                      <a:pt x="2939" y="5742"/>
                    </a:lnTo>
                    <a:lnTo>
                      <a:pt x="3074" y="5645"/>
                    </a:lnTo>
                    <a:lnTo>
                      <a:pt x="3190" y="5549"/>
                    </a:lnTo>
                    <a:lnTo>
                      <a:pt x="3287" y="5413"/>
                    </a:lnTo>
                    <a:lnTo>
                      <a:pt x="3364" y="5259"/>
                    </a:lnTo>
                    <a:lnTo>
                      <a:pt x="3402" y="5085"/>
                    </a:lnTo>
                    <a:lnTo>
                      <a:pt x="3402" y="4872"/>
                    </a:lnTo>
                    <a:lnTo>
                      <a:pt x="3383" y="4717"/>
                    </a:lnTo>
                    <a:lnTo>
                      <a:pt x="3576" y="4659"/>
                    </a:lnTo>
                    <a:lnTo>
                      <a:pt x="3654" y="4621"/>
                    </a:lnTo>
                    <a:lnTo>
                      <a:pt x="3750" y="4563"/>
                    </a:lnTo>
                    <a:lnTo>
                      <a:pt x="3828" y="4505"/>
                    </a:lnTo>
                    <a:lnTo>
                      <a:pt x="3886" y="4427"/>
                    </a:lnTo>
                    <a:lnTo>
                      <a:pt x="3963" y="4331"/>
                    </a:lnTo>
                    <a:lnTo>
                      <a:pt x="4021" y="4234"/>
                    </a:lnTo>
                    <a:lnTo>
                      <a:pt x="4156" y="3963"/>
                    </a:lnTo>
                    <a:lnTo>
                      <a:pt x="4330" y="3693"/>
                    </a:lnTo>
                    <a:lnTo>
                      <a:pt x="4524" y="3442"/>
                    </a:lnTo>
                    <a:lnTo>
                      <a:pt x="4736" y="3190"/>
                    </a:lnTo>
                    <a:lnTo>
                      <a:pt x="5142" y="2707"/>
                    </a:lnTo>
                    <a:lnTo>
                      <a:pt x="5568" y="2224"/>
                    </a:lnTo>
                    <a:lnTo>
                      <a:pt x="5626" y="2127"/>
                    </a:lnTo>
                    <a:lnTo>
                      <a:pt x="5664" y="2050"/>
                    </a:lnTo>
                    <a:lnTo>
                      <a:pt x="5703" y="1953"/>
                    </a:lnTo>
                    <a:lnTo>
                      <a:pt x="5722" y="1856"/>
                    </a:lnTo>
                    <a:lnTo>
                      <a:pt x="5742" y="1760"/>
                    </a:lnTo>
                    <a:lnTo>
                      <a:pt x="5742" y="1663"/>
                    </a:lnTo>
                    <a:lnTo>
                      <a:pt x="5703" y="1470"/>
                    </a:lnTo>
                    <a:lnTo>
                      <a:pt x="5626" y="1296"/>
                    </a:lnTo>
                    <a:lnTo>
                      <a:pt x="5510" y="1141"/>
                    </a:lnTo>
                    <a:lnTo>
                      <a:pt x="5355" y="1006"/>
                    </a:lnTo>
                    <a:lnTo>
                      <a:pt x="5181" y="890"/>
                    </a:lnTo>
                    <a:lnTo>
                      <a:pt x="4949" y="793"/>
                    </a:lnTo>
                    <a:lnTo>
                      <a:pt x="4698" y="716"/>
                    </a:lnTo>
                    <a:lnTo>
                      <a:pt x="4446" y="658"/>
                    </a:lnTo>
                    <a:lnTo>
                      <a:pt x="4195" y="600"/>
                    </a:lnTo>
                    <a:lnTo>
                      <a:pt x="3692" y="542"/>
                    </a:lnTo>
                    <a:lnTo>
                      <a:pt x="3190" y="484"/>
                    </a:lnTo>
                    <a:lnTo>
                      <a:pt x="2668" y="445"/>
                    </a:lnTo>
                    <a:lnTo>
                      <a:pt x="2165" y="368"/>
                    </a:lnTo>
                    <a:lnTo>
                      <a:pt x="1914" y="310"/>
                    </a:lnTo>
                    <a:lnTo>
                      <a:pt x="1663" y="252"/>
                    </a:lnTo>
                    <a:lnTo>
                      <a:pt x="1431" y="175"/>
                    </a:lnTo>
                    <a:lnTo>
                      <a:pt x="1199" y="59"/>
                    </a:lnTo>
                    <a:lnTo>
                      <a:pt x="1063" y="20"/>
                    </a:lnTo>
                    <a:lnTo>
                      <a:pt x="947" y="1"/>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1069875" y="-1409275"/>
                <a:ext cx="142100" cy="131950"/>
              </a:xfrm>
              <a:custGeom>
                <a:avLst/>
                <a:gdLst/>
                <a:ahLst/>
                <a:cxnLst/>
                <a:rect l="l" t="t" r="r" b="b"/>
                <a:pathLst>
                  <a:path w="5684" h="5278" extrusionOk="0">
                    <a:moveTo>
                      <a:pt x="4833" y="0"/>
                    </a:moveTo>
                    <a:lnTo>
                      <a:pt x="4678" y="39"/>
                    </a:lnTo>
                    <a:lnTo>
                      <a:pt x="4524" y="97"/>
                    </a:lnTo>
                    <a:lnTo>
                      <a:pt x="4311" y="193"/>
                    </a:lnTo>
                    <a:lnTo>
                      <a:pt x="4099" y="271"/>
                    </a:lnTo>
                    <a:lnTo>
                      <a:pt x="3886" y="348"/>
                    </a:lnTo>
                    <a:lnTo>
                      <a:pt x="3673" y="387"/>
                    </a:lnTo>
                    <a:lnTo>
                      <a:pt x="3461" y="425"/>
                    </a:lnTo>
                    <a:lnTo>
                      <a:pt x="3229" y="445"/>
                    </a:lnTo>
                    <a:lnTo>
                      <a:pt x="2320" y="445"/>
                    </a:lnTo>
                    <a:lnTo>
                      <a:pt x="1856" y="406"/>
                    </a:lnTo>
                    <a:lnTo>
                      <a:pt x="1412" y="387"/>
                    </a:lnTo>
                    <a:lnTo>
                      <a:pt x="967" y="367"/>
                    </a:lnTo>
                    <a:lnTo>
                      <a:pt x="754" y="367"/>
                    </a:lnTo>
                    <a:lnTo>
                      <a:pt x="580" y="425"/>
                    </a:lnTo>
                    <a:lnTo>
                      <a:pt x="387" y="503"/>
                    </a:lnTo>
                    <a:lnTo>
                      <a:pt x="232" y="619"/>
                    </a:lnTo>
                    <a:lnTo>
                      <a:pt x="116" y="773"/>
                    </a:lnTo>
                    <a:lnTo>
                      <a:pt x="78" y="851"/>
                    </a:lnTo>
                    <a:lnTo>
                      <a:pt x="39" y="947"/>
                    </a:lnTo>
                    <a:lnTo>
                      <a:pt x="0" y="1025"/>
                    </a:lnTo>
                    <a:lnTo>
                      <a:pt x="0" y="1121"/>
                    </a:lnTo>
                    <a:lnTo>
                      <a:pt x="0" y="1237"/>
                    </a:lnTo>
                    <a:lnTo>
                      <a:pt x="0" y="1334"/>
                    </a:lnTo>
                    <a:lnTo>
                      <a:pt x="116" y="1779"/>
                    </a:lnTo>
                    <a:lnTo>
                      <a:pt x="252" y="2204"/>
                    </a:lnTo>
                    <a:lnTo>
                      <a:pt x="426" y="2610"/>
                    </a:lnTo>
                    <a:lnTo>
                      <a:pt x="619" y="2996"/>
                    </a:lnTo>
                    <a:lnTo>
                      <a:pt x="851" y="3383"/>
                    </a:lnTo>
                    <a:lnTo>
                      <a:pt x="1083" y="3770"/>
                    </a:lnTo>
                    <a:lnTo>
                      <a:pt x="1566" y="4524"/>
                    </a:lnTo>
                    <a:lnTo>
                      <a:pt x="1605" y="4562"/>
                    </a:lnTo>
                    <a:lnTo>
                      <a:pt x="1624" y="4698"/>
                    </a:lnTo>
                    <a:lnTo>
                      <a:pt x="1682" y="4814"/>
                    </a:lnTo>
                    <a:lnTo>
                      <a:pt x="1740" y="4930"/>
                    </a:lnTo>
                    <a:lnTo>
                      <a:pt x="1837" y="5026"/>
                    </a:lnTo>
                    <a:lnTo>
                      <a:pt x="1953" y="5104"/>
                    </a:lnTo>
                    <a:lnTo>
                      <a:pt x="2069" y="5181"/>
                    </a:lnTo>
                    <a:lnTo>
                      <a:pt x="2185" y="5239"/>
                    </a:lnTo>
                    <a:lnTo>
                      <a:pt x="2320" y="5258"/>
                    </a:lnTo>
                    <a:lnTo>
                      <a:pt x="2455" y="5277"/>
                    </a:lnTo>
                    <a:lnTo>
                      <a:pt x="2591" y="5277"/>
                    </a:lnTo>
                    <a:lnTo>
                      <a:pt x="2726" y="5258"/>
                    </a:lnTo>
                    <a:lnTo>
                      <a:pt x="2861" y="5200"/>
                    </a:lnTo>
                    <a:lnTo>
                      <a:pt x="2997" y="5123"/>
                    </a:lnTo>
                    <a:lnTo>
                      <a:pt x="3093" y="5046"/>
                    </a:lnTo>
                    <a:lnTo>
                      <a:pt x="3209" y="4910"/>
                    </a:lnTo>
                    <a:lnTo>
                      <a:pt x="3287" y="4775"/>
                    </a:lnTo>
                    <a:lnTo>
                      <a:pt x="3693" y="3905"/>
                    </a:lnTo>
                    <a:lnTo>
                      <a:pt x="3925" y="3480"/>
                    </a:lnTo>
                    <a:lnTo>
                      <a:pt x="4157" y="3054"/>
                    </a:lnTo>
                    <a:lnTo>
                      <a:pt x="4427" y="2648"/>
                    </a:lnTo>
                    <a:lnTo>
                      <a:pt x="4717" y="2262"/>
                    </a:lnTo>
                    <a:lnTo>
                      <a:pt x="4872" y="2069"/>
                    </a:lnTo>
                    <a:lnTo>
                      <a:pt x="5026" y="1895"/>
                    </a:lnTo>
                    <a:lnTo>
                      <a:pt x="5200" y="1740"/>
                    </a:lnTo>
                    <a:lnTo>
                      <a:pt x="5394" y="1585"/>
                    </a:lnTo>
                    <a:lnTo>
                      <a:pt x="5510" y="1469"/>
                    </a:lnTo>
                    <a:lnTo>
                      <a:pt x="5606" y="1334"/>
                    </a:lnTo>
                    <a:lnTo>
                      <a:pt x="5664" y="1179"/>
                    </a:lnTo>
                    <a:lnTo>
                      <a:pt x="5684" y="1025"/>
                    </a:lnTo>
                    <a:lnTo>
                      <a:pt x="5684" y="870"/>
                    </a:lnTo>
                    <a:lnTo>
                      <a:pt x="5664" y="715"/>
                    </a:lnTo>
                    <a:lnTo>
                      <a:pt x="5626" y="580"/>
                    </a:lnTo>
                    <a:lnTo>
                      <a:pt x="5568" y="445"/>
                    </a:lnTo>
                    <a:lnTo>
                      <a:pt x="5471" y="309"/>
                    </a:lnTo>
                    <a:lnTo>
                      <a:pt x="5374" y="193"/>
                    </a:lnTo>
                    <a:lnTo>
                      <a:pt x="5258" y="116"/>
                    </a:lnTo>
                    <a:lnTo>
                      <a:pt x="5142" y="39"/>
                    </a:lnTo>
                    <a:lnTo>
                      <a:pt x="4988" y="0"/>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1201800" y="-1576500"/>
                <a:ext cx="143575" cy="107800"/>
              </a:xfrm>
              <a:custGeom>
                <a:avLst/>
                <a:gdLst/>
                <a:ahLst/>
                <a:cxnLst/>
                <a:rect l="l" t="t" r="r" b="b"/>
                <a:pathLst>
                  <a:path w="5743" h="4312" extrusionOk="0">
                    <a:moveTo>
                      <a:pt x="1818" y="0"/>
                    </a:moveTo>
                    <a:lnTo>
                      <a:pt x="1567" y="20"/>
                    </a:lnTo>
                    <a:lnTo>
                      <a:pt x="1315" y="20"/>
                    </a:lnTo>
                    <a:lnTo>
                      <a:pt x="1064" y="58"/>
                    </a:lnTo>
                    <a:lnTo>
                      <a:pt x="929" y="39"/>
                    </a:lnTo>
                    <a:lnTo>
                      <a:pt x="774" y="39"/>
                    </a:lnTo>
                    <a:lnTo>
                      <a:pt x="639" y="78"/>
                    </a:lnTo>
                    <a:lnTo>
                      <a:pt x="523" y="136"/>
                    </a:lnTo>
                    <a:lnTo>
                      <a:pt x="387" y="213"/>
                    </a:lnTo>
                    <a:lnTo>
                      <a:pt x="291" y="310"/>
                    </a:lnTo>
                    <a:lnTo>
                      <a:pt x="194" y="406"/>
                    </a:lnTo>
                    <a:lnTo>
                      <a:pt x="117" y="542"/>
                    </a:lnTo>
                    <a:lnTo>
                      <a:pt x="59" y="658"/>
                    </a:lnTo>
                    <a:lnTo>
                      <a:pt x="20" y="793"/>
                    </a:lnTo>
                    <a:lnTo>
                      <a:pt x="1" y="948"/>
                    </a:lnTo>
                    <a:lnTo>
                      <a:pt x="20" y="1083"/>
                    </a:lnTo>
                    <a:lnTo>
                      <a:pt x="59" y="1218"/>
                    </a:lnTo>
                    <a:lnTo>
                      <a:pt x="117" y="1354"/>
                    </a:lnTo>
                    <a:lnTo>
                      <a:pt x="213" y="1489"/>
                    </a:lnTo>
                    <a:lnTo>
                      <a:pt x="349" y="1605"/>
                    </a:lnTo>
                    <a:lnTo>
                      <a:pt x="484" y="1702"/>
                    </a:lnTo>
                    <a:lnTo>
                      <a:pt x="619" y="1818"/>
                    </a:lnTo>
                    <a:lnTo>
                      <a:pt x="832" y="2069"/>
                    </a:lnTo>
                    <a:lnTo>
                      <a:pt x="1025" y="2320"/>
                    </a:lnTo>
                    <a:lnTo>
                      <a:pt x="1199" y="2591"/>
                    </a:lnTo>
                    <a:lnTo>
                      <a:pt x="1528" y="3171"/>
                    </a:lnTo>
                    <a:lnTo>
                      <a:pt x="1702" y="3441"/>
                    </a:lnTo>
                    <a:lnTo>
                      <a:pt x="1895" y="3731"/>
                    </a:lnTo>
                    <a:lnTo>
                      <a:pt x="1915" y="3751"/>
                    </a:lnTo>
                    <a:lnTo>
                      <a:pt x="1953" y="3867"/>
                    </a:lnTo>
                    <a:lnTo>
                      <a:pt x="2031" y="3963"/>
                    </a:lnTo>
                    <a:lnTo>
                      <a:pt x="2108" y="4060"/>
                    </a:lnTo>
                    <a:lnTo>
                      <a:pt x="2204" y="4137"/>
                    </a:lnTo>
                    <a:lnTo>
                      <a:pt x="2301" y="4195"/>
                    </a:lnTo>
                    <a:lnTo>
                      <a:pt x="2417" y="4253"/>
                    </a:lnTo>
                    <a:lnTo>
                      <a:pt x="2552" y="4273"/>
                    </a:lnTo>
                    <a:lnTo>
                      <a:pt x="2668" y="4311"/>
                    </a:lnTo>
                    <a:lnTo>
                      <a:pt x="2804" y="4311"/>
                    </a:lnTo>
                    <a:lnTo>
                      <a:pt x="2939" y="4292"/>
                    </a:lnTo>
                    <a:lnTo>
                      <a:pt x="3074" y="4273"/>
                    </a:lnTo>
                    <a:lnTo>
                      <a:pt x="3190" y="4215"/>
                    </a:lnTo>
                    <a:lnTo>
                      <a:pt x="3306" y="4157"/>
                    </a:lnTo>
                    <a:lnTo>
                      <a:pt x="3422" y="4060"/>
                    </a:lnTo>
                    <a:lnTo>
                      <a:pt x="3519" y="3944"/>
                    </a:lnTo>
                    <a:lnTo>
                      <a:pt x="3596" y="3809"/>
                    </a:lnTo>
                    <a:lnTo>
                      <a:pt x="3674" y="3673"/>
                    </a:lnTo>
                    <a:lnTo>
                      <a:pt x="3751" y="3557"/>
                    </a:lnTo>
                    <a:lnTo>
                      <a:pt x="3964" y="3325"/>
                    </a:lnTo>
                    <a:lnTo>
                      <a:pt x="4176" y="3113"/>
                    </a:lnTo>
                    <a:lnTo>
                      <a:pt x="4428" y="2919"/>
                    </a:lnTo>
                    <a:lnTo>
                      <a:pt x="4949" y="2552"/>
                    </a:lnTo>
                    <a:lnTo>
                      <a:pt x="5181" y="2359"/>
                    </a:lnTo>
                    <a:lnTo>
                      <a:pt x="5413" y="2146"/>
                    </a:lnTo>
                    <a:lnTo>
                      <a:pt x="5510" y="2050"/>
                    </a:lnTo>
                    <a:lnTo>
                      <a:pt x="5587" y="1934"/>
                    </a:lnTo>
                    <a:lnTo>
                      <a:pt x="5645" y="1818"/>
                    </a:lnTo>
                    <a:lnTo>
                      <a:pt x="5703" y="1702"/>
                    </a:lnTo>
                    <a:lnTo>
                      <a:pt x="5723" y="1586"/>
                    </a:lnTo>
                    <a:lnTo>
                      <a:pt x="5742" y="1470"/>
                    </a:lnTo>
                    <a:lnTo>
                      <a:pt x="5723" y="1354"/>
                    </a:lnTo>
                    <a:lnTo>
                      <a:pt x="5703" y="1238"/>
                    </a:lnTo>
                    <a:lnTo>
                      <a:pt x="5665" y="1122"/>
                    </a:lnTo>
                    <a:lnTo>
                      <a:pt x="5607" y="1025"/>
                    </a:lnTo>
                    <a:lnTo>
                      <a:pt x="5549" y="928"/>
                    </a:lnTo>
                    <a:lnTo>
                      <a:pt x="5471" y="832"/>
                    </a:lnTo>
                    <a:lnTo>
                      <a:pt x="5375" y="754"/>
                    </a:lnTo>
                    <a:lnTo>
                      <a:pt x="5259" y="696"/>
                    </a:lnTo>
                    <a:lnTo>
                      <a:pt x="5123" y="638"/>
                    </a:lnTo>
                    <a:lnTo>
                      <a:pt x="4988" y="600"/>
                    </a:lnTo>
                    <a:lnTo>
                      <a:pt x="4505" y="503"/>
                    </a:lnTo>
                    <a:lnTo>
                      <a:pt x="4022" y="387"/>
                    </a:lnTo>
                    <a:lnTo>
                      <a:pt x="3519" y="271"/>
                    </a:lnTo>
                    <a:lnTo>
                      <a:pt x="3036" y="155"/>
                    </a:lnTo>
                    <a:lnTo>
                      <a:pt x="2552" y="78"/>
                    </a:lnTo>
                    <a:lnTo>
                      <a:pt x="2069" y="20"/>
                    </a:lnTo>
                    <a:lnTo>
                      <a:pt x="1818" y="0"/>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1429425" y="-1447950"/>
                <a:ext cx="130525" cy="117475"/>
              </a:xfrm>
              <a:custGeom>
                <a:avLst/>
                <a:gdLst/>
                <a:ahLst/>
                <a:cxnLst/>
                <a:rect l="l" t="t" r="r" b="b"/>
                <a:pathLst>
                  <a:path w="5221" h="4699" extrusionOk="0">
                    <a:moveTo>
                      <a:pt x="3983" y="1"/>
                    </a:moveTo>
                    <a:lnTo>
                      <a:pt x="3519" y="20"/>
                    </a:lnTo>
                    <a:lnTo>
                      <a:pt x="3055" y="59"/>
                    </a:lnTo>
                    <a:lnTo>
                      <a:pt x="2591" y="117"/>
                    </a:lnTo>
                    <a:lnTo>
                      <a:pt x="1663" y="271"/>
                    </a:lnTo>
                    <a:lnTo>
                      <a:pt x="735" y="426"/>
                    </a:lnTo>
                    <a:lnTo>
                      <a:pt x="639" y="445"/>
                    </a:lnTo>
                    <a:lnTo>
                      <a:pt x="542" y="484"/>
                    </a:lnTo>
                    <a:lnTo>
                      <a:pt x="445" y="523"/>
                    </a:lnTo>
                    <a:lnTo>
                      <a:pt x="368" y="581"/>
                    </a:lnTo>
                    <a:lnTo>
                      <a:pt x="233" y="716"/>
                    </a:lnTo>
                    <a:lnTo>
                      <a:pt x="117" y="870"/>
                    </a:lnTo>
                    <a:lnTo>
                      <a:pt x="39" y="1044"/>
                    </a:lnTo>
                    <a:lnTo>
                      <a:pt x="1" y="1238"/>
                    </a:lnTo>
                    <a:lnTo>
                      <a:pt x="20" y="1431"/>
                    </a:lnTo>
                    <a:lnTo>
                      <a:pt x="59" y="1624"/>
                    </a:lnTo>
                    <a:lnTo>
                      <a:pt x="194" y="1972"/>
                    </a:lnTo>
                    <a:lnTo>
                      <a:pt x="349" y="2301"/>
                    </a:lnTo>
                    <a:lnTo>
                      <a:pt x="697" y="2958"/>
                    </a:lnTo>
                    <a:lnTo>
                      <a:pt x="1064" y="3596"/>
                    </a:lnTo>
                    <a:lnTo>
                      <a:pt x="1431" y="4234"/>
                    </a:lnTo>
                    <a:lnTo>
                      <a:pt x="1547" y="4389"/>
                    </a:lnTo>
                    <a:lnTo>
                      <a:pt x="1663" y="4505"/>
                    </a:lnTo>
                    <a:lnTo>
                      <a:pt x="1818" y="4601"/>
                    </a:lnTo>
                    <a:lnTo>
                      <a:pt x="1972" y="4659"/>
                    </a:lnTo>
                    <a:lnTo>
                      <a:pt x="2127" y="4698"/>
                    </a:lnTo>
                    <a:lnTo>
                      <a:pt x="2282" y="4698"/>
                    </a:lnTo>
                    <a:lnTo>
                      <a:pt x="2456" y="4679"/>
                    </a:lnTo>
                    <a:lnTo>
                      <a:pt x="2591" y="4621"/>
                    </a:lnTo>
                    <a:lnTo>
                      <a:pt x="2746" y="4563"/>
                    </a:lnTo>
                    <a:lnTo>
                      <a:pt x="2862" y="4485"/>
                    </a:lnTo>
                    <a:lnTo>
                      <a:pt x="2978" y="4369"/>
                    </a:lnTo>
                    <a:lnTo>
                      <a:pt x="3055" y="4253"/>
                    </a:lnTo>
                    <a:lnTo>
                      <a:pt x="3113" y="4118"/>
                    </a:lnTo>
                    <a:lnTo>
                      <a:pt x="3132" y="3983"/>
                    </a:lnTo>
                    <a:lnTo>
                      <a:pt x="3113" y="3828"/>
                    </a:lnTo>
                    <a:lnTo>
                      <a:pt x="3074" y="3654"/>
                    </a:lnTo>
                    <a:lnTo>
                      <a:pt x="3538" y="3074"/>
                    </a:lnTo>
                    <a:lnTo>
                      <a:pt x="4022" y="2494"/>
                    </a:lnTo>
                    <a:lnTo>
                      <a:pt x="4524" y="1934"/>
                    </a:lnTo>
                    <a:lnTo>
                      <a:pt x="5046" y="1392"/>
                    </a:lnTo>
                    <a:lnTo>
                      <a:pt x="5123" y="1296"/>
                    </a:lnTo>
                    <a:lnTo>
                      <a:pt x="5162" y="1199"/>
                    </a:lnTo>
                    <a:lnTo>
                      <a:pt x="5201" y="1083"/>
                    </a:lnTo>
                    <a:lnTo>
                      <a:pt x="5220" y="986"/>
                    </a:lnTo>
                    <a:lnTo>
                      <a:pt x="5220" y="870"/>
                    </a:lnTo>
                    <a:lnTo>
                      <a:pt x="5220" y="754"/>
                    </a:lnTo>
                    <a:lnTo>
                      <a:pt x="5181" y="639"/>
                    </a:lnTo>
                    <a:lnTo>
                      <a:pt x="5143" y="542"/>
                    </a:lnTo>
                    <a:lnTo>
                      <a:pt x="5085" y="426"/>
                    </a:lnTo>
                    <a:lnTo>
                      <a:pt x="5027" y="329"/>
                    </a:lnTo>
                    <a:lnTo>
                      <a:pt x="4949" y="252"/>
                    </a:lnTo>
                    <a:lnTo>
                      <a:pt x="4853" y="175"/>
                    </a:lnTo>
                    <a:lnTo>
                      <a:pt x="4775" y="117"/>
                    </a:lnTo>
                    <a:lnTo>
                      <a:pt x="4659" y="59"/>
                    </a:lnTo>
                    <a:lnTo>
                      <a:pt x="4563" y="20"/>
                    </a:lnTo>
                    <a:lnTo>
                      <a:pt x="4447" y="20"/>
                    </a:lnTo>
                    <a:lnTo>
                      <a:pt x="3983" y="1"/>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1656575" y="-1595825"/>
                <a:ext cx="119875" cy="106825"/>
              </a:xfrm>
              <a:custGeom>
                <a:avLst/>
                <a:gdLst/>
                <a:ahLst/>
                <a:cxnLst/>
                <a:rect l="l" t="t" r="r" b="b"/>
                <a:pathLst>
                  <a:path w="4795" h="4273" extrusionOk="0">
                    <a:moveTo>
                      <a:pt x="774" y="0"/>
                    </a:moveTo>
                    <a:lnTo>
                      <a:pt x="658" y="20"/>
                    </a:lnTo>
                    <a:lnTo>
                      <a:pt x="542" y="58"/>
                    </a:lnTo>
                    <a:lnTo>
                      <a:pt x="426" y="116"/>
                    </a:lnTo>
                    <a:lnTo>
                      <a:pt x="329" y="174"/>
                    </a:lnTo>
                    <a:lnTo>
                      <a:pt x="252" y="271"/>
                    </a:lnTo>
                    <a:lnTo>
                      <a:pt x="174" y="368"/>
                    </a:lnTo>
                    <a:lnTo>
                      <a:pt x="116" y="464"/>
                    </a:lnTo>
                    <a:lnTo>
                      <a:pt x="58" y="580"/>
                    </a:lnTo>
                    <a:lnTo>
                      <a:pt x="20" y="696"/>
                    </a:lnTo>
                    <a:lnTo>
                      <a:pt x="0" y="831"/>
                    </a:lnTo>
                    <a:lnTo>
                      <a:pt x="0" y="947"/>
                    </a:lnTo>
                    <a:lnTo>
                      <a:pt x="20" y="1083"/>
                    </a:lnTo>
                    <a:lnTo>
                      <a:pt x="58" y="1218"/>
                    </a:lnTo>
                    <a:lnTo>
                      <a:pt x="174" y="1527"/>
                    </a:lnTo>
                    <a:lnTo>
                      <a:pt x="310" y="1856"/>
                    </a:lnTo>
                    <a:lnTo>
                      <a:pt x="445" y="2165"/>
                    </a:lnTo>
                    <a:lnTo>
                      <a:pt x="600" y="2475"/>
                    </a:lnTo>
                    <a:lnTo>
                      <a:pt x="928" y="3074"/>
                    </a:lnTo>
                    <a:lnTo>
                      <a:pt x="1276" y="3673"/>
                    </a:lnTo>
                    <a:lnTo>
                      <a:pt x="1334" y="3808"/>
                    </a:lnTo>
                    <a:lnTo>
                      <a:pt x="1411" y="3905"/>
                    </a:lnTo>
                    <a:lnTo>
                      <a:pt x="1508" y="4002"/>
                    </a:lnTo>
                    <a:lnTo>
                      <a:pt x="1624" y="4098"/>
                    </a:lnTo>
                    <a:lnTo>
                      <a:pt x="1701" y="4156"/>
                    </a:lnTo>
                    <a:lnTo>
                      <a:pt x="1798" y="4214"/>
                    </a:lnTo>
                    <a:lnTo>
                      <a:pt x="1895" y="4253"/>
                    </a:lnTo>
                    <a:lnTo>
                      <a:pt x="2011" y="4272"/>
                    </a:lnTo>
                    <a:lnTo>
                      <a:pt x="2223" y="4272"/>
                    </a:lnTo>
                    <a:lnTo>
                      <a:pt x="2339" y="4253"/>
                    </a:lnTo>
                    <a:lnTo>
                      <a:pt x="2455" y="4214"/>
                    </a:lnTo>
                    <a:lnTo>
                      <a:pt x="2571" y="4137"/>
                    </a:lnTo>
                    <a:lnTo>
                      <a:pt x="2687" y="4060"/>
                    </a:lnTo>
                    <a:lnTo>
                      <a:pt x="2726" y="4021"/>
                    </a:lnTo>
                    <a:lnTo>
                      <a:pt x="2745" y="4002"/>
                    </a:lnTo>
                    <a:lnTo>
                      <a:pt x="2823" y="3905"/>
                    </a:lnTo>
                    <a:lnTo>
                      <a:pt x="2881" y="3808"/>
                    </a:lnTo>
                    <a:lnTo>
                      <a:pt x="2919" y="3731"/>
                    </a:lnTo>
                    <a:lnTo>
                      <a:pt x="3035" y="3519"/>
                    </a:lnTo>
                    <a:lnTo>
                      <a:pt x="3171" y="3325"/>
                    </a:lnTo>
                    <a:lnTo>
                      <a:pt x="3306" y="3151"/>
                    </a:lnTo>
                    <a:lnTo>
                      <a:pt x="3480" y="2997"/>
                    </a:lnTo>
                    <a:lnTo>
                      <a:pt x="3654" y="2861"/>
                    </a:lnTo>
                    <a:lnTo>
                      <a:pt x="3847" y="2745"/>
                    </a:lnTo>
                    <a:lnTo>
                      <a:pt x="4060" y="2649"/>
                    </a:lnTo>
                    <a:lnTo>
                      <a:pt x="4272" y="2552"/>
                    </a:lnTo>
                    <a:lnTo>
                      <a:pt x="4408" y="2475"/>
                    </a:lnTo>
                    <a:lnTo>
                      <a:pt x="4524" y="2397"/>
                    </a:lnTo>
                    <a:lnTo>
                      <a:pt x="4620" y="2281"/>
                    </a:lnTo>
                    <a:lnTo>
                      <a:pt x="4698" y="2165"/>
                    </a:lnTo>
                    <a:lnTo>
                      <a:pt x="4756" y="2030"/>
                    </a:lnTo>
                    <a:lnTo>
                      <a:pt x="4775" y="1895"/>
                    </a:lnTo>
                    <a:lnTo>
                      <a:pt x="4794" y="1759"/>
                    </a:lnTo>
                    <a:lnTo>
                      <a:pt x="4775" y="1624"/>
                    </a:lnTo>
                    <a:lnTo>
                      <a:pt x="4756" y="1489"/>
                    </a:lnTo>
                    <a:lnTo>
                      <a:pt x="4717" y="1353"/>
                    </a:lnTo>
                    <a:lnTo>
                      <a:pt x="4640" y="1237"/>
                    </a:lnTo>
                    <a:lnTo>
                      <a:pt x="4562" y="1121"/>
                    </a:lnTo>
                    <a:lnTo>
                      <a:pt x="4466" y="1025"/>
                    </a:lnTo>
                    <a:lnTo>
                      <a:pt x="4330" y="967"/>
                    </a:lnTo>
                    <a:lnTo>
                      <a:pt x="4195" y="909"/>
                    </a:lnTo>
                    <a:lnTo>
                      <a:pt x="4040" y="889"/>
                    </a:lnTo>
                    <a:lnTo>
                      <a:pt x="3673" y="851"/>
                    </a:lnTo>
                    <a:lnTo>
                      <a:pt x="3287" y="793"/>
                    </a:lnTo>
                    <a:lnTo>
                      <a:pt x="2919" y="715"/>
                    </a:lnTo>
                    <a:lnTo>
                      <a:pt x="2571" y="619"/>
                    </a:lnTo>
                    <a:lnTo>
                      <a:pt x="2204" y="503"/>
                    </a:lnTo>
                    <a:lnTo>
                      <a:pt x="1856" y="368"/>
                    </a:lnTo>
                    <a:lnTo>
                      <a:pt x="1160" y="78"/>
                    </a:lnTo>
                    <a:lnTo>
                      <a:pt x="1025" y="20"/>
                    </a:lnTo>
                    <a:lnTo>
                      <a:pt x="890" y="0"/>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1851325" y="-1417500"/>
                <a:ext cx="133425" cy="111650"/>
              </a:xfrm>
              <a:custGeom>
                <a:avLst/>
                <a:gdLst/>
                <a:ahLst/>
                <a:cxnLst/>
                <a:rect l="l" t="t" r="r" b="b"/>
                <a:pathLst>
                  <a:path w="5337" h="4466" extrusionOk="0">
                    <a:moveTo>
                      <a:pt x="2900" y="0"/>
                    </a:moveTo>
                    <a:lnTo>
                      <a:pt x="2456" y="20"/>
                    </a:lnTo>
                    <a:lnTo>
                      <a:pt x="2030" y="78"/>
                    </a:lnTo>
                    <a:lnTo>
                      <a:pt x="1605" y="155"/>
                    </a:lnTo>
                    <a:lnTo>
                      <a:pt x="1180" y="232"/>
                    </a:lnTo>
                    <a:lnTo>
                      <a:pt x="755" y="348"/>
                    </a:lnTo>
                    <a:lnTo>
                      <a:pt x="600" y="387"/>
                    </a:lnTo>
                    <a:lnTo>
                      <a:pt x="465" y="464"/>
                    </a:lnTo>
                    <a:lnTo>
                      <a:pt x="310" y="561"/>
                    </a:lnTo>
                    <a:lnTo>
                      <a:pt x="194" y="677"/>
                    </a:lnTo>
                    <a:lnTo>
                      <a:pt x="97" y="812"/>
                    </a:lnTo>
                    <a:lnTo>
                      <a:pt x="39" y="967"/>
                    </a:lnTo>
                    <a:lnTo>
                      <a:pt x="1" y="1141"/>
                    </a:lnTo>
                    <a:lnTo>
                      <a:pt x="20" y="1218"/>
                    </a:lnTo>
                    <a:lnTo>
                      <a:pt x="20" y="1315"/>
                    </a:lnTo>
                    <a:lnTo>
                      <a:pt x="136" y="1702"/>
                    </a:lnTo>
                    <a:lnTo>
                      <a:pt x="252" y="2069"/>
                    </a:lnTo>
                    <a:lnTo>
                      <a:pt x="387" y="2436"/>
                    </a:lnTo>
                    <a:lnTo>
                      <a:pt x="523" y="2784"/>
                    </a:lnTo>
                    <a:lnTo>
                      <a:pt x="677" y="3132"/>
                    </a:lnTo>
                    <a:lnTo>
                      <a:pt x="871" y="3480"/>
                    </a:lnTo>
                    <a:lnTo>
                      <a:pt x="1064" y="3809"/>
                    </a:lnTo>
                    <a:lnTo>
                      <a:pt x="1296" y="4118"/>
                    </a:lnTo>
                    <a:lnTo>
                      <a:pt x="1373" y="4234"/>
                    </a:lnTo>
                    <a:lnTo>
                      <a:pt x="1470" y="4331"/>
                    </a:lnTo>
                    <a:lnTo>
                      <a:pt x="1586" y="4389"/>
                    </a:lnTo>
                    <a:lnTo>
                      <a:pt x="1702" y="4447"/>
                    </a:lnTo>
                    <a:lnTo>
                      <a:pt x="1799" y="4466"/>
                    </a:lnTo>
                    <a:lnTo>
                      <a:pt x="2030" y="4466"/>
                    </a:lnTo>
                    <a:lnTo>
                      <a:pt x="2146" y="4447"/>
                    </a:lnTo>
                    <a:lnTo>
                      <a:pt x="2243" y="4408"/>
                    </a:lnTo>
                    <a:lnTo>
                      <a:pt x="2359" y="4350"/>
                    </a:lnTo>
                    <a:lnTo>
                      <a:pt x="2456" y="4292"/>
                    </a:lnTo>
                    <a:lnTo>
                      <a:pt x="2533" y="4215"/>
                    </a:lnTo>
                    <a:lnTo>
                      <a:pt x="2610" y="4118"/>
                    </a:lnTo>
                    <a:lnTo>
                      <a:pt x="2688" y="4021"/>
                    </a:lnTo>
                    <a:lnTo>
                      <a:pt x="2746" y="3925"/>
                    </a:lnTo>
                    <a:lnTo>
                      <a:pt x="2784" y="3809"/>
                    </a:lnTo>
                    <a:lnTo>
                      <a:pt x="2939" y="3712"/>
                    </a:lnTo>
                    <a:lnTo>
                      <a:pt x="3016" y="3635"/>
                    </a:lnTo>
                    <a:lnTo>
                      <a:pt x="3074" y="3557"/>
                    </a:lnTo>
                    <a:lnTo>
                      <a:pt x="3461" y="3074"/>
                    </a:lnTo>
                    <a:lnTo>
                      <a:pt x="3848" y="2591"/>
                    </a:lnTo>
                    <a:lnTo>
                      <a:pt x="4041" y="2378"/>
                    </a:lnTo>
                    <a:lnTo>
                      <a:pt x="4254" y="2146"/>
                    </a:lnTo>
                    <a:lnTo>
                      <a:pt x="4466" y="1953"/>
                    </a:lnTo>
                    <a:lnTo>
                      <a:pt x="4698" y="1740"/>
                    </a:lnTo>
                    <a:lnTo>
                      <a:pt x="4814" y="1702"/>
                    </a:lnTo>
                    <a:lnTo>
                      <a:pt x="4911" y="1624"/>
                    </a:lnTo>
                    <a:lnTo>
                      <a:pt x="5007" y="1547"/>
                    </a:lnTo>
                    <a:lnTo>
                      <a:pt x="5085" y="1470"/>
                    </a:lnTo>
                    <a:lnTo>
                      <a:pt x="5162" y="1373"/>
                    </a:lnTo>
                    <a:lnTo>
                      <a:pt x="5239" y="1238"/>
                    </a:lnTo>
                    <a:lnTo>
                      <a:pt x="5297" y="1102"/>
                    </a:lnTo>
                    <a:lnTo>
                      <a:pt x="5336" y="967"/>
                    </a:lnTo>
                    <a:lnTo>
                      <a:pt x="5336" y="832"/>
                    </a:lnTo>
                    <a:lnTo>
                      <a:pt x="5317" y="696"/>
                    </a:lnTo>
                    <a:lnTo>
                      <a:pt x="5278" y="580"/>
                    </a:lnTo>
                    <a:lnTo>
                      <a:pt x="5220" y="464"/>
                    </a:lnTo>
                    <a:lnTo>
                      <a:pt x="5162" y="348"/>
                    </a:lnTo>
                    <a:lnTo>
                      <a:pt x="5065" y="252"/>
                    </a:lnTo>
                    <a:lnTo>
                      <a:pt x="4969" y="174"/>
                    </a:lnTo>
                    <a:lnTo>
                      <a:pt x="4853" y="116"/>
                    </a:lnTo>
                    <a:lnTo>
                      <a:pt x="4737" y="58"/>
                    </a:lnTo>
                    <a:lnTo>
                      <a:pt x="4602" y="20"/>
                    </a:lnTo>
                    <a:lnTo>
                      <a:pt x="4466" y="0"/>
                    </a:lnTo>
                    <a:lnTo>
                      <a:pt x="4331" y="20"/>
                    </a:lnTo>
                    <a:lnTo>
                      <a:pt x="4196" y="39"/>
                    </a:lnTo>
                    <a:lnTo>
                      <a:pt x="3770" y="0"/>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870275" y="-1619500"/>
                <a:ext cx="151775" cy="1096100"/>
              </a:xfrm>
              <a:custGeom>
                <a:avLst/>
                <a:gdLst/>
                <a:ahLst/>
                <a:cxnLst/>
                <a:rect l="l" t="t" r="r" b="b"/>
                <a:pathLst>
                  <a:path w="6071" h="43844" extrusionOk="0">
                    <a:moveTo>
                      <a:pt x="3596" y="2300"/>
                    </a:moveTo>
                    <a:lnTo>
                      <a:pt x="3847" y="2745"/>
                    </a:lnTo>
                    <a:lnTo>
                      <a:pt x="3712" y="2764"/>
                    </a:lnTo>
                    <a:lnTo>
                      <a:pt x="3596" y="2822"/>
                    </a:lnTo>
                    <a:lnTo>
                      <a:pt x="3596" y="2300"/>
                    </a:lnTo>
                    <a:close/>
                    <a:moveTo>
                      <a:pt x="3094" y="0"/>
                    </a:moveTo>
                    <a:lnTo>
                      <a:pt x="2939" y="19"/>
                    </a:lnTo>
                    <a:lnTo>
                      <a:pt x="2784" y="77"/>
                    </a:lnTo>
                    <a:lnTo>
                      <a:pt x="2707" y="116"/>
                    </a:lnTo>
                    <a:lnTo>
                      <a:pt x="2649" y="174"/>
                    </a:lnTo>
                    <a:lnTo>
                      <a:pt x="2591" y="232"/>
                    </a:lnTo>
                    <a:lnTo>
                      <a:pt x="2552" y="309"/>
                    </a:lnTo>
                    <a:lnTo>
                      <a:pt x="2533" y="406"/>
                    </a:lnTo>
                    <a:lnTo>
                      <a:pt x="2514" y="483"/>
                    </a:lnTo>
                    <a:lnTo>
                      <a:pt x="2475" y="1546"/>
                    </a:lnTo>
                    <a:lnTo>
                      <a:pt x="2456" y="2590"/>
                    </a:lnTo>
                    <a:lnTo>
                      <a:pt x="2456" y="3634"/>
                    </a:lnTo>
                    <a:lnTo>
                      <a:pt x="2456" y="4156"/>
                    </a:lnTo>
                    <a:lnTo>
                      <a:pt x="2494" y="4678"/>
                    </a:lnTo>
                    <a:lnTo>
                      <a:pt x="2340" y="5084"/>
                    </a:lnTo>
                    <a:lnTo>
                      <a:pt x="2224" y="5509"/>
                    </a:lnTo>
                    <a:lnTo>
                      <a:pt x="2127" y="5915"/>
                    </a:lnTo>
                    <a:lnTo>
                      <a:pt x="2030" y="6341"/>
                    </a:lnTo>
                    <a:lnTo>
                      <a:pt x="1953" y="6747"/>
                    </a:lnTo>
                    <a:lnTo>
                      <a:pt x="1895" y="7172"/>
                    </a:lnTo>
                    <a:lnTo>
                      <a:pt x="1779" y="8022"/>
                    </a:lnTo>
                    <a:lnTo>
                      <a:pt x="1721" y="8892"/>
                    </a:lnTo>
                    <a:lnTo>
                      <a:pt x="1682" y="9743"/>
                    </a:lnTo>
                    <a:lnTo>
                      <a:pt x="1624" y="11463"/>
                    </a:lnTo>
                    <a:lnTo>
                      <a:pt x="1508" y="12198"/>
                    </a:lnTo>
                    <a:lnTo>
                      <a:pt x="1431" y="12913"/>
                    </a:lnTo>
                    <a:lnTo>
                      <a:pt x="1373" y="13648"/>
                    </a:lnTo>
                    <a:lnTo>
                      <a:pt x="1354" y="14382"/>
                    </a:lnTo>
                    <a:lnTo>
                      <a:pt x="1334" y="15117"/>
                    </a:lnTo>
                    <a:lnTo>
                      <a:pt x="1354" y="15852"/>
                    </a:lnTo>
                    <a:lnTo>
                      <a:pt x="1392" y="16567"/>
                    </a:lnTo>
                    <a:lnTo>
                      <a:pt x="1450" y="17282"/>
                    </a:lnTo>
                    <a:lnTo>
                      <a:pt x="1470" y="17417"/>
                    </a:lnTo>
                    <a:lnTo>
                      <a:pt x="1528" y="17533"/>
                    </a:lnTo>
                    <a:lnTo>
                      <a:pt x="1586" y="17611"/>
                    </a:lnTo>
                    <a:lnTo>
                      <a:pt x="1682" y="17688"/>
                    </a:lnTo>
                    <a:lnTo>
                      <a:pt x="1663" y="18539"/>
                    </a:lnTo>
                    <a:lnTo>
                      <a:pt x="1644" y="19409"/>
                    </a:lnTo>
                    <a:lnTo>
                      <a:pt x="1605" y="20259"/>
                    </a:lnTo>
                    <a:lnTo>
                      <a:pt x="1528" y="21129"/>
                    </a:lnTo>
                    <a:lnTo>
                      <a:pt x="1450" y="21438"/>
                    </a:lnTo>
                    <a:lnTo>
                      <a:pt x="1354" y="21516"/>
                    </a:lnTo>
                    <a:lnTo>
                      <a:pt x="1276" y="21612"/>
                    </a:lnTo>
                    <a:lnTo>
                      <a:pt x="1238" y="21728"/>
                    </a:lnTo>
                    <a:lnTo>
                      <a:pt x="1218" y="21864"/>
                    </a:lnTo>
                    <a:lnTo>
                      <a:pt x="1180" y="23004"/>
                    </a:lnTo>
                    <a:lnTo>
                      <a:pt x="1122" y="23545"/>
                    </a:lnTo>
                    <a:lnTo>
                      <a:pt x="1083" y="24087"/>
                    </a:lnTo>
                    <a:lnTo>
                      <a:pt x="1025" y="25169"/>
                    </a:lnTo>
                    <a:lnTo>
                      <a:pt x="1006" y="26252"/>
                    </a:lnTo>
                    <a:lnTo>
                      <a:pt x="1006" y="27334"/>
                    </a:lnTo>
                    <a:lnTo>
                      <a:pt x="1006" y="27431"/>
                    </a:lnTo>
                    <a:lnTo>
                      <a:pt x="1025" y="27528"/>
                    </a:lnTo>
                    <a:lnTo>
                      <a:pt x="1064" y="27605"/>
                    </a:lnTo>
                    <a:lnTo>
                      <a:pt x="1102" y="27663"/>
                    </a:lnTo>
                    <a:lnTo>
                      <a:pt x="1199" y="27798"/>
                    </a:lnTo>
                    <a:lnTo>
                      <a:pt x="1315" y="27876"/>
                    </a:lnTo>
                    <a:lnTo>
                      <a:pt x="1218" y="27914"/>
                    </a:lnTo>
                    <a:lnTo>
                      <a:pt x="1122" y="27953"/>
                    </a:lnTo>
                    <a:lnTo>
                      <a:pt x="1044" y="28011"/>
                    </a:lnTo>
                    <a:lnTo>
                      <a:pt x="967" y="28088"/>
                    </a:lnTo>
                    <a:lnTo>
                      <a:pt x="909" y="28166"/>
                    </a:lnTo>
                    <a:lnTo>
                      <a:pt x="851" y="28262"/>
                    </a:lnTo>
                    <a:lnTo>
                      <a:pt x="832" y="28378"/>
                    </a:lnTo>
                    <a:lnTo>
                      <a:pt x="813" y="28513"/>
                    </a:lnTo>
                    <a:lnTo>
                      <a:pt x="890" y="30215"/>
                    </a:lnTo>
                    <a:lnTo>
                      <a:pt x="948" y="31916"/>
                    </a:lnTo>
                    <a:lnTo>
                      <a:pt x="658" y="33114"/>
                    </a:lnTo>
                    <a:lnTo>
                      <a:pt x="523" y="33714"/>
                    </a:lnTo>
                    <a:lnTo>
                      <a:pt x="407" y="34332"/>
                    </a:lnTo>
                    <a:lnTo>
                      <a:pt x="310" y="34931"/>
                    </a:lnTo>
                    <a:lnTo>
                      <a:pt x="213" y="35550"/>
                    </a:lnTo>
                    <a:lnTo>
                      <a:pt x="136" y="36169"/>
                    </a:lnTo>
                    <a:lnTo>
                      <a:pt x="78" y="36787"/>
                    </a:lnTo>
                    <a:lnTo>
                      <a:pt x="39" y="37387"/>
                    </a:lnTo>
                    <a:lnTo>
                      <a:pt x="20" y="38005"/>
                    </a:lnTo>
                    <a:lnTo>
                      <a:pt x="1" y="38624"/>
                    </a:lnTo>
                    <a:lnTo>
                      <a:pt x="20" y="39242"/>
                    </a:lnTo>
                    <a:lnTo>
                      <a:pt x="59" y="39861"/>
                    </a:lnTo>
                    <a:lnTo>
                      <a:pt x="117" y="40460"/>
                    </a:lnTo>
                    <a:lnTo>
                      <a:pt x="213" y="41079"/>
                    </a:lnTo>
                    <a:lnTo>
                      <a:pt x="310" y="41697"/>
                    </a:lnTo>
                    <a:lnTo>
                      <a:pt x="349" y="41794"/>
                    </a:lnTo>
                    <a:lnTo>
                      <a:pt x="387" y="41891"/>
                    </a:lnTo>
                    <a:lnTo>
                      <a:pt x="445" y="41968"/>
                    </a:lnTo>
                    <a:lnTo>
                      <a:pt x="523" y="42026"/>
                    </a:lnTo>
                    <a:lnTo>
                      <a:pt x="445" y="43089"/>
                    </a:lnTo>
                    <a:lnTo>
                      <a:pt x="445" y="43186"/>
                    </a:lnTo>
                    <a:lnTo>
                      <a:pt x="465" y="43263"/>
                    </a:lnTo>
                    <a:lnTo>
                      <a:pt x="503" y="43360"/>
                    </a:lnTo>
                    <a:lnTo>
                      <a:pt x="542" y="43457"/>
                    </a:lnTo>
                    <a:lnTo>
                      <a:pt x="581" y="43534"/>
                    </a:lnTo>
                    <a:lnTo>
                      <a:pt x="639" y="43611"/>
                    </a:lnTo>
                    <a:lnTo>
                      <a:pt x="716" y="43650"/>
                    </a:lnTo>
                    <a:lnTo>
                      <a:pt x="813" y="43688"/>
                    </a:lnTo>
                    <a:lnTo>
                      <a:pt x="1122" y="43766"/>
                    </a:lnTo>
                    <a:lnTo>
                      <a:pt x="1354" y="43804"/>
                    </a:lnTo>
                    <a:lnTo>
                      <a:pt x="1586" y="43843"/>
                    </a:lnTo>
                    <a:lnTo>
                      <a:pt x="1992" y="43843"/>
                    </a:lnTo>
                    <a:lnTo>
                      <a:pt x="2108" y="43804"/>
                    </a:lnTo>
                    <a:lnTo>
                      <a:pt x="2204" y="43766"/>
                    </a:lnTo>
                    <a:lnTo>
                      <a:pt x="2301" y="43708"/>
                    </a:lnTo>
                    <a:lnTo>
                      <a:pt x="2378" y="43650"/>
                    </a:lnTo>
                    <a:lnTo>
                      <a:pt x="2456" y="43553"/>
                    </a:lnTo>
                    <a:lnTo>
                      <a:pt x="2494" y="43457"/>
                    </a:lnTo>
                    <a:lnTo>
                      <a:pt x="2514" y="43341"/>
                    </a:lnTo>
                    <a:lnTo>
                      <a:pt x="2572" y="42761"/>
                    </a:lnTo>
                    <a:lnTo>
                      <a:pt x="2610" y="42181"/>
                    </a:lnTo>
                    <a:lnTo>
                      <a:pt x="2630" y="41620"/>
                    </a:lnTo>
                    <a:lnTo>
                      <a:pt x="2630" y="41040"/>
                    </a:lnTo>
                    <a:lnTo>
                      <a:pt x="2688" y="40905"/>
                    </a:lnTo>
                    <a:lnTo>
                      <a:pt x="2726" y="40827"/>
                    </a:lnTo>
                    <a:lnTo>
                      <a:pt x="2726" y="40750"/>
                    </a:lnTo>
                    <a:lnTo>
                      <a:pt x="2804" y="39745"/>
                    </a:lnTo>
                    <a:lnTo>
                      <a:pt x="2842" y="38720"/>
                    </a:lnTo>
                    <a:lnTo>
                      <a:pt x="2881" y="36691"/>
                    </a:lnTo>
                    <a:lnTo>
                      <a:pt x="2900" y="35685"/>
                    </a:lnTo>
                    <a:lnTo>
                      <a:pt x="2939" y="34680"/>
                    </a:lnTo>
                    <a:lnTo>
                      <a:pt x="2978" y="33656"/>
                    </a:lnTo>
                    <a:lnTo>
                      <a:pt x="3074" y="32650"/>
                    </a:lnTo>
                    <a:lnTo>
                      <a:pt x="3248" y="31394"/>
                    </a:lnTo>
                    <a:lnTo>
                      <a:pt x="3403" y="30118"/>
                    </a:lnTo>
                    <a:lnTo>
                      <a:pt x="3538" y="28861"/>
                    </a:lnTo>
                    <a:lnTo>
                      <a:pt x="3654" y="27586"/>
                    </a:lnTo>
                    <a:lnTo>
                      <a:pt x="3654" y="27489"/>
                    </a:lnTo>
                    <a:lnTo>
                      <a:pt x="3635" y="27412"/>
                    </a:lnTo>
                    <a:lnTo>
                      <a:pt x="3616" y="27334"/>
                    </a:lnTo>
                    <a:lnTo>
                      <a:pt x="3596" y="27257"/>
                    </a:lnTo>
                    <a:lnTo>
                      <a:pt x="3500" y="27141"/>
                    </a:lnTo>
                    <a:lnTo>
                      <a:pt x="3384" y="27044"/>
                    </a:lnTo>
                    <a:lnTo>
                      <a:pt x="3519" y="25169"/>
                    </a:lnTo>
                    <a:lnTo>
                      <a:pt x="3693" y="23294"/>
                    </a:lnTo>
                    <a:lnTo>
                      <a:pt x="3693" y="23178"/>
                    </a:lnTo>
                    <a:lnTo>
                      <a:pt x="3674" y="23062"/>
                    </a:lnTo>
                    <a:lnTo>
                      <a:pt x="3635" y="22985"/>
                    </a:lnTo>
                    <a:lnTo>
                      <a:pt x="3596" y="22888"/>
                    </a:lnTo>
                    <a:lnTo>
                      <a:pt x="3616" y="22791"/>
                    </a:lnTo>
                    <a:lnTo>
                      <a:pt x="3616" y="22656"/>
                    </a:lnTo>
                    <a:lnTo>
                      <a:pt x="3616" y="22057"/>
                    </a:lnTo>
                    <a:lnTo>
                      <a:pt x="3616" y="21458"/>
                    </a:lnTo>
                    <a:lnTo>
                      <a:pt x="3635" y="20858"/>
                    </a:lnTo>
                    <a:lnTo>
                      <a:pt x="3674" y="20259"/>
                    </a:lnTo>
                    <a:lnTo>
                      <a:pt x="3770" y="19061"/>
                    </a:lnTo>
                    <a:lnTo>
                      <a:pt x="3886" y="17881"/>
                    </a:lnTo>
                    <a:lnTo>
                      <a:pt x="4041" y="16683"/>
                    </a:lnTo>
                    <a:lnTo>
                      <a:pt x="4215" y="15504"/>
                    </a:lnTo>
                    <a:lnTo>
                      <a:pt x="4563" y="13126"/>
                    </a:lnTo>
                    <a:lnTo>
                      <a:pt x="4698" y="13068"/>
                    </a:lnTo>
                    <a:lnTo>
                      <a:pt x="4756" y="13010"/>
                    </a:lnTo>
                    <a:lnTo>
                      <a:pt x="4795" y="12971"/>
                    </a:lnTo>
                    <a:lnTo>
                      <a:pt x="4833" y="12894"/>
                    </a:lnTo>
                    <a:lnTo>
                      <a:pt x="4872" y="12836"/>
                    </a:lnTo>
                    <a:lnTo>
                      <a:pt x="4891" y="12739"/>
                    </a:lnTo>
                    <a:lnTo>
                      <a:pt x="4891" y="12643"/>
                    </a:lnTo>
                    <a:lnTo>
                      <a:pt x="4911" y="12217"/>
                    </a:lnTo>
                    <a:lnTo>
                      <a:pt x="4930" y="11792"/>
                    </a:lnTo>
                    <a:lnTo>
                      <a:pt x="4969" y="11367"/>
                    </a:lnTo>
                    <a:lnTo>
                      <a:pt x="5027" y="10941"/>
                    </a:lnTo>
                    <a:lnTo>
                      <a:pt x="5162" y="10091"/>
                    </a:lnTo>
                    <a:lnTo>
                      <a:pt x="5336" y="9240"/>
                    </a:lnTo>
                    <a:lnTo>
                      <a:pt x="5723" y="7578"/>
                    </a:lnTo>
                    <a:lnTo>
                      <a:pt x="5916" y="6727"/>
                    </a:lnTo>
                    <a:lnTo>
                      <a:pt x="6071" y="5896"/>
                    </a:lnTo>
                    <a:lnTo>
                      <a:pt x="6071" y="5780"/>
                    </a:lnTo>
                    <a:lnTo>
                      <a:pt x="6071" y="5683"/>
                    </a:lnTo>
                    <a:lnTo>
                      <a:pt x="6051" y="5606"/>
                    </a:lnTo>
                    <a:lnTo>
                      <a:pt x="6013" y="5529"/>
                    </a:lnTo>
                    <a:lnTo>
                      <a:pt x="5955" y="5451"/>
                    </a:lnTo>
                    <a:lnTo>
                      <a:pt x="5897" y="5393"/>
                    </a:lnTo>
                    <a:lnTo>
                      <a:pt x="5819" y="5355"/>
                    </a:lnTo>
                    <a:lnTo>
                      <a:pt x="5742" y="5316"/>
                    </a:lnTo>
                    <a:lnTo>
                      <a:pt x="5645" y="5277"/>
                    </a:lnTo>
                    <a:lnTo>
                      <a:pt x="5568" y="5258"/>
                    </a:lnTo>
                    <a:lnTo>
                      <a:pt x="5471" y="5258"/>
                    </a:lnTo>
                    <a:lnTo>
                      <a:pt x="5375" y="5277"/>
                    </a:lnTo>
                    <a:lnTo>
                      <a:pt x="5297" y="5297"/>
                    </a:lnTo>
                    <a:lnTo>
                      <a:pt x="5220" y="5335"/>
                    </a:lnTo>
                    <a:lnTo>
                      <a:pt x="5143" y="5374"/>
                    </a:lnTo>
                    <a:lnTo>
                      <a:pt x="5065" y="5451"/>
                    </a:lnTo>
                    <a:lnTo>
                      <a:pt x="5027" y="5200"/>
                    </a:lnTo>
                    <a:lnTo>
                      <a:pt x="5027" y="5200"/>
                    </a:lnTo>
                    <a:lnTo>
                      <a:pt x="5104" y="5239"/>
                    </a:lnTo>
                    <a:lnTo>
                      <a:pt x="5181" y="5258"/>
                    </a:lnTo>
                    <a:lnTo>
                      <a:pt x="5355" y="5258"/>
                    </a:lnTo>
                    <a:lnTo>
                      <a:pt x="5510" y="5219"/>
                    </a:lnTo>
                    <a:lnTo>
                      <a:pt x="5665" y="5123"/>
                    </a:lnTo>
                    <a:lnTo>
                      <a:pt x="5723" y="5065"/>
                    </a:lnTo>
                    <a:lnTo>
                      <a:pt x="5781" y="5007"/>
                    </a:lnTo>
                    <a:lnTo>
                      <a:pt x="5839" y="4929"/>
                    </a:lnTo>
                    <a:lnTo>
                      <a:pt x="5877" y="4852"/>
                    </a:lnTo>
                    <a:lnTo>
                      <a:pt x="5897" y="4755"/>
                    </a:lnTo>
                    <a:lnTo>
                      <a:pt x="5897" y="4659"/>
                    </a:lnTo>
                    <a:lnTo>
                      <a:pt x="5897" y="4562"/>
                    </a:lnTo>
                    <a:lnTo>
                      <a:pt x="5858" y="4466"/>
                    </a:lnTo>
                    <a:lnTo>
                      <a:pt x="5665" y="3886"/>
                    </a:lnTo>
                    <a:lnTo>
                      <a:pt x="5433" y="3325"/>
                    </a:lnTo>
                    <a:lnTo>
                      <a:pt x="5181" y="2784"/>
                    </a:lnTo>
                    <a:lnTo>
                      <a:pt x="4891" y="2223"/>
                    </a:lnTo>
                    <a:lnTo>
                      <a:pt x="4601" y="1701"/>
                    </a:lnTo>
                    <a:lnTo>
                      <a:pt x="4273" y="1179"/>
                    </a:lnTo>
                    <a:lnTo>
                      <a:pt x="3925" y="696"/>
                    </a:lnTo>
                    <a:lnTo>
                      <a:pt x="3558" y="213"/>
                    </a:lnTo>
                    <a:lnTo>
                      <a:pt x="3500" y="135"/>
                    </a:lnTo>
                    <a:lnTo>
                      <a:pt x="3422" y="97"/>
                    </a:lnTo>
                    <a:lnTo>
                      <a:pt x="3345" y="39"/>
                    </a:lnTo>
                    <a:lnTo>
                      <a:pt x="3268" y="19"/>
                    </a:lnTo>
                    <a:lnTo>
                      <a:pt x="3094" y="0"/>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965000" y="-1362400"/>
                <a:ext cx="158550" cy="844800"/>
              </a:xfrm>
              <a:custGeom>
                <a:avLst/>
                <a:gdLst/>
                <a:ahLst/>
                <a:cxnLst/>
                <a:rect l="l" t="t" r="r" b="b"/>
                <a:pathLst>
                  <a:path w="6342" h="33792" extrusionOk="0">
                    <a:moveTo>
                      <a:pt x="3944" y="10091"/>
                    </a:moveTo>
                    <a:lnTo>
                      <a:pt x="3867" y="11251"/>
                    </a:lnTo>
                    <a:lnTo>
                      <a:pt x="3789" y="12411"/>
                    </a:lnTo>
                    <a:lnTo>
                      <a:pt x="3847" y="11251"/>
                    </a:lnTo>
                    <a:lnTo>
                      <a:pt x="3944" y="10091"/>
                    </a:lnTo>
                    <a:close/>
                    <a:moveTo>
                      <a:pt x="1953" y="27605"/>
                    </a:moveTo>
                    <a:lnTo>
                      <a:pt x="1914" y="28746"/>
                    </a:lnTo>
                    <a:lnTo>
                      <a:pt x="1914" y="29074"/>
                    </a:lnTo>
                    <a:lnTo>
                      <a:pt x="1934" y="29422"/>
                    </a:lnTo>
                    <a:lnTo>
                      <a:pt x="1760" y="29422"/>
                    </a:lnTo>
                    <a:lnTo>
                      <a:pt x="1856" y="28514"/>
                    </a:lnTo>
                    <a:lnTo>
                      <a:pt x="1953" y="27605"/>
                    </a:lnTo>
                    <a:close/>
                    <a:moveTo>
                      <a:pt x="3905" y="0"/>
                    </a:moveTo>
                    <a:lnTo>
                      <a:pt x="3789" y="39"/>
                    </a:lnTo>
                    <a:lnTo>
                      <a:pt x="3693" y="78"/>
                    </a:lnTo>
                    <a:lnTo>
                      <a:pt x="3615" y="136"/>
                    </a:lnTo>
                    <a:lnTo>
                      <a:pt x="3557" y="213"/>
                    </a:lnTo>
                    <a:lnTo>
                      <a:pt x="3499" y="290"/>
                    </a:lnTo>
                    <a:lnTo>
                      <a:pt x="3441" y="367"/>
                    </a:lnTo>
                    <a:lnTo>
                      <a:pt x="3422" y="464"/>
                    </a:lnTo>
                    <a:lnTo>
                      <a:pt x="3403" y="561"/>
                    </a:lnTo>
                    <a:lnTo>
                      <a:pt x="3422" y="657"/>
                    </a:lnTo>
                    <a:lnTo>
                      <a:pt x="3635" y="1450"/>
                    </a:lnTo>
                    <a:lnTo>
                      <a:pt x="3731" y="1856"/>
                    </a:lnTo>
                    <a:lnTo>
                      <a:pt x="3751" y="2069"/>
                    </a:lnTo>
                    <a:lnTo>
                      <a:pt x="3770" y="2281"/>
                    </a:lnTo>
                    <a:lnTo>
                      <a:pt x="3673" y="2320"/>
                    </a:lnTo>
                    <a:lnTo>
                      <a:pt x="3596" y="2359"/>
                    </a:lnTo>
                    <a:lnTo>
                      <a:pt x="3519" y="2417"/>
                    </a:lnTo>
                    <a:lnTo>
                      <a:pt x="3441" y="2494"/>
                    </a:lnTo>
                    <a:lnTo>
                      <a:pt x="3403" y="2571"/>
                    </a:lnTo>
                    <a:lnTo>
                      <a:pt x="3364" y="2668"/>
                    </a:lnTo>
                    <a:lnTo>
                      <a:pt x="3325" y="2765"/>
                    </a:lnTo>
                    <a:lnTo>
                      <a:pt x="3325" y="2900"/>
                    </a:lnTo>
                    <a:lnTo>
                      <a:pt x="3345" y="3132"/>
                    </a:lnTo>
                    <a:lnTo>
                      <a:pt x="3190" y="3190"/>
                    </a:lnTo>
                    <a:lnTo>
                      <a:pt x="3132" y="3248"/>
                    </a:lnTo>
                    <a:lnTo>
                      <a:pt x="3074" y="3286"/>
                    </a:lnTo>
                    <a:lnTo>
                      <a:pt x="3035" y="3364"/>
                    </a:lnTo>
                    <a:lnTo>
                      <a:pt x="2997" y="3441"/>
                    </a:lnTo>
                    <a:lnTo>
                      <a:pt x="2977" y="3518"/>
                    </a:lnTo>
                    <a:lnTo>
                      <a:pt x="2958" y="3615"/>
                    </a:lnTo>
                    <a:lnTo>
                      <a:pt x="2919" y="4292"/>
                    </a:lnTo>
                    <a:lnTo>
                      <a:pt x="2881" y="4968"/>
                    </a:lnTo>
                    <a:lnTo>
                      <a:pt x="2804" y="5645"/>
                    </a:lnTo>
                    <a:lnTo>
                      <a:pt x="2726" y="6302"/>
                    </a:lnTo>
                    <a:lnTo>
                      <a:pt x="2630" y="6979"/>
                    </a:lnTo>
                    <a:lnTo>
                      <a:pt x="2514" y="7636"/>
                    </a:lnTo>
                    <a:lnTo>
                      <a:pt x="2378" y="8293"/>
                    </a:lnTo>
                    <a:lnTo>
                      <a:pt x="2204" y="8951"/>
                    </a:lnTo>
                    <a:lnTo>
                      <a:pt x="2185" y="9067"/>
                    </a:lnTo>
                    <a:lnTo>
                      <a:pt x="2185" y="9163"/>
                    </a:lnTo>
                    <a:lnTo>
                      <a:pt x="2204" y="9260"/>
                    </a:lnTo>
                    <a:lnTo>
                      <a:pt x="2243" y="9356"/>
                    </a:lnTo>
                    <a:lnTo>
                      <a:pt x="2301" y="9453"/>
                    </a:lnTo>
                    <a:lnTo>
                      <a:pt x="2359" y="9530"/>
                    </a:lnTo>
                    <a:lnTo>
                      <a:pt x="2436" y="9588"/>
                    </a:lnTo>
                    <a:lnTo>
                      <a:pt x="2514" y="9646"/>
                    </a:lnTo>
                    <a:lnTo>
                      <a:pt x="2456" y="10478"/>
                    </a:lnTo>
                    <a:lnTo>
                      <a:pt x="2417" y="11309"/>
                    </a:lnTo>
                    <a:lnTo>
                      <a:pt x="2069" y="12933"/>
                    </a:lnTo>
                    <a:lnTo>
                      <a:pt x="1914" y="13745"/>
                    </a:lnTo>
                    <a:lnTo>
                      <a:pt x="1779" y="14557"/>
                    </a:lnTo>
                    <a:lnTo>
                      <a:pt x="1644" y="15388"/>
                    </a:lnTo>
                    <a:lnTo>
                      <a:pt x="1528" y="16200"/>
                    </a:lnTo>
                    <a:lnTo>
                      <a:pt x="1431" y="17031"/>
                    </a:lnTo>
                    <a:lnTo>
                      <a:pt x="1373" y="17862"/>
                    </a:lnTo>
                    <a:lnTo>
                      <a:pt x="1257" y="19776"/>
                    </a:lnTo>
                    <a:lnTo>
                      <a:pt x="1160" y="21690"/>
                    </a:lnTo>
                    <a:lnTo>
                      <a:pt x="1064" y="23623"/>
                    </a:lnTo>
                    <a:lnTo>
                      <a:pt x="948" y="25537"/>
                    </a:lnTo>
                    <a:lnTo>
                      <a:pt x="793" y="27450"/>
                    </a:lnTo>
                    <a:lnTo>
                      <a:pt x="716" y="28398"/>
                    </a:lnTo>
                    <a:lnTo>
                      <a:pt x="600" y="29345"/>
                    </a:lnTo>
                    <a:lnTo>
                      <a:pt x="484" y="30292"/>
                    </a:lnTo>
                    <a:lnTo>
                      <a:pt x="348" y="31259"/>
                    </a:lnTo>
                    <a:lnTo>
                      <a:pt x="194" y="32206"/>
                    </a:lnTo>
                    <a:lnTo>
                      <a:pt x="20" y="33153"/>
                    </a:lnTo>
                    <a:lnTo>
                      <a:pt x="1" y="33250"/>
                    </a:lnTo>
                    <a:lnTo>
                      <a:pt x="20" y="33366"/>
                    </a:lnTo>
                    <a:lnTo>
                      <a:pt x="78" y="33482"/>
                    </a:lnTo>
                    <a:lnTo>
                      <a:pt x="136" y="33578"/>
                    </a:lnTo>
                    <a:lnTo>
                      <a:pt x="213" y="33656"/>
                    </a:lnTo>
                    <a:lnTo>
                      <a:pt x="310" y="33733"/>
                    </a:lnTo>
                    <a:lnTo>
                      <a:pt x="406" y="33772"/>
                    </a:lnTo>
                    <a:lnTo>
                      <a:pt x="522" y="33791"/>
                    </a:lnTo>
                    <a:lnTo>
                      <a:pt x="967" y="33772"/>
                    </a:lnTo>
                    <a:lnTo>
                      <a:pt x="1354" y="33752"/>
                    </a:lnTo>
                    <a:lnTo>
                      <a:pt x="1547" y="33714"/>
                    </a:lnTo>
                    <a:lnTo>
                      <a:pt x="1721" y="33675"/>
                    </a:lnTo>
                    <a:lnTo>
                      <a:pt x="1895" y="33617"/>
                    </a:lnTo>
                    <a:lnTo>
                      <a:pt x="2050" y="33559"/>
                    </a:lnTo>
                    <a:lnTo>
                      <a:pt x="2185" y="33482"/>
                    </a:lnTo>
                    <a:lnTo>
                      <a:pt x="2320" y="33385"/>
                    </a:lnTo>
                    <a:lnTo>
                      <a:pt x="2456" y="33269"/>
                    </a:lnTo>
                    <a:lnTo>
                      <a:pt x="2552" y="33134"/>
                    </a:lnTo>
                    <a:lnTo>
                      <a:pt x="2668" y="32999"/>
                    </a:lnTo>
                    <a:lnTo>
                      <a:pt x="2746" y="32805"/>
                    </a:lnTo>
                    <a:lnTo>
                      <a:pt x="2823" y="32612"/>
                    </a:lnTo>
                    <a:lnTo>
                      <a:pt x="2900" y="32380"/>
                    </a:lnTo>
                    <a:lnTo>
                      <a:pt x="2939" y="32129"/>
                    </a:lnTo>
                    <a:lnTo>
                      <a:pt x="2997" y="31877"/>
                    </a:lnTo>
                    <a:lnTo>
                      <a:pt x="3055" y="31355"/>
                    </a:lnTo>
                    <a:lnTo>
                      <a:pt x="3093" y="30795"/>
                    </a:lnTo>
                    <a:lnTo>
                      <a:pt x="3093" y="30234"/>
                    </a:lnTo>
                    <a:lnTo>
                      <a:pt x="3074" y="29132"/>
                    </a:lnTo>
                    <a:lnTo>
                      <a:pt x="3074" y="28591"/>
                    </a:lnTo>
                    <a:lnTo>
                      <a:pt x="3074" y="28069"/>
                    </a:lnTo>
                    <a:lnTo>
                      <a:pt x="3113" y="26871"/>
                    </a:lnTo>
                    <a:lnTo>
                      <a:pt x="3151" y="25672"/>
                    </a:lnTo>
                    <a:lnTo>
                      <a:pt x="3267" y="23275"/>
                    </a:lnTo>
                    <a:lnTo>
                      <a:pt x="3306" y="22676"/>
                    </a:lnTo>
                    <a:lnTo>
                      <a:pt x="3345" y="22076"/>
                    </a:lnTo>
                    <a:lnTo>
                      <a:pt x="3403" y="21477"/>
                    </a:lnTo>
                    <a:lnTo>
                      <a:pt x="3480" y="20878"/>
                    </a:lnTo>
                    <a:lnTo>
                      <a:pt x="3654" y="19718"/>
                    </a:lnTo>
                    <a:lnTo>
                      <a:pt x="3867" y="18558"/>
                    </a:lnTo>
                    <a:lnTo>
                      <a:pt x="4099" y="17398"/>
                    </a:lnTo>
                    <a:lnTo>
                      <a:pt x="4331" y="16219"/>
                    </a:lnTo>
                    <a:lnTo>
                      <a:pt x="4582" y="15059"/>
                    </a:lnTo>
                    <a:lnTo>
                      <a:pt x="4814" y="13880"/>
                    </a:lnTo>
                    <a:lnTo>
                      <a:pt x="4911" y="13300"/>
                    </a:lnTo>
                    <a:lnTo>
                      <a:pt x="4969" y="12720"/>
                    </a:lnTo>
                    <a:lnTo>
                      <a:pt x="5007" y="12140"/>
                    </a:lnTo>
                    <a:lnTo>
                      <a:pt x="5046" y="11560"/>
                    </a:lnTo>
                    <a:lnTo>
                      <a:pt x="5085" y="10381"/>
                    </a:lnTo>
                    <a:lnTo>
                      <a:pt x="5123" y="9202"/>
                    </a:lnTo>
                    <a:lnTo>
                      <a:pt x="5162" y="8622"/>
                    </a:lnTo>
                    <a:lnTo>
                      <a:pt x="5220" y="8042"/>
                    </a:lnTo>
                    <a:lnTo>
                      <a:pt x="5297" y="7462"/>
                    </a:lnTo>
                    <a:lnTo>
                      <a:pt x="5413" y="6901"/>
                    </a:lnTo>
                    <a:lnTo>
                      <a:pt x="5549" y="6321"/>
                    </a:lnTo>
                    <a:lnTo>
                      <a:pt x="5723" y="5780"/>
                    </a:lnTo>
                    <a:lnTo>
                      <a:pt x="5838" y="5510"/>
                    </a:lnTo>
                    <a:lnTo>
                      <a:pt x="5954" y="5239"/>
                    </a:lnTo>
                    <a:lnTo>
                      <a:pt x="6090" y="4968"/>
                    </a:lnTo>
                    <a:lnTo>
                      <a:pt x="6244" y="4698"/>
                    </a:lnTo>
                    <a:lnTo>
                      <a:pt x="6322" y="4524"/>
                    </a:lnTo>
                    <a:lnTo>
                      <a:pt x="6341" y="4446"/>
                    </a:lnTo>
                    <a:lnTo>
                      <a:pt x="6341" y="4350"/>
                    </a:lnTo>
                    <a:lnTo>
                      <a:pt x="6341" y="4253"/>
                    </a:lnTo>
                    <a:lnTo>
                      <a:pt x="6322" y="4176"/>
                    </a:lnTo>
                    <a:lnTo>
                      <a:pt x="6283" y="4079"/>
                    </a:lnTo>
                    <a:lnTo>
                      <a:pt x="6225" y="4002"/>
                    </a:lnTo>
                    <a:lnTo>
                      <a:pt x="6051" y="3770"/>
                    </a:lnTo>
                    <a:lnTo>
                      <a:pt x="5896" y="3538"/>
                    </a:lnTo>
                    <a:lnTo>
                      <a:pt x="5587" y="3055"/>
                    </a:lnTo>
                    <a:lnTo>
                      <a:pt x="5336" y="2552"/>
                    </a:lnTo>
                    <a:lnTo>
                      <a:pt x="5104" y="2049"/>
                    </a:lnTo>
                    <a:lnTo>
                      <a:pt x="5085" y="1740"/>
                    </a:lnTo>
                    <a:lnTo>
                      <a:pt x="5027" y="1431"/>
                    </a:lnTo>
                    <a:lnTo>
                      <a:pt x="4969" y="1160"/>
                    </a:lnTo>
                    <a:lnTo>
                      <a:pt x="4872" y="889"/>
                    </a:lnTo>
                    <a:lnTo>
                      <a:pt x="4775" y="657"/>
                    </a:lnTo>
                    <a:lnTo>
                      <a:pt x="4659" y="445"/>
                    </a:lnTo>
                    <a:lnTo>
                      <a:pt x="4505" y="252"/>
                    </a:lnTo>
                    <a:lnTo>
                      <a:pt x="4350" y="116"/>
                    </a:lnTo>
                    <a:lnTo>
                      <a:pt x="4292" y="78"/>
                    </a:lnTo>
                    <a:lnTo>
                      <a:pt x="4195" y="39"/>
                    </a:lnTo>
                    <a:lnTo>
                      <a:pt x="4060" y="0"/>
                    </a:lnTo>
                    <a:close/>
                  </a:path>
                </a:pathLst>
              </a:custGeom>
              <a:solidFill>
                <a:srgbClr val="F8C8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1144775" y="-1546525"/>
                <a:ext cx="120850" cy="1031825"/>
              </a:xfrm>
              <a:custGeom>
                <a:avLst/>
                <a:gdLst/>
                <a:ahLst/>
                <a:cxnLst/>
                <a:rect l="l" t="t" r="r" b="b"/>
                <a:pathLst>
                  <a:path w="4834" h="41273" extrusionOk="0">
                    <a:moveTo>
                      <a:pt x="2610" y="2300"/>
                    </a:moveTo>
                    <a:lnTo>
                      <a:pt x="2920" y="2784"/>
                    </a:lnTo>
                    <a:lnTo>
                      <a:pt x="2842" y="2784"/>
                    </a:lnTo>
                    <a:lnTo>
                      <a:pt x="2765" y="2803"/>
                    </a:lnTo>
                    <a:lnTo>
                      <a:pt x="2668" y="2861"/>
                    </a:lnTo>
                    <a:lnTo>
                      <a:pt x="2572" y="2938"/>
                    </a:lnTo>
                    <a:lnTo>
                      <a:pt x="2572" y="2938"/>
                    </a:lnTo>
                    <a:lnTo>
                      <a:pt x="2610" y="2300"/>
                    </a:lnTo>
                    <a:close/>
                    <a:moveTo>
                      <a:pt x="2108" y="0"/>
                    </a:moveTo>
                    <a:lnTo>
                      <a:pt x="2011" y="19"/>
                    </a:lnTo>
                    <a:lnTo>
                      <a:pt x="1934" y="58"/>
                    </a:lnTo>
                    <a:lnTo>
                      <a:pt x="1856" y="97"/>
                    </a:lnTo>
                    <a:lnTo>
                      <a:pt x="1798" y="155"/>
                    </a:lnTo>
                    <a:lnTo>
                      <a:pt x="1721" y="232"/>
                    </a:lnTo>
                    <a:lnTo>
                      <a:pt x="1682" y="309"/>
                    </a:lnTo>
                    <a:lnTo>
                      <a:pt x="1644" y="406"/>
                    </a:lnTo>
                    <a:lnTo>
                      <a:pt x="1605" y="503"/>
                    </a:lnTo>
                    <a:lnTo>
                      <a:pt x="1528" y="1005"/>
                    </a:lnTo>
                    <a:lnTo>
                      <a:pt x="1508" y="1489"/>
                    </a:lnTo>
                    <a:lnTo>
                      <a:pt x="1470" y="2494"/>
                    </a:lnTo>
                    <a:lnTo>
                      <a:pt x="1450" y="2996"/>
                    </a:lnTo>
                    <a:lnTo>
                      <a:pt x="1393" y="3499"/>
                    </a:lnTo>
                    <a:lnTo>
                      <a:pt x="1354" y="3750"/>
                    </a:lnTo>
                    <a:lnTo>
                      <a:pt x="1315" y="3982"/>
                    </a:lnTo>
                    <a:lnTo>
                      <a:pt x="1238" y="4234"/>
                    </a:lnTo>
                    <a:lnTo>
                      <a:pt x="1161" y="4466"/>
                    </a:lnTo>
                    <a:lnTo>
                      <a:pt x="1122" y="4582"/>
                    </a:lnTo>
                    <a:lnTo>
                      <a:pt x="1122" y="4697"/>
                    </a:lnTo>
                    <a:lnTo>
                      <a:pt x="1141" y="4794"/>
                    </a:lnTo>
                    <a:lnTo>
                      <a:pt x="1161" y="4891"/>
                    </a:lnTo>
                    <a:lnTo>
                      <a:pt x="1219" y="4987"/>
                    </a:lnTo>
                    <a:lnTo>
                      <a:pt x="1277" y="5045"/>
                    </a:lnTo>
                    <a:lnTo>
                      <a:pt x="1354" y="5123"/>
                    </a:lnTo>
                    <a:lnTo>
                      <a:pt x="1431" y="5161"/>
                    </a:lnTo>
                    <a:lnTo>
                      <a:pt x="1528" y="5200"/>
                    </a:lnTo>
                    <a:lnTo>
                      <a:pt x="1624" y="5239"/>
                    </a:lnTo>
                    <a:lnTo>
                      <a:pt x="1818" y="5239"/>
                    </a:lnTo>
                    <a:lnTo>
                      <a:pt x="1914" y="5219"/>
                    </a:lnTo>
                    <a:lnTo>
                      <a:pt x="2011" y="5181"/>
                    </a:lnTo>
                    <a:lnTo>
                      <a:pt x="2088" y="5103"/>
                    </a:lnTo>
                    <a:lnTo>
                      <a:pt x="2146" y="5026"/>
                    </a:lnTo>
                    <a:lnTo>
                      <a:pt x="2166" y="5103"/>
                    </a:lnTo>
                    <a:lnTo>
                      <a:pt x="2204" y="5239"/>
                    </a:lnTo>
                    <a:lnTo>
                      <a:pt x="2262" y="5355"/>
                    </a:lnTo>
                    <a:lnTo>
                      <a:pt x="2359" y="5451"/>
                    </a:lnTo>
                    <a:lnTo>
                      <a:pt x="2456" y="5529"/>
                    </a:lnTo>
                    <a:lnTo>
                      <a:pt x="2572" y="5587"/>
                    </a:lnTo>
                    <a:lnTo>
                      <a:pt x="2707" y="5606"/>
                    </a:lnTo>
                    <a:lnTo>
                      <a:pt x="2823" y="5606"/>
                    </a:lnTo>
                    <a:lnTo>
                      <a:pt x="2958" y="5548"/>
                    </a:lnTo>
                    <a:lnTo>
                      <a:pt x="3171" y="5490"/>
                    </a:lnTo>
                    <a:lnTo>
                      <a:pt x="3152" y="5567"/>
                    </a:lnTo>
                    <a:lnTo>
                      <a:pt x="3094" y="6708"/>
                    </a:lnTo>
                    <a:lnTo>
                      <a:pt x="3036" y="7848"/>
                    </a:lnTo>
                    <a:lnTo>
                      <a:pt x="2842" y="8738"/>
                    </a:lnTo>
                    <a:lnTo>
                      <a:pt x="2688" y="9627"/>
                    </a:lnTo>
                    <a:lnTo>
                      <a:pt x="2610" y="10072"/>
                    </a:lnTo>
                    <a:lnTo>
                      <a:pt x="2572" y="10516"/>
                    </a:lnTo>
                    <a:lnTo>
                      <a:pt x="2533" y="10961"/>
                    </a:lnTo>
                    <a:lnTo>
                      <a:pt x="2514" y="11425"/>
                    </a:lnTo>
                    <a:lnTo>
                      <a:pt x="2514" y="11541"/>
                    </a:lnTo>
                    <a:lnTo>
                      <a:pt x="2552" y="11657"/>
                    </a:lnTo>
                    <a:lnTo>
                      <a:pt x="2610" y="11753"/>
                    </a:lnTo>
                    <a:lnTo>
                      <a:pt x="2668" y="11850"/>
                    </a:lnTo>
                    <a:lnTo>
                      <a:pt x="2630" y="11889"/>
                    </a:lnTo>
                    <a:lnTo>
                      <a:pt x="2572" y="11947"/>
                    </a:lnTo>
                    <a:lnTo>
                      <a:pt x="2533" y="12024"/>
                    </a:lnTo>
                    <a:lnTo>
                      <a:pt x="2494" y="12101"/>
                    </a:lnTo>
                    <a:lnTo>
                      <a:pt x="2359" y="12565"/>
                    </a:lnTo>
                    <a:lnTo>
                      <a:pt x="2243" y="13010"/>
                    </a:lnTo>
                    <a:lnTo>
                      <a:pt x="2146" y="13455"/>
                    </a:lnTo>
                    <a:lnTo>
                      <a:pt x="2050" y="13918"/>
                    </a:lnTo>
                    <a:lnTo>
                      <a:pt x="1972" y="14363"/>
                    </a:lnTo>
                    <a:lnTo>
                      <a:pt x="1895" y="14827"/>
                    </a:lnTo>
                    <a:lnTo>
                      <a:pt x="1798" y="15755"/>
                    </a:lnTo>
                    <a:lnTo>
                      <a:pt x="1721" y="16663"/>
                    </a:lnTo>
                    <a:lnTo>
                      <a:pt x="1702" y="17591"/>
                    </a:lnTo>
                    <a:lnTo>
                      <a:pt x="1682" y="18519"/>
                    </a:lnTo>
                    <a:lnTo>
                      <a:pt x="1682" y="19447"/>
                    </a:lnTo>
                    <a:lnTo>
                      <a:pt x="1682" y="19467"/>
                    </a:lnTo>
                    <a:lnTo>
                      <a:pt x="1682" y="19544"/>
                    </a:lnTo>
                    <a:lnTo>
                      <a:pt x="1605" y="19660"/>
                    </a:lnTo>
                    <a:lnTo>
                      <a:pt x="1566" y="19795"/>
                    </a:lnTo>
                    <a:lnTo>
                      <a:pt x="1450" y="20646"/>
                    </a:lnTo>
                    <a:lnTo>
                      <a:pt x="1373" y="21496"/>
                    </a:lnTo>
                    <a:lnTo>
                      <a:pt x="1296" y="22347"/>
                    </a:lnTo>
                    <a:lnTo>
                      <a:pt x="1238" y="23197"/>
                    </a:lnTo>
                    <a:lnTo>
                      <a:pt x="1141" y="24899"/>
                    </a:lnTo>
                    <a:lnTo>
                      <a:pt x="1083" y="25749"/>
                    </a:lnTo>
                    <a:lnTo>
                      <a:pt x="1006" y="26600"/>
                    </a:lnTo>
                    <a:lnTo>
                      <a:pt x="909" y="26658"/>
                    </a:lnTo>
                    <a:lnTo>
                      <a:pt x="851" y="26754"/>
                    </a:lnTo>
                    <a:lnTo>
                      <a:pt x="793" y="26870"/>
                    </a:lnTo>
                    <a:lnTo>
                      <a:pt x="774" y="27006"/>
                    </a:lnTo>
                    <a:lnTo>
                      <a:pt x="774" y="27682"/>
                    </a:lnTo>
                    <a:lnTo>
                      <a:pt x="755" y="28340"/>
                    </a:lnTo>
                    <a:lnTo>
                      <a:pt x="697" y="28668"/>
                    </a:lnTo>
                    <a:lnTo>
                      <a:pt x="677" y="28765"/>
                    </a:lnTo>
                    <a:lnTo>
                      <a:pt x="677" y="28842"/>
                    </a:lnTo>
                    <a:lnTo>
                      <a:pt x="735" y="28977"/>
                    </a:lnTo>
                    <a:lnTo>
                      <a:pt x="716" y="29229"/>
                    </a:lnTo>
                    <a:lnTo>
                      <a:pt x="407" y="31626"/>
                    </a:lnTo>
                    <a:lnTo>
                      <a:pt x="271" y="32824"/>
                    </a:lnTo>
                    <a:lnTo>
                      <a:pt x="136" y="34023"/>
                    </a:lnTo>
                    <a:lnTo>
                      <a:pt x="136" y="34139"/>
                    </a:lnTo>
                    <a:lnTo>
                      <a:pt x="155" y="34236"/>
                    </a:lnTo>
                    <a:lnTo>
                      <a:pt x="175" y="34313"/>
                    </a:lnTo>
                    <a:lnTo>
                      <a:pt x="233" y="34390"/>
                    </a:lnTo>
                    <a:lnTo>
                      <a:pt x="97" y="35434"/>
                    </a:lnTo>
                    <a:lnTo>
                      <a:pt x="78" y="35531"/>
                    </a:lnTo>
                    <a:lnTo>
                      <a:pt x="97" y="35608"/>
                    </a:lnTo>
                    <a:lnTo>
                      <a:pt x="117" y="35685"/>
                    </a:lnTo>
                    <a:lnTo>
                      <a:pt x="136" y="35763"/>
                    </a:lnTo>
                    <a:lnTo>
                      <a:pt x="233" y="35879"/>
                    </a:lnTo>
                    <a:lnTo>
                      <a:pt x="329" y="35956"/>
                    </a:lnTo>
                    <a:lnTo>
                      <a:pt x="291" y="36729"/>
                    </a:lnTo>
                    <a:lnTo>
                      <a:pt x="175" y="37676"/>
                    </a:lnTo>
                    <a:lnTo>
                      <a:pt x="97" y="38643"/>
                    </a:lnTo>
                    <a:lnTo>
                      <a:pt x="20" y="39590"/>
                    </a:lnTo>
                    <a:lnTo>
                      <a:pt x="1" y="40074"/>
                    </a:lnTo>
                    <a:lnTo>
                      <a:pt x="1" y="40557"/>
                    </a:lnTo>
                    <a:lnTo>
                      <a:pt x="1" y="40673"/>
                    </a:lnTo>
                    <a:lnTo>
                      <a:pt x="39" y="40789"/>
                    </a:lnTo>
                    <a:lnTo>
                      <a:pt x="78" y="40885"/>
                    </a:lnTo>
                    <a:lnTo>
                      <a:pt x="136" y="40982"/>
                    </a:lnTo>
                    <a:lnTo>
                      <a:pt x="194" y="41059"/>
                    </a:lnTo>
                    <a:lnTo>
                      <a:pt x="291" y="41117"/>
                    </a:lnTo>
                    <a:lnTo>
                      <a:pt x="387" y="41175"/>
                    </a:lnTo>
                    <a:lnTo>
                      <a:pt x="503" y="41195"/>
                    </a:lnTo>
                    <a:lnTo>
                      <a:pt x="851" y="41253"/>
                    </a:lnTo>
                    <a:lnTo>
                      <a:pt x="1199" y="41272"/>
                    </a:lnTo>
                    <a:lnTo>
                      <a:pt x="1895" y="41272"/>
                    </a:lnTo>
                    <a:lnTo>
                      <a:pt x="1992" y="41253"/>
                    </a:lnTo>
                    <a:lnTo>
                      <a:pt x="2088" y="41214"/>
                    </a:lnTo>
                    <a:lnTo>
                      <a:pt x="2166" y="41156"/>
                    </a:lnTo>
                    <a:lnTo>
                      <a:pt x="2243" y="41098"/>
                    </a:lnTo>
                    <a:lnTo>
                      <a:pt x="2301" y="41021"/>
                    </a:lnTo>
                    <a:lnTo>
                      <a:pt x="2340" y="40943"/>
                    </a:lnTo>
                    <a:lnTo>
                      <a:pt x="2378" y="40847"/>
                    </a:lnTo>
                    <a:lnTo>
                      <a:pt x="2398" y="40769"/>
                    </a:lnTo>
                    <a:lnTo>
                      <a:pt x="2436" y="40035"/>
                    </a:lnTo>
                    <a:lnTo>
                      <a:pt x="2533" y="39900"/>
                    </a:lnTo>
                    <a:lnTo>
                      <a:pt x="2552" y="39822"/>
                    </a:lnTo>
                    <a:lnTo>
                      <a:pt x="2572" y="39745"/>
                    </a:lnTo>
                    <a:lnTo>
                      <a:pt x="2823" y="38276"/>
                    </a:lnTo>
                    <a:lnTo>
                      <a:pt x="2939" y="37541"/>
                    </a:lnTo>
                    <a:lnTo>
                      <a:pt x="3055" y="36807"/>
                    </a:lnTo>
                    <a:lnTo>
                      <a:pt x="3132" y="36053"/>
                    </a:lnTo>
                    <a:lnTo>
                      <a:pt x="3171" y="35318"/>
                    </a:lnTo>
                    <a:lnTo>
                      <a:pt x="3190" y="34583"/>
                    </a:lnTo>
                    <a:lnTo>
                      <a:pt x="3171" y="34197"/>
                    </a:lnTo>
                    <a:lnTo>
                      <a:pt x="3152" y="33830"/>
                    </a:lnTo>
                    <a:lnTo>
                      <a:pt x="3132" y="33694"/>
                    </a:lnTo>
                    <a:lnTo>
                      <a:pt x="3074" y="33578"/>
                    </a:lnTo>
                    <a:lnTo>
                      <a:pt x="3094" y="33482"/>
                    </a:lnTo>
                    <a:lnTo>
                      <a:pt x="3074" y="33385"/>
                    </a:lnTo>
                    <a:lnTo>
                      <a:pt x="3055" y="33269"/>
                    </a:lnTo>
                    <a:lnTo>
                      <a:pt x="3036" y="33192"/>
                    </a:lnTo>
                    <a:lnTo>
                      <a:pt x="2978" y="33095"/>
                    </a:lnTo>
                    <a:lnTo>
                      <a:pt x="3094" y="32341"/>
                    </a:lnTo>
                    <a:lnTo>
                      <a:pt x="3094" y="32225"/>
                    </a:lnTo>
                    <a:lnTo>
                      <a:pt x="3074" y="32128"/>
                    </a:lnTo>
                    <a:lnTo>
                      <a:pt x="3055" y="32051"/>
                    </a:lnTo>
                    <a:lnTo>
                      <a:pt x="3016" y="31974"/>
                    </a:lnTo>
                    <a:lnTo>
                      <a:pt x="3171" y="30292"/>
                    </a:lnTo>
                    <a:lnTo>
                      <a:pt x="3345" y="28610"/>
                    </a:lnTo>
                    <a:lnTo>
                      <a:pt x="3500" y="26928"/>
                    </a:lnTo>
                    <a:lnTo>
                      <a:pt x="3635" y="25247"/>
                    </a:lnTo>
                    <a:lnTo>
                      <a:pt x="3635" y="25111"/>
                    </a:lnTo>
                    <a:lnTo>
                      <a:pt x="3616" y="24995"/>
                    </a:lnTo>
                    <a:lnTo>
                      <a:pt x="3635" y="24918"/>
                    </a:lnTo>
                    <a:lnTo>
                      <a:pt x="3654" y="24821"/>
                    </a:lnTo>
                    <a:lnTo>
                      <a:pt x="3732" y="24222"/>
                    </a:lnTo>
                    <a:lnTo>
                      <a:pt x="3790" y="23623"/>
                    </a:lnTo>
                    <a:lnTo>
                      <a:pt x="3886" y="22405"/>
                    </a:lnTo>
                    <a:lnTo>
                      <a:pt x="3944" y="21187"/>
                    </a:lnTo>
                    <a:lnTo>
                      <a:pt x="3983" y="19969"/>
                    </a:lnTo>
                    <a:lnTo>
                      <a:pt x="4041" y="17533"/>
                    </a:lnTo>
                    <a:lnTo>
                      <a:pt x="4099" y="16316"/>
                    </a:lnTo>
                    <a:lnTo>
                      <a:pt x="4176" y="15117"/>
                    </a:lnTo>
                    <a:lnTo>
                      <a:pt x="4157" y="14943"/>
                    </a:lnTo>
                    <a:lnTo>
                      <a:pt x="4118" y="14808"/>
                    </a:lnTo>
                    <a:lnTo>
                      <a:pt x="4254" y="13918"/>
                    </a:lnTo>
                    <a:lnTo>
                      <a:pt x="4389" y="13049"/>
                    </a:lnTo>
                    <a:lnTo>
                      <a:pt x="4485" y="12159"/>
                    </a:lnTo>
                    <a:lnTo>
                      <a:pt x="4582" y="11270"/>
                    </a:lnTo>
                    <a:lnTo>
                      <a:pt x="4717" y="9472"/>
                    </a:lnTo>
                    <a:lnTo>
                      <a:pt x="4833" y="7674"/>
                    </a:lnTo>
                    <a:lnTo>
                      <a:pt x="4833" y="7559"/>
                    </a:lnTo>
                    <a:lnTo>
                      <a:pt x="4814" y="7443"/>
                    </a:lnTo>
                    <a:lnTo>
                      <a:pt x="4775" y="7346"/>
                    </a:lnTo>
                    <a:lnTo>
                      <a:pt x="4717" y="7269"/>
                    </a:lnTo>
                    <a:lnTo>
                      <a:pt x="4640" y="7211"/>
                    </a:lnTo>
                    <a:lnTo>
                      <a:pt x="4563" y="7153"/>
                    </a:lnTo>
                    <a:lnTo>
                      <a:pt x="4485" y="7095"/>
                    </a:lnTo>
                    <a:lnTo>
                      <a:pt x="4389" y="7075"/>
                    </a:lnTo>
                    <a:lnTo>
                      <a:pt x="4524" y="6437"/>
                    </a:lnTo>
                    <a:lnTo>
                      <a:pt x="4640" y="5799"/>
                    </a:lnTo>
                    <a:lnTo>
                      <a:pt x="4659" y="5703"/>
                    </a:lnTo>
                    <a:lnTo>
                      <a:pt x="4659" y="5625"/>
                    </a:lnTo>
                    <a:lnTo>
                      <a:pt x="4640" y="5548"/>
                    </a:lnTo>
                    <a:lnTo>
                      <a:pt x="4621" y="5471"/>
                    </a:lnTo>
                    <a:lnTo>
                      <a:pt x="4582" y="5413"/>
                    </a:lnTo>
                    <a:lnTo>
                      <a:pt x="4524" y="5355"/>
                    </a:lnTo>
                    <a:lnTo>
                      <a:pt x="4408" y="5277"/>
                    </a:lnTo>
                    <a:lnTo>
                      <a:pt x="4485" y="5142"/>
                    </a:lnTo>
                    <a:lnTo>
                      <a:pt x="4524" y="5026"/>
                    </a:lnTo>
                    <a:lnTo>
                      <a:pt x="4524" y="4871"/>
                    </a:lnTo>
                    <a:lnTo>
                      <a:pt x="4505" y="4736"/>
                    </a:lnTo>
                    <a:lnTo>
                      <a:pt x="4601" y="4659"/>
                    </a:lnTo>
                    <a:lnTo>
                      <a:pt x="4659" y="4543"/>
                    </a:lnTo>
                    <a:lnTo>
                      <a:pt x="4698" y="4408"/>
                    </a:lnTo>
                    <a:lnTo>
                      <a:pt x="4698" y="4253"/>
                    </a:lnTo>
                    <a:lnTo>
                      <a:pt x="4640" y="3982"/>
                    </a:lnTo>
                    <a:lnTo>
                      <a:pt x="4582" y="3712"/>
                    </a:lnTo>
                    <a:lnTo>
                      <a:pt x="4505" y="3441"/>
                    </a:lnTo>
                    <a:lnTo>
                      <a:pt x="4408" y="3190"/>
                    </a:lnTo>
                    <a:lnTo>
                      <a:pt x="4292" y="2938"/>
                    </a:lnTo>
                    <a:lnTo>
                      <a:pt x="4157" y="2687"/>
                    </a:lnTo>
                    <a:lnTo>
                      <a:pt x="3886" y="2223"/>
                    </a:lnTo>
                    <a:lnTo>
                      <a:pt x="3596" y="1759"/>
                    </a:lnTo>
                    <a:lnTo>
                      <a:pt x="3287" y="1295"/>
                    </a:lnTo>
                    <a:lnTo>
                      <a:pt x="2978" y="812"/>
                    </a:lnTo>
                    <a:lnTo>
                      <a:pt x="2707" y="348"/>
                    </a:lnTo>
                    <a:lnTo>
                      <a:pt x="2649" y="251"/>
                    </a:lnTo>
                    <a:lnTo>
                      <a:pt x="2591" y="174"/>
                    </a:lnTo>
                    <a:lnTo>
                      <a:pt x="2514" y="116"/>
                    </a:lnTo>
                    <a:lnTo>
                      <a:pt x="2436" y="58"/>
                    </a:lnTo>
                    <a:lnTo>
                      <a:pt x="2359" y="39"/>
                    </a:lnTo>
                    <a:lnTo>
                      <a:pt x="2282" y="19"/>
                    </a:lnTo>
                    <a:lnTo>
                      <a:pt x="21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1348250" y="-1397675"/>
                <a:ext cx="121325" cy="904225"/>
              </a:xfrm>
              <a:custGeom>
                <a:avLst/>
                <a:gdLst/>
                <a:ahLst/>
                <a:cxnLst/>
                <a:rect l="l" t="t" r="r" b="b"/>
                <a:pathLst>
                  <a:path w="4853" h="36169" extrusionOk="0">
                    <a:moveTo>
                      <a:pt x="1295" y="34313"/>
                    </a:moveTo>
                    <a:lnTo>
                      <a:pt x="1353" y="34390"/>
                    </a:lnTo>
                    <a:lnTo>
                      <a:pt x="1431" y="34429"/>
                    </a:lnTo>
                    <a:lnTo>
                      <a:pt x="1585" y="34526"/>
                    </a:lnTo>
                    <a:lnTo>
                      <a:pt x="1740" y="34564"/>
                    </a:lnTo>
                    <a:lnTo>
                      <a:pt x="1914" y="34545"/>
                    </a:lnTo>
                    <a:lnTo>
                      <a:pt x="1952" y="34603"/>
                    </a:lnTo>
                    <a:lnTo>
                      <a:pt x="1972" y="34815"/>
                    </a:lnTo>
                    <a:lnTo>
                      <a:pt x="1759" y="34738"/>
                    </a:lnTo>
                    <a:lnTo>
                      <a:pt x="1585" y="34622"/>
                    </a:lnTo>
                    <a:lnTo>
                      <a:pt x="1489" y="34564"/>
                    </a:lnTo>
                    <a:lnTo>
                      <a:pt x="1431" y="34487"/>
                    </a:lnTo>
                    <a:lnTo>
                      <a:pt x="1353" y="34410"/>
                    </a:lnTo>
                    <a:lnTo>
                      <a:pt x="1295" y="34313"/>
                    </a:lnTo>
                    <a:close/>
                    <a:moveTo>
                      <a:pt x="3035" y="0"/>
                    </a:moveTo>
                    <a:lnTo>
                      <a:pt x="2958" y="19"/>
                    </a:lnTo>
                    <a:lnTo>
                      <a:pt x="2880" y="58"/>
                    </a:lnTo>
                    <a:lnTo>
                      <a:pt x="2803" y="97"/>
                    </a:lnTo>
                    <a:lnTo>
                      <a:pt x="2745" y="155"/>
                    </a:lnTo>
                    <a:lnTo>
                      <a:pt x="2687" y="232"/>
                    </a:lnTo>
                    <a:lnTo>
                      <a:pt x="2571" y="387"/>
                    </a:lnTo>
                    <a:lnTo>
                      <a:pt x="2513" y="580"/>
                    </a:lnTo>
                    <a:lnTo>
                      <a:pt x="2494" y="773"/>
                    </a:lnTo>
                    <a:lnTo>
                      <a:pt x="2474" y="986"/>
                    </a:lnTo>
                    <a:lnTo>
                      <a:pt x="2494" y="1411"/>
                    </a:lnTo>
                    <a:lnTo>
                      <a:pt x="2532" y="1817"/>
                    </a:lnTo>
                    <a:lnTo>
                      <a:pt x="2397" y="2339"/>
                    </a:lnTo>
                    <a:lnTo>
                      <a:pt x="2281" y="2861"/>
                    </a:lnTo>
                    <a:lnTo>
                      <a:pt x="2184" y="3383"/>
                    </a:lnTo>
                    <a:lnTo>
                      <a:pt x="2107" y="3924"/>
                    </a:lnTo>
                    <a:lnTo>
                      <a:pt x="1972" y="4987"/>
                    </a:lnTo>
                    <a:lnTo>
                      <a:pt x="1875" y="6051"/>
                    </a:lnTo>
                    <a:lnTo>
                      <a:pt x="1895" y="6186"/>
                    </a:lnTo>
                    <a:lnTo>
                      <a:pt x="1933" y="6302"/>
                    </a:lnTo>
                    <a:lnTo>
                      <a:pt x="1914" y="6592"/>
                    </a:lnTo>
                    <a:lnTo>
                      <a:pt x="1721" y="7443"/>
                    </a:lnTo>
                    <a:lnTo>
                      <a:pt x="1547" y="8293"/>
                    </a:lnTo>
                    <a:lnTo>
                      <a:pt x="1392" y="9163"/>
                    </a:lnTo>
                    <a:lnTo>
                      <a:pt x="1276" y="10014"/>
                    </a:lnTo>
                    <a:lnTo>
                      <a:pt x="1199" y="10864"/>
                    </a:lnTo>
                    <a:lnTo>
                      <a:pt x="1160" y="11289"/>
                    </a:lnTo>
                    <a:lnTo>
                      <a:pt x="1160" y="11715"/>
                    </a:lnTo>
                    <a:lnTo>
                      <a:pt x="1160" y="12140"/>
                    </a:lnTo>
                    <a:lnTo>
                      <a:pt x="1179" y="12546"/>
                    </a:lnTo>
                    <a:lnTo>
                      <a:pt x="1199" y="12971"/>
                    </a:lnTo>
                    <a:lnTo>
                      <a:pt x="1257" y="13377"/>
                    </a:lnTo>
                    <a:lnTo>
                      <a:pt x="1295" y="13493"/>
                    </a:lnTo>
                    <a:lnTo>
                      <a:pt x="1160" y="14788"/>
                    </a:lnTo>
                    <a:lnTo>
                      <a:pt x="1005" y="16064"/>
                    </a:lnTo>
                    <a:lnTo>
                      <a:pt x="986" y="16161"/>
                    </a:lnTo>
                    <a:lnTo>
                      <a:pt x="1005" y="16258"/>
                    </a:lnTo>
                    <a:lnTo>
                      <a:pt x="889" y="16953"/>
                    </a:lnTo>
                    <a:lnTo>
                      <a:pt x="851" y="17301"/>
                    </a:lnTo>
                    <a:lnTo>
                      <a:pt x="812" y="17649"/>
                    </a:lnTo>
                    <a:lnTo>
                      <a:pt x="812" y="17746"/>
                    </a:lnTo>
                    <a:lnTo>
                      <a:pt x="831" y="17823"/>
                    </a:lnTo>
                    <a:lnTo>
                      <a:pt x="851" y="17901"/>
                    </a:lnTo>
                    <a:lnTo>
                      <a:pt x="889" y="17978"/>
                    </a:lnTo>
                    <a:lnTo>
                      <a:pt x="754" y="18036"/>
                    </a:lnTo>
                    <a:lnTo>
                      <a:pt x="638" y="18152"/>
                    </a:lnTo>
                    <a:lnTo>
                      <a:pt x="599" y="18210"/>
                    </a:lnTo>
                    <a:lnTo>
                      <a:pt x="561" y="18268"/>
                    </a:lnTo>
                    <a:lnTo>
                      <a:pt x="522" y="18365"/>
                    </a:lnTo>
                    <a:lnTo>
                      <a:pt x="522" y="18442"/>
                    </a:lnTo>
                    <a:lnTo>
                      <a:pt x="483" y="18790"/>
                    </a:lnTo>
                    <a:lnTo>
                      <a:pt x="464" y="19138"/>
                    </a:lnTo>
                    <a:lnTo>
                      <a:pt x="464" y="19853"/>
                    </a:lnTo>
                    <a:lnTo>
                      <a:pt x="483" y="20549"/>
                    </a:lnTo>
                    <a:lnTo>
                      <a:pt x="503" y="21264"/>
                    </a:lnTo>
                    <a:lnTo>
                      <a:pt x="425" y="21632"/>
                    </a:lnTo>
                    <a:lnTo>
                      <a:pt x="367" y="22018"/>
                    </a:lnTo>
                    <a:lnTo>
                      <a:pt x="329" y="22386"/>
                    </a:lnTo>
                    <a:lnTo>
                      <a:pt x="309" y="22772"/>
                    </a:lnTo>
                    <a:lnTo>
                      <a:pt x="309" y="23159"/>
                    </a:lnTo>
                    <a:lnTo>
                      <a:pt x="329" y="23545"/>
                    </a:lnTo>
                    <a:lnTo>
                      <a:pt x="367" y="23913"/>
                    </a:lnTo>
                    <a:lnTo>
                      <a:pt x="425" y="24299"/>
                    </a:lnTo>
                    <a:lnTo>
                      <a:pt x="425" y="24415"/>
                    </a:lnTo>
                    <a:lnTo>
                      <a:pt x="406" y="24570"/>
                    </a:lnTo>
                    <a:lnTo>
                      <a:pt x="406" y="24744"/>
                    </a:lnTo>
                    <a:lnTo>
                      <a:pt x="329" y="25788"/>
                    </a:lnTo>
                    <a:lnTo>
                      <a:pt x="271" y="26851"/>
                    </a:lnTo>
                    <a:lnTo>
                      <a:pt x="232" y="27895"/>
                    </a:lnTo>
                    <a:lnTo>
                      <a:pt x="213" y="28958"/>
                    </a:lnTo>
                    <a:lnTo>
                      <a:pt x="116" y="29055"/>
                    </a:lnTo>
                    <a:lnTo>
                      <a:pt x="39" y="29171"/>
                    </a:lnTo>
                    <a:lnTo>
                      <a:pt x="19" y="29306"/>
                    </a:lnTo>
                    <a:lnTo>
                      <a:pt x="19" y="29461"/>
                    </a:lnTo>
                    <a:lnTo>
                      <a:pt x="77" y="29963"/>
                    </a:lnTo>
                    <a:lnTo>
                      <a:pt x="116" y="30466"/>
                    </a:lnTo>
                    <a:lnTo>
                      <a:pt x="155" y="30949"/>
                    </a:lnTo>
                    <a:lnTo>
                      <a:pt x="174" y="31452"/>
                    </a:lnTo>
                    <a:lnTo>
                      <a:pt x="135" y="31780"/>
                    </a:lnTo>
                    <a:lnTo>
                      <a:pt x="135" y="31858"/>
                    </a:lnTo>
                    <a:lnTo>
                      <a:pt x="97" y="32283"/>
                    </a:lnTo>
                    <a:lnTo>
                      <a:pt x="77" y="32728"/>
                    </a:lnTo>
                    <a:lnTo>
                      <a:pt x="39" y="33037"/>
                    </a:lnTo>
                    <a:lnTo>
                      <a:pt x="0" y="33346"/>
                    </a:lnTo>
                    <a:lnTo>
                      <a:pt x="0" y="33675"/>
                    </a:lnTo>
                    <a:lnTo>
                      <a:pt x="0" y="33984"/>
                    </a:lnTo>
                    <a:lnTo>
                      <a:pt x="58" y="34274"/>
                    </a:lnTo>
                    <a:lnTo>
                      <a:pt x="116" y="34545"/>
                    </a:lnTo>
                    <a:lnTo>
                      <a:pt x="193" y="34777"/>
                    </a:lnTo>
                    <a:lnTo>
                      <a:pt x="290" y="34989"/>
                    </a:lnTo>
                    <a:lnTo>
                      <a:pt x="406" y="35163"/>
                    </a:lnTo>
                    <a:lnTo>
                      <a:pt x="541" y="35318"/>
                    </a:lnTo>
                    <a:lnTo>
                      <a:pt x="677" y="35453"/>
                    </a:lnTo>
                    <a:lnTo>
                      <a:pt x="851" y="35569"/>
                    </a:lnTo>
                    <a:lnTo>
                      <a:pt x="1025" y="35685"/>
                    </a:lnTo>
                    <a:lnTo>
                      <a:pt x="1218" y="35763"/>
                    </a:lnTo>
                    <a:lnTo>
                      <a:pt x="1431" y="35840"/>
                    </a:lnTo>
                    <a:lnTo>
                      <a:pt x="1643" y="35917"/>
                    </a:lnTo>
                    <a:lnTo>
                      <a:pt x="2126" y="36033"/>
                    </a:lnTo>
                    <a:lnTo>
                      <a:pt x="2648" y="36169"/>
                    </a:lnTo>
                    <a:lnTo>
                      <a:pt x="2764" y="36169"/>
                    </a:lnTo>
                    <a:lnTo>
                      <a:pt x="2900" y="36149"/>
                    </a:lnTo>
                    <a:lnTo>
                      <a:pt x="3016" y="36091"/>
                    </a:lnTo>
                    <a:lnTo>
                      <a:pt x="3132" y="35995"/>
                    </a:lnTo>
                    <a:lnTo>
                      <a:pt x="3209" y="35879"/>
                    </a:lnTo>
                    <a:lnTo>
                      <a:pt x="3267" y="35763"/>
                    </a:lnTo>
                    <a:lnTo>
                      <a:pt x="3286" y="35647"/>
                    </a:lnTo>
                    <a:lnTo>
                      <a:pt x="3286" y="35511"/>
                    </a:lnTo>
                    <a:lnTo>
                      <a:pt x="3209" y="35221"/>
                    </a:lnTo>
                    <a:lnTo>
                      <a:pt x="3151" y="34912"/>
                    </a:lnTo>
                    <a:lnTo>
                      <a:pt x="3112" y="34622"/>
                    </a:lnTo>
                    <a:lnTo>
                      <a:pt x="3093" y="34313"/>
                    </a:lnTo>
                    <a:lnTo>
                      <a:pt x="3054" y="33714"/>
                    </a:lnTo>
                    <a:lnTo>
                      <a:pt x="3074" y="33114"/>
                    </a:lnTo>
                    <a:lnTo>
                      <a:pt x="3112" y="31896"/>
                    </a:lnTo>
                    <a:lnTo>
                      <a:pt x="3112" y="31297"/>
                    </a:lnTo>
                    <a:lnTo>
                      <a:pt x="3093" y="30679"/>
                    </a:lnTo>
                    <a:lnTo>
                      <a:pt x="3112" y="30601"/>
                    </a:lnTo>
                    <a:lnTo>
                      <a:pt x="3112" y="30485"/>
                    </a:lnTo>
                    <a:lnTo>
                      <a:pt x="3132" y="29983"/>
                    </a:lnTo>
                    <a:lnTo>
                      <a:pt x="3151" y="29499"/>
                    </a:lnTo>
                    <a:lnTo>
                      <a:pt x="3248" y="28494"/>
                    </a:lnTo>
                    <a:lnTo>
                      <a:pt x="3460" y="26503"/>
                    </a:lnTo>
                    <a:lnTo>
                      <a:pt x="3557" y="25517"/>
                    </a:lnTo>
                    <a:lnTo>
                      <a:pt x="3576" y="25034"/>
                    </a:lnTo>
                    <a:lnTo>
                      <a:pt x="3596" y="24531"/>
                    </a:lnTo>
                    <a:lnTo>
                      <a:pt x="3596" y="24029"/>
                    </a:lnTo>
                    <a:lnTo>
                      <a:pt x="3576" y="23526"/>
                    </a:lnTo>
                    <a:lnTo>
                      <a:pt x="3538" y="23043"/>
                    </a:lnTo>
                    <a:lnTo>
                      <a:pt x="3480" y="22540"/>
                    </a:lnTo>
                    <a:lnTo>
                      <a:pt x="3460" y="22463"/>
                    </a:lnTo>
                    <a:lnTo>
                      <a:pt x="3441" y="22386"/>
                    </a:lnTo>
                    <a:lnTo>
                      <a:pt x="3518" y="21651"/>
                    </a:lnTo>
                    <a:lnTo>
                      <a:pt x="3538" y="21284"/>
                    </a:lnTo>
                    <a:lnTo>
                      <a:pt x="3557" y="20916"/>
                    </a:lnTo>
                    <a:lnTo>
                      <a:pt x="3557" y="20858"/>
                    </a:lnTo>
                    <a:lnTo>
                      <a:pt x="3557" y="20704"/>
                    </a:lnTo>
                    <a:lnTo>
                      <a:pt x="3538" y="20568"/>
                    </a:lnTo>
                    <a:lnTo>
                      <a:pt x="3615" y="20472"/>
                    </a:lnTo>
                    <a:lnTo>
                      <a:pt x="3673" y="20375"/>
                    </a:lnTo>
                    <a:lnTo>
                      <a:pt x="3712" y="20259"/>
                    </a:lnTo>
                    <a:lnTo>
                      <a:pt x="3712" y="20104"/>
                    </a:lnTo>
                    <a:lnTo>
                      <a:pt x="3692" y="18945"/>
                    </a:lnTo>
                    <a:lnTo>
                      <a:pt x="3673" y="17785"/>
                    </a:lnTo>
                    <a:lnTo>
                      <a:pt x="3654" y="16625"/>
                    </a:lnTo>
                    <a:lnTo>
                      <a:pt x="3673" y="15465"/>
                    </a:lnTo>
                    <a:lnTo>
                      <a:pt x="3692" y="14324"/>
                    </a:lnTo>
                    <a:lnTo>
                      <a:pt x="3731" y="13165"/>
                    </a:lnTo>
                    <a:lnTo>
                      <a:pt x="3789" y="12005"/>
                    </a:lnTo>
                    <a:lnTo>
                      <a:pt x="3847" y="10845"/>
                    </a:lnTo>
                    <a:lnTo>
                      <a:pt x="3847" y="10748"/>
                    </a:lnTo>
                    <a:lnTo>
                      <a:pt x="3847" y="10671"/>
                    </a:lnTo>
                    <a:lnTo>
                      <a:pt x="3789" y="10536"/>
                    </a:lnTo>
                    <a:lnTo>
                      <a:pt x="3924" y="10478"/>
                    </a:lnTo>
                    <a:lnTo>
                      <a:pt x="4002" y="10439"/>
                    </a:lnTo>
                    <a:lnTo>
                      <a:pt x="4040" y="10381"/>
                    </a:lnTo>
                    <a:lnTo>
                      <a:pt x="4098" y="10323"/>
                    </a:lnTo>
                    <a:lnTo>
                      <a:pt x="4118" y="10246"/>
                    </a:lnTo>
                    <a:lnTo>
                      <a:pt x="4137" y="10149"/>
                    </a:lnTo>
                    <a:lnTo>
                      <a:pt x="4156" y="10052"/>
                    </a:lnTo>
                    <a:lnTo>
                      <a:pt x="4176" y="8834"/>
                    </a:lnTo>
                    <a:lnTo>
                      <a:pt x="4195" y="7597"/>
                    </a:lnTo>
                    <a:lnTo>
                      <a:pt x="4234" y="6979"/>
                    </a:lnTo>
                    <a:lnTo>
                      <a:pt x="4272" y="6379"/>
                    </a:lnTo>
                    <a:lnTo>
                      <a:pt x="4330" y="5761"/>
                    </a:lnTo>
                    <a:lnTo>
                      <a:pt x="4408" y="5142"/>
                    </a:lnTo>
                    <a:lnTo>
                      <a:pt x="4446" y="4910"/>
                    </a:lnTo>
                    <a:lnTo>
                      <a:pt x="4524" y="4678"/>
                    </a:lnTo>
                    <a:lnTo>
                      <a:pt x="4678" y="4176"/>
                    </a:lnTo>
                    <a:lnTo>
                      <a:pt x="4756" y="3924"/>
                    </a:lnTo>
                    <a:lnTo>
                      <a:pt x="4813" y="3673"/>
                    </a:lnTo>
                    <a:lnTo>
                      <a:pt x="4852" y="3441"/>
                    </a:lnTo>
                    <a:lnTo>
                      <a:pt x="4852" y="3325"/>
                    </a:lnTo>
                    <a:lnTo>
                      <a:pt x="4852" y="3209"/>
                    </a:lnTo>
                    <a:lnTo>
                      <a:pt x="4813" y="3112"/>
                    </a:lnTo>
                    <a:lnTo>
                      <a:pt x="4775" y="3035"/>
                    </a:lnTo>
                    <a:lnTo>
                      <a:pt x="4678" y="2861"/>
                    </a:lnTo>
                    <a:lnTo>
                      <a:pt x="4427" y="2590"/>
                    </a:lnTo>
                    <a:lnTo>
                      <a:pt x="4330" y="2455"/>
                    </a:lnTo>
                    <a:lnTo>
                      <a:pt x="4234" y="2320"/>
                    </a:lnTo>
                    <a:lnTo>
                      <a:pt x="4156" y="2165"/>
                    </a:lnTo>
                    <a:lnTo>
                      <a:pt x="4079" y="2010"/>
                    </a:lnTo>
                    <a:lnTo>
                      <a:pt x="3963" y="1682"/>
                    </a:lnTo>
                    <a:lnTo>
                      <a:pt x="3866" y="1353"/>
                    </a:lnTo>
                    <a:lnTo>
                      <a:pt x="3905" y="1237"/>
                    </a:lnTo>
                    <a:lnTo>
                      <a:pt x="3944" y="1141"/>
                    </a:lnTo>
                    <a:lnTo>
                      <a:pt x="3944" y="1044"/>
                    </a:lnTo>
                    <a:lnTo>
                      <a:pt x="3944" y="967"/>
                    </a:lnTo>
                    <a:lnTo>
                      <a:pt x="3924" y="870"/>
                    </a:lnTo>
                    <a:lnTo>
                      <a:pt x="3886" y="793"/>
                    </a:lnTo>
                    <a:lnTo>
                      <a:pt x="3847" y="735"/>
                    </a:lnTo>
                    <a:lnTo>
                      <a:pt x="3731" y="599"/>
                    </a:lnTo>
                    <a:lnTo>
                      <a:pt x="3712" y="483"/>
                    </a:lnTo>
                    <a:lnTo>
                      <a:pt x="3692" y="406"/>
                    </a:lnTo>
                    <a:lnTo>
                      <a:pt x="3654" y="309"/>
                    </a:lnTo>
                    <a:lnTo>
                      <a:pt x="3615" y="251"/>
                    </a:lnTo>
                    <a:lnTo>
                      <a:pt x="3557" y="174"/>
                    </a:lnTo>
                    <a:lnTo>
                      <a:pt x="3422" y="77"/>
                    </a:lnTo>
                    <a:lnTo>
                      <a:pt x="3286" y="19"/>
                    </a:lnTo>
                    <a:lnTo>
                      <a:pt x="31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1555075" y="-1564900"/>
                <a:ext cx="137775" cy="1085950"/>
              </a:xfrm>
              <a:custGeom>
                <a:avLst/>
                <a:gdLst/>
                <a:ahLst/>
                <a:cxnLst/>
                <a:rect l="l" t="t" r="r" b="b"/>
                <a:pathLst>
                  <a:path w="5511" h="43438" extrusionOk="0">
                    <a:moveTo>
                      <a:pt x="3558" y="0"/>
                    </a:moveTo>
                    <a:lnTo>
                      <a:pt x="3461" y="20"/>
                    </a:lnTo>
                    <a:lnTo>
                      <a:pt x="3384" y="58"/>
                    </a:lnTo>
                    <a:lnTo>
                      <a:pt x="3306" y="97"/>
                    </a:lnTo>
                    <a:lnTo>
                      <a:pt x="3248" y="155"/>
                    </a:lnTo>
                    <a:lnTo>
                      <a:pt x="3190" y="213"/>
                    </a:lnTo>
                    <a:lnTo>
                      <a:pt x="3132" y="290"/>
                    </a:lnTo>
                    <a:lnTo>
                      <a:pt x="3094" y="387"/>
                    </a:lnTo>
                    <a:lnTo>
                      <a:pt x="3074" y="503"/>
                    </a:lnTo>
                    <a:lnTo>
                      <a:pt x="2978" y="1160"/>
                    </a:lnTo>
                    <a:lnTo>
                      <a:pt x="2920" y="1818"/>
                    </a:lnTo>
                    <a:lnTo>
                      <a:pt x="2881" y="2494"/>
                    </a:lnTo>
                    <a:lnTo>
                      <a:pt x="2881" y="3171"/>
                    </a:lnTo>
                    <a:lnTo>
                      <a:pt x="2862" y="3847"/>
                    </a:lnTo>
                    <a:lnTo>
                      <a:pt x="2862" y="4215"/>
                    </a:lnTo>
                    <a:lnTo>
                      <a:pt x="2881" y="4582"/>
                    </a:lnTo>
                    <a:lnTo>
                      <a:pt x="2823" y="4969"/>
                    </a:lnTo>
                    <a:lnTo>
                      <a:pt x="2707" y="5452"/>
                    </a:lnTo>
                    <a:lnTo>
                      <a:pt x="2610" y="5916"/>
                    </a:lnTo>
                    <a:lnTo>
                      <a:pt x="2552" y="6399"/>
                    </a:lnTo>
                    <a:lnTo>
                      <a:pt x="2514" y="6882"/>
                    </a:lnTo>
                    <a:lnTo>
                      <a:pt x="2378" y="7540"/>
                    </a:lnTo>
                    <a:lnTo>
                      <a:pt x="2263" y="8216"/>
                    </a:lnTo>
                    <a:lnTo>
                      <a:pt x="2166" y="8873"/>
                    </a:lnTo>
                    <a:lnTo>
                      <a:pt x="2069" y="9531"/>
                    </a:lnTo>
                    <a:lnTo>
                      <a:pt x="2011" y="10207"/>
                    </a:lnTo>
                    <a:lnTo>
                      <a:pt x="1973" y="10865"/>
                    </a:lnTo>
                    <a:lnTo>
                      <a:pt x="1934" y="11541"/>
                    </a:lnTo>
                    <a:lnTo>
                      <a:pt x="1953" y="12218"/>
                    </a:lnTo>
                    <a:lnTo>
                      <a:pt x="1934" y="12353"/>
                    </a:lnTo>
                    <a:lnTo>
                      <a:pt x="1953" y="12682"/>
                    </a:lnTo>
                    <a:lnTo>
                      <a:pt x="1953" y="13030"/>
                    </a:lnTo>
                    <a:lnTo>
                      <a:pt x="1876" y="13552"/>
                    </a:lnTo>
                    <a:lnTo>
                      <a:pt x="1799" y="14093"/>
                    </a:lnTo>
                    <a:lnTo>
                      <a:pt x="1702" y="15156"/>
                    </a:lnTo>
                    <a:lnTo>
                      <a:pt x="1625" y="16219"/>
                    </a:lnTo>
                    <a:lnTo>
                      <a:pt x="1567" y="17283"/>
                    </a:lnTo>
                    <a:lnTo>
                      <a:pt x="1451" y="18152"/>
                    </a:lnTo>
                    <a:lnTo>
                      <a:pt x="1335" y="19003"/>
                    </a:lnTo>
                    <a:lnTo>
                      <a:pt x="1238" y="19854"/>
                    </a:lnTo>
                    <a:lnTo>
                      <a:pt x="1180" y="20723"/>
                    </a:lnTo>
                    <a:lnTo>
                      <a:pt x="1180" y="20820"/>
                    </a:lnTo>
                    <a:lnTo>
                      <a:pt x="1199" y="20897"/>
                    </a:lnTo>
                    <a:lnTo>
                      <a:pt x="1219" y="20975"/>
                    </a:lnTo>
                    <a:lnTo>
                      <a:pt x="1257" y="21052"/>
                    </a:lnTo>
                    <a:lnTo>
                      <a:pt x="1335" y="21168"/>
                    </a:lnTo>
                    <a:lnTo>
                      <a:pt x="1451" y="21245"/>
                    </a:lnTo>
                    <a:lnTo>
                      <a:pt x="1354" y="21806"/>
                    </a:lnTo>
                    <a:lnTo>
                      <a:pt x="1277" y="22347"/>
                    </a:lnTo>
                    <a:lnTo>
                      <a:pt x="1219" y="22405"/>
                    </a:lnTo>
                    <a:lnTo>
                      <a:pt x="1180" y="22502"/>
                    </a:lnTo>
                    <a:lnTo>
                      <a:pt x="1141" y="22599"/>
                    </a:lnTo>
                    <a:lnTo>
                      <a:pt x="1122" y="22715"/>
                    </a:lnTo>
                    <a:lnTo>
                      <a:pt x="1083" y="23874"/>
                    </a:lnTo>
                    <a:lnTo>
                      <a:pt x="1006" y="24996"/>
                    </a:lnTo>
                    <a:lnTo>
                      <a:pt x="967" y="26117"/>
                    </a:lnTo>
                    <a:lnTo>
                      <a:pt x="871" y="27683"/>
                    </a:lnTo>
                    <a:lnTo>
                      <a:pt x="851" y="28456"/>
                    </a:lnTo>
                    <a:lnTo>
                      <a:pt x="851" y="29229"/>
                    </a:lnTo>
                    <a:lnTo>
                      <a:pt x="774" y="29693"/>
                    </a:lnTo>
                    <a:lnTo>
                      <a:pt x="697" y="30157"/>
                    </a:lnTo>
                    <a:lnTo>
                      <a:pt x="658" y="30621"/>
                    </a:lnTo>
                    <a:lnTo>
                      <a:pt x="619" y="31104"/>
                    </a:lnTo>
                    <a:lnTo>
                      <a:pt x="561" y="32032"/>
                    </a:lnTo>
                    <a:lnTo>
                      <a:pt x="542" y="32979"/>
                    </a:lnTo>
                    <a:lnTo>
                      <a:pt x="503" y="34855"/>
                    </a:lnTo>
                    <a:lnTo>
                      <a:pt x="484" y="35802"/>
                    </a:lnTo>
                    <a:lnTo>
                      <a:pt x="426" y="36749"/>
                    </a:lnTo>
                    <a:lnTo>
                      <a:pt x="426" y="36846"/>
                    </a:lnTo>
                    <a:lnTo>
                      <a:pt x="426" y="36942"/>
                    </a:lnTo>
                    <a:lnTo>
                      <a:pt x="445" y="37020"/>
                    </a:lnTo>
                    <a:lnTo>
                      <a:pt x="484" y="37097"/>
                    </a:lnTo>
                    <a:lnTo>
                      <a:pt x="368" y="38450"/>
                    </a:lnTo>
                    <a:lnTo>
                      <a:pt x="233" y="39784"/>
                    </a:lnTo>
                    <a:lnTo>
                      <a:pt x="97" y="41137"/>
                    </a:lnTo>
                    <a:lnTo>
                      <a:pt x="1" y="42490"/>
                    </a:lnTo>
                    <a:lnTo>
                      <a:pt x="1" y="42606"/>
                    </a:lnTo>
                    <a:lnTo>
                      <a:pt x="39" y="42722"/>
                    </a:lnTo>
                    <a:lnTo>
                      <a:pt x="78" y="42819"/>
                    </a:lnTo>
                    <a:lnTo>
                      <a:pt x="136" y="42916"/>
                    </a:lnTo>
                    <a:lnTo>
                      <a:pt x="213" y="42993"/>
                    </a:lnTo>
                    <a:lnTo>
                      <a:pt x="291" y="43051"/>
                    </a:lnTo>
                    <a:lnTo>
                      <a:pt x="387" y="43090"/>
                    </a:lnTo>
                    <a:lnTo>
                      <a:pt x="503" y="43128"/>
                    </a:lnTo>
                    <a:lnTo>
                      <a:pt x="987" y="43225"/>
                    </a:lnTo>
                    <a:lnTo>
                      <a:pt x="1470" y="43302"/>
                    </a:lnTo>
                    <a:lnTo>
                      <a:pt x="2456" y="43438"/>
                    </a:lnTo>
                    <a:lnTo>
                      <a:pt x="2572" y="43438"/>
                    </a:lnTo>
                    <a:lnTo>
                      <a:pt x="2668" y="43418"/>
                    </a:lnTo>
                    <a:lnTo>
                      <a:pt x="2784" y="43360"/>
                    </a:lnTo>
                    <a:lnTo>
                      <a:pt x="2881" y="43302"/>
                    </a:lnTo>
                    <a:lnTo>
                      <a:pt x="2958" y="43225"/>
                    </a:lnTo>
                    <a:lnTo>
                      <a:pt x="3016" y="43148"/>
                    </a:lnTo>
                    <a:lnTo>
                      <a:pt x="3074" y="43032"/>
                    </a:lnTo>
                    <a:lnTo>
                      <a:pt x="3094" y="42916"/>
                    </a:lnTo>
                    <a:lnTo>
                      <a:pt x="3210" y="41176"/>
                    </a:lnTo>
                    <a:lnTo>
                      <a:pt x="3326" y="39436"/>
                    </a:lnTo>
                    <a:lnTo>
                      <a:pt x="3384" y="37696"/>
                    </a:lnTo>
                    <a:lnTo>
                      <a:pt x="3403" y="35956"/>
                    </a:lnTo>
                    <a:lnTo>
                      <a:pt x="3384" y="35782"/>
                    </a:lnTo>
                    <a:lnTo>
                      <a:pt x="3326" y="35647"/>
                    </a:lnTo>
                    <a:lnTo>
                      <a:pt x="3248" y="35531"/>
                    </a:lnTo>
                    <a:lnTo>
                      <a:pt x="3132" y="35434"/>
                    </a:lnTo>
                    <a:lnTo>
                      <a:pt x="3248" y="34835"/>
                    </a:lnTo>
                    <a:lnTo>
                      <a:pt x="3364" y="34197"/>
                    </a:lnTo>
                    <a:lnTo>
                      <a:pt x="3442" y="33559"/>
                    </a:lnTo>
                    <a:lnTo>
                      <a:pt x="3480" y="32921"/>
                    </a:lnTo>
                    <a:lnTo>
                      <a:pt x="3480" y="32612"/>
                    </a:lnTo>
                    <a:lnTo>
                      <a:pt x="3480" y="32303"/>
                    </a:lnTo>
                    <a:lnTo>
                      <a:pt x="3442" y="31994"/>
                    </a:lnTo>
                    <a:lnTo>
                      <a:pt x="3403" y="31704"/>
                    </a:lnTo>
                    <a:lnTo>
                      <a:pt x="3345" y="31414"/>
                    </a:lnTo>
                    <a:lnTo>
                      <a:pt x="3268" y="31124"/>
                    </a:lnTo>
                    <a:lnTo>
                      <a:pt x="3171" y="30853"/>
                    </a:lnTo>
                    <a:lnTo>
                      <a:pt x="3055" y="30602"/>
                    </a:lnTo>
                    <a:lnTo>
                      <a:pt x="3094" y="30505"/>
                    </a:lnTo>
                    <a:lnTo>
                      <a:pt x="3113" y="30389"/>
                    </a:lnTo>
                    <a:lnTo>
                      <a:pt x="3306" y="28205"/>
                    </a:lnTo>
                    <a:lnTo>
                      <a:pt x="3384" y="27103"/>
                    </a:lnTo>
                    <a:lnTo>
                      <a:pt x="3442" y="26020"/>
                    </a:lnTo>
                    <a:lnTo>
                      <a:pt x="3480" y="24918"/>
                    </a:lnTo>
                    <a:lnTo>
                      <a:pt x="3500" y="23836"/>
                    </a:lnTo>
                    <a:lnTo>
                      <a:pt x="3480" y="22734"/>
                    </a:lnTo>
                    <a:lnTo>
                      <a:pt x="3442" y="21632"/>
                    </a:lnTo>
                    <a:lnTo>
                      <a:pt x="3500" y="21574"/>
                    </a:lnTo>
                    <a:lnTo>
                      <a:pt x="3558" y="21477"/>
                    </a:lnTo>
                    <a:lnTo>
                      <a:pt x="3596" y="21381"/>
                    </a:lnTo>
                    <a:lnTo>
                      <a:pt x="3616" y="21245"/>
                    </a:lnTo>
                    <a:lnTo>
                      <a:pt x="3616" y="20530"/>
                    </a:lnTo>
                    <a:lnTo>
                      <a:pt x="3635" y="19796"/>
                    </a:lnTo>
                    <a:lnTo>
                      <a:pt x="3712" y="18365"/>
                    </a:lnTo>
                    <a:lnTo>
                      <a:pt x="3809" y="16935"/>
                    </a:lnTo>
                    <a:lnTo>
                      <a:pt x="3964" y="15504"/>
                    </a:lnTo>
                    <a:lnTo>
                      <a:pt x="4118" y="14074"/>
                    </a:lnTo>
                    <a:lnTo>
                      <a:pt x="4312" y="12643"/>
                    </a:lnTo>
                    <a:lnTo>
                      <a:pt x="4698" y="9801"/>
                    </a:lnTo>
                    <a:lnTo>
                      <a:pt x="4698" y="9627"/>
                    </a:lnTo>
                    <a:lnTo>
                      <a:pt x="4660" y="9492"/>
                    </a:lnTo>
                    <a:lnTo>
                      <a:pt x="4602" y="9376"/>
                    </a:lnTo>
                    <a:lnTo>
                      <a:pt x="4505" y="9299"/>
                    </a:lnTo>
                    <a:lnTo>
                      <a:pt x="4602" y="8352"/>
                    </a:lnTo>
                    <a:lnTo>
                      <a:pt x="4698" y="7404"/>
                    </a:lnTo>
                    <a:lnTo>
                      <a:pt x="4718" y="7327"/>
                    </a:lnTo>
                    <a:lnTo>
                      <a:pt x="4737" y="7230"/>
                    </a:lnTo>
                    <a:lnTo>
                      <a:pt x="4795" y="6554"/>
                    </a:lnTo>
                    <a:lnTo>
                      <a:pt x="4834" y="6341"/>
                    </a:lnTo>
                    <a:lnTo>
                      <a:pt x="4950" y="5800"/>
                    </a:lnTo>
                    <a:lnTo>
                      <a:pt x="4969" y="5703"/>
                    </a:lnTo>
                    <a:lnTo>
                      <a:pt x="4950" y="5606"/>
                    </a:lnTo>
                    <a:lnTo>
                      <a:pt x="5027" y="5278"/>
                    </a:lnTo>
                    <a:lnTo>
                      <a:pt x="5162" y="4969"/>
                    </a:lnTo>
                    <a:lnTo>
                      <a:pt x="5317" y="4659"/>
                    </a:lnTo>
                    <a:lnTo>
                      <a:pt x="5355" y="4505"/>
                    </a:lnTo>
                    <a:lnTo>
                      <a:pt x="5375" y="4369"/>
                    </a:lnTo>
                    <a:lnTo>
                      <a:pt x="5336" y="4253"/>
                    </a:lnTo>
                    <a:lnTo>
                      <a:pt x="5278" y="4137"/>
                    </a:lnTo>
                    <a:lnTo>
                      <a:pt x="5278" y="4099"/>
                    </a:lnTo>
                    <a:lnTo>
                      <a:pt x="5355" y="4041"/>
                    </a:lnTo>
                    <a:lnTo>
                      <a:pt x="5413" y="3983"/>
                    </a:lnTo>
                    <a:lnTo>
                      <a:pt x="5452" y="3905"/>
                    </a:lnTo>
                    <a:lnTo>
                      <a:pt x="5491" y="3828"/>
                    </a:lnTo>
                    <a:lnTo>
                      <a:pt x="5510" y="3751"/>
                    </a:lnTo>
                    <a:lnTo>
                      <a:pt x="5510" y="3654"/>
                    </a:lnTo>
                    <a:lnTo>
                      <a:pt x="5491" y="3557"/>
                    </a:lnTo>
                    <a:lnTo>
                      <a:pt x="5433" y="3461"/>
                    </a:lnTo>
                    <a:lnTo>
                      <a:pt x="5259" y="3074"/>
                    </a:lnTo>
                    <a:lnTo>
                      <a:pt x="5104" y="2687"/>
                    </a:lnTo>
                    <a:lnTo>
                      <a:pt x="4814" y="1895"/>
                    </a:lnTo>
                    <a:lnTo>
                      <a:pt x="4524" y="1102"/>
                    </a:lnTo>
                    <a:lnTo>
                      <a:pt x="4350" y="716"/>
                    </a:lnTo>
                    <a:lnTo>
                      <a:pt x="4176" y="329"/>
                    </a:lnTo>
                    <a:lnTo>
                      <a:pt x="4118" y="252"/>
                    </a:lnTo>
                    <a:lnTo>
                      <a:pt x="4041" y="174"/>
                    </a:lnTo>
                    <a:lnTo>
                      <a:pt x="3983" y="116"/>
                    </a:lnTo>
                    <a:lnTo>
                      <a:pt x="3906" y="58"/>
                    </a:lnTo>
                    <a:lnTo>
                      <a:pt x="3809" y="20"/>
                    </a:lnTo>
                    <a:lnTo>
                      <a:pt x="37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1770625" y="-1369650"/>
                <a:ext cx="124700" cy="906175"/>
              </a:xfrm>
              <a:custGeom>
                <a:avLst/>
                <a:gdLst/>
                <a:ahLst/>
                <a:cxnLst/>
                <a:rect l="l" t="t" r="r" b="b"/>
                <a:pathLst>
                  <a:path w="4988" h="36247" extrusionOk="0">
                    <a:moveTo>
                      <a:pt x="3016" y="0"/>
                    </a:moveTo>
                    <a:lnTo>
                      <a:pt x="2919" y="20"/>
                    </a:lnTo>
                    <a:lnTo>
                      <a:pt x="2823" y="39"/>
                    </a:lnTo>
                    <a:lnTo>
                      <a:pt x="2745" y="97"/>
                    </a:lnTo>
                    <a:lnTo>
                      <a:pt x="2649" y="155"/>
                    </a:lnTo>
                    <a:lnTo>
                      <a:pt x="2571" y="232"/>
                    </a:lnTo>
                    <a:lnTo>
                      <a:pt x="2513" y="310"/>
                    </a:lnTo>
                    <a:lnTo>
                      <a:pt x="2475" y="406"/>
                    </a:lnTo>
                    <a:lnTo>
                      <a:pt x="2436" y="503"/>
                    </a:lnTo>
                    <a:lnTo>
                      <a:pt x="2417" y="599"/>
                    </a:lnTo>
                    <a:lnTo>
                      <a:pt x="2417" y="715"/>
                    </a:lnTo>
                    <a:lnTo>
                      <a:pt x="2455" y="831"/>
                    </a:lnTo>
                    <a:lnTo>
                      <a:pt x="2571" y="1121"/>
                    </a:lnTo>
                    <a:lnTo>
                      <a:pt x="2687" y="1411"/>
                    </a:lnTo>
                    <a:lnTo>
                      <a:pt x="2629" y="1469"/>
                    </a:lnTo>
                    <a:lnTo>
                      <a:pt x="2571" y="1566"/>
                    </a:lnTo>
                    <a:lnTo>
                      <a:pt x="2533" y="1643"/>
                    </a:lnTo>
                    <a:lnTo>
                      <a:pt x="2494" y="1759"/>
                    </a:lnTo>
                    <a:lnTo>
                      <a:pt x="2359" y="2649"/>
                    </a:lnTo>
                    <a:lnTo>
                      <a:pt x="2224" y="3519"/>
                    </a:lnTo>
                    <a:lnTo>
                      <a:pt x="1972" y="5297"/>
                    </a:lnTo>
                    <a:lnTo>
                      <a:pt x="1760" y="7075"/>
                    </a:lnTo>
                    <a:lnTo>
                      <a:pt x="1586" y="8873"/>
                    </a:lnTo>
                    <a:lnTo>
                      <a:pt x="1450" y="9279"/>
                    </a:lnTo>
                    <a:lnTo>
                      <a:pt x="1315" y="9724"/>
                    </a:lnTo>
                    <a:lnTo>
                      <a:pt x="1218" y="10149"/>
                    </a:lnTo>
                    <a:lnTo>
                      <a:pt x="1160" y="10594"/>
                    </a:lnTo>
                    <a:lnTo>
                      <a:pt x="1025" y="11116"/>
                    </a:lnTo>
                    <a:lnTo>
                      <a:pt x="909" y="11676"/>
                    </a:lnTo>
                    <a:lnTo>
                      <a:pt x="812" y="12218"/>
                    </a:lnTo>
                    <a:lnTo>
                      <a:pt x="716" y="12759"/>
                    </a:lnTo>
                    <a:lnTo>
                      <a:pt x="638" y="13319"/>
                    </a:lnTo>
                    <a:lnTo>
                      <a:pt x="561" y="13880"/>
                    </a:lnTo>
                    <a:lnTo>
                      <a:pt x="522" y="14441"/>
                    </a:lnTo>
                    <a:lnTo>
                      <a:pt x="484" y="15001"/>
                    </a:lnTo>
                    <a:lnTo>
                      <a:pt x="445" y="15562"/>
                    </a:lnTo>
                    <a:lnTo>
                      <a:pt x="445" y="16103"/>
                    </a:lnTo>
                    <a:lnTo>
                      <a:pt x="445" y="16664"/>
                    </a:lnTo>
                    <a:lnTo>
                      <a:pt x="464" y="17224"/>
                    </a:lnTo>
                    <a:lnTo>
                      <a:pt x="503" y="17766"/>
                    </a:lnTo>
                    <a:lnTo>
                      <a:pt x="542" y="18307"/>
                    </a:lnTo>
                    <a:lnTo>
                      <a:pt x="619" y="18848"/>
                    </a:lnTo>
                    <a:lnTo>
                      <a:pt x="696" y="19389"/>
                    </a:lnTo>
                    <a:lnTo>
                      <a:pt x="542" y="20453"/>
                    </a:lnTo>
                    <a:lnTo>
                      <a:pt x="426" y="21535"/>
                    </a:lnTo>
                    <a:lnTo>
                      <a:pt x="329" y="22618"/>
                    </a:lnTo>
                    <a:lnTo>
                      <a:pt x="271" y="23700"/>
                    </a:lnTo>
                    <a:lnTo>
                      <a:pt x="252" y="24783"/>
                    </a:lnTo>
                    <a:lnTo>
                      <a:pt x="232" y="25865"/>
                    </a:lnTo>
                    <a:lnTo>
                      <a:pt x="271" y="26929"/>
                    </a:lnTo>
                    <a:lnTo>
                      <a:pt x="310" y="28011"/>
                    </a:lnTo>
                    <a:lnTo>
                      <a:pt x="310" y="28707"/>
                    </a:lnTo>
                    <a:lnTo>
                      <a:pt x="290" y="29422"/>
                    </a:lnTo>
                    <a:lnTo>
                      <a:pt x="252" y="29500"/>
                    </a:lnTo>
                    <a:lnTo>
                      <a:pt x="232" y="29577"/>
                    </a:lnTo>
                    <a:lnTo>
                      <a:pt x="213" y="29674"/>
                    </a:lnTo>
                    <a:lnTo>
                      <a:pt x="232" y="29770"/>
                    </a:lnTo>
                    <a:lnTo>
                      <a:pt x="271" y="30060"/>
                    </a:lnTo>
                    <a:lnTo>
                      <a:pt x="213" y="31278"/>
                    </a:lnTo>
                    <a:lnTo>
                      <a:pt x="136" y="32496"/>
                    </a:lnTo>
                    <a:lnTo>
                      <a:pt x="0" y="34932"/>
                    </a:lnTo>
                    <a:lnTo>
                      <a:pt x="0" y="35028"/>
                    </a:lnTo>
                    <a:lnTo>
                      <a:pt x="0" y="35125"/>
                    </a:lnTo>
                    <a:lnTo>
                      <a:pt x="39" y="35222"/>
                    </a:lnTo>
                    <a:lnTo>
                      <a:pt x="78" y="35299"/>
                    </a:lnTo>
                    <a:lnTo>
                      <a:pt x="116" y="35376"/>
                    </a:lnTo>
                    <a:lnTo>
                      <a:pt x="194" y="35434"/>
                    </a:lnTo>
                    <a:lnTo>
                      <a:pt x="271" y="35492"/>
                    </a:lnTo>
                    <a:lnTo>
                      <a:pt x="348" y="35531"/>
                    </a:lnTo>
                    <a:lnTo>
                      <a:pt x="677" y="35647"/>
                    </a:lnTo>
                    <a:lnTo>
                      <a:pt x="1006" y="35744"/>
                    </a:lnTo>
                    <a:lnTo>
                      <a:pt x="1682" y="35918"/>
                    </a:lnTo>
                    <a:lnTo>
                      <a:pt x="2339" y="36072"/>
                    </a:lnTo>
                    <a:lnTo>
                      <a:pt x="3016" y="36227"/>
                    </a:lnTo>
                    <a:lnTo>
                      <a:pt x="3132" y="36246"/>
                    </a:lnTo>
                    <a:lnTo>
                      <a:pt x="3267" y="36246"/>
                    </a:lnTo>
                    <a:lnTo>
                      <a:pt x="3403" y="36227"/>
                    </a:lnTo>
                    <a:lnTo>
                      <a:pt x="3519" y="36188"/>
                    </a:lnTo>
                    <a:lnTo>
                      <a:pt x="3635" y="36111"/>
                    </a:lnTo>
                    <a:lnTo>
                      <a:pt x="3712" y="36014"/>
                    </a:lnTo>
                    <a:lnTo>
                      <a:pt x="3770" y="35898"/>
                    </a:lnTo>
                    <a:lnTo>
                      <a:pt x="3789" y="35763"/>
                    </a:lnTo>
                    <a:lnTo>
                      <a:pt x="3789" y="34448"/>
                    </a:lnTo>
                    <a:lnTo>
                      <a:pt x="3751" y="33153"/>
                    </a:lnTo>
                    <a:lnTo>
                      <a:pt x="3615" y="30543"/>
                    </a:lnTo>
                    <a:lnTo>
                      <a:pt x="3557" y="29229"/>
                    </a:lnTo>
                    <a:lnTo>
                      <a:pt x="3499" y="27934"/>
                    </a:lnTo>
                    <a:lnTo>
                      <a:pt x="3499" y="26619"/>
                    </a:lnTo>
                    <a:lnTo>
                      <a:pt x="3519" y="25981"/>
                    </a:lnTo>
                    <a:lnTo>
                      <a:pt x="3538" y="25324"/>
                    </a:lnTo>
                    <a:lnTo>
                      <a:pt x="3538" y="25227"/>
                    </a:lnTo>
                    <a:lnTo>
                      <a:pt x="3519" y="25131"/>
                    </a:lnTo>
                    <a:lnTo>
                      <a:pt x="3480" y="25034"/>
                    </a:lnTo>
                    <a:lnTo>
                      <a:pt x="3441" y="24957"/>
                    </a:lnTo>
                    <a:lnTo>
                      <a:pt x="3538" y="24435"/>
                    </a:lnTo>
                    <a:lnTo>
                      <a:pt x="3615" y="23894"/>
                    </a:lnTo>
                    <a:lnTo>
                      <a:pt x="3673" y="23352"/>
                    </a:lnTo>
                    <a:lnTo>
                      <a:pt x="3731" y="22811"/>
                    </a:lnTo>
                    <a:lnTo>
                      <a:pt x="3809" y="21748"/>
                    </a:lnTo>
                    <a:lnTo>
                      <a:pt x="3847" y="20665"/>
                    </a:lnTo>
                    <a:lnTo>
                      <a:pt x="3847" y="19583"/>
                    </a:lnTo>
                    <a:lnTo>
                      <a:pt x="3809" y="18500"/>
                    </a:lnTo>
                    <a:lnTo>
                      <a:pt x="3751" y="17418"/>
                    </a:lnTo>
                    <a:lnTo>
                      <a:pt x="3673" y="16335"/>
                    </a:lnTo>
                    <a:lnTo>
                      <a:pt x="3654" y="16200"/>
                    </a:lnTo>
                    <a:lnTo>
                      <a:pt x="3789" y="14267"/>
                    </a:lnTo>
                    <a:lnTo>
                      <a:pt x="3847" y="13300"/>
                    </a:lnTo>
                    <a:lnTo>
                      <a:pt x="3886" y="12334"/>
                    </a:lnTo>
                    <a:lnTo>
                      <a:pt x="3905" y="11367"/>
                    </a:lnTo>
                    <a:lnTo>
                      <a:pt x="3905" y="10400"/>
                    </a:lnTo>
                    <a:lnTo>
                      <a:pt x="3905" y="9434"/>
                    </a:lnTo>
                    <a:lnTo>
                      <a:pt x="3867" y="8467"/>
                    </a:lnTo>
                    <a:lnTo>
                      <a:pt x="4099" y="7249"/>
                    </a:lnTo>
                    <a:lnTo>
                      <a:pt x="4292" y="6012"/>
                    </a:lnTo>
                    <a:lnTo>
                      <a:pt x="4485" y="4794"/>
                    </a:lnTo>
                    <a:lnTo>
                      <a:pt x="4601" y="4176"/>
                    </a:lnTo>
                    <a:lnTo>
                      <a:pt x="4737" y="3576"/>
                    </a:lnTo>
                    <a:lnTo>
                      <a:pt x="4814" y="3499"/>
                    </a:lnTo>
                    <a:lnTo>
                      <a:pt x="4891" y="3422"/>
                    </a:lnTo>
                    <a:lnTo>
                      <a:pt x="4949" y="3325"/>
                    </a:lnTo>
                    <a:lnTo>
                      <a:pt x="4969" y="3209"/>
                    </a:lnTo>
                    <a:lnTo>
                      <a:pt x="4988" y="3113"/>
                    </a:lnTo>
                    <a:lnTo>
                      <a:pt x="4988" y="2997"/>
                    </a:lnTo>
                    <a:lnTo>
                      <a:pt x="4949" y="2881"/>
                    </a:lnTo>
                    <a:lnTo>
                      <a:pt x="4872" y="2765"/>
                    </a:lnTo>
                    <a:lnTo>
                      <a:pt x="4582" y="2378"/>
                    </a:lnTo>
                    <a:lnTo>
                      <a:pt x="4331" y="1972"/>
                    </a:lnTo>
                    <a:lnTo>
                      <a:pt x="4079" y="1585"/>
                    </a:lnTo>
                    <a:lnTo>
                      <a:pt x="3867" y="1160"/>
                    </a:lnTo>
                    <a:lnTo>
                      <a:pt x="3712" y="793"/>
                    </a:lnTo>
                    <a:lnTo>
                      <a:pt x="3538" y="406"/>
                    </a:lnTo>
                    <a:lnTo>
                      <a:pt x="3519" y="368"/>
                    </a:lnTo>
                    <a:lnTo>
                      <a:pt x="3441" y="252"/>
                    </a:lnTo>
                    <a:lnTo>
                      <a:pt x="3364" y="155"/>
                    </a:lnTo>
                    <a:lnTo>
                      <a:pt x="3287" y="78"/>
                    </a:lnTo>
                    <a:lnTo>
                      <a:pt x="3190" y="39"/>
                    </a:lnTo>
                    <a:lnTo>
                      <a:pt x="31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763475" y="-550025"/>
                <a:ext cx="1303900" cy="777150"/>
              </a:xfrm>
              <a:custGeom>
                <a:avLst/>
                <a:gdLst/>
                <a:ahLst/>
                <a:cxnLst/>
                <a:rect l="l" t="t" r="r" b="b"/>
                <a:pathLst>
                  <a:path w="52156" h="31086" extrusionOk="0">
                    <a:moveTo>
                      <a:pt x="600" y="1"/>
                    </a:moveTo>
                    <a:lnTo>
                      <a:pt x="522" y="40"/>
                    </a:lnTo>
                    <a:lnTo>
                      <a:pt x="445" y="78"/>
                    </a:lnTo>
                    <a:lnTo>
                      <a:pt x="368" y="136"/>
                    </a:lnTo>
                    <a:lnTo>
                      <a:pt x="310" y="194"/>
                    </a:lnTo>
                    <a:lnTo>
                      <a:pt x="271" y="272"/>
                    </a:lnTo>
                    <a:lnTo>
                      <a:pt x="232" y="349"/>
                    </a:lnTo>
                    <a:lnTo>
                      <a:pt x="194" y="446"/>
                    </a:lnTo>
                    <a:lnTo>
                      <a:pt x="194" y="523"/>
                    </a:lnTo>
                    <a:lnTo>
                      <a:pt x="194" y="620"/>
                    </a:lnTo>
                    <a:lnTo>
                      <a:pt x="213" y="716"/>
                    </a:lnTo>
                    <a:lnTo>
                      <a:pt x="232" y="793"/>
                    </a:lnTo>
                    <a:lnTo>
                      <a:pt x="271" y="890"/>
                    </a:lnTo>
                    <a:lnTo>
                      <a:pt x="329" y="967"/>
                    </a:lnTo>
                    <a:lnTo>
                      <a:pt x="406" y="1025"/>
                    </a:lnTo>
                    <a:lnTo>
                      <a:pt x="426" y="1045"/>
                    </a:lnTo>
                    <a:lnTo>
                      <a:pt x="329" y="1083"/>
                    </a:lnTo>
                    <a:lnTo>
                      <a:pt x="252" y="1141"/>
                    </a:lnTo>
                    <a:lnTo>
                      <a:pt x="174" y="1199"/>
                    </a:lnTo>
                    <a:lnTo>
                      <a:pt x="116" y="1277"/>
                    </a:lnTo>
                    <a:lnTo>
                      <a:pt x="58" y="1354"/>
                    </a:lnTo>
                    <a:lnTo>
                      <a:pt x="20" y="1451"/>
                    </a:lnTo>
                    <a:lnTo>
                      <a:pt x="0" y="1547"/>
                    </a:lnTo>
                    <a:lnTo>
                      <a:pt x="0" y="1663"/>
                    </a:lnTo>
                    <a:lnTo>
                      <a:pt x="20" y="2031"/>
                    </a:lnTo>
                    <a:lnTo>
                      <a:pt x="39" y="2398"/>
                    </a:lnTo>
                    <a:lnTo>
                      <a:pt x="136" y="3113"/>
                    </a:lnTo>
                    <a:lnTo>
                      <a:pt x="213" y="4408"/>
                    </a:lnTo>
                    <a:lnTo>
                      <a:pt x="271" y="5046"/>
                    </a:lnTo>
                    <a:lnTo>
                      <a:pt x="368" y="5704"/>
                    </a:lnTo>
                    <a:lnTo>
                      <a:pt x="406" y="5858"/>
                    </a:lnTo>
                    <a:lnTo>
                      <a:pt x="484" y="5974"/>
                    </a:lnTo>
                    <a:lnTo>
                      <a:pt x="445" y="6400"/>
                    </a:lnTo>
                    <a:lnTo>
                      <a:pt x="426" y="6825"/>
                    </a:lnTo>
                    <a:lnTo>
                      <a:pt x="406" y="7695"/>
                    </a:lnTo>
                    <a:lnTo>
                      <a:pt x="426" y="9415"/>
                    </a:lnTo>
                    <a:lnTo>
                      <a:pt x="406" y="10304"/>
                    </a:lnTo>
                    <a:lnTo>
                      <a:pt x="387" y="11174"/>
                    </a:lnTo>
                    <a:lnTo>
                      <a:pt x="368" y="12044"/>
                    </a:lnTo>
                    <a:lnTo>
                      <a:pt x="368" y="12489"/>
                    </a:lnTo>
                    <a:lnTo>
                      <a:pt x="387" y="12933"/>
                    </a:lnTo>
                    <a:lnTo>
                      <a:pt x="368" y="12972"/>
                    </a:lnTo>
                    <a:lnTo>
                      <a:pt x="329" y="13088"/>
                    </a:lnTo>
                    <a:lnTo>
                      <a:pt x="290" y="13223"/>
                    </a:lnTo>
                    <a:lnTo>
                      <a:pt x="290" y="13320"/>
                    </a:lnTo>
                    <a:lnTo>
                      <a:pt x="290" y="13436"/>
                    </a:lnTo>
                    <a:lnTo>
                      <a:pt x="310" y="13533"/>
                    </a:lnTo>
                    <a:lnTo>
                      <a:pt x="348" y="13629"/>
                    </a:lnTo>
                    <a:lnTo>
                      <a:pt x="387" y="13707"/>
                    </a:lnTo>
                    <a:lnTo>
                      <a:pt x="445" y="13784"/>
                    </a:lnTo>
                    <a:lnTo>
                      <a:pt x="464" y="13803"/>
                    </a:lnTo>
                    <a:lnTo>
                      <a:pt x="387" y="13900"/>
                    </a:lnTo>
                    <a:lnTo>
                      <a:pt x="329" y="13997"/>
                    </a:lnTo>
                    <a:lnTo>
                      <a:pt x="290" y="14113"/>
                    </a:lnTo>
                    <a:lnTo>
                      <a:pt x="271" y="14229"/>
                    </a:lnTo>
                    <a:lnTo>
                      <a:pt x="290" y="14345"/>
                    </a:lnTo>
                    <a:lnTo>
                      <a:pt x="329" y="14461"/>
                    </a:lnTo>
                    <a:lnTo>
                      <a:pt x="387" y="14577"/>
                    </a:lnTo>
                    <a:lnTo>
                      <a:pt x="503" y="14673"/>
                    </a:lnTo>
                    <a:lnTo>
                      <a:pt x="542" y="14693"/>
                    </a:lnTo>
                    <a:lnTo>
                      <a:pt x="677" y="14770"/>
                    </a:lnTo>
                    <a:lnTo>
                      <a:pt x="812" y="14809"/>
                    </a:lnTo>
                    <a:lnTo>
                      <a:pt x="948" y="15002"/>
                    </a:lnTo>
                    <a:lnTo>
                      <a:pt x="1102" y="15176"/>
                    </a:lnTo>
                    <a:lnTo>
                      <a:pt x="1257" y="15331"/>
                    </a:lnTo>
                    <a:lnTo>
                      <a:pt x="1450" y="15485"/>
                    </a:lnTo>
                    <a:lnTo>
                      <a:pt x="1644" y="15621"/>
                    </a:lnTo>
                    <a:lnTo>
                      <a:pt x="1837" y="15736"/>
                    </a:lnTo>
                    <a:lnTo>
                      <a:pt x="2050" y="15852"/>
                    </a:lnTo>
                    <a:lnTo>
                      <a:pt x="2282" y="15968"/>
                    </a:lnTo>
                    <a:lnTo>
                      <a:pt x="2726" y="16142"/>
                    </a:lnTo>
                    <a:lnTo>
                      <a:pt x="3190" y="16297"/>
                    </a:lnTo>
                    <a:lnTo>
                      <a:pt x="3635" y="16432"/>
                    </a:lnTo>
                    <a:lnTo>
                      <a:pt x="4079" y="16548"/>
                    </a:lnTo>
                    <a:lnTo>
                      <a:pt x="4524" y="16645"/>
                    </a:lnTo>
                    <a:lnTo>
                      <a:pt x="4988" y="16722"/>
                    </a:lnTo>
                    <a:lnTo>
                      <a:pt x="5452" y="16761"/>
                    </a:lnTo>
                    <a:lnTo>
                      <a:pt x="5916" y="16780"/>
                    </a:lnTo>
                    <a:lnTo>
                      <a:pt x="6380" y="16800"/>
                    </a:lnTo>
                    <a:lnTo>
                      <a:pt x="6844" y="16780"/>
                    </a:lnTo>
                    <a:lnTo>
                      <a:pt x="7308" y="16742"/>
                    </a:lnTo>
                    <a:lnTo>
                      <a:pt x="7772" y="16703"/>
                    </a:lnTo>
                    <a:lnTo>
                      <a:pt x="8699" y="16587"/>
                    </a:lnTo>
                    <a:lnTo>
                      <a:pt x="9627" y="16452"/>
                    </a:lnTo>
                    <a:lnTo>
                      <a:pt x="10536" y="16316"/>
                    </a:lnTo>
                    <a:lnTo>
                      <a:pt x="11464" y="16181"/>
                    </a:lnTo>
                    <a:lnTo>
                      <a:pt x="12140" y="16123"/>
                    </a:lnTo>
                    <a:lnTo>
                      <a:pt x="12817" y="16065"/>
                    </a:lnTo>
                    <a:lnTo>
                      <a:pt x="13474" y="16007"/>
                    </a:lnTo>
                    <a:lnTo>
                      <a:pt x="14151" y="15988"/>
                    </a:lnTo>
                    <a:lnTo>
                      <a:pt x="15485" y="15988"/>
                    </a:lnTo>
                    <a:lnTo>
                      <a:pt x="16161" y="16026"/>
                    </a:lnTo>
                    <a:lnTo>
                      <a:pt x="16818" y="16084"/>
                    </a:lnTo>
                    <a:lnTo>
                      <a:pt x="17476" y="16162"/>
                    </a:lnTo>
                    <a:lnTo>
                      <a:pt x="18133" y="16258"/>
                    </a:lnTo>
                    <a:lnTo>
                      <a:pt x="18790" y="16394"/>
                    </a:lnTo>
                    <a:lnTo>
                      <a:pt x="19428" y="16548"/>
                    </a:lnTo>
                    <a:lnTo>
                      <a:pt x="20066" y="16742"/>
                    </a:lnTo>
                    <a:lnTo>
                      <a:pt x="20704" y="16954"/>
                    </a:lnTo>
                    <a:lnTo>
                      <a:pt x="21342" y="17186"/>
                    </a:lnTo>
                    <a:lnTo>
                      <a:pt x="21961" y="17457"/>
                    </a:lnTo>
                    <a:lnTo>
                      <a:pt x="22077" y="17496"/>
                    </a:lnTo>
                    <a:lnTo>
                      <a:pt x="22173" y="17515"/>
                    </a:lnTo>
                    <a:lnTo>
                      <a:pt x="22251" y="17515"/>
                    </a:lnTo>
                    <a:lnTo>
                      <a:pt x="22347" y="17496"/>
                    </a:lnTo>
                    <a:lnTo>
                      <a:pt x="22425" y="17457"/>
                    </a:lnTo>
                    <a:lnTo>
                      <a:pt x="22502" y="17418"/>
                    </a:lnTo>
                    <a:lnTo>
                      <a:pt x="22560" y="17360"/>
                    </a:lnTo>
                    <a:lnTo>
                      <a:pt x="22618" y="17283"/>
                    </a:lnTo>
                    <a:lnTo>
                      <a:pt x="22772" y="17225"/>
                    </a:lnTo>
                    <a:lnTo>
                      <a:pt x="22927" y="17128"/>
                    </a:lnTo>
                    <a:lnTo>
                      <a:pt x="23256" y="16877"/>
                    </a:lnTo>
                    <a:lnTo>
                      <a:pt x="23623" y="16645"/>
                    </a:lnTo>
                    <a:lnTo>
                      <a:pt x="23971" y="16432"/>
                    </a:lnTo>
                    <a:lnTo>
                      <a:pt x="24358" y="16258"/>
                    </a:lnTo>
                    <a:lnTo>
                      <a:pt x="24744" y="16104"/>
                    </a:lnTo>
                    <a:lnTo>
                      <a:pt x="25150" y="15968"/>
                    </a:lnTo>
                    <a:lnTo>
                      <a:pt x="25575" y="15833"/>
                    </a:lnTo>
                    <a:lnTo>
                      <a:pt x="26001" y="15736"/>
                    </a:lnTo>
                    <a:lnTo>
                      <a:pt x="26426" y="15659"/>
                    </a:lnTo>
                    <a:lnTo>
                      <a:pt x="26871" y="15601"/>
                    </a:lnTo>
                    <a:lnTo>
                      <a:pt x="27315" y="15543"/>
                    </a:lnTo>
                    <a:lnTo>
                      <a:pt x="27779" y="15524"/>
                    </a:lnTo>
                    <a:lnTo>
                      <a:pt x="28243" y="15505"/>
                    </a:lnTo>
                    <a:lnTo>
                      <a:pt x="28707" y="15505"/>
                    </a:lnTo>
                    <a:lnTo>
                      <a:pt x="29171" y="15524"/>
                    </a:lnTo>
                    <a:lnTo>
                      <a:pt x="29635" y="15543"/>
                    </a:lnTo>
                    <a:lnTo>
                      <a:pt x="30408" y="15949"/>
                    </a:lnTo>
                    <a:lnTo>
                      <a:pt x="31201" y="16336"/>
                    </a:lnTo>
                    <a:lnTo>
                      <a:pt x="31974" y="16742"/>
                    </a:lnTo>
                    <a:lnTo>
                      <a:pt x="32747" y="17148"/>
                    </a:lnTo>
                    <a:lnTo>
                      <a:pt x="33482" y="17592"/>
                    </a:lnTo>
                    <a:lnTo>
                      <a:pt x="33849" y="17824"/>
                    </a:lnTo>
                    <a:lnTo>
                      <a:pt x="34216" y="18076"/>
                    </a:lnTo>
                    <a:lnTo>
                      <a:pt x="34564" y="18327"/>
                    </a:lnTo>
                    <a:lnTo>
                      <a:pt x="34912" y="18617"/>
                    </a:lnTo>
                    <a:lnTo>
                      <a:pt x="35241" y="18907"/>
                    </a:lnTo>
                    <a:lnTo>
                      <a:pt x="35570" y="19197"/>
                    </a:lnTo>
                    <a:lnTo>
                      <a:pt x="35976" y="19622"/>
                    </a:lnTo>
                    <a:lnTo>
                      <a:pt x="36343" y="20067"/>
                    </a:lnTo>
                    <a:lnTo>
                      <a:pt x="36652" y="20531"/>
                    </a:lnTo>
                    <a:lnTo>
                      <a:pt x="36942" y="20995"/>
                    </a:lnTo>
                    <a:lnTo>
                      <a:pt x="37174" y="21497"/>
                    </a:lnTo>
                    <a:lnTo>
                      <a:pt x="37387" y="22000"/>
                    </a:lnTo>
                    <a:lnTo>
                      <a:pt x="37561" y="22502"/>
                    </a:lnTo>
                    <a:lnTo>
                      <a:pt x="37677" y="23044"/>
                    </a:lnTo>
                    <a:lnTo>
                      <a:pt x="37773" y="23566"/>
                    </a:lnTo>
                    <a:lnTo>
                      <a:pt x="37812" y="24107"/>
                    </a:lnTo>
                    <a:lnTo>
                      <a:pt x="37831" y="24648"/>
                    </a:lnTo>
                    <a:lnTo>
                      <a:pt x="37793" y="25189"/>
                    </a:lnTo>
                    <a:lnTo>
                      <a:pt x="37715" y="25750"/>
                    </a:lnTo>
                    <a:lnTo>
                      <a:pt x="37599" y="26291"/>
                    </a:lnTo>
                    <a:lnTo>
                      <a:pt x="37445" y="26833"/>
                    </a:lnTo>
                    <a:lnTo>
                      <a:pt x="37251" y="27355"/>
                    </a:lnTo>
                    <a:lnTo>
                      <a:pt x="37213" y="27509"/>
                    </a:lnTo>
                    <a:lnTo>
                      <a:pt x="37193" y="27644"/>
                    </a:lnTo>
                    <a:lnTo>
                      <a:pt x="37213" y="27780"/>
                    </a:lnTo>
                    <a:lnTo>
                      <a:pt x="37232" y="27915"/>
                    </a:lnTo>
                    <a:lnTo>
                      <a:pt x="37290" y="28050"/>
                    </a:lnTo>
                    <a:lnTo>
                      <a:pt x="37348" y="28166"/>
                    </a:lnTo>
                    <a:lnTo>
                      <a:pt x="37445" y="28282"/>
                    </a:lnTo>
                    <a:lnTo>
                      <a:pt x="37541" y="28379"/>
                    </a:lnTo>
                    <a:lnTo>
                      <a:pt x="37889" y="28611"/>
                    </a:lnTo>
                    <a:lnTo>
                      <a:pt x="38257" y="28843"/>
                    </a:lnTo>
                    <a:lnTo>
                      <a:pt x="38624" y="29075"/>
                    </a:lnTo>
                    <a:lnTo>
                      <a:pt x="39011" y="29288"/>
                    </a:lnTo>
                    <a:lnTo>
                      <a:pt x="39417" y="29481"/>
                    </a:lnTo>
                    <a:lnTo>
                      <a:pt x="39822" y="29674"/>
                    </a:lnTo>
                    <a:lnTo>
                      <a:pt x="40248" y="29848"/>
                    </a:lnTo>
                    <a:lnTo>
                      <a:pt x="40673" y="30022"/>
                    </a:lnTo>
                    <a:lnTo>
                      <a:pt x="41118" y="30177"/>
                    </a:lnTo>
                    <a:lnTo>
                      <a:pt x="41562" y="30312"/>
                    </a:lnTo>
                    <a:lnTo>
                      <a:pt x="42007" y="30448"/>
                    </a:lnTo>
                    <a:lnTo>
                      <a:pt x="42471" y="30564"/>
                    </a:lnTo>
                    <a:lnTo>
                      <a:pt x="42935" y="30679"/>
                    </a:lnTo>
                    <a:lnTo>
                      <a:pt x="43399" y="30776"/>
                    </a:lnTo>
                    <a:lnTo>
                      <a:pt x="43863" y="30853"/>
                    </a:lnTo>
                    <a:lnTo>
                      <a:pt x="44346" y="30911"/>
                    </a:lnTo>
                    <a:lnTo>
                      <a:pt x="44810" y="30969"/>
                    </a:lnTo>
                    <a:lnTo>
                      <a:pt x="45293" y="31027"/>
                    </a:lnTo>
                    <a:lnTo>
                      <a:pt x="45776" y="31047"/>
                    </a:lnTo>
                    <a:lnTo>
                      <a:pt x="46240" y="31066"/>
                    </a:lnTo>
                    <a:lnTo>
                      <a:pt x="46704" y="31085"/>
                    </a:lnTo>
                    <a:lnTo>
                      <a:pt x="47188" y="31066"/>
                    </a:lnTo>
                    <a:lnTo>
                      <a:pt x="47652" y="31047"/>
                    </a:lnTo>
                    <a:lnTo>
                      <a:pt x="48116" y="31008"/>
                    </a:lnTo>
                    <a:lnTo>
                      <a:pt x="48560" y="30969"/>
                    </a:lnTo>
                    <a:lnTo>
                      <a:pt x="49024" y="30911"/>
                    </a:lnTo>
                    <a:lnTo>
                      <a:pt x="49469" y="30834"/>
                    </a:lnTo>
                    <a:lnTo>
                      <a:pt x="49894" y="30757"/>
                    </a:lnTo>
                    <a:lnTo>
                      <a:pt x="50339" y="30641"/>
                    </a:lnTo>
                    <a:lnTo>
                      <a:pt x="50745" y="30544"/>
                    </a:lnTo>
                    <a:lnTo>
                      <a:pt x="51170" y="30409"/>
                    </a:lnTo>
                    <a:lnTo>
                      <a:pt x="51556" y="30274"/>
                    </a:lnTo>
                    <a:lnTo>
                      <a:pt x="51692" y="30196"/>
                    </a:lnTo>
                    <a:lnTo>
                      <a:pt x="51808" y="30119"/>
                    </a:lnTo>
                    <a:lnTo>
                      <a:pt x="51904" y="30022"/>
                    </a:lnTo>
                    <a:lnTo>
                      <a:pt x="51982" y="29926"/>
                    </a:lnTo>
                    <a:lnTo>
                      <a:pt x="52040" y="29810"/>
                    </a:lnTo>
                    <a:lnTo>
                      <a:pt x="52059" y="29694"/>
                    </a:lnTo>
                    <a:lnTo>
                      <a:pt x="52078" y="29578"/>
                    </a:lnTo>
                    <a:lnTo>
                      <a:pt x="52078" y="29462"/>
                    </a:lnTo>
                    <a:lnTo>
                      <a:pt x="52117" y="29346"/>
                    </a:lnTo>
                    <a:lnTo>
                      <a:pt x="52156" y="29210"/>
                    </a:lnTo>
                    <a:lnTo>
                      <a:pt x="52156" y="29094"/>
                    </a:lnTo>
                    <a:lnTo>
                      <a:pt x="52156" y="28959"/>
                    </a:lnTo>
                    <a:lnTo>
                      <a:pt x="52040" y="28263"/>
                    </a:lnTo>
                    <a:lnTo>
                      <a:pt x="51885" y="27587"/>
                    </a:lnTo>
                    <a:lnTo>
                      <a:pt x="51904" y="26987"/>
                    </a:lnTo>
                    <a:lnTo>
                      <a:pt x="51885" y="26388"/>
                    </a:lnTo>
                    <a:lnTo>
                      <a:pt x="51866" y="25789"/>
                    </a:lnTo>
                    <a:lnTo>
                      <a:pt x="51808" y="25170"/>
                    </a:lnTo>
                    <a:lnTo>
                      <a:pt x="51769" y="24455"/>
                    </a:lnTo>
                    <a:lnTo>
                      <a:pt x="51711" y="23740"/>
                    </a:lnTo>
                    <a:lnTo>
                      <a:pt x="51634" y="22309"/>
                    </a:lnTo>
                    <a:lnTo>
                      <a:pt x="51537" y="20879"/>
                    </a:lnTo>
                    <a:lnTo>
                      <a:pt x="51479" y="20183"/>
                    </a:lnTo>
                    <a:lnTo>
                      <a:pt x="51402" y="19467"/>
                    </a:lnTo>
                    <a:lnTo>
                      <a:pt x="51131" y="17457"/>
                    </a:lnTo>
                    <a:lnTo>
                      <a:pt x="50880" y="15427"/>
                    </a:lnTo>
                    <a:lnTo>
                      <a:pt x="50938" y="14828"/>
                    </a:lnTo>
                    <a:lnTo>
                      <a:pt x="50996" y="14209"/>
                    </a:lnTo>
                    <a:lnTo>
                      <a:pt x="51015" y="13610"/>
                    </a:lnTo>
                    <a:lnTo>
                      <a:pt x="51035" y="12991"/>
                    </a:lnTo>
                    <a:lnTo>
                      <a:pt x="51015" y="12586"/>
                    </a:lnTo>
                    <a:lnTo>
                      <a:pt x="50957" y="12180"/>
                    </a:lnTo>
                    <a:lnTo>
                      <a:pt x="50841" y="11368"/>
                    </a:lnTo>
                    <a:lnTo>
                      <a:pt x="50706" y="10536"/>
                    </a:lnTo>
                    <a:lnTo>
                      <a:pt x="50648" y="10130"/>
                    </a:lnTo>
                    <a:lnTo>
                      <a:pt x="50629" y="9724"/>
                    </a:lnTo>
                    <a:lnTo>
                      <a:pt x="50629" y="9570"/>
                    </a:lnTo>
                    <a:lnTo>
                      <a:pt x="50590" y="9454"/>
                    </a:lnTo>
                    <a:lnTo>
                      <a:pt x="50532" y="9338"/>
                    </a:lnTo>
                    <a:lnTo>
                      <a:pt x="50474" y="9241"/>
                    </a:lnTo>
                    <a:lnTo>
                      <a:pt x="50493" y="8603"/>
                    </a:lnTo>
                    <a:lnTo>
                      <a:pt x="50513" y="7965"/>
                    </a:lnTo>
                    <a:lnTo>
                      <a:pt x="50551" y="7327"/>
                    </a:lnTo>
                    <a:lnTo>
                      <a:pt x="50629" y="6689"/>
                    </a:lnTo>
                    <a:lnTo>
                      <a:pt x="50629" y="6574"/>
                    </a:lnTo>
                    <a:lnTo>
                      <a:pt x="50629" y="6477"/>
                    </a:lnTo>
                    <a:lnTo>
                      <a:pt x="50609" y="6380"/>
                    </a:lnTo>
                    <a:lnTo>
                      <a:pt x="50590" y="6284"/>
                    </a:lnTo>
                    <a:lnTo>
                      <a:pt x="50493" y="6129"/>
                    </a:lnTo>
                    <a:lnTo>
                      <a:pt x="50377" y="5994"/>
                    </a:lnTo>
                    <a:lnTo>
                      <a:pt x="50493" y="5143"/>
                    </a:lnTo>
                    <a:lnTo>
                      <a:pt x="50551" y="4718"/>
                    </a:lnTo>
                    <a:lnTo>
                      <a:pt x="50648" y="4292"/>
                    </a:lnTo>
                    <a:lnTo>
                      <a:pt x="50687" y="4118"/>
                    </a:lnTo>
                    <a:lnTo>
                      <a:pt x="50687" y="3944"/>
                    </a:lnTo>
                    <a:lnTo>
                      <a:pt x="50648" y="3770"/>
                    </a:lnTo>
                    <a:lnTo>
                      <a:pt x="50571" y="3635"/>
                    </a:lnTo>
                    <a:lnTo>
                      <a:pt x="50493" y="3500"/>
                    </a:lnTo>
                    <a:lnTo>
                      <a:pt x="50397" y="3384"/>
                    </a:lnTo>
                    <a:lnTo>
                      <a:pt x="50261" y="3287"/>
                    </a:lnTo>
                    <a:lnTo>
                      <a:pt x="50145" y="3210"/>
                    </a:lnTo>
                    <a:lnTo>
                      <a:pt x="49991" y="3152"/>
                    </a:lnTo>
                    <a:lnTo>
                      <a:pt x="49855" y="3113"/>
                    </a:lnTo>
                    <a:lnTo>
                      <a:pt x="49701" y="3113"/>
                    </a:lnTo>
                    <a:lnTo>
                      <a:pt x="49565" y="3133"/>
                    </a:lnTo>
                    <a:lnTo>
                      <a:pt x="49430" y="3171"/>
                    </a:lnTo>
                    <a:lnTo>
                      <a:pt x="49314" y="3249"/>
                    </a:lnTo>
                    <a:lnTo>
                      <a:pt x="49198" y="3365"/>
                    </a:lnTo>
                    <a:lnTo>
                      <a:pt x="49101" y="3500"/>
                    </a:lnTo>
                    <a:lnTo>
                      <a:pt x="48715" y="3461"/>
                    </a:lnTo>
                    <a:lnTo>
                      <a:pt x="48309" y="3461"/>
                    </a:lnTo>
                    <a:lnTo>
                      <a:pt x="47922" y="3500"/>
                    </a:lnTo>
                    <a:lnTo>
                      <a:pt x="47516" y="3558"/>
                    </a:lnTo>
                    <a:lnTo>
                      <a:pt x="47362" y="3616"/>
                    </a:lnTo>
                    <a:lnTo>
                      <a:pt x="46588" y="3616"/>
                    </a:lnTo>
                    <a:lnTo>
                      <a:pt x="46202" y="3655"/>
                    </a:lnTo>
                    <a:lnTo>
                      <a:pt x="45815" y="3693"/>
                    </a:lnTo>
                    <a:lnTo>
                      <a:pt x="45119" y="3597"/>
                    </a:lnTo>
                    <a:lnTo>
                      <a:pt x="44307" y="3442"/>
                    </a:lnTo>
                    <a:lnTo>
                      <a:pt x="43843" y="3365"/>
                    </a:lnTo>
                    <a:lnTo>
                      <a:pt x="43379" y="3307"/>
                    </a:lnTo>
                    <a:lnTo>
                      <a:pt x="43147" y="3287"/>
                    </a:lnTo>
                    <a:lnTo>
                      <a:pt x="42896" y="3287"/>
                    </a:lnTo>
                    <a:lnTo>
                      <a:pt x="42683" y="3307"/>
                    </a:lnTo>
                    <a:lnTo>
                      <a:pt x="42452" y="3326"/>
                    </a:lnTo>
                    <a:lnTo>
                      <a:pt x="42239" y="3365"/>
                    </a:lnTo>
                    <a:lnTo>
                      <a:pt x="42026" y="3442"/>
                    </a:lnTo>
                    <a:lnTo>
                      <a:pt x="41852" y="3519"/>
                    </a:lnTo>
                    <a:lnTo>
                      <a:pt x="41659" y="3635"/>
                    </a:lnTo>
                    <a:lnTo>
                      <a:pt x="40267" y="3500"/>
                    </a:lnTo>
                    <a:lnTo>
                      <a:pt x="38875" y="3345"/>
                    </a:lnTo>
                    <a:lnTo>
                      <a:pt x="36072" y="3036"/>
                    </a:lnTo>
                    <a:lnTo>
                      <a:pt x="33269" y="2765"/>
                    </a:lnTo>
                    <a:lnTo>
                      <a:pt x="30466" y="2514"/>
                    </a:lnTo>
                    <a:lnTo>
                      <a:pt x="27663" y="2301"/>
                    </a:lnTo>
                    <a:lnTo>
                      <a:pt x="24725" y="2108"/>
                    </a:lnTo>
                    <a:lnTo>
                      <a:pt x="21787" y="1934"/>
                    </a:lnTo>
                    <a:lnTo>
                      <a:pt x="15891" y="1625"/>
                    </a:lnTo>
                    <a:lnTo>
                      <a:pt x="12952" y="1470"/>
                    </a:lnTo>
                    <a:lnTo>
                      <a:pt x="10014" y="1296"/>
                    </a:lnTo>
                    <a:lnTo>
                      <a:pt x="7076" y="1103"/>
                    </a:lnTo>
                    <a:lnTo>
                      <a:pt x="4137" y="890"/>
                    </a:lnTo>
                    <a:lnTo>
                      <a:pt x="3712" y="774"/>
                    </a:lnTo>
                    <a:lnTo>
                      <a:pt x="3306" y="639"/>
                    </a:lnTo>
                    <a:lnTo>
                      <a:pt x="2494" y="388"/>
                    </a:lnTo>
                    <a:lnTo>
                      <a:pt x="2069" y="272"/>
                    </a:lnTo>
                    <a:lnTo>
                      <a:pt x="1663" y="156"/>
                    </a:lnTo>
                    <a:lnTo>
                      <a:pt x="1238" y="59"/>
                    </a:lnTo>
                    <a:lnTo>
                      <a:pt x="8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762500" y="220325"/>
                <a:ext cx="1321800" cy="549525"/>
              </a:xfrm>
              <a:custGeom>
                <a:avLst/>
                <a:gdLst/>
                <a:ahLst/>
                <a:cxnLst/>
                <a:rect l="l" t="t" r="r" b="b"/>
                <a:pathLst>
                  <a:path w="52872" h="21981" extrusionOk="0">
                    <a:moveTo>
                      <a:pt x="523" y="1"/>
                    </a:moveTo>
                    <a:lnTo>
                      <a:pt x="426" y="20"/>
                    </a:lnTo>
                    <a:lnTo>
                      <a:pt x="349" y="78"/>
                    </a:lnTo>
                    <a:lnTo>
                      <a:pt x="291" y="136"/>
                    </a:lnTo>
                    <a:lnTo>
                      <a:pt x="233" y="213"/>
                    </a:lnTo>
                    <a:lnTo>
                      <a:pt x="233" y="310"/>
                    </a:lnTo>
                    <a:lnTo>
                      <a:pt x="252" y="407"/>
                    </a:lnTo>
                    <a:lnTo>
                      <a:pt x="426" y="716"/>
                    </a:lnTo>
                    <a:lnTo>
                      <a:pt x="349" y="909"/>
                    </a:lnTo>
                    <a:lnTo>
                      <a:pt x="310" y="1122"/>
                    </a:lnTo>
                    <a:lnTo>
                      <a:pt x="291" y="1238"/>
                    </a:lnTo>
                    <a:lnTo>
                      <a:pt x="310" y="1354"/>
                    </a:lnTo>
                    <a:lnTo>
                      <a:pt x="329" y="1470"/>
                    </a:lnTo>
                    <a:lnTo>
                      <a:pt x="349" y="1605"/>
                    </a:lnTo>
                    <a:lnTo>
                      <a:pt x="387" y="1721"/>
                    </a:lnTo>
                    <a:lnTo>
                      <a:pt x="407" y="1857"/>
                    </a:lnTo>
                    <a:lnTo>
                      <a:pt x="426" y="2127"/>
                    </a:lnTo>
                    <a:lnTo>
                      <a:pt x="407" y="2398"/>
                    </a:lnTo>
                    <a:lnTo>
                      <a:pt x="368" y="2688"/>
                    </a:lnTo>
                    <a:lnTo>
                      <a:pt x="271" y="3248"/>
                    </a:lnTo>
                    <a:lnTo>
                      <a:pt x="252" y="3538"/>
                    </a:lnTo>
                    <a:lnTo>
                      <a:pt x="252" y="3790"/>
                    </a:lnTo>
                    <a:lnTo>
                      <a:pt x="310" y="5201"/>
                    </a:lnTo>
                    <a:lnTo>
                      <a:pt x="387" y="6593"/>
                    </a:lnTo>
                    <a:lnTo>
                      <a:pt x="271" y="6863"/>
                    </a:lnTo>
                    <a:lnTo>
                      <a:pt x="175" y="7134"/>
                    </a:lnTo>
                    <a:lnTo>
                      <a:pt x="97" y="7405"/>
                    </a:lnTo>
                    <a:lnTo>
                      <a:pt x="59" y="7695"/>
                    </a:lnTo>
                    <a:lnTo>
                      <a:pt x="20" y="7985"/>
                    </a:lnTo>
                    <a:lnTo>
                      <a:pt x="1" y="8255"/>
                    </a:lnTo>
                    <a:lnTo>
                      <a:pt x="1" y="8565"/>
                    </a:lnTo>
                    <a:lnTo>
                      <a:pt x="20" y="8854"/>
                    </a:lnTo>
                    <a:lnTo>
                      <a:pt x="59" y="9144"/>
                    </a:lnTo>
                    <a:lnTo>
                      <a:pt x="97" y="9434"/>
                    </a:lnTo>
                    <a:lnTo>
                      <a:pt x="233" y="10014"/>
                    </a:lnTo>
                    <a:lnTo>
                      <a:pt x="387" y="10594"/>
                    </a:lnTo>
                    <a:lnTo>
                      <a:pt x="581" y="11155"/>
                    </a:lnTo>
                    <a:lnTo>
                      <a:pt x="503" y="11252"/>
                    </a:lnTo>
                    <a:lnTo>
                      <a:pt x="445" y="11368"/>
                    </a:lnTo>
                    <a:lnTo>
                      <a:pt x="387" y="11464"/>
                    </a:lnTo>
                    <a:lnTo>
                      <a:pt x="329" y="11580"/>
                    </a:lnTo>
                    <a:lnTo>
                      <a:pt x="310" y="11696"/>
                    </a:lnTo>
                    <a:lnTo>
                      <a:pt x="271" y="11831"/>
                    </a:lnTo>
                    <a:lnTo>
                      <a:pt x="271" y="11947"/>
                    </a:lnTo>
                    <a:lnTo>
                      <a:pt x="271" y="12083"/>
                    </a:lnTo>
                    <a:lnTo>
                      <a:pt x="291" y="12199"/>
                    </a:lnTo>
                    <a:lnTo>
                      <a:pt x="310" y="12334"/>
                    </a:lnTo>
                    <a:lnTo>
                      <a:pt x="349" y="12450"/>
                    </a:lnTo>
                    <a:lnTo>
                      <a:pt x="407" y="12566"/>
                    </a:lnTo>
                    <a:lnTo>
                      <a:pt x="465" y="12663"/>
                    </a:lnTo>
                    <a:lnTo>
                      <a:pt x="542" y="12759"/>
                    </a:lnTo>
                    <a:lnTo>
                      <a:pt x="619" y="12856"/>
                    </a:lnTo>
                    <a:lnTo>
                      <a:pt x="735" y="12933"/>
                    </a:lnTo>
                    <a:lnTo>
                      <a:pt x="639" y="13649"/>
                    </a:lnTo>
                    <a:lnTo>
                      <a:pt x="600" y="14383"/>
                    </a:lnTo>
                    <a:lnTo>
                      <a:pt x="581" y="14770"/>
                    </a:lnTo>
                    <a:lnTo>
                      <a:pt x="581" y="15156"/>
                    </a:lnTo>
                    <a:lnTo>
                      <a:pt x="600" y="15543"/>
                    </a:lnTo>
                    <a:lnTo>
                      <a:pt x="619" y="15910"/>
                    </a:lnTo>
                    <a:lnTo>
                      <a:pt x="677" y="16278"/>
                    </a:lnTo>
                    <a:lnTo>
                      <a:pt x="735" y="16645"/>
                    </a:lnTo>
                    <a:lnTo>
                      <a:pt x="793" y="17012"/>
                    </a:lnTo>
                    <a:lnTo>
                      <a:pt x="890" y="17341"/>
                    </a:lnTo>
                    <a:lnTo>
                      <a:pt x="1006" y="17670"/>
                    </a:lnTo>
                    <a:lnTo>
                      <a:pt x="1122" y="17979"/>
                    </a:lnTo>
                    <a:lnTo>
                      <a:pt x="1277" y="18288"/>
                    </a:lnTo>
                    <a:lnTo>
                      <a:pt x="1431" y="18559"/>
                    </a:lnTo>
                    <a:lnTo>
                      <a:pt x="1393" y="18771"/>
                    </a:lnTo>
                    <a:lnTo>
                      <a:pt x="1393" y="18965"/>
                    </a:lnTo>
                    <a:lnTo>
                      <a:pt x="1431" y="19177"/>
                    </a:lnTo>
                    <a:lnTo>
                      <a:pt x="1489" y="19371"/>
                    </a:lnTo>
                    <a:lnTo>
                      <a:pt x="1605" y="19564"/>
                    </a:lnTo>
                    <a:lnTo>
                      <a:pt x="1741" y="19719"/>
                    </a:lnTo>
                    <a:lnTo>
                      <a:pt x="1915" y="19873"/>
                    </a:lnTo>
                    <a:lnTo>
                      <a:pt x="2108" y="19989"/>
                    </a:lnTo>
                    <a:lnTo>
                      <a:pt x="2533" y="20202"/>
                    </a:lnTo>
                    <a:lnTo>
                      <a:pt x="2978" y="20376"/>
                    </a:lnTo>
                    <a:lnTo>
                      <a:pt x="3422" y="20531"/>
                    </a:lnTo>
                    <a:lnTo>
                      <a:pt x="3886" y="20647"/>
                    </a:lnTo>
                    <a:lnTo>
                      <a:pt x="4350" y="20743"/>
                    </a:lnTo>
                    <a:lnTo>
                      <a:pt x="4814" y="20820"/>
                    </a:lnTo>
                    <a:lnTo>
                      <a:pt x="5278" y="20898"/>
                    </a:lnTo>
                    <a:lnTo>
                      <a:pt x="5761" y="20936"/>
                    </a:lnTo>
                    <a:lnTo>
                      <a:pt x="6709" y="20994"/>
                    </a:lnTo>
                    <a:lnTo>
                      <a:pt x="7675" y="21014"/>
                    </a:lnTo>
                    <a:lnTo>
                      <a:pt x="8642" y="21014"/>
                    </a:lnTo>
                    <a:lnTo>
                      <a:pt x="9570" y="21033"/>
                    </a:lnTo>
                    <a:lnTo>
                      <a:pt x="10826" y="21091"/>
                    </a:lnTo>
                    <a:lnTo>
                      <a:pt x="10962" y="21168"/>
                    </a:lnTo>
                    <a:lnTo>
                      <a:pt x="11116" y="21265"/>
                    </a:lnTo>
                    <a:lnTo>
                      <a:pt x="11445" y="21400"/>
                    </a:lnTo>
                    <a:lnTo>
                      <a:pt x="11812" y="21516"/>
                    </a:lnTo>
                    <a:lnTo>
                      <a:pt x="12199" y="21613"/>
                    </a:lnTo>
                    <a:lnTo>
                      <a:pt x="12605" y="21690"/>
                    </a:lnTo>
                    <a:lnTo>
                      <a:pt x="13030" y="21729"/>
                    </a:lnTo>
                    <a:lnTo>
                      <a:pt x="13455" y="21768"/>
                    </a:lnTo>
                    <a:lnTo>
                      <a:pt x="13880" y="21787"/>
                    </a:lnTo>
                    <a:lnTo>
                      <a:pt x="14750" y="21787"/>
                    </a:lnTo>
                    <a:lnTo>
                      <a:pt x="15543" y="21768"/>
                    </a:lnTo>
                    <a:lnTo>
                      <a:pt x="16258" y="21748"/>
                    </a:lnTo>
                    <a:lnTo>
                      <a:pt x="16819" y="21729"/>
                    </a:lnTo>
                    <a:lnTo>
                      <a:pt x="17727" y="21729"/>
                    </a:lnTo>
                    <a:lnTo>
                      <a:pt x="18655" y="21710"/>
                    </a:lnTo>
                    <a:lnTo>
                      <a:pt x="20511" y="21632"/>
                    </a:lnTo>
                    <a:lnTo>
                      <a:pt x="21188" y="21768"/>
                    </a:lnTo>
                    <a:lnTo>
                      <a:pt x="21884" y="21864"/>
                    </a:lnTo>
                    <a:lnTo>
                      <a:pt x="22579" y="21942"/>
                    </a:lnTo>
                    <a:lnTo>
                      <a:pt x="23275" y="21980"/>
                    </a:lnTo>
                    <a:lnTo>
                      <a:pt x="23971" y="21961"/>
                    </a:lnTo>
                    <a:lnTo>
                      <a:pt x="24667" y="21922"/>
                    </a:lnTo>
                    <a:lnTo>
                      <a:pt x="25363" y="21826"/>
                    </a:lnTo>
                    <a:lnTo>
                      <a:pt x="26040" y="21690"/>
                    </a:lnTo>
                    <a:lnTo>
                      <a:pt x="27664" y="21729"/>
                    </a:lnTo>
                    <a:lnTo>
                      <a:pt x="29287" y="21748"/>
                    </a:lnTo>
                    <a:lnTo>
                      <a:pt x="30563" y="21787"/>
                    </a:lnTo>
                    <a:lnTo>
                      <a:pt x="31858" y="21826"/>
                    </a:lnTo>
                    <a:lnTo>
                      <a:pt x="33154" y="21884"/>
                    </a:lnTo>
                    <a:lnTo>
                      <a:pt x="34449" y="21903"/>
                    </a:lnTo>
                    <a:lnTo>
                      <a:pt x="35744" y="21903"/>
                    </a:lnTo>
                    <a:lnTo>
                      <a:pt x="36382" y="21864"/>
                    </a:lnTo>
                    <a:lnTo>
                      <a:pt x="37020" y="21826"/>
                    </a:lnTo>
                    <a:lnTo>
                      <a:pt x="37658" y="21768"/>
                    </a:lnTo>
                    <a:lnTo>
                      <a:pt x="38296" y="21690"/>
                    </a:lnTo>
                    <a:lnTo>
                      <a:pt x="38934" y="21574"/>
                    </a:lnTo>
                    <a:lnTo>
                      <a:pt x="39552" y="21439"/>
                    </a:lnTo>
                    <a:lnTo>
                      <a:pt x="39765" y="21362"/>
                    </a:lnTo>
                    <a:lnTo>
                      <a:pt x="39958" y="21265"/>
                    </a:lnTo>
                    <a:lnTo>
                      <a:pt x="40016" y="21246"/>
                    </a:lnTo>
                    <a:lnTo>
                      <a:pt x="42201" y="21130"/>
                    </a:lnTo>
                    <a:lnTo>
                      <a:pt x="44404" y="20994"/>
                    </a:lnTo>
                    <a:lnTo>
                      <a:pt x="45487" y="20936"/>
                    </a:lnTo>
                    <a:lnTo>
                      <a:pt x="46589" y="20898"/>
                    </a:lnTo>
                    <a:lnTo>
                      <a:pt x="47691" y="20878"/>
                    </a:lnTo>
                    <a:lnTo>
                      <a:pt x="48773" y="20878"/>
                    </a:lnTo>
                    <a:lnTo>
                      <a:pt x="49218" y="20859"/>
                    </a:lnTo>
                    <a:lnTo>
                      <a:pt x="49624" y="20820"/>
                    </a:lnTo>
                    <a:lnTo>
                      <a:pt x="50030" y="20743"/>
                    </a:lnTo>
                    <a:lnTo>
                      <a:pt x="50397" y="20627"/>
                    </a:lnTo>
                    <a:lnTo>
                      <a:pt x="50745" y="20473"/>
                    </a:lnTo>
                    <a:lnTo>
                      <a:pt x="51074" y="20299"/>
                    </a:lnTo>
                    <a:lnTo>
                      <a:pt x="51363" y="20086"/>
                    </a:lnTo>
                    <a:lnTo>
                      <a:pt x="51615" y="19854"/>
                    </a:lnTo>
                    <a:lnTo>
                      <a:pt x="51847" y="19603"/>
                    </a:lnTo>
                    <a:lnTo>
                      <a:pt x="52059" y="19313"/>
                    </a:lnTo>
                    <a:lnTo>
                      <a:pt x="52214" y="19003"/>
                    </a:lnTo>
                    <a:lnTo>
                      <a:pt x="52349" y="18675"/>
                    </a:lnTo>
                    <a:lnTo>
                      <a:pt x="52465" y="18346"/>
                    </a:lnTo>
                    <a:lnTo>
                      <a:pt x="52523" y="17979"/>
                    </a:lnTo>
                    <a:lnTo>
                      <a:pt x="52543" y="17592"/>
                    </a:lnTo>
                    <a:lnTo>
                      <a:pt x="52543" y="17186"/>
                    </a:lnTo>
                    <a:lnTo>
                      <a:pt x="52601" y="17070"/>
                    </a:lnTo>
                    <a:lnTo>
                      <a:pt x="52639" y="16954"/>
                    </a:lnTo>
                    <a:lnTo>
                      <a:pt x="52659" y="16819"/>
                    </a:lnTo>
                    <a:lnTo>
                      <a:pt x="52678" y="16684"/>
                    </a:lnTo>
                    <a:lnTo>
                      <a:pt x="52678" y="16548"/>
                    </a:lnTo>
                    <a:lnTo>
                      <a:pt x="52659" y="16413"/>
                    </a:lnTo>
                    <a:lnTo>
                      <a:pt x="52620" y="16278"/>
                    </a:lnTo>
                    <a:lnTo>
                      <a:pt x="52581" y="16142"/>
                    </a:lnTo>
                    <a:lnTo>
                      <a:pt x="52581" y="16104"/>
                    </a:lnTo>
                    <a:lnTo>
                      <a:pt x="52717" y="16026"/>
                    </a:lnTo>
                    <a:lnTo>
                      <a:pt x="52813" y="15891"/>
                    </a:lnTo>
                    <a:lnTo>
                      <a:pt x="52833" y="15814"/>
                    </a:lnTo>
                    <a:lnTo>
                      <a:pt x="52871" y="15736"/>
                    </a:lnTo>
                    <a:lnTo>
                      <a:pt x="52871" y="15659"/>
                    </a:lnTo>
                    <a:lnTo>
                      <a:pt x="52871" y="15562"/>
                    </a:lnTo>
                    <a:lnTo>
                      <a:pt x="52852" y="14982"/>
                    </a:lnTo>
                    <a:lnTo>
                      <a:pt x="52833" y="14383"/>
                    </a:lnTo>
                    <a:lnTo>
                      <a:pt x="52813" y="13223"/>
                    </a:lnTo>
                    <a:lnTo>
                      <a:pt x="52852" y="10865"/>
                    </a:lnTo>
                    <a:lnTo>
                      <a:pt x="52833" y="10691"/>
                    </a:lnTo>
                    <a:lnTo>
                      <a:pt x="52755" y="10536"/>
                    </a:lnTo>
                    <a:lnTo>
                      <a:pt x="52678" y="10401"/>
                    </a:lnTo>
                    <a:lnTo>
                      <a:pt x="52543" y="10304"/>
                    </a:lnTo>
                    <a:lnTo>
                      <a:pt x="52407" y="10246"/>
                    </a:lnTo>
                    <a:lnTo>
                      <a:pt x="52330" y="10246"/>
                    </a:lnTo>
                    <a:lnTo>
                      <a:pt x="52253" y="10227"/>
                    </a:lnTo>
                    <a:lnTo>
                      <a:pt x="52175" y="10246"/>
                    </a:lnTo>
                    <a:lnTo>
                      <a:pt x="52079" y="10266"/>
                    </a:lnTo>
                    <a:lnTo>
                      <a:pt x="52001" y="10304"/>
                    </a:lnTo>
                    <a:lnTo>
                      <a:pt x="51924" y="10343"/>
                    </a:lnTo>
                    <a:lnTo>
                      <a:pt x="51421" y="10691"/>
                    </a:lnTo>
                    <a:lnTo>
                      <a:pt x="50900" y="10981"/>
                    </a:lnTo>
                    <a:lnTo>
                      <a:pt x="50358" y="11252"/>
                    </a:lnTo>
                    <a:lnTo>
                      <a:pt x="49817" y="11503"/>
                    </a:lnTo>
                    <a:lnTo>
                      <a:pt x="49256" y="11735"/>
                    </a:lnTo>
                    <a:lnTo>
                      <a:pt x="48696" y="11967"/>
                    </a:lnTo>
                    <a:lnTo>
                      <a:pt x="47575" y="12392"/>
                    </a:lnTo>
                    <a:lnTo>
                      <a:pt x="47439" y="12469"/>
                    </a:lnTo>
                    <a:lnTo>
                      <a:pt x="47343" y="12547"/>
                    </a:lnTo>
                    <a:lnTo>
                      <a:pt x="47285" y="12643"/>
                    </a:lnTo>
                    <a:lnTo>
                      <a:pt x="47246" y="12759"/>
                    </a:lnTo>
                    <a:lnTo>
                      <a:pt x="46221" y="13107"/>
                    </a:lnTo>
                    <a:lnTo>
                      <a:pt x="45197" y="13436"/>
                    </a:lnTo>
                    <a:lnTo>
                      <a:pt x="44694" y="13610"/>
                    </a:lnTo>
                    <a:lnTo>
                      <a:pt x="44172" y="13765"/>
                    </a:lnTo>
                    <a:lnTo>
                      <a:pt x="43650" y="13900"/>
                    </a:lnTo>
                    <a:lnTo>
                      <a:pt x="43128" y="14016"/>
                    </a:lnTo>
                    <a:lnTo>
                      <a:pt x="42684" y="14093"/>
                    </a:lnTo>
                    <a:lnTo>
                      <a:pt x="42220" y="14171"/>
                    </a:lnTo>
                    <a:lnTo>
                      <a:pt x="41756" y="14209"/>
                    </a:lnTo>
                    <a:lnTo>
                      <a:pt x="41292" y="14248"/>
                    </a:lnTo>
                    <a:lnTo>
                      <a:pt x="40809" y="14267"/>
                    </a:lnTo>
                    <a:lnTo>
                      <a:pt x="40345" y="14267"/>
                    </a:lnTo>
                    <a:lnTo>
                      <a:pt x="39398" y="14248"/>
                    </a:lnTo>
                    <a:lnTo>
                      <a:pt x="38450" y="14190"/>
                    </a:lnTo>
                    <a:lnTo>
                      <a:pt x="37503" y="14113"/>
                    </a:lnTo>
                    <a:lnTo>
                      <a:pt x="36575" y="14016"/>
                    </a:lnTo>
                    <a:lnTo>
                      <a:pt x="35647" y="13900"/>
                    </a:lnTo>
                    <a:lnTo>
                      <a:pt x="34700" y="13765"/>
                    </a:lnTo>
                    <a:lnTo>
                      <a:pt x="33753" y="13591"/>
                    </a:lnTo>
                    <a:lnTo>
                      <a:pt x="32825" y="13397"/>
                    </a:lnTo>
                    <a:lnTo>
                      <a:pt x="31878" y="13185"/>
                    </a:lnTo>
                    <a:lnTo>
                      <a:pt x="30950" y="12933"/>
                    </a:lnTo>
                    <a:lnTo>
                      <a:pt x="30041" y="12663"/>
                    </a:lnTo>
                    <a:lnTo>
                      <a:pt x="29133" y="12373"/>
                    </a:lnTo>
                    <a:lnTo>
                      <a:pt x="28224" y="12044"/>
                    </a:lnTo>
                    <a:lnTo>
                      <a:pt x="27316" y="11696"/>
                    </a:lnTo>
                    <a:lnTo>
                      <a:pt x="26446" y="11329"/>
                    </a:lnTo>
                    <a:lnTo>
                      <a:pt x="25556" y="10942"/>
                    </a:lnTo>
                    <a:lnTo>
                      <a:pt x="24687" y="10536"/>
                    </a:lnTo>
                    <a:lnTo>
                      <a:pt x="23836" y="10092"/>
                    </a:lnTo>
                    <a:lnTo>
                      <a:pt x="22985" y="9647"/>
                    </a:lnTo>
                    <a:lnTo>
                      <a:pt x="22154" y="9164"/>
                    </a:lnTo>
                    <a:lnTo>
                      <a:pt x="21342" y="8661"/>
                    </a:lnTo>
                    <a:lnTo>
                      <a:pt x="19970" y="7811"/>
                    </a:lnTo>
                    <a:lnTo>
                      <a:pt x="18617" y="6921"/>
                    </a:lnTo>
                    <a:lnTo>
                      <a:pt x="17263" y="6051"/>
                    </a:lnTo>
                    <a:lnTo>
                      <a:pt x="15910" y="5182"/>
                    </a:lnTo>
                    <a:lnTo>
                      <a:pt x="14538" y="4350"/>
                    </a:lnTo>
                    <a:lnTo>
                      <a:pt x="13842" y="3944"/>
                    </a:lnTo>
                    <a:lnTo>
                      <a:pt x="13127" y="3538"/>
                    </a:lnTo>
                    <a:lnTo>
                      <a:pt x="12431" y="3152"/>
                    </a:lnTo>
                    <a:lnTo>
                      <a:pt x="11715" y="2785"/>
                    </a:lnTo>
                    <a:lnTo>
                      <a:pt x="10981" y="2417"/>
                    </a:lnTo>
                    <a:lnTo>
                      <a:pt x="10246" y="2089"/>
                    </a:lnTo>
                    <a:lnTo>
                      <a:pt x="9280" y="1663"/>
                    </a:lnTo>
                    <a:lnTo>
                      <a:pt x="8313" y="1257"/>
                    </a:lnTo>
                    <a:lnTo>
                      <a:pt x="7811" y="1064"/>
                    </a:lnTo>
                    <a:lnTo>
                      <a:pt x="7308" y="890"/>
                    </a:lnTo>
                    <a:lnTo>
                      <a:pt x="6805" y="716"/>
                    </a:lnTo>
                    <a:lnTo>
                      <a:pt x="6303" y="561"/>
                    </a:lnTo>
                    <a:lnTo>
                      <a:pt x="5800" y="426"/>
                    </a:lnTo>
                    <a:lnTo>
                      <a:pt x="5297" y="329"/>
                    </a:lnTo>
                    <a:lnTo>
                      <a:pt x="4776" y="233"/>
                    </a:lnTo>
                    <a:lnTo>
                      <a:pt x="4273" y="175"/>
                    </a:lnTo>
                    <a:lnTo>
                      <a:pt x="3751" y="136"/>
                    </a:lnTo>
                    <a:lnTo>
                      <a:pt x="3229" y="136"/>
                    </a:lnTo>
                    <a:lnTo>
                      <a:pt x="2707" y="175"/>
                    </a:lnTo>
                    <a:lnTo>
                      <a:pt x="2185" y="233"/>
                    </a:lnTo>
                    <a:lnTo>
                      <a:pt x="2050" y="136"/>
                    </a:lnTo>
                    <a:lnTo>
                      <a:pt x="1895" y="59"/>
                    </a:lnTo>
                    <a:lnTo>
                      <a:pt x="1721" y="1"/>
                    </a:lnTo>
                    <a:lnTo>
                      <a:pt x="1547" y="1"/>
                    </a:lnTo>
                    <a:lnTo>
                      <a:pt x="1373" y="20"/>
                    </a:lnTo>
                    <a:lnTo>
                      <a:pt x="1199" y="59"/>
                    </a:lnTo>
                    <a:lnTo>
                      <a:pt x="1025" y="117"/>
                    </a:lnTo>
                    <a:lnTo>
                      <a:pt x="871" y="213"/>
                    </a:lnTo>
                    <a:lnTo>
                      <a:pt x="697" y="59"/>
                    </a:lnTo>
                    <a:lnTo>
                      <a:pt x="619" y="20"/>
                    </a:lnTo>
                    <a:lnTo>
                      <a:pt x="5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762025" y="-168225"/>
                <a:ext cx="1316950" cy="737500"/>
              </a:xfrm>
              <a:custGeom>
                <a:avLst/>
                <a:gdLst/>
                <a:ahLst/>
                <a:cxnLst/>
                <a:rect l="l" t="t" r="r" b="b"/>
                <a:pathLst>
                  <a:path w="52678" h="29500" extrusionOk="0">
                    <a:moveTo>
                      <a:pt x="1044" y="1"/>
                    </a:moveTo>
                    <a:lnTo>
                      <a:pt x="909" y="20"/>
                    </a:lnTo>
                    <a:lnTo>
                      <a:pt x="793" y="59"/>
                    </a:lnTo>
                    <a:lnTo>
                      <a:pt x="677" y="136"/>
                    </a:lnTo>
                    <a:lnTo>
                      <a:pt x="561" y="213"/>
                    </a:lnTo>
                    <a:lnTo>
                      <a:pt x="464" y="310"/>
                    </a:lnTo>
                    <a:lnTo>
                      <a:pt x="387" y="426"/>
                    </a:lnTo>
                    <a:lnTo>
                      <a:pt x="329" y="561"/>
                    </a:lnTo>
                    <a:lnTo>
                      <a:pt x="271" y="696"/>
                    </a:lnTo>
                    <a:lnTo>
                      <a:pt x="252" y="851"/>
                    </a:lnTo>
                    <a:lnTo>
                      <a:pt x="252" y="986"/>
                    </a:lnTo>
                    <a:lnTo>
                      <a:pt x="271" y="1141"/>
                    </a:lnTo>
                    <a:lnTo>
                      <a:pt x="310" y="1296"/>
                    </a:lnTo>
                    <a:lnTo>
                      <a:pt x="194" y="1431"/>
                    </a:lnTo>
                    <a:lnTo>
                      <a:pt x="97" y="1605"/>
                    </a:lnTo>
                    <a:lnTo>
                      <a:pt x="78" y="1682"/>
                    </a:lnTo>
                    <a:lnTo>
                      <a:pt x="58" y="1779"/>
                    </a:lnTo>
                    <a:lnTo>
                      <a:pt x="39" y="1895"/>
                    </a:lnTo>
                    <a:lnTo>
                      <a:pt x="58" y="1992"/>
                    </a:lnTo>
                    <a:lnTo>
                      <a:pt x="116" y="2591"/>
                    </a:lnTo>
                    <a:lnTo>
                      <a:pt x="174" y="3171"/>
                    </a:lnTo>
                    <a:lnTo>
                      <a:pt x="213" y="3751"/>
                    </a:lnTo>
                    <a:lnTo>
                      <a:pt x="232" y="4350"/>
                    </a:lnTo>
                    <a:lnTo>
                      <a:pt x="271" y="5510"/>
                    </a:lnTo>
                    <a:lnTo>
                      <a:pt x="310" y="6689"/>
                    </a:lnTo>
                    <a:lnTo>
                      <a:pt x="97" y="8429"/>
                    </a:lnTo>
                    <a:lnTo>
                      <a:pt x="39" y="9183"/>
                    </a:lnTo>
                    <a:lnTo>
                      <a:pt x="20" y="9937"/>
                    </a:lnTo>
                    <a:lnTo>
                      <a:pt x="0" y="10691"/>
                    </a:lnTo>
                    <a:lnTo>
                      <a:pt x="20" y="11445"/>
                    </a:lnTo>
                    <a:lnTo>
                      <a:pt x="78" y="12952"/>
                    </a:lnTo>
                    <a:lnTo>
                      <a:pt x="136" y="14460"/>
                    </a:lnTo>
                    <a:lnTo>
                      <a:pt x="155" y="14634"/>
                    </a:lnTo>
                    <a:lnTo>
                      <a:pt x="213" y="14789"/>
                    </a:lnTo>
                    <a:lnTo>
                      <a:pt x="252" y="14905"/>
                    </a:lnTo>
                    <a:lnTo>
                      <a:pt x="310" y="15021"/>
                    </a:lnTo>
                    <a:lnTo>
                      <a:pt x="368" y="15118"/>
                    </a:lnTo>
                    <a:lnTo>
                      <a:pt x="445" y="15195"/>
                    </a:lnTo>
                    <a:lnTo>
                      <a:pt x="542" y="15272"/>
                    </a:lnTo>
                    <a:lnTo>
                      <a:pt x="658" y="15350"/>
                    </a:lnTo>
                    <a:lnTo>
                      <a:pt x="793" y="15388"/>
                    </a:lnTo>
                    <a:lnTo>
                      <a:pt x="928" y="15407"/>
                    </a:lnTo>
                    <a:lnTo>
                      <a:pt x="3016" y="15678"/>
                    </a:lnTo>
                    <a:lnTo>
                      <a:pt x="4060" y="15813"/>
                    </a:lnTo>
                    <a:lnTo>
                      <a:pt x="5123" y="15949"/>
                    </a:lnTo>
                    <a:lnTo>
                      <a:pt x="6167" y="16103"/>
                    </a:lnTo>
                    <a:lnTo>
                      <a:pt x="7211" y="16297"/>
                    </a:lnTo>
                    <a:lnTo>
                      <a:pt x="8235" y="16529"/>
                    </a:lnTo>
                    <a:lnTo>
                      <a:pt x="8738" y="16664"/>
                    </a:lnTo>
                    <a:lnTo>
                      <a:pt x="9260" y="16799"/>
                    </a:lnTo>
                    <a:lnTo>
                      <a:pt x="9840" y="17012"/>
                    </a:lnTo>
                    <a:lnTo>
                      <a:pt x="10420" y="17244"/>
                    </a:lnTo>
                    <a:lnTo>
                      <a:pt x="10981" y="17495"/>
                    </a:lnTo>
                    <a:lnTo>
                      <a:pt x="11541" y="17766"/>
                    </a:lnTo>
                    <a:lnTo>
                      <a:pt x="12643" y="18307"/>
                    </a:lnTo>
                    <a:lnTo>
                      <a:pt x="13204" y="18558"/>
                    </a:lnTo>
                    <a:lnTo>
                      <a:pt x="13764" y="18810"/>
                    </a:lnTo>
                    <a:lnTo>
                      <a:pt x="14112" y="19061"/>
                    </a:lnTo>
                    <a:lnTo>
                      <a:pt x="14479" y="19312"/>
                    </a:lnTo>
                    <a:lnTo>
                      <a:pt x="14847" y="19544"/>
                    </a:lnTo>
                    <a:lnTo>
                      <a:pt x="15214" y="19776"/>
                    </a:lnTo>
                    <a:lnTo>
                      <a:pt x="15562" y="20105"/>
                    </a:lnTo>
                    <a:lnTo>
                      <a:pt x="15929" y="20414"/>
                    </a:lnTo>
                    <a:lnTo>
                      <a:pt x="16316" y="20704"/>
                    </a:lnTo>
                    <a:lnTo>
                      <a:pt x="16741" y="20936"/>
                    </a:lnTo>
                    <a:lnTo>
                      <a:pt x="17476" y="21342"/>
                    </a:lnTo>
                    <a:lnTo>
                      <a:pt x="18172" y="21767"/>
                    </a:lnTo>
                    <a:lnTo>
                      <a:pt x="18868" y="22212"/>
                    </a:lnTo>
                    <a:lnTo>
                      <a:pt x="19544" y="22676"/>
                    </a:lnTo>
                    <a:lnTo>
                      <a:pt x="20878" y="23623"/>
                    </a:lnTo>
                    <a:lnTo>
                      <a:pt x="22212" y="24609"/>
                    </a:lnTo>
                    <a:lnTo>
                      <a:pt x="22579" y="24860"/>
                    </a:lnTo>
                    <a:lnTo>
                      <a:pt x="22966" y="25112"/>
                    </a:lnTo>
                    <a:lnTo>
                      <a:pt x="23352" y="25363"/>
                    </a:lnTo>
                    <a:lnTo>
                      <a:pt x="23720" y="25576"/>
                    </a:lnTo>
                    <a:lnTo>
                      <a:pt x="24512" y="26001"/>
                    </a:lnTo>
                    <a:lnTo>
                      <a:pt x="25305" y="26388"/>
                    </a:lnTo>
                    <a:lnTo>
                      <a:pt x="26097" y="26716"/>
                    </a:lnTo>
                    <a:lnTo>
                      <a:pt x="26909" y="27045"/>
                    </a:lnTo>
                    <a:lnTo>
                      <a:pt x="27741" y="27316"/>
                    </a:lnTo>
                    <a:lnTo>
                      <a:pt x="28572" y="27586"/>
                    </a:lnTo>
                    <a:lnTo>
                      <a:pt x="29190" y="27837"/>
                    </a:lnTo>
                    <a:lnTo>
                      <a:pt x="29828" y="28089"/>
                    </a:lnTo>
                    <a:lnTo>
                      <a:pt x="30447" y="28321"/>
                    </a:lnTo>
                    <a:lnTo>
                      <a:pt x="31085" y="28533"/>
                    </a:lnTo>
                    <a:lnTo>
                      <a:pt x="31742" y="28727"/>
                    </a:lnTo>
                    <a:lnTo>
                      <a:pt x="32380" y="28901"/>
                    </a:lnTo>
                    <a:lnTo>
                      <a:pt x="33037" y="29055"/>
                    </a:lnTo>
                    <a:lnTo>
                      <a:pt x="33714" y="29191"/>
                    </a:lnTo>
                    <a:lnTo>
                      <a:pt x="34313" y="29307"/>
                    </a:lnTo>
                    <a:lnTo>
                      <a:pt x="34932" y="29384"/>
                    </a:lnTo>
                    <a:lnTo>
                      <a:pt x="35531" y="29442"/>
                    </a:lnTo>
                    <a:lnTo>
                      <a:pt x="36150" y="29481"/>
                    </a:lnTo>
                    <a:lnTo>
                      <a:pt x="36768" y="29500"/>
                    </a:lnTo>
                    <a:lnTo>
                      <a:pt x="38005" y="29500"/>
                    </a:lnTo>
                    <a:lnTo>
                      <a:pt x="38624" y="29461"/>
                    </a:lnTo>
                    <a:lnTo>
                      <a:pt x="39494" y="29481"/>
                    </a:lnTo>
                    <a:lnTo>
                      <a:pt x="40364" y="29461"/>
                    </a:lnTo>
                    <a:lnTo>
                      <a:pt x="41234" y="29423"/>
                    </a:lnTo>
                    <a:lnTo>
                      <a:pt x="42084" y="29345"/>
                    </a:lnTo>
                    <a:lnTo>
                      <a:pt x="42935" y="29229"/>
                    </a:lnTo>
                    <a:lnTo>
                      <a:pt x="43785" y="29094"/>
                    </a:lnTo>
                    <a:lnTo>
                      <a:pt x="44636" y="28920"/>
                    </a:lnTo>
                    <a:lnTo>
                      <a:pt x="45467" y="28727"/>
                    </a:lnTo>
                    <a:lnTo>
                      <a:pt x="46279" y="28475"/>
                    </a:lnTo>
                    <a:lnTo>
                      <a:pt x="47091" y="28205"/>
                    </a:lnTo>
                    <a:lnTo>
                      <a:pt x="47903" y="27895"/>
                    </a:lnTo>
                    <a:lnTo>
                      <a:pt x="48676" y="27547"/>
                    </a:lnTo>
                    <a:lnTo>
                      <a:pt x="49449" y="27161"/>
                    </a:lnTo>
                    <a:lnTo>
                      <a:pt x="50203" y="26736"/>
                    </a:lnTo>
                    <a:lnTo>
                      <a:pt x="50938" y="26272"/>
                    </a:lnTo>
                    <a:lnTo>
                      <a:pt x="51672" y="25769"/>
                    </a:lnTo>
                    <a:lnTo>
                      <a:pt x="51866" y="25788"/>
                    </a:lnTo>
                    <a:lnTo>
                      <a:pt x="52059" y="25750"/>
                    </a:lnTo>
                    <a:lnTo>
                      <a:pt x="52252" y="25672"/>
                    </a:lnTo>
                    <a:lnTo>
                      <a:pt x="52407" y="25556"/>
                    </a:lnTo>
                    <a:lnTo>
                      <a:pt x="52484" y="25479"/>
                    </a:lnTo>
                    <a:lnTo>
                      <a:pt x="52542" y="25421"/>
                    </a:lnTo>
                    <a:lnTo>
                      <a:pt x="52600" y="25324"/>
                    </a:lnTo>
                    <a:lnTo>
                      <a:pt x="52639" y="25228"/>
                    </a:lnTo>
                    <a:lnTo>
                      <a:pt x="52678" y="25131"/>
                    </a:lnTo>
                    <a:lnTo>
                      <a:pt x="52678" y="25034"/>
                    </a:lnTo>
                    <a:lnTo>
                      <a:pt x="52678" y="24918"/>
                    </a:lnTo>
                    <a:lnTo>
                      <a:pt x="52678" y="24802"/>
                    </a:lnTo>
                    <a:lnTo>
                      <a:pt x="52562" y="24319"/>
                    </a:lnTo>
                    <a:lnTo>
                      <a:pt x="52504" y="23817"/>
                    </a:lnTo>
                    <a:lnTo>
                      <a:pt x="52504" y="23314"/>
                    </a:lnTo>
                    <a:lnTo>
                      <a:pt x="52523" y="22811"/>
                    </a:lnTo>
                    <a:lnTo>
                      <a:pt x="52504" y="22599"/>
                    </a:lnTo>
                    <a:lnTo>
                      <a:pt x="52446" y="22425"/>
                    </a:lnTo>
                    <a:lnTo>
                      <a:pt x="52523" y="21961"/>
                    </a:lnTo>
                    <a:lnTo>
                      <a:pt x="52542" y="21748"/>
                    </a:lnTo>
                    <a:lnTo>
                      <a:pt x="52542" y="21555"/>
                    </a:lnTo>
                    <a:lnTo>
                      <a:pt x="52504" y="20221"/>
                    </a:lnTo>
                    <a:lnTo>
                      <a:pt x="52465" y="18887"/>
                    </a:lnTo>
                    <a:lnTo>
                      <a:pt x="52446" y="17553"/>
                    </a:lnTo>
                    <a:lnTo>
                      <a:pt x="52465" y="16219"/>
                    </a:lnTo>
                    <a:lnTo>
                      <a:pt x="52446" y="16084"/>
                    </a:lnTo>
                    <a:lnTo>
                      <a:pt x="52426" y="15949"/>
                    </a:lnTo>
                    <a:lnTo>
                      <a:pt x="52388" y="15833"/>
                    </a:lnTo>
                    <a:lnTo>
                      <a:pt x="52330" y="15717"/>
                    </a:lnTo>
                    <a:lnTo>
                      <a:pt x="52272" y="15620"/>
                    </a:lnTo>
                    <a:lnTo>
                      <a:pt x="52194" y="15523"/>
                    </a:lnTo>
                    <a:lnTo>
                      <a:pt x="52098" y="15446"/>
                    </a:lnTo>
                    <a:lnTo>
                      <a:pt x="52001" y="15369"/>
                    </a:lnTo>
                    <a:lnTo>
                      <a:pt x="51904" y="15311"/>
                    </a:lnTo>
                    <a:lnTo>
                      <a:pt x="51788" y="15272"/>
                    </a:lnTo>
                    <a:lnTo>
                      <a:pt x="51672" y="15253"/>
                    </a:lnTo>
                    <a:lnTo>
                      <a:pt x="51440" y="15253"/>
                    </a:lnTo>
                    <a:lnTo>
                      <a:pt x="51305" y="15292"/>
                    </a:lnTo>
                    <a:lnTo>
                      <a:pt x="51189" y="15350"/>
                    </a:lnTo>
                    <a:lnTo>
                      <a:pt x="51073" y="15427"/>
                    </a:lnTo>
                    <a:lnTo>
                      <a:pt x="50880" y="15562"/>
                    </a:lnTo>
                    <a:lnTo>
                      <a:pt x="50551" y="15601"/>
                    </a:lnTo>
                    <a:lnTo>
                      <a:pt x="50242" y="15639"/>
                    </a:lnTo>
                    <a:lnTo>
                      <a:pt x="49585" y="15678"/>
                    </a:lnTo>
                    <a:lnTo>
                      <a:pt x="48947" y="15755"/>
                    </a:lnTo>
                    <a:lnTo>
                      <a:pt x="48637" y="15794"/>
                    </a:lnTo>
                    <a:lnTo>
                      <a:pt x="48328" y="15871"/>
                    </a:lnTo>
                    <a:lnTo>
                      <a:pt x="48135" y="15929"/>
                    </a:lnTo>
                    <a:lnTo>
                      <a:pt x="47980" y="16026"/>
                    </a:lnTo>
                    <a:lnTo>
                      <a:pt x="47845" y="16142"/>
                    </a:lnTo>
                    <a:lnTo>
                      <a:pt x="47729" y="16258"/>
                    </a:lnTo>
                    <a:lnTo>
                      <a:pt x="47342" y="16239"/>
                    </a:lnTo>
                    <a:lnTo>
                      <a:pt x="46975" y="16200"/>
                    </a:lnTo>
                    <a:lnTo>
                      <a:pt x="46221" y="16103"/>
                    </a:lnTo>
                    <a:lnTo>
                      <a:pt x="45487" y="15968"/>
                    </a:lnTo>
                    <a:lnTo>
                      <a:pt x="44791" y="15833"/>
                    </a:lnTo>
                    <a:lnTo>
                      <a:pt x="43921" y="15678"/>
                    </a:lnTo>
                    <a:lnTo>
                      <a:pt x="42993" y="15543"/>
                    </a:lnTo>
                    <a:lnTo>
                      <a:pt x="42471" y="15292"/>
                    </a:lnTo>
                    <a:lnTo>
                      <a:pt x="41930" y="15079"/>
                    </a:lnTo>
                    <a:lnTo>
                      <a:pt x="41388" y="14866"/>
                    </a:lnTo>
                    <a:lnTo>
                      <a:pt x="40847" y="14673"/>
                    </a:lnTo>
                    <a:lnTo>
                      <a:pt x="39764" y="14286"/>
                    </a:lnTo>
                    <a:lnTo>
                      <a:pt x="39223" y="14074"/>
                    </a:lnTo>
                    <a:lnTo>
                      <a:pt x="38701" y="13861"/>
                    </a:lnTo>
                    <a:lnTo>
                      <a:pt x="38566" y="13745"/>
                    </a:lnTo>
                    <a:lnTo>
                      <a:pt x="38450" y="13687"/>
                    </a:lnTo>
                    <a:lnTo>
                      <a:pt x="38315" y="13629"/>
                    </a:lnTo>
                    <a:lnTo>
                      <a:pt x="38179" y="13610"/>
                    </a:lnTo>
                    <a:lnTo>
                      <a:pt x="37967" y="13513"/>
                    </a:lnTo>
                    <a:lnTo>
                      <a:pt x="37793" y="13436"/>
                    </a:lnTo>
                    <a:lnTo>
                      <a:pt x="37619" y="13416"/>
                    </a:lnTo>
                    <a:lnTo>
                      <a:pt x="37445" y="13436"/>
                    </a:lnTo>
                    <a:lnTo>
                      <a:pt x="37309" y="13474"/>
                    </a:lnTo>
                    <a:lnTo>
                      <a:pt x="37174" y="13532"/>
                    </a:lnTo>
                    <a:lnTo>
                      <a:pt x="37039" y="13590"/>
                    </a:lnTo>
                    <a:lnTo>
                      <a:pt x="36923" y="13668"/>
                    </a:lnTo>
                    <a:lnTo>
                      <a:pt x="36846" y="13784"/>
                    </a:lnTo>
                    <a:lnTo>
                      <a:pt x="36768" y="13900"/>
                    </a:lnTo>
                    <a:lnTo>
                      <a:pt x="36730" y="14035"/>
                    </a:lnTo>
                    <a:lnTo>
                      <a:pt x="36710" y="14190"/>
                    </a:lnTo>
                    <a:lnTo>
                      <a:pt x="36730" y="14364"/>
                    </a:lnTo>
                    <a:lnTo>
                      <a:pt x="36459" y="14673"/>
                    </a:lnTo>
                    <a:lnTo>
                      <a:pt x="36188" y="14982"/>
                    </a:lnTo>
                    <a:lnTo>
                      <a:pt x="35918" y="15292"/>
                    </a:lnTo>
                    <a:lnTo>
                      <a:pt x="35802" y="15465"/>
                    </a:lnTo>
                    <a:lnTo>
                      <a:pt x="35686" y="15620"/>
                    </a:lnTo>
                    <a:lnTo>
                      <a:pt x="35608" y="15794"/>
                    </a:lnTo>
                    <a:lnTo>
                      <a:pt x="35550" y="15949"/>
                    </a:lnTo>
                    <a:lnTo>
                      <a:pt x="35531" y="16123"/>
                    </a:lnTo>
                    <a:lnTo>
                      <a:pt x="35531" y="16297"/>
                    </a:lnTo>
                    <a:lnTo>
                      <a:pt x="35183" y="16548"/>
                    </a:lnTo>
                    <a:lnTo>
                      <a:pt x="34816" y="16799"/>
                    </a:lnTo>
                    <a:lnTo>
                      <a:pt x="34429" y="17051"/>
                    </a:lnTo>
                    <a:lnTo>
                      <a:pt x="34081" y="17263"/>
                    </a:lnTo>
                    <a:lnTo>
                      <a:pt x="33424" y="17631"/>
                    </a:lnTo>
                    <a:lnTo>
                      <a:pt x="32921" y="17901"/>
                    </a:lnTo>
                    <a:lnTo>
                      <a:pt x="32438" y="18153"/>
                    </a:lnTo>
                    <a:lnTo>
                      <a:pt x="31955" y="18365"/>
                    </a:lnTo>
                    <a:lnTo>
                      <a:pt x="31471" y="18558"/>
                    </a:lnTo>
                    <a:lnTo>
                      <a:pt x="30969" y="18732"/>
                    </a:lnTo>
                    <a:lnTo>
                      <a:pt x="30466" y="18868"/>
                    </a:lnTo>
                    <a:lnTo>
                      <a:pt x="29944" y="18984"/>
                    </a:lnTo>
                    <a:lnTo>
                      <a:pt x="29442" y="19080"/>
                    </a:lnTo>
                    <a:lnTo>
                      <a:pt x="28920" y="19138"/>
                    </a:lnTo>
                    <a:lnTo>
                      <a:pt x="28398" y="19177"/>
                    </a:lnTo>
                    <a:lnTo>
                      <a:pt x="27876" y="19177"/>
                    </a:lnTo>
                    <a:lnTo>
                      <a:pt x="27354" y="19158"/>
                    </a:lnTo>
                    <a:lnTo>
                      <a:pt x="26832" y="19119"/>
                    </a:lnTo>
                    <a:lnTo>
                      <a:pt x="26310" y="19042"/>
                    </a:lnTo>
                    <a:lnTo>
                      <a:pt x="25788" y="18945"/>
                    </a:lnTo>
                    <a:lnTo>
                      <a:pt x="25286" y="18829"/>
                    </a:lnTo>
                    <a:lnTo>
                      <a:pt x="24764" y="18674"/>
                    </a:lnTo>
                    <a:lnTo>
                      <a:pt x="24261" y="18481"/>
                    </a:lnTo>
                    <a:lnTo>
                      <a:pt x="23758" y="18269"/>
                    </a:lnTo>
                    <a:lnTo>
                      <a:pt x="23275" y="18017"/>
                    </a:lnTo>
                    <a:lnTo>
                      <a:pt x="22811" y="17727"/>
                    </a:lnTo>
                    <a:lnTo>
                      <a:pt x="22367" y="17437"/>
                    </a:lnTo>
                    <a:lnTo>
                      <a:pt x="21941" y="17109"/>
                    </a:lnTo>
                    <a:lnTo>
                      <a:pt x="21516" y="16741"/>
                    </a:lnTo>
                    <a:lnTo>
                      <a:pt x="21129" y="16374"/>
                    </a:lnTo>
                    <a:lnTo>
                      <a:pt x="20743" y="15987"/>
                    </a:lnTo>
                    <a:lnTo>
                      <a:pt x="20395" y="15562"/>
                    </a:lnTo>
                    <a:lnTo>
                      <a:pt x="20047" y="15137"/>
                    </a:lnTo>
                    <a:lnTo>
                      <a:pt x="19737" y="14692"/>
                    </a:lnTo>
                    <a:lnTo>
                      <a:pt x="19448" y="14228"/>
                    </a:lnTo>
                    <a:lnTo>
                      <a:pt x="19177" y="13764"/>
                    </a:lnTo>
                    <a:lnTo>
                      <a:pt x="18926" y="13300"/>
                    </a:lnTo>
                    <a:lnTo>
                      <a:pt x="18694" y="12817"/>
                    </a:lnTo>
                    <a:lnTo>
                      <a:pt x="18558" y="12450"/>
                    </a:lnTo>
                    <a:lnTo>
                      <a:pt x="18462" y="12102"/>
                    </a:lnTo>
                    <a:lnTo>
                      <a:pt x="18384" y="11735"/>
                    </a:lnTo>
                    <a:lnTo>
                      <a:pt x="18326" y="11367"/>
                    </a:lnTo>
                    <a:lnTo>
                      <a:pt x="18288" y="11000"/>
                    </a:lnTo>
                    <a:lnTo>
                      <a:pt x="18268" y="10633"/>
                    </a:lnTo>
                    <a:lnTo>
                      <a:pt x="18288" y="10265"/>
                    </a:lnTo>
                    <a:lnTo>
                      <a:pt x="18307" y="9879"/>
                    </a:lnTo>
                    <a:lnTo>
                      <a:pt x="18442" y="9821"/>
                    </a:lnTo>
                    <a:lnTo>
                      <a:pt x="18539" y="9705"/>
                    </a:lnTo>
                    <a:lnTo>
                      <a:pt x="18636" y="9589"/>
                    </a:lnTo>
                    <a:lnTo>
                      <a:pt x="18694" y="9434"/>
                    </a:lnTo>
                    <a:lnTo>
                      <a:pt x="18868" y="8796"/>
                    </a:lnTo>
                    <a:lnTo>
                      <a:pt x="19022" y="8158"/>
                    </a:lnTo>
                    <a:lnTo>
                      <a:pt x="19158" y="7520"/>
                    </a:lnTo>
                    <a:lnTo>
                      <a:pt x="19312" y="6882"/>
                    </a:lnTo>
                    <a:lnTo>
                      <a:pt x="19486" y="6264"/>
                    </a:lnTo>
                    <a:lnTo>
                      <a:pt x="19583" y="5955"/>
                    </a:lnTo>
                    <a:lnTo>
                      <a:pt x="19699" y="5645"/>
                    </a:lnTo>
                    <a:lnTo>
                      <a:pt x="19834" y="5355"/>
                    </a:lnTo>
                    <a:lnTo>
                      <a:pt x="19969" y="5065"/>
                    </a:lnTo>
                    <a:lnTo>
                      <a:pt x="20143" y="4775"/>
                    </a:lnTo>
                    <a:lnTo>
                      <a:pt x="20317" y="4505"/>
                    </a:lnTo>
                    <a:lnTo>
                      <a:pt x="20375" y="4408"/>
                    </a:lnTo>
                    <a:lnTo>
                      <a:pt x="20414" y="4311"/>
                    </a:lnTo>
                    <a:lnTo>
                      <a:pt x="20530" y="4215"/>
                    </a:lnTo>
                    <a:lnTo>
                      <a:pt x="20685" y="4176"/>
                    </a:lnTo>
                    <a:lnTo>
                      <a:pt x="20820" y="4118"/>
                    </a:lnTo>
                    <a:lnTo>
                      <a:pt x="20955" y="4021"/>
                    </a:lnTo>
                    <a:lnTo>
                      <a:pt x="21052" y="3905"/>
                    </a:lnTo>
                    <a:lnTo>
                      <a:pt x="21149" y="3809"/>
                    </a:lnTo>
                    <a:lnTo>
                      <a:pt x="21245" y="3693"/>
                    </a:lnTo>
                    <a:lnTo>
                      <a:pt x="21419" y="3557"/>
                    </a:lnTo>
                    <a:lnTo>
                      <a:pt x="21458" y="3519"/>
                    </a:lnTo>
                    <a:lnTo>
                      <a:pt x="21477" y="3519"/>
                    </a:lnTo>
                    <a:lnTo>
                      <a:pt x="21632" y="3422"/>
                    </a:lnTo>
                    <a:lnTo>
                      <a:pt x="21767" y="3306"/>
                    </a:lnTo>
                    <a:lnTo>
                      <a:pt x="21864" y="3171"/>
                    </a:lnTo>
                    <a:lnTo>
                      <a:pt x="21941" y="3036"/>
                    </a:lnTo>
                    <a:lnTo>
                      <a:pt x="21999" y="2881"/>
                    </a:lnTo>
                    <a:lnTo>
                      <a:pt x="22019" y="2726"/>
                    </a:lnTo>
                    <a:lnTo>
                      <a:pt x="21999" y="2552"/>
                    </a:lnTo>
                    <a:lnTo>
                      <a:pt x="21941" y="2378"/>
                    </a:lnTo>
                    <a:lnTo>
                      <a:pt x="21883" y="2243"/>
                    </a:lnTo>
                    <a:lnTo>
                      <a:pt x="21787" y="2127"/>
                    </a:lnTo>
                    <a:lnTo>
                      <a:pt x="21671" y="2030"/>
                    </a:lnTo>
                    <a:lnTo>
                      <a:pt x="21535" y="1953"/>
                    </a:lnTo>
                    <a:lnTo>
                      <a:pt x="21400" y="1876"/>
                    </a:lnTo>
                    <a:lnTo>
                      <a:pt x="21245" y="1856"/>
                    </a:lnTo>
                    <a:lnTo>
                      <a:pt x="21091" y="1837"/>
                    </a:lnTo>
                    <a:lnTo>
                      <a:pt x="20936" y="1876"/>
                    </a:lnTo>
                    <a:lnTo>
                      <a:pt x="20491" y="1605"/>
                    </a:lnTo>
                    <a:lnTo>
                      <a:pt x="20027" y="1373"/>
                    </a:lnTo>
                    <a:lnTo>
                      <a:pt x="19564" y="1180"/>
                    </a:lnTo>
                    <a:lnTo>
                      <a:pt x="19061" y="1025"/>
                    </a:lnTo>
                    <a:lnTo>
                      <a:pt x="18578" y="890"/>
                    </a:lnTo>
                    <a:lnTo>
                      <a:pt x="18056" y="812"/>
                    </a:lnTo>
                    <a:lnTo>
                      <a:pt x="17553" y="735"/>
                    </a:lnTo>
                    <a:lnTo>
                      <a:pt x="17031" y="696"/>
                    </a:lnTo>
                    <a:lnTo>
                      <a:pt x="16509" y="677"/>
                    </a:lnTo>
                    <a:lnTo>
                      <a:pt x="15987" y="677"/>
                    </a:lnTo>
                    <a:lnTo>
                      <a:pt x="15446" y="696"/>
                    </a:lnTo>
                    <a:lnTo>
                      <a:pt x="14924" y="716"/>
                    </a:lnTo>
                    <a:lnTo>
                      <a:pt x="14402" y="774"/>
                    </a:lnTo>
                    <a:lnTo>
                      <a:pt x="13899" y="832"/>
                    </a:lnTo>
                    <a:lnTo>
                      <a:pt x="12875" y="967"/>
                    </a:lnTo>
                    <a:lnTo>
                      <a:pt x="11502" y="1199"/>
                    </a:lnTo>
                    <a:lnTo>
                      <a:pt x="10845" y="1296"/>
                    </a:lnTo>
                    <a:lnTo>
                      <a:pt x="10169" y="1392"/>
                    </a:lnTo>
                    <a:lnTo>
                      <a:pt x="9511" y="1489"/>
                    </a:lnTo>
                    <a:lnTo>
                      <a:pt x="8835" y="1528"/>
                    </a:lnTo>
                    <a:lnTo>
                      <a:pt x="8158" y="1547"/>
                    </a:lnTo>
                    <a:lnTo>
                      <a:pt x="7791" y="1547"/>
                    </a:lnTo>
                    <a:lnTo>
                      <a:pt x="7443" y="1528"/>
                    </a:lnTo>
                    <a:lnTo>
                      <a:pt x="6322" y="1431"/>
                    </a:lnTo>
                    <a:lnTo>
                      <a:pt x="5201" y="1334"/>
                    </a:lnTo>
                    <a:lnTo>
                      <a:pt x="4099" y="1257"/>
                    </a:lnTo>
                    <a:lnTo>
                      <a:pt x="3538" y="1238"/>
                    </a:lnTo>
                    <a:lnTo>
                      <a:pt x="2977" y="1218"/>
                    </a:lnTo>
                    <a:lnTo>
                      <a:pt x="2591" y="1006"/>
                    </a:lnTo>
                    <a:lnTo>
                      <a:pt x="2243" y="774"/>
                    </a:lnTo>
                    <a:lnTo>
                      <a:pt x="1895" y="522"/>
                    </a:lnTo>
                    <a:lnTo>
                      <a:pt x="1566" y="233"/>
                    </a:lnTo>
                    <a:lnTo>
                      <a:pt x="1431" y="117"/>
                    </a:lnTo>
                    <a:lnTo>
                      <a:pt x="1296" y="39"/>
                    </a:lnTo>
                    <a:lnTo>
                      <a:pt x="1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20450" y="-635075"/>
                <a:ext cx="68175" cy="1317450"/>
              </a:xfrm>
              <a:custGeom>
                <a:avLst/>
                <a:gdLst/>
                <a:ahLst/>
                <a:cxnLst/>
                <a:rect l="l" t="t" r="r" b="b"/>
                <a:pathLst>
                  <a:path w="2727" h="52698" extrusionOk="0">
                    <a:moveTo>
                      <a:pt x="1257" y="1"/>
                    </a:moveTo>
                    <a:lnTo>
                      <a:pt x="1161" y="39"/>
                    </a:lnTo>
                    <a:lnTo>
                      <a:pt x="1103" y="78"/>
                    </a:lnTo>
                    <a:lnTo>
                      <a:pt x="1084" y="117"/>
                    </a:lnTo>
                    <a:lnTo>
                      <a:pt x="1045" y="175"/>
                    </a:lnTo>
                    <a:lnTo>
                      <a:pt x="1045" y="252"/>
                    </a:lnTo>
                    <a:lnTo>
                      <a:pt x="1006" y="523"/>
                    </a:lnTo>
                    <a:lnTo>
                      <a:pt x="987" y="813"/>
                    </a:lnTo>
                    <a:lnTo>
                      <a:pt x="1006" y="1392"/>
                    </a:lnTo>
                    <a:lnTo>
                      <a:pt x="1026" y="1972"/>
                    </a:lnTo>
                    <a:lnTo>
                      <a:pt x="1045" y="2552"/>
                    </a:lnTo>
                    <a:lnTo>
                      <a:pt x="1045" y="2630"/>
                    </a:lnTo>
                    <a:lnTo>
                      <a:pt x="1064" y="2688"/>
                    </a:lnTo>
                    <a:lnTo>
                      <a:pt x="1045" y="2746"/>
                    </a:lnTo>
                    <a:lnTo>
                      <a:pt x="1026" y="2823"/>
                    </a:lnTo>
                    <a:lnTo>
                      <a:pt x="968" y="4060"/>
                    </a:lnTo>
                    <a:lnTo>
                      <a:pt x="968" y="4698"/>
                    </a:lnTo>
                    <a:lnTo>
                      <a:pt x="968" y="5317"/>
                    </a:lnTo>
                    <a:lnTo>
                      <a:pt x="948" y="5375"/>
                    </a:lnTo>
                    <a:lnTo>
                      <a:pt x="852" y="6805"/>
                    </a:lnTo>
                    <a:lnTo>
                      <a:pt x="678" y="8004"/>
                    </a:lnTo>
                    <a:lnTo>
                      <a:pt x="600" y="8603"/>
                    </a:lnTo>
                    <a:lnTo>
                      <a:pt x="562" y="9202"/>
                    </a:lnTo>
                    <a:lnTo>
                      <a:pt x="523" y="9802"/>
                    </a:lnTo>
                    <a:lnTo>
                      <a:pt x="542" y="10401"/>
                    </a:lnTo>
                    <a:lnTo>
                      <a:pt x="581" y="10981"/>
                    </a:lnTo>
                    <a:lnTo>
                      <a:pt x="620" y="11290"/>
                    </a:lnTo>
                    <a:lnTo>
                      <a:pt x="678" y="11580"/>
                    </a:lnTo>
                    <a:lnTo>
                      <a:pt x="678" y="11599"/>
                    </a:lnTo>
                    <a:lnTo>
                      <a:pt x="620" y="12411"/>
                    </a:lnTo>
                    <a:lnTo>
                      <a:pt x="465" y="13262"/>
                    </a:lnTo>
                    <a:lnTo>
                      <a:pt x="330" y="14132"/>
                    </a:lnTo>
                    <a:lnTo>
                      <a:pt x="194" y="14982"/>
                    </a:lnTo>
                    <a:lnTo>
                      <a:pt x="98" y="15852"/>
                    </a:lnTo>
                    <a:lnTo>
                      <a:pt x="40" y="16703"/>
                    </a:lnTo>
                    <a:lnTo>
                      <a:pt x="1" y="17573"/>
                    </a:lnTo>
                    <a:lnTo>
                      <a:pt x="20" y="18443"/>
                    </a:lnTo>
                    <a:lnTo>
                      <a:pt x="40" y="18868"/>
                    </a:lnTo>
                    <a:lnTo>
                      <a:pt x="78" y="19312"/>
                    </a:lnTo>
                    <a:lnTo>
                      <a:pt x="98" y="19409"/>
                    </a:lnTo>
                    <a:lnTo>
                      <a:pt x="156" y="19486"/>
                    </a:lnTo>
                    <a:lnTo>
                      <a:pt x="233" y="19525"/>
                    </a:lnTo>
                    <a:lnTo>
                      <a:pt x="310" y="19544"/>
                    </a:lnTo>
                    <a:lnTo>
                      <a:pt x="368" y="19931"/>
                    </a:lnTo>
                    <a:lnTo>
                      <a:pt x="426" y="20318"/>
                    </a:lnTo>
                    <a:lnTo>
                      <a:pt x="426" y="21052"/>
                    </a:lnTo>
                    <a:lnTo>
                      <a:pt x="446" y="21787"/>
                    </a:lnTo>
                    <a:lnTo>
                      <a:pt x="368" y="22676"/>
                    </a:lnTo>
                    <a:lnTo>
                      <a:pt x="310" y="23546"/>
                    </a:lnTo>
                    <a:lnTo>
                      <a:pt x="310" y="23643"/>
                    </a:lnTo>
                    <a:lnTo>
                      <a:pt x="349" y="23739"/>
                    </a:lnTo>
                    <a:lnTo>
                      <a:pt x="349" y="24648"/>
                    </a:lnTo>
                    <a:lnTo>
                      <a:pt x="349" y="25556"/>
                    </a:lnTo>
                    <a:lnTo>
                      <a:pt x="349" y="27354"/>
                    </a:lnTo>
                    <a:lnTo>
                      <a:pt x="310" y="27683"/>
                    </a:lnTo>
                    <a:lnTo>
                      <a:pt x="272" y="27760"/>
                    </a:lnTo>
                    <a:lnTo>
                      <a:pt x="252" y="27838"/>
                    </a:lnTo>
                    <a:lnTo>
                      <a:pt x="252" y="28321"/>
                    </a:lnTo>
                    <a:lnTo>
                      <a:pt x="233" y="28804"/>
                    </a:lnTo>
                    <a:lnTo>
                      <a:pt x="175" y="29771"/>
                    </a:lnTo>
                    <a:lnTo>
                      <a:pt x="156" y="30254"/>
                    </a:lnTo>
                    <a:lnTo>
                      <a:pt x="136" y="30757"/>
                    </a:lnTo>
                    <a:lnTo>
                      <a:pt x="156" y="31240"/>
                    </a:lnTo>
                    <a:lnTo>
                      <a:pt x="194" y="31723"/>
                    </a:lnTo>
                    <a:lnTo>
                      <a:pt x="214" y="31762"/>
                    </a:lnTo>
                    <a:lnTo>
                      <a:pt x="233" y="31820"/>
                    </a:lnTo>
                    <a:lnTo>
                      <a:pt x="175" y="32574"/>
                    </a:lnTo>
                    <a:lnTo>
                      <a:pt x="156" y="32941"/>
                    </a:lnTo>
                    <a:lnTo>
                      <a:pt x="136" y="33328"/>
                    </a:lnTo>
                    <a:lnTo>
                      <a:pt x="156" y="33695"/>
                    </a:lnTo>
                    <a:lnTo>
                      <a:pt x="194" y="34043"/>
                    </a:lnTo>
                    <a:lnTo>
                      <a:pt x="252" y="34410"/>
                    </a:lnTo>
                    <a:lnTo>
                      <a:pt x="368" y="34739"/>
                    </a:lnTo>
                    <a:lnTo>
                      <a:pt x="368" y="34777"/>
                    </a:lnTo>
                    <a:lnTo>
                      <a:pt x="272" y="34777"/>
                    </a:lnTo>
                    <a:lnTo>
                      <a:pt x="175" y="34816"/>
                    </a:lnTo>
                    <a:lnTo>
                      <a:pt x="136" y="34855"/>
                    </a:lnTo>
                    <a:lnTo>
                      <a:pt x="98" y="34893"/>
                    </a:lnTo>
                    <a:lnTo>
                      <a:pt x="78" y="34951"/>
                    </a:lnTo>
                    <a:lnTo>
                      <a:pt x="78" y="35009"/>
                    </a:lnTo>
                    <a:lnTo>
                      <a:pt x="78" y="35725"/>
                    </a:lnTo>
                    <a:lnTo>
                      <a:pt x="117" y="36440"/>
                    </a:lnTo>
                    <a:lnTo>
                      <a:pt x="175" y="37155"/>
                    </a:lnTo>
                    <a:lnTo>
                      <a:pt x="233" y="37851"/>
                    </a:lnTo>
                    <a:lnTo>
                      <a:pt x="233" y="38470"/>
                    </a:lnTo>
                    <a:lnTo>
                      <a:pt x="252" y="39069"/>
                    </a:lnTo>
                    <a:lnTo>
                      <a:pt x="252" y="39514"/>
                    </a:lnTo>
                    <a:lnTo>
                      <a:pt x="194" y="39533"/>
                    </a:lnTo>
                    <a:lnTo>
                      <a:pt x="136" y="39591"/>
                    </a:lnTo>
                    <a:lnTo>
                      <a:pt x="117" y="39649"/>
                    </a:lnTo>
                    <a:lnTo>
                      <a:pt x="98" y="39746"/>
                    </a:lnTo>
                    <a:lnTo>
                      <a:pt x="40" y="40499"/>
                    </a:lnTo>
                    <a:lnTo>
                      <a:pt x="40" y="41273"/>
                    </a:lnTo>
                    <a:lnTo>
                      <a:pt x="59" y="42046"/>
                    </a:lnTo>
                    <a:lnTo>
                      <a:pt x="98" y="42819"/>
                    </a:lnTo>
                    <a:lnTo>
                      <a:pt x="156" y="43573"/>
                    </a:lnTo>
                    <a:lnTo>
                      <a:pt x="233" y="44346"/>
                    </a:lnTo>
                    <a:lnTo>
                      <a:pt x="407" y="45874"/>
                    </a:lnTo>
                    <a:lnTo>
                      <a:pt x="407" y="46163"/>
                    </a:lnTo>
                    <a:lnTo>
                      <a:pt x="388" y="46434"/>
                    </a:lnTo>
                    <a:lnTo>
                      <a:pt x="426" y="47014"/>
                    </a:lnTo>
                    <a:lnTo>
                      <a:pt x="504" y="47594"/>
                    </a:lnTo>
                    <a:lnTo>
                      <a:pt x="620" y="48174"/>
                    </a:lnTo>
                    <a:lnTo>
                      <a:pt x="755" y="48735"/>
                    </a:lnTo>
                    <a:lnTo>
                      <a:pt x="929" y="49295"/>
                    </a:lnTo>
                    <a:lnTo>
                      <a:pt x="1122" y="49836"/>
                    </a:lnTo>
                    <a:lnTo>
                      <a:pt x="1354" y="50378"/>
                    </a:lnTo>
                    <a:lnTo>
                      <a:pt x="1431" y="50668"/>
                    </a:lnTo>
                    <a:lnTo>
                      <a:pt x="1528" y="50938"/>
                    </a:lnTo>
                    <a:lnTo>
                      <a:pt x="1644" y="51209"/>
                    </a:lnTo>
                    <a:lnTo>
                      <a:pt x="1779" y="51460"/>
                    </a:lnTo>
                    <a:lnTo>
                      <a:pt x="1799" y="51770"/>
                    </a:lnTo>
                    <a:lnTo>
                      <a:pt x="1818" y="51847"/>
                    </a:lnTo>
                    <a:lnTo>
                      <a:pt x="1837" y="51905"/>
                    </a:lnTo>
                    <a:lnTo>
                      <a:pt x="1876" y="51944"/>
                    </a:lnTo>
                    <a:lnTo>
                      <a:pt x="1934" y="51982"/>
                    </a:lnTo>
                    <a:lnTo>
                      <a:pt x="1992" y="52001"/>
                    </a:lnTo>
                    <a:lnTo>
                      <a:pt x="2050" y="52001"/>
                    </a:lnTo>
                    <a:lnTo>
                      <a:pt x="2166" y="51982"/>
                    </a:lnTo>
                    <a:lnTo>
                      <a:pt x="2185" y="52001"/>
                    </a:lnTo>
                    <a:lnTo>
                      <a:pt x="2205" y="52079"/>
                    </a:lnTo>
                    <a:lnTo>
                      <a:pt x="2263" y="52137"/>
                    </a:lnTo>
                    <a:lnTo>
                      <a:pt x="2205" y="52175"/>
                    </a:lnTo>
                    <a:lnTo>
                      <a:pt x="2147" y="52233"/>
                    </a:lnTo>
                    <a:lnTo>
                      <a:pt x="2108" y="52291"/>
                    </a:lnTo>
                    <a:lnTo>
                      <a:pt x="2069" y="52349"/>
                    </a:lnTo>
                    <a:lnTo>
                      <a:pt x="2069" y="52427"/>
                    </a:lnTo>
                    <a:lnTo>
                      <a:pt x="2069" y="52504"/>
                    </a:lnTo>
                    <a:lnTo>
                      <a:pt x="2108" y="52581"/>
                    </a:lnTo>
                    <a:lnTo>
                      <a:pt x="2185" y="52639"/>
                    </a:lnTo>
                    <a:lnTo>
                      <a:pt x="2224" y="52678"/>
                    </a:lnTo>
                    <a:lnTo>
                      <a:pt x="2282" y="52697"/>
                    </a:lnTo>
                    <a:lnTo>
                      <a:pt x="2398" y="52697"/>
                    </a:lnTo>
                    <a:lnTo>
                      <a:pt x="2495" y="52639"/>
                    </a:lnTo>
                    <a:lnTo>
                      <a:pt x="2572" y="52581"/>
                    </a:lnTo>
                    <a:lnTo>
                      <a:pt x="2630" y="52485"/>
                    </a:lnTo>
                    <a:lnTo>
                      <a:pt x="2630" y="52369"/>
                    </a:lnTo>
                    <a:lnTo>
                      <a:pt x="2630" y="52330"/>
                    </a:lnTo>
                    <a:lnTo>
                      <a:pt x="2611" y="52272"/>
                    </a:lnTo>
                    <a:lnTo>
                      <a:pt x="2572" y="52214"/>
                    </a:lnTo>
                    <a:lnTo>
                      <a:pt x="2514" y="52175"/>
                    </a:lnTo>
                    <a:lnTo>
                      <a:pt x="2611" y="52117"/>
                    </a:lnTo>
                    <a:lnTo>
                      <a:pt x="2688" y="52021"/>
                    </a:lnTo>
                    <a:lnTo>
                      <a:pt x="2707" y="51982"/>
                    </a:lnTo>
                    <a:lnTo>
                      <a:pt x="2727" y="51924"/>
                    </a:lnTo>
                    <a:lnTo>
                      <a:pt x="2727" y="51847"/>
                    </a:lnTo>
                    <a:lnTo>
                      <a:pt x="2707" y="51789"/>
                    </a:lnTo>
                    <a:lnTo>
                      <a:pt x="2572" y="51325"/>
                    </a:lnTo>
                    <a:lnTo>
                      <a:pt x="2456" y="50861"/>
                    </a:lnTo>
                    <a:lnTo>
                      <a:pt x="2243" y="49933"/>
                    </a:lnTo>
                    <a:lnTo>
                      <a:pt x="2166" y="49121"/>
                    </a:lnTo>
                    <a:lnTo>
                      <a:pt x="2089" y="48309"/>
                    </a:lnTo>
                    <a:lnTo>
                      <a:pt x="1876" y="46685"/>
                    </a:lnTo>
                    <a:lnTo>
                      <a:pt x="1857" y="45874"/>
                    </a:lnTo>
                    <a:lnTo>
                      <a:pt x="1799" y="45062"/>
                    </a:lnTo>
                    <a:lnTo>
                      <a:pt x="1741" y="44250"/>
                    </a:lnTo>
                    <a:lnTo>
                      <a:pt x="1663" y="43438"/>
                    </a:lnTo>
                    <a:lnTo>
                      <a:pt x="1683" y="42007"/>
                    </a:lnTo>
                    <a:lnTo>
                      <a:pt x="1760" y="40557"/>
                    </a:lnTo>
                    <a:lnTo>
                      <a:pt x="1779" y="39900"/>
                    </a:lnTo>
                    <a:lnTo>
                      <a:pt x="1779" y="39572"/>
                    </a:lnTo>
                    <a:lnTo>
                      <a:pt x="1760" y="39262"/>
                    </a:lnTo>
                    <a:lnTo>
                      <a:pt x="1741" y="38934"/>
                    </a:lnTo>
                    <a:lnTo>
                      <a:pt x="1683" y="38605"/>
                    </a:lnTo>
                    <a:lnTo>
                      <a:pt x="1625" y="38276"/>
                    </a:lnTo>
                    <a:lnTo>
                      <a:pt x="1567" y="37967"/>
                    </a:lnTo>
                    <a:lnTo>
                      <a:pt x="1547" y="37890"/>
                    </a:lnTo>
                    <a:lnTo>
                      <a:pt x="1547" y="37484"/>
                    </a:lnTo>
                    <a:lnTo>
                      <a:pt x="1586" y="36904"/>
                    </a:lnTo>
                    <a:lnTo>
                      <a:pt x="1586" y="36324"/>
                    </a:lnTo>
                    <a:lnTo>
                      <a:pt x="1586" y="35744"/>
                    </a:lnTo>
                    <a:lnTo>
                      <a:pt x="1567" y="35164"/>
                    </a:lnTo>
                    <a:lnTo>
                      <a:pt x="1586" y="34507"/>
                    </a:lnTo>
                    <a:lnTo>
                      <a:pt x="1605" y="33830"/>
                    </a:lnTo>
                    <a:lnTo>
                      <a:pt x="1605" y="32496"/>
                    </a:lnTo>
                    <a:lnTo>
                      <a:pt x="1663" y="31723"/>
                    </a:lnTo>
                    <a:lnTo>
                      <a:pt x="1702" y="30931"/>
                    </a:lnTo>
                    <a:lnTo>
                      <a:pt x="1721" y="30138"/>
                    </a:lnTo>
                    <a:lnTo>
                      <a:pt x="1721" y="29345"/>
                    </a:lnTo>
                    <a:lnTo>
                      <a:pt x="1721" y="27760"/>
                    </a:lnTo>
                    <a:lnTo>
                      <a:pt x="1721" y="26968"/>
                    </a:lnTo>
                    <a:lnTo>
                      <a:pt x="1741" y="26175"/>
                    </a:lnTo>
                    <a:lnTo>
                      <a:pt x="1721" y="26098"/>
                    </a:lnTo>
                    <a:lnTo>
                      <a:pt x="1702" y="26020"/>
                    </a:lnTo>
                    <a:lnTo>
                      <a:pt x="1644" y="25962"/>
                    </a:lnTo>
                    <a:lnTo>
                      <a:pt x="1586" y="25924"/>
                    </a:lnTo>
                    <a:lnTo>
                      <a:pt x="1663" y="24938"/>
                    </a:lnTo>
                    <a:lnTo>
                      <a:pt x="1721" y="23952"/>
                    </a:lnTo>
                    <a:lnTo>
                      <a:pt x="1760" y="22966"/>
                    </a:lnTo>
                    <a:lnTo>
                      <a:pt x="1760" y="22483"/>
                    </a:lnTo>
                    <a:lnTo>
                      <a:pt x="1760" y="21980"/>
                    </a:lnTo>
                    <a:lnTo>
                      <a:pt x="1741" y="21903"/>
                    </a:lnTo>
                    <a:lnTo>
                      <a:pt x="1702" y="21845"/>
                    </a:lnTo>
                    <a:lnTo>
                      <a:pt x="1663" y="21787"/>
                    </a:lnTo>
                    <a:lnTo>
                      <a:pt x="1605" y="21768"/>
                    </a:lnTo>
                    <a:lnTo>
                      <a:pt x="1605" y="21246"/>
                    </a:lnTo>
                    <a:lnTo>
                      <a:pt x="1644" y="20801"/>
                    </a:lnTo>
                    <a:lnTo>
                      <a:pt x="1644" y="20356"/>
                    </a:lnTo>
                    <a:lnTo>
                      <a:pt x="1625" y="19931"/>
                    </a:lnTo>
                    <a:lnTo>
                      <a:pt x="1567" y="19486"/>
                    </a:lnTo>
                    <a:lnTo>
                      <a:pt x="1663" y="19448"/>
                    </a:lnTo>
                    <a:lnTo>
                      <a:pt x="1760" y="19390"/>
                    </a:lnTo>
                    <a:lnTo>
                      <a:pt x="1799" y="19351"/>
                    </a:lnTo>
                    <a:lnTo>
                      <a:pt x="1818" y="19293"/>
                    </a:lnTo>
                    <a:lnTo>
                      <a:pt x="1837" y="19235"/>
                    </a:lnTo>
                    <a:lnTo>
                      <a:pt x="1837" y="19158"/>
                    </a:lnTo>
                    <a:lnTo>
                      <a:pt x="1818" y="18578"/>
                    </a:lnTo>
                    <a:lnTo>
                      <a:pt x="1837" y="18539"/>
                    </a:lnTo>
                    <a:lnTo>
                      <a:pt x="1837" y="18462"/>
                    </a:lnTo>
                    <a:lnTo>
                      <a:pt x="1876" y="17321"/>
                    </a:lnTo>
                    <a:lnTo>
                      <a:pt x="1895" y="16181"/>
                    </a:lnTo>
                    <a:lnTo>
                      <a:pt x="1934" y="15021"/>
                    </a:lnTo>
                    <a:lnTo>
                      <a:pt x="1953" y="14460"/>
                    </a:lnTo>
                    <a:lnTo>
                      <a:pt x="2011" y="13880"/>
                    </a:lnTo>
                    <a:lnTo>
                      <a:pt x="2011" y="13822"/>
                    </a:lnTo>
                    <a:lnTo>
                      <a:pt x="1992" y="13745"/>
                    </a:lnTo>
                    <a:lnTo>
                      <a:pt x="1973" y="13706"/>
                    </a:lnTo>
                    <a:lnTo>
                      <a:pt x="1934" y="13648"/>
                    </a:lnTo>
                    <a:lnTo>
                      <a:pt x="1992" y="12527"/>
                    </a:lnTo>
                    <a:lnTo>
                      <a:pt x="2031" y="11387"/>
                    </a:lnTo>
                    <a:lnTo>
                      <a:pt x="2050" y="9106"/>
                    </a:lnTo>
                    <a:lnTo>
                      <a:pt x="2031" y="8990"/>
                    </a:lnTo>
                    <a:lnTo>
                      <a:pt x="1973" y="8912"/>
                    </a:lnTo>
                    <a:lnTo>
                      <a:pt x="1992" y="7830"/>
                    </a:lnTo>
                    <a:lnTo>
                      <a:pt x="2011" y="6747"/>
                    </a:lnTo>
                    <a:lnTo>
                      <a:pt x="2011" y="5665"/>
                    </a:lnTo>
                    <a:lnTo>
                      <a:pt x="2011" y="4582"/>
                    </a:lnTo>
                    <a:lnTo>
                      <a:pt x="2011" y="4505"/>
                    </a:lnTo>
                    <a:lnTo>
                      <a:pt x="1973" y="4447"/>
                    </a:lnTo>
                    <a:lnTo>
                      <a:pt x="1953" y="4408"/>
                    </a:lnTo>
                    <a:lnTo>
                      <a:pt x="1915" y="4369"/>
                    </a:lnTo>
                    <a:lnTo>
                      <a:pt x="1818" y="4350"/>
                    </a:lnTo>
                    <a:lnTo>
                      <a:pt x="1702" y="4350"/>
                    </a:lnTo>
                    <a:lnTo>
                      <a:pt x="1741" y="3828"/>
                    </a:lnTo>
                    <a:lnTo>
                      <a:pt x="1741" y="3326"/>
                    </a:lnTo>
                    <a:lnTo>
                      <a:pt x="1721" y="2823"/>
                    </a:lnTo>
                    <a:lnTo>
                      <a:pt x="1683" y="2320"/>
                    </a:lnTo>
                    <a:lnTo>
                      <a:pt x="1683" y="2262"/>
                    </a:lnTo>
                    <a:lnTo>
                      <a:pt x="1663" y="2204"/>
                    </a:lnTo>
                    <a:lnTo>
                      <a:pt x="1605" y="2127"/>
                    </a:lnTo>
                    <a:lnTo>
                      <a:pt x="1567" y="1218"/>
                    </a:lnTo>
                    <a:lnTo>
                      <a:pt x="1567" y="774"/>
                    </a:lnTo>
                    <a:lnTo>
                      <a:pt x="1605" y="310"/>
                    </a:lnTo>
                    <a:lnTo>
                      <a:pt x="1605" y="252"/>
                    </a:lnTo>
                    <a:lnTo>
                      <a:pt x="1605" y="194"/>
                    </a:lnTo>
                    <a:lnTo>
                      <a:pt x="1586" y="136"/>
                    </a:lnTo>
                    <a:lnTo>
                      <a:pt x="1547" y="97"/>
                    </a:lnTo>
                    <a:lnTo>
                      <a:pt x="1451" y="20"/>
                    </a:lnTo>
                    <a:lnTo>
                      <a:pt x="1354" y="1"/>
                    </a:lnTo>
                    <a:close/>
                  </a:path>
                </a:pathLst>
              </a:custGeom>
              <a:solidFill>
                <a:srgbClr val="FF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222575" y="-157600"/>
                <a:ext cx="478475" cy="463500"/>
              </a:xfrm>
              <a:custGeom>
                <a:avLst/>
                <a:gdLst/>
                <a:ahLst/>
                <a:cxnLst/>
                <a:rect l="l" t="t" r="r" b="b"/>
                <a:pathLst>
                  <a:path w="19139" h="18540" extrusionOk="0">
                    <a:moveTo>
                      <a:pt x="9435" y="1"/>
                    </a:moveTo>
                    <a:lnTo>
                      <a:pt x="9106" y="39"/>
                    </a:lnTo>
                    <a:lnTo>
                      <a:pt x="8777" y="78"/>
                    </a:lnTo>
                    <a:lnTo>
                      <a:pt x="8429" y="117"/>
                    </a:lnTo>
                    <a:lnTo>
                      <a:pt x="8101" y="194"/>
                    </a:lnTo>
                    <a:lnTo>
                      <a:pt x="7772" y="271"/>
                    </a:lnTo>
                    <a:lnTo>
                      <a:pt x="7443" y="368"/>
                    </a:lnTo>
                    <a:lnTo>
                      <a:pt x="7134" y="465"/>
                    </a:lnTo>
                    <a:lnTo>
                      <a:pt x="6806" y="581"/>
                    </a:lnTo>
                    <a:lnTo>
                      <a:pt x="6496" y="716"/>
                    </a:lnTo>
                    <a:lnTo>
                      <a:pt x="6187" y="851"/>
                    </a:lnTo>
                    <a:lnTo>
                      <a:pt x="5878" y="1006"/>
                    </a:lnTo>
                    <a:lnTo>
                      <a:pt x="5568" y="1161"/>
                    </a:lnTo>
                    <a:lnTo>
                      <a:pt x="4988" y="1528"/>
                    </a:lnTo>
                    <a:lnTo>
                      <a:pt x="4428" y="1915"/>
                    </a:lnTo>
                    <a:lnTo>
                      <a:pt x="3887" y="2359"/>
                    </a:lnTo>
                    <a:lnTo>
                      <a:pt x="3365" y="2804"/>
                    </a:lnTo>
                    <a:lnTo>
                      <a:pt x="2901" y="3306"/>
                    </a:lnTo>
                    <a:lnTo>
                      <a:pt x="2282" y="3983"/>
                    </a:lnTo>
                    <a:lnTo>
                      <a:pt x="1953" y="4389"/>
                    </a:lnTo>
                    <a:lnTo>
                      <a:pt x="1644" y="4814"/>
                    </a:lnTo>
                    <a:lnTo>
                      <a:pt x="1335" y="5259"/>
                    </a:lnTo>
                    <a:lnTo>
                      <a:pt x="1045" y="5723"/>
                    </a:lnTo>
                    <a:lnTo>
                      <a:pt x="929" y="5955"/>
                    </a:lnTo>
                    <a:lnTo>
                      <a:pt x="832" y="6187"/>
                    </a:lnTo>
                    <a:lnTo>
                      <a:pt x="736" y="6438"/>
                    </a:lnTo>
                    <a:lnTo>
                      <a:pt x="658" y="6670"/>
                    </a:lnTo>
                    <a:lnTo>
                      <a:pt x="504" y="6767"/>
                    </a:lnTo>
                    <a:lnTo>
                      <a:pt x="368" y="6902"/>
                    </a:lnTo>
                    <a:lnTo>
                      <a:pt x="252" y="7076"/>
                    </a:lnTo>
                    <a:lnTo>
                      <a:pt x="175" y="7308"/>
                    </a:lnTo>
                    <a:lnTo>
                      <a:pt x="98" y="7598"/>
                    </a:lnTo>
                    <a:lnTo>
                      <a:pt x="40" y="7965"/>
                    </a:lnTo>
                    <a:lnTo>
                      <a:pt x="1" y="8333"/>
                    </a:lnTo>
                    <a:lnTo>
                      <a:pt x="1" y="8681"/>
                    </a:lnTo>
                    <a:lnTo>
                      <a:pt x="20" y="9009"/>
                    </a:lnTo>
                    <a:lnTo>
                      <a:pt x="78" y="9318"/>
                    </a:lnTo>
                    <a:lnTo>
                      <a:pt x="156" y="9647"/>
                    </a:lnTo>
                    <a:lnTo>
                      <a:pt x="272" y="9956"/>
                    </a:lnTo>
                    <a:lnTo>
                      <a:pt x="407" y="10246"/>
                    </a:lnTo>
                    <a:lnTo>
                      <a:pt x="426" y="10614"/>
                    </a:lnTo>
                    <a:lnTo>
                      <a:pt x="465" y="10962"/>
                    </a:lnTo>
                    <a:lnTo>
                      <a:pt x="523" y="11329"/>
                    </a:lnTo>
                    <a:lnTo>
                      <a:pt x="600" y="11677"/>
                    </a:lnTo>
                    <a:lnTo>
                      <a:pt x="697" y="12025"/>
                    </a:lnTo>
                    <a:lnTo>
                      <a:pt x="794" y="12373"/>
                    </a:lnTo>
                    <a:lnTo>
                      <a:pt x="929" y="12721"/>
                    </a:lnTo>
                    <a:lnTo>
                      <a:pt x="1064" y="13049"/>
                    </a:lnTo>
                    <a:lnTo>
                      <a:pt x="1219" y="13378"/>
                    </a:lnTo>
                    <a:lnTo>
                      <a:pt x="1373" y="13707"/>
                    </a:lnTo>
                    <a:lnTo>
                      <a:pt x="1567" y="14016"/>
                    </a:lnTo>
                    <a:lnTo>
                      <a:pt x="1760" y="14325"/>
                    </a:lnTo>
                    <a:lnTo>
                      <a:pt x="1953" y="14635"/>
                    </a:lnTo>
                    <a:lnTo>
                      <a:pt x="2185" y="14925"/>
                    </a:lnTo>
                    <a:lnTo>
                      <a:pt x="2417" y="15214"/>
                    </a:lnTo>
                    <a:lnTo>
                      <a:pt x="2649" y="15485"/>
                    </a:lnTo>
                    <a:lnTo>
                      <a:pt x="2901" y="15756"/>
                    </a:lnTo>
                    <a:lnTo>
                      <a:pt x="3171" y="16007"/>
                    </a:lnTo>
                    <a:lnTo>
                      <a:pt x="3442" y="16258"/>
                    </a:lnTo>
                    <a:lnTo>
                      <a:pt x="3732" y="16490"/>
                    </a:lnTo>
                    <a:lnTo>
                      <a:pt x="4022" y="16722"/>
                    </a:lnTo>
                    <a:lnTo>
                      <a:pt x="4331" y="16916"/>
                    </a:lnTo>
                    <a:lnTo>
                      <a:pt x="4640" y="17109"/>
                    </a:lnTo>
                    <a:lnTo>
                      <a:pt x="4969" y="17302"/>
                    </a:lnTo>
                    <a:lnTo>
                      <a:pt x="5298" y="17476"/>
                    </a:lnTo>
                    <a:lnTo>
                      <a:pt x="5646" y="17631"/>
                    </a:lnTo>
                    <a:lnTo>
                      <a:pt x="5994" y="17766"/>
                    </a:lnTo>
                    <a:lnTo>
                      <a:pt x="6342" y="17882"/>
                    </a:lnTo>
                    <a:lnTo>
                      <a:pt x="6690" y="17998"/>
                    </a:lnTo>
                    <a:lnTo>
                      <a:pt x="7057" y="18075"/>
                    </a:lnTo>
                    <a:lnTo>
                      <a:pt x="7424" y="18153"/>
                    </a:lnTo>
                    <a:lnTo>
                      <a:pt x="7811" y="18211"/>
                    </a:lnTo>
                    <a:lnTo>
                      <a:pt x="8043" y="18230"/>
                    </a:lnTo>
                    <a:lnTo>
                      <a:pt x="8275" y="18249"/>
                    </a:lnTo>
                    <a:lnTo>
                      <a:pt x="8758" y="18365"/>
                    </a:lnTo>
                    <a:lnTo>
                      <a:pt x="9222" y="18462"/>
                    </a:lnTo>
                    <a:lnTo>
                      <a:pt x="9705" y="18520"/>
                    </a:lnTo>
                    <a:lnTo>
                      <a:pt x="10188" y="18539"/>
                    </a:lnTo>
                    <a:lnTo>
                      <a:pt x="10672" y="18539"/>
                    </a:lnTo>
                    <a:lnTo>
                      <a:pt x="11155" y="18501"/>
                    </a:lnTo>
                    <a:lnTo>
                      <a:pt x="11638" y="18423"/>
                    </a:lnTo>
                    <a:lnTo>
                      <a:pt x="12102" y="18327"/>
                    </a:lnTo>
                    <a:lnTo>
                      <a:pt x="12586" y="18191"/>
                    </a:lnTo>
                    <a:lnTo>
                      <a:pt x="13049" y="18037"/>
                    </a:lnTo>
                    <a:lnTo>
                      <a:pt x="13494" y="17844"/>
                    </a:lnTo>
                    <a:lnTo>
                      <a:pt x="13939" y="17631"/>
                    </a:lnTo>
                    <a:lnTo>
                      <a:pt x="14383" y="17399"/>
                    </a:lnTo>
                    <a:lnTo>
                      <a:pt x="14809" y="17148"/>
                    </a:lnTo>
                    <a:lnTo>
                      <a:pt x="15234" y="16877"/>
                    </a:lnTo>
                    <a:lnTo>
                      <a:pt x="15620" y="16568"/>
                    </a:lnTo>
                    <a:lnTo>
                      <a:pt x="15833" y="16452"/>
                    </a:lnTo>
                    <a:lnTo>
                      <a:pt x="16026" y="16336"/>
                    </a:lnTo>
                    <a:lnTo>
                      <a:pt x="16394" y="16065"/>
                    </a:lnTo>
                    <a:lnTo>
                      <a:pt x="16722" y="15775"/>
                    </a:lnTo>
                    <a:lnTo>
                      <a:pt x="17032" y="15446"/>
                    </a:lnTo>
                    <a:lnTo>
                      <a:pt x="17322" y="15098"/>
                    </a:lnTo>
                    <a:lnTo>
                      <a:pt x="17554" y="14731"/>
                    </a:lnTo>
                    <a:lnTo>
                      <a:pt x="17786" y="14345"/>
                    </a:lnTo>
                    <a:lnTo>
                      <a:pt x="17979" y="13939"/>
                    </a:lnTo>
                    <a:lnTo>
                      <a:pt x="18230" y="13513"/>
                    </a:lnTo>
                    <a:lnTo>
                      <a:pt x="18424" y="13088"/>
                    </a:lnTo>
                    <a:lnTo>
                      <a:pt x="18617" y="12663"/>
                    </a:lnTo>
                    <a:lnTo>
                      <a:pt x="18791" y="12218"/>
                    </a:lnTo>
                    <a:lnTo>
                      <a:pt x="18907" y="11774"/>
                    </a:lnTo>
                    <a:lnTo>
                      <a:pt x="19023" y="11329"/>
                    </a:lnTo>
                    <a:lnTo>
                      <a:pt x="19100" y="10865"/>
                    </a:lnTo>
                    <a:lnTo>
                      <a:pt x="19139" y="10401"/>
                    </a:lnTo>
                    <a:lnTo>
                      <a:pt x="19139" y="10246"/>
                    </a:lnTo>
                    <a:lnTo>
                      <a:pt x="19139" y="10111"/>
                    </a:lnTo>
                    <a:lnTo>
                      <a:pt x="19100" y="9976"/>
                    </a:lnTo>
                    <a:lnTo>
                      <a:pt x="19042" y="9840"/>
                    </a:lnTo>
                    <a:lnTo>
                      <a:pt x="18984" y="8623"/>
                    </a:lnTo>
                    <a:lnTo>
                      <a:pt x="18945" y="8081"/>
                    </a:lnTo>
                    <a:lnTo>
                      <a:pt x="18868" y="7540"/>
                    </a:lnTo>
                    <a:lnTo>
                      <a:pt x="18771" y="7037"/>
                    </a:lnTo>
                    <a:lnTo>
                      <a:pt x="18694" y="6786"/>
                    </a:lnTo>
                    <a:lnTo>
                      <a:pt x="18617" y="6535"/>
                    </a:lnTo>
                    <a:lnTo>
                      <a:pt x="18520" y="6283"/>
                    </a:lnTo>
                    <a:lnTo>
                      <a:pt x="18424" y="6051"/>
                    </a:lnTo>
                    <a:lnTo>
                      <a:pt x="18308" y="5800"/>
                    </a:lnTo>
                    <a:lnTo>
                      <a:pt x="18172" y="5549"/>
                    </a:lnTo>
                    <a:lnTo>
                      <a:pt x="18153" y="5472"/>
                    </a:lnTo>
                    <a:lnTo>
                      <a:pt x="18172" y="5240"/>
                    </a:lnTo>
                    <a:lnTo>
                      <a:pt x="18153" y="5124"/>
                    </a:lnTo>
                    <a:lnTo>
                      <a:pt x="18134" y="5008"/>
                    </a:lnTo>
                    <a:lnTo>
                      <a:pt x="18095" y="4911"/>
                    </a:lnTo>
                    <a:lnTo>
                      <a:pt x="18056" y="4795"/>
                    </a:lnTo>
                    <a:lnTo>
                      <a:pt x="17998" y="4698"/>
                    </a:lnTo>
                    <a:lnTo>
                      <a:pt x="17921" y="4602"/>
                    </a:lnTo>
                    <a:lnTo>
                      <a:pt x="17728" y="4370"/>
                    </a:lnTo>
                    <a:lnTo>
                      <a:pt x="17496" y="4157"/>
                    </a:lnTo>
                    <a:lnTo>
                      <a:pt x="17264" y="3964"/>
                    </a:lnTo>
                    <a:lnTo>
                      <a:pt x="17032" y="3770"/>
                    </a:lnTo>
                    <a:lnTo>
                      <a:pt x="16742" y="3364"/>
                    </a:lnTo>
                    <a:lnTo>
                      <a:pt x="16432" y="2997"/>
                    </a:lnTo>
                    <a:lnTo>
                      <a:pt x="16084" y="2649"/>
                    </a:lnTo>
                    <a:lnTo>
                      <a:pt x="15736" y="2321"/>
                    </a:lnTo>
                    <a:lnTo>
                      <a:pt x="15350" y="2031"/>
                    </a:lnTo>
                    <a:lnTo>
                      <a:pt x="14944" y="1760"/>
                    </a:lnTo>
                    <a:lnTo>
                      <a:pt x="14499" y="1547"/>
                    </a:lnTo>
                    <a:lnTo>
                      <a:pt x="14035" y="1354"/>
                    </a:lnTo>
                    <a:lnTo>
                      <a:pt x="13436" y="987"/>
                    </a:lnTo>
                    <a:lnTo>
                      <a:pt x="13127" y="832"/>
                    </a:lnTo>
                    <a:lnTo>
                      <a:pt x="12817" y="677"/>
                    </a:lnTo>
                    <a:lnTo>
                      <a:pt x="12470" y="523"/>
                    </a:lnTo>
                    <a:lnTo>
                      <a:pt x="12141" y="407"/>
                    </a:lnTo>
                    <a:lnTo>
                      <a:pt x="11812" y="291"/>
                    </a:lnTo>
                    <a:lnTo>
                      <a:pt x="11464" y="194"/>
                    </a:lnTo>
                    <a:lnTo>
                      <a:pt x="11136" y="136"/>
                    </a:lnTo>
                    <a:lnTo>
                      <a:pt x="10788" y="78"/>
                    </a:lnTo>
                    <a:lnTo>
                      <a:pt x="10459" y="39"/>
                    </a:lnTo>
                    <a:lnTo>
                      <a:pt x="101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962100" y="-1415575"/>
                <a:ext cx="267750" cy="903275"/>
              </a:xfrm>
              <a:custGeom>
                <a:avLst/>
                <a:gdLst/>
                <a:ahLst/>
                <a:cxnLst/>
                <a:rect l="l" t="t" r="r" b="b"/>
                <a:pathLst>
                  <a:path w="10710" h="36131" extrusionOk="0">
                    <a:moveTo>
                      <a:pt x="6515" y="1"/>
                    </a:moveTo>
                    <a:lnTo>
                      <a:pt x="5819" y="20"/>
                    </a:lnTo>
                    <a:lnTo>
                      <a:pt x="5452" y="59"/>
                    </a:lnTo>
                    <a:lnTo>
                      <a:pt x="5065" y="117"/>
                    </a:lnTo>
                    <a:lnTo>
                      <a:pt x="4698" y="194"/>
                    </a:lnTo>
                    <a:lnTo>
                      <a:pt x="4524" y="252"/>
                    </a:lnTo>
                    <a:lnTo>
                      <a:pt x="4369" y="329"/>
                    </a:lnTo>
                    <a:lnTo>
                      <a:pt x="4215" y="407"/>
                    </a:lnTo>
                    <a:lnTo>
                      <a:pt x="4060" y="503"/>
                    </a:lnTo>
                    <a:lnTo>
                      <a:pt x="3925" y="619"/>
                    </a:lnTo>
                    <a:lnTo>
                      <a:pt x="3809" y="755"/>
                    </a:lnTo>
                    <a:lnTo>
                      <a:pt x="3751" y="851"/>
                    </a:lnTo>
                    <a:lnTo>
                      <a:pt x="3673" y="948"/>
                    </a:lnTo>
                    <a:lnTo>
                      <a:pt x="3577" y="1180"/>
                    </a:lnTo>
                    <a:lnTo>
                      <a:pt x="3519" y="1412"/>
                    </a:lnTo>
                    <a:lnTo>
                      <a:pt x="3461" y="1663"/>
                    </a:lnTo>
                    <a:lnTo>
                      <a:pt x="3306" y="2552"/>
                    </a:lnTo>
                    <a:lnTo>
                      <a:pt x="3151" y="3461"/>
                    </a:lnTo>
                    <a:lnTo>
                      <a:pt x="2997" y="4563"/>
                    </a:lnTo>
                    <a:lnTo>
                      <a:pt x="2842" y="5684"/>
                    </a:lnTo>
                    <a:lnTo>
                      <a:pt x="2707" y="6805"/>
                    </a:lnTo>
                    <a:lnTo>
                      <a:pt x="2572" y="7927"/>
                    </a:lnTo>
                    <a:lnTo>
                      <a:pt x="2243" y="10169"/>
                    </a:lnTo>
                    <a:lnTo>
                      <a:pt x="1895" y="12411"/>
                    </a:lnTo>
                    <a:lnTo>
                      <a:pt x="1547" y="14634"/>
                    </a:lnTo>
                    <a:lnTo>
                      <a:pt x="1392" y="15756"/>
                    </a:lnTo>
                    <a:lnTo>
                      <a:pt x="1238" y="16877"/>
                    </a:lnTo>
                    <a:lnTo>
                      <a:pt x="1122" y="17959"/>
                    </a:lnTo>
                    <a:lnTo>
                      <a:pt x="1006" y="19023"/>
                    </a:lnTo>
                    <a:lnTo>
                      <a:pt x="909" y="20086"/>
                    </a:lnTo>
                    <a:lnTo>
                      <a:pt x="832" y="21168"/>
                    </a:lnTo>
                    <a:lnTo>
                      <a:pt x="716" y="23314"/>
                    </a:lnTo>
                    <a:lnTo>
                      <a:pt x="638" y="25460"/>
                    </a:lnTo>
                    <a:lnTo>
                      <a:pt x="561" y="27915"/>
                    </a:lnTo>
                    <a:lnTo>
                      <a:pt x="503" y="29152"/>
                    </a:lnTo>
                    <a:lnTo>
                      <a:pt x="445" y="30389"/>
                    </a:lnTo>
                    <a:lnTo>
                      <a:pt x="368" y="31607"/>
                    </a:lnTo>
                    <a:lnTo>
                      <a:pt x="271" y="32844"/>
                    </a:lnTo>
                    <a:lnTo>
                      <a:pt x="155" y="34062"/>
                    </a:lnTo>
                    <a:lnTo>
                      <a:pt x="1" y="35280"/>
                    </a:lnTo>
                    <a:lnTo>
                      <a:pt x="1" y="35357"/>
                    </a:lnTo>
                    <a:lnTo>
                      <a:pt x="1" y="35415"/>
                    </a:lnTo>
                    <a:lnTo>
                      <a:pt x="20" y="35454"/>
                    </a:lnTo>
                    <a:lnTo>
                      <a:pt x="59" y="35512"/>
                    </a:lnTo>
                    <a:lnTo>
                      <a:pt x="136" y="35570"/>
                    </a:lnTo>
                    <a:lnTo>
                      <a:pt x="252" y="35589"/>
                    </a:lnTo>
                    <a:lnTo>
                      <a:pt x="348" y="35589"/>
                    </a:lnTo>
                    <a:lnTo>
                      <a:pt x="445" y="35551"/>
                    </a:lnTo>
                    <a:lnTo>
                      <a:pt x="503" y="35512"/>
                    </a:lnTo>
                    <a:lnTo>
                      <a:pt x="522" y="35473"/>
                    </a:lnTo>
                    <a:lnTo>
                      <a:pt x="561" y="35415"/>
                    </a:lnTo>
                    <a:lnTo>
                      <a:pt x="580" y="35357"/>
                    </a:lnTo>
                    <a:lnTo>
                      <a:pt x="696" y="34333"/>
                    </a:lnTo>
                    <a:lnTo>
                      <a:pt x="812" y="33328"/>
                    </a:lnTo>
                    <a:lnTo>
                      <a:pt x="890" y="32303"/>
                    </a:lnTo>
                    <a:lnTo>
                      <a:pt x="967" y="31279"/>
                    </a:lnTo>
                    <a:lnTo>
                      <a:pt x="1083" y="29249"/>
                    </a:lnTo>
                    <a:lnTo>
                      <a:pt x="1160" y="27200"/>
                    </a:lnTo>
                    <a:lnTo>
                      <a:pt x="1218" y="25170"/>
                    </a:lnTo>
                    <a:lnTo>
                      <a:pt x="1296" y="23121"/>
                    </a:lnTo>
                    <a:lnTo>
                      <a:pt x="1412" y="21072"/>
                    </a:lnTo>
                    <a:lnTo>
                      <a:pt x="1489" y="20067"/>
                    </a:lnTo>
                    <a:lnTo>
                      <a:pt x="1566" y="19042"/>
                    </a:lnTo>
                    <a:lnTo>
                      <a:pt x="1682" y="17979"/>
                    </a:lnTo>
                    <a:lnTo>
                      <a:pt x="1818" y="16935"/>
                    </a:lnTo>
                    <a:lnTo>
                      <a:pt x="1953" y="15872"/>
                    </a:lnTo>
                    <a:lnTo>
                      <a:pt x="2108" y="14828"/>
                    </a:lnTo>
                    <a:lnTo>
                      <a:pt x="2417" y="12721"/>
                    </a:lnTo>
                    <a:lnTo>
                      <a:pt x="2746" y="10614"/>
                    </a:lnTo>
                    <a:lnTo>
                      <a:pt x="3055" y="8545"/>
                    </a:lnTo>
                    <a:lnTo>
                      <a:pt x="3345" y="6496"/>
                    </a:lnTo>
                    <a:lnTo>
                      <a:pt x="3615" y="4428"/>
                    </a:lnTo>
                    <a:lnTo>
                      <a:pt x="3925" y="2359"/>
                    </a:lnTo>
                    <a:lnTo>
                      <a:pt x="3983" y="2031"/>
                    </a:lnTo>
                    <a:lnTo>
                      <a:pt x="4041" y="1663"/>
                    </a:lnTo>
                    <a:lnTo>
                      <a:pt x="4079" y="1489"/>
                    </a:lnTo>
                    <a:lnTo>
                      <a:pt x="4137" y="1335"/>
                    </a:lnTo>
                    <a:lnTo>
                      <a:pt x="4215" y="1180"/>
                    </a:lnTo>
                    <a:lnTo>
                      <a:pt x="4311" y="1045"/>
                    </a:lnTo>
                    <a:lnTo>
                      <a:pt x="4389" y="987"/>
                    </a:lnTo>
                    <a:lnTo>
                      <a:pt x="4485" y="929"/>
                    </a:lnTo>
                    <a:lnTo>
                      <a:pt x="4679" y="813"/>
                    </a:lnTo>
                    <a:lnTo>
                      <a:pt x="4891" y="735"/>
                    </a:lnTo>
                    <a:lnTo>
                      <a:pt x="5123" y="697"/>
                    </a:lnTo>
                    <a:lnTo>
                      <a:pt x="5355" y="658"/>
                    </a:lnTo>
                    <a:lnTo>
                      <a:pt x="5587" y="619"/>
                    </a:lnTo>
                    <a:lnTo>
                      <a:pt x="6012" y="600"/>
                    </a:lnTo>
                    <a:lnTo>
                      <a:pt x="6554" y="581"/>
                    </a:lnTo>
                    <a:lnTo>
                      <a:pt x="7095" y="561"/>
                    </a:lnTo>
                    <a:lnTo>
                      <a:pt x="7656" y="581"/>
                    </a:lnTo>
                    <a:lnTo>
                      <a:pt x="8197" y="619"/>
                    </a:lnTo>
                    <a:lnTo>
                      <a:pt x="8757" y="658"/>
                    </a:lnTo>
                    <a:lnTo>
                      <a:pt x="9299" y="735"/>
                    </a:lnTo>
                    <a:lnTo>
                      <a:pt x="9840" y="813"/>
                    </a:lnTo>
                    <a:lnTo>
                      <a:pt x="10075" y="863"/>
                    </a:lnTo>
                    <a:lnTo>
                      <a:pt x="9956" y="1431"/>
                    </a:lnTo>
                    <a:lnTo>
                      <a:pt x="9801" y="2282"/>
                    </a:lnTo>
                    <a:lnTo>
                      <a:pt x="9531" y="3944"/>
                    </a:lnTo>
                    <a:lnTo>
                      <a:pt x="9299" y="5626"/>
                    </a:lnTo>
                    <a:lnTo>
                      <a:pt x="9105" y="7327"/>
                    </a:lnTo>
                    <a:lnTo>
                      <a:pt x="8931" y="9009"/>
                    </a:lnTo>
                    <a:lnTo>
                      <a:pt x="8777" y="10691"/>
                    </a:lnTo>
                    <a:lnTo>
                      <a:pt x="8468" y="14074"/>
                    </a:lnTo>
                    <a:lnTo>
                      <a:pt x="8313" y="15794"/>
                    </a:lnTo>
                    <a:lnTo>
                      <a:pt x="8139" y="17495"/>
                    </a:lnTo>
                    <a:lnTo>
                      <a:pt x="7965" y="19197"/>
                    </a:lnTo>
                    <a:lnTo>
                      <a:pt x="7810" y="20898"/>
                    </a:lnTo>
                    <a:lnTo>
                      <a:pt x="7540" y="24493"/>
                    </a:lnTo>
                    <a:lnTo>
                      <a:pt x="7404" y="26272"/>
                    </a:lnTo>
                    <a:lnTo>
                      <a:pt x="7250" y="28070"/>
                    </a:lnTo>
                    <a:lnTo>
                      <a:pt x="7095" y="30003"/>
                    </a:lnTo>
                    <a:lnTo>
                      <a:pt x="6940" y="31936"/>
                    </a:lnTo>
                    <a:lnTo>
                      <a:pt x="6670" y="35821"/>
                    </a:lnTo>
                    <a:lnTo>
                      <a:pt x="6670" y="35879"/>
                    </a:lnTo>
                    <a:lnTo>
                      <a:pt x="6689" y="35937"/>
                    </a:lnTo>
                    <a:lnTo>
                      <a:pt x="6708" y="35995"/>
                    </a:lnTo>
                    <a:lnTo>
                      <a:pt x="6747" y="36034"/>
                    </a:lnTo>
                    <a:lnTo>
                      <a:pt x="6844" y="36092"/>
                    </a:lnTo>
                    <a:lnTo>
                      <a:pt x="6940" y="36131"/>
                    </a:lnTo>
                    <a:lnTo>
                      <a:pt x="7037" y="36131"/>
                    </a:lnTo>
                    <a:lnTo>
                      <a:pt x="7134" y="36073"/>
                    </a:lnTo>
                    <a:lnTo>
                      <a:pt x="7172" y="36053"/>
                    </a:lnTo>
                    <a:lnTo>
                      <a:pt x="7211" y="35995"/>
                    </a:lnTo>
                    <a:lnTo>
                      <a:pt x="7230" y="35937"/>
                    </a:lnTo>
                    <a:lnTo>
                      <a:pt x="7250" y="35879"/>
                    </a:lnTo>
                    <a:lnTo>
                      <a:pt x="7482" y="32419"/>
                    </a:lnTo>
                    <a:lnTo>
                      <a:pt x="7752" y="28978"/>
                    </a:lnTo>
                    <a:lnTo>
                      <a:pt x="8023" y="25518"/>
                    </a:lnTo>
                    <a:lnTo>
                      <a:pt x="8294" y="22058"/>
                    </a:lnTo>
                    <a:lnTo>
                      <a:pt x="8603" y="18617"/>
                    </a:lnTo>
                    <a:lnTo>
                      <a:pt x="8912" y="15156"/>
                    </a:lnTo>
                    <a:lnTo>
                      <a:pt x="9241" y="11715"/>
                    </a:lnTo>
                    <a:lnTo>
                      <a:pt x="9589" y="8255"/>
                    </a:lnTo>
                    <a:lnTo>
                      <a:pt x="9801" y="6361"/>
                    </a:lnTo>
                    <a:lnTo>
                      <a:pt x="10053" y="4447"/>
                    </a:lnTo>
                    <a:lnTo>
                      <a:pt x="10188" y="3500"/>
                    </a:lnTo>
                    <a:lnTo>
                      <a:pt x="10343" y="2552"/>
                    </a:lnTo>
                    <a:lnTo>
                      <a:pt x="10517" y="1605"/>
                    </a:lnTo>
                    <a:lnTo>
                      <a:pt x="10691" y="677"/>
                    </a:lnTo>
                    <a:lnTo>
                      <a:pt x="10710" y="619"/>
                    </a:lnTo>
                    <a:lnTo>
                      <a:pt x="10691" y="561"/>
                    </a:lnTo>
                    <a:lnTo>
                      <a:pt x="10671" y="503"/>
                    </a:lnTo>
                    <a:lnTo>
                      <a:pt x="10633" y="465"/>
                    </a:lnTo>
                    <a:lnTo>
                      <a:pt x="10555" y="387"/>
                    </a:lnTo>
                    <a:lnTo>
                      <a:pt x="10439" y="349"/>
                    </a:lnTo>
                    <a:lnTo>
                      <a:pt x="9956" y="252"/>
                    </a:lnTo>
                    <a:lnTo>
                      <a:pt x="9473" y="175"/>
                    </a:lnTo>
                    <a:lnTo>
                      <a:pt x="8989" y="117"/>
                    </a:lnTo>
                    <a:lnTo>
                      <a:pt x="8487" y="59"/>
                    </a:lnTo>
                    <a:lnTo>
                      <a:pt x="8004" y="39"/>
                    </a:lnTo>
                    <a:lnTo>
                      <a:pt x="7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1059250" y="-1386100"/>
                <a:ext cx="167700" cy="131000"/>
              </a:xfrm>
              <a:custGeom>
                <a:avLst/>
                <a:gdLst/>
                <a:ahLst/>
                <a:cxnLst/>
                <a:rect l="l" t="t" r="r" b="b"/>
                <a:pathLst>
                  <a:path w="6708" h="5240" extrusionOk="0">
                    <a:moveTo>
                      <a:pt x="271" y="1"/>
                    </a:moveTo>
                    <a:lnTo>
                      <a:pt x="155" y="20"/>
                    </a:lnTo>
                    <a:lnTo>
                      <a:pt x="77" y="78"/>
                    </a:lnTo>
                    <a:lnTo>
                      <a:pt x="19" y="156"/>
                    </a:lnTo>
                    <a:lnTo>
                      <a:pt x="0" y="214"/>
                    </a:lnTo>
                    <a:lnTo>
                      <a:pt x="0" y="272"/>
                    </a:lnTo>
                    <a:lnTo>
                      <a:pt x="0" y="330"/>
                    </a:lnTo>
                    <a:lnTo>
                      <a:pt x="19" y="388"/>
                    </a:lnTo>
                    <a:lnTo>
                      <a:pt x="329" y="987"/>
                    </a:lnTo>
                    <a:lnTo>
                      <a:pt x="599" y="1605"/>
                    </a:lnTo>
                    <a:lnTo>
                      <a:pt x="1121" y="2843"/>
                    </a:lnTo>
                    <a:lnTo>
                      <a:pt x="1392" y="3442"/>
                    </a:lnTo>
                    <a:lnTo>
                      <a:pt x="1547" y="3751"/>
                    </a:lnTo>
                    <a:lnTo>
                      <a:pt x="1701" y="4041"/>
                    </a:lnTo>
                    <a:lnTo>
                      <a:pt x="1875" y="4331"/>
                    </a:lnTo>
                    <a:lnTo>
                      <a:pt x="2049" y="4602"/>
                    </a:lnTo>
                    <a:lnTo>
                      <a:pt x="2242" y="4872"/>
                    </a:lnTo>
                    <a:lnTo>
                      <a:pt x="2474" y="5124"/>
                    </a:lnTo>
                    <a:lnTo>
                      <a:pt x="2513" y="5182"/>
                    </a:lnTo>
                    <a:lnTo>
                      <a:pt x="2571" y="5220"/>
                    </a:lnTo>
                    <a:lnTo>
                      <a:pt x="2629" y="5240"/>
                    </a:lnTo>
                    <a:lnTo>
                      <a:pt x="2764" y="5240"/>
                    </a:lnTo>
                    <a:lnTo>
                      <a:pt x="2822" y="5220"/>
                    </a:lnTo>
                    <a:lnTo>
                      <a:pt x="2880" y="5182"/>
                    </a:lnTo>
                    <a:lnTo>
                      <a:pt x="2919" y="5124"/>
                    </a:lnTo>
                    <a:lnTo>
                      <a:pt x="3886" y="4003"/>
                    </a:lnTo>
                    <a:lnTo>
                      <a:pt x="4814" y="2862"/>
                    </a:lnTo>
                    <a:lnTo>
                      <a:pt x="5741" y="1721"/>
                    </a:lnTo>
                    <a:lnTo>
                      <a:pt x="6650" y="562"/>
                    </a:lnTo>
                    <a:lnTo>
                      <a:pt x="6669" y="504"/>
                    </a:lnTo>
                    <a:lnTo>
                      <a:pt x="6689" y="446"/>
                    </a:lnTo>
                    <a:lnTo>
                      <a:pt x="6708" y="388"/>
                    </a:lnTo>
                    <a:lnTo>
                      <a:pt x="6689" y="330"/>
                    </a:lnTo>
                    <a:lnTo>
                      <a:pt x="6650" y="233"/>
                    </a:lnTo>
                    <a:lnTo>
                      <a:pt x="6573" y="156"/>
                    </a:lnTo>
                    <a:lnTo>
                      <a:pt x="6476" y="117"/>
                    </a:lnTo>
                    <a:lnTo>
                      <a:pt x="6379" y="98"/>
                    </a:lnTo>
                    <a:lnTo>
                      <a:pt x="6321" y="117"/>
                    </a:lnTo>
                    <a:lnTo>
                      <a:pt x="6283" y="136"/>
                    </a:lnTo>
                    <a:lnTo>
                      <a:pt x="6225" y="156"/>
                    </a:lnTo>
                    <a:lnTo>
                      <a:pt x="6186" y="214"/>
                    </a:lnTo>
                    <a:lnTo>
                      <a:pt x="5277" y="1373"/>
                    </a:lnTo>
                    <a:lnTo>
                      <a:pt x="4350" y="2533"/>
                    </a:lnTo>
                    <a:lnTo>
                      <a:pt x="3422" y="3655"/>
                    </a:lnTo>
                    <a:lnTo>
                      <a:pt x="2697" y="4512"/>
                    </a:lnTo>
                    <a:lnTo>
                      <a:pt x="2697" y="4512"/>
                    </a:lnTo>
                    <a:lnTo>
                      <a:pt x="2513" y="4254"/>
                    </a:lnTo>
                    <a:lnTo>
                      <a:pt x="2339" y="3983"/>
                    </a:lnTo>
                    <a:lnTo>
                      <a:pt x="2184" y="3713"/>
                    </a:lnTo>
                    <a:lnTo>
                      <a:pt x="1875" y="3133"/>
                    </a:lnTo>
                    <a:lnTo>
                      <a:pt x="1605" y="2553"/>
                    </a:lnTo>
                    <a:lnTo>
                      <a:pt x="1102" y="1335"/>
                    </a:lnTo>
                    <a:lnTo>
                      <a:pt x="851" y="736"/>
                    </a:lnTo>
                    <a:lnTo>
                      <a:pt x="561" y="156"/>
                    </a:lnTo>
                    <a:lnTo>
                      <a:pt x="522" y="98"/>
                    </a:lnTo>
                    <a:lnTo>
                      <a:pt x="483" y="59"/>
                    </a:lnTo>
                    <a:lnTo>
                      <a:pt x="425" y="20"/>
                    </a:lnTo>
                    <a:lnTo>
                      <a:pt x="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1032650" y="-1271550"/>
                <a:ext cx="102975" cy="756350"/>
              </a:xfrm>
              <a:custGeom>
                <a:avLst/>
                <a:gdLst/>
                <a:ahLst/>
                <a:cxnLst/>
                <a:rect l="l" t="t" r="r" b="b"/>
                <a:pathLst>
                  <a:path w="4119" h="30254" extrusionOk="0">
                    <a:moveTo>
                      <a:pt x="3693" y="0"/>
                    </a:moveTo>
                    <a:lnTo>
                      <a:pt x="3654" y="39"/>
                    </a:lnTo>
                    <a:lnTo>
                      <a:pt x="3616" y="78"/>
                    </a:lnTo>
                    <a:lnTo>
                      <a:pt x="3577" y="116"/>
                    </a:lnTo>
                    <a:lnTo>
                      <a:pt x="3558" y="174"/>
                    </a:lnTo>
                    <a:lnTo>
                      <a:pt x="3403" y="735"/>
                    </a:lnTo>
                    <a:lnTo>
                      <a:pt x="3268" y="1315"/>
                    </a:lnTo>
                    <a:lnTo>
                      <a:pt x="3152" y="1876"/>
                    </a:lnTo>
                    <a:lnTo>
                      <a:pt x="3036" y="2456"/>
                    </a:lnTo>
                    <a:lnTo>
                      <a:pt x="2843" y="3615"/>
                    </a:lnTo>
                    <a:lnTo>
                      <a:pt x="2649" y="4756"/>
                    </a:lnTo>
                    <a:lnTo>
                      <a:pt x="2379" y="6515"/>
                    </a:lnTo>
                    <a:lnTo>
                      <a:pt x="2127" y="8274"/>
                    </a:lnTo>
                    <a:lnTo>
                      <a:pt x="1895" y="10033"/>
                    </a:lnTo>
                    <a:lnTo>
                      <a:pt x="1663" y="11792"/>
                    </a:lnTo>
                    <a:lnTo>
                      <a:pt x="1238" y="15369"/>
                    </a:lnTo>
                    <a:lnTo>
                      <a:pt x="832" y="18945"/>
                    </a:lnTo>
                    <a:lnTo>
                      <a:pt x="639" y="20743"/>
                    </a:lnTo>
                    <a:lnTo>
                      <a:pt x="465" y="22521"/>
                    </a:lnTo>
                    <a:lnTo>
                      <a:pt x="310" y="24319"/>
                    </a:lnTo>
                    <a:lnTo>
                      <a:pt x="175" y="26117"/>
                    </a:lnTo>
                    <a:lnTo>
                      <a:pt x="78" y="27373"/>
                    </a:lnTo>
                    <a:lnTo>
                      <a:pt x="20" y="28630"/>
                    </a:lnTo>
                    <a:lnTo>
                      <a:pt x="1" y="29326"/>
                    </a:lnTo>
                    <a:lnTo>
                      <a:pt x="1" y="29674"/>
                    </a:lnTo>
                    <a:lnTo>
                      <a:pt x="40" y="30022"/>
                    </a:lnTo>
                    <a:lnTo>
                      <a:pt x="59" y="30080"/>
                    </a:lnTo>
                    <a:lnTo>
                      <a:pt x="78" y="30138"/>
                    </a:lnTo>
                    <a:lnTo>
                      <a:pt x="117" y="30176"/>
                    </a:lnTo>
                    <a:lnTo>
                      <a:pt x="175" y="30215"/>
                    </a:lnTo>
                    <a:lnTo>
                      <a:pt x="271" y="30254"/>
                    </a:lnTo>
                    <a:lnTo>
                      <a:pt x="368" y="30254"/>
                    </a:lnTo>
                    <a:lnTo>
                      <a:pt x="484" y="30215"/>
                    </a:lnTo>
                    <a:lnTo>
                      <a:pt x="561" y="30157"/>
                    </a:lnTo>
                    <a:lnTo>
                      <a:pt x="581" y="30099"/>
                    </a:lnTo>
                    <a:lnTo>
                      <a:pt x="600" y="30060"/>
                    </a:lnTo>
                    <a:lnTo>
                      <a:pt x="619" y="30002"/>
                    </a:lnTo>
                    <a:lnTo>
                      <a:pt x="619" y="29925"/>
                    </a:lnTo>
                    <a:lnTo>
                      <a:pt x="561" y="29539"/>
                    </a:lnTo>
                    <a:lnTo>
                      <a:pt x="542" y="29152"/>
                    </a:lnTo>
                    <a:lnTo>
                      <a:pt x="542" y="28727"/>
                    </a:lnTo>
                    <a:lnTo>
                      <a:pt x="561" y="28321"/>
                    </a:lnTo>
                    <a:lnTo>
                      <a:pt x="639" y="27509"/>
                    </a:lnTo>
                    <a:lnTo>
                      <a:pt x="716" y="26716"/>
                    </a:lnTo>
                    <a:lnTo>
                      <a:pt x="832" y="25150"/>
                    </a:lnTo>
                    <a:lnTo>
                      <a:pt x="967" y="23584"/>
                    </a:lnTo>
                    <a:lnTo>
                      <a:pt x="1257" y="20453"/>
                    </a:lnTo>
                    <a:lnTo>
                      <a:pt x="1644" y="16761"/>
                    </a:lnTo>
                    <a:lnTo>
                      <a:pt x="2069" y="13068"/>
                    </a:lnTo>
                    <a:lnTo>
                      <a:pt x="2301" y="11232"/>
                    </a:lnTo>
                    <a:lnTo>
                      <a:pt x="2553" y="9395"/>
                    </a:lnTo>
                    <a:lnTo>
                      <a:pt x="2804" y="7559"/>
                    </a:lnTo>
                    <a:lnTo>
                      <a:pt x="3074" y="5722"/>
                    </a:lnTo>
                    <a:lnTo>
                      <a:pt x="3287" y="4389"/>
                    </a:lnTo>
                    <a:lnTo>
                      <a:pt x="3500" y="3035"/>
                    </a:lnTo>
                    <a:lnTo>
                      <a:pt x="3635" y="2359"/>
                    </a:lnTo>
                    <a:lnTo>
                      <a:pt x="3770" y="1702"/>
                    </a:lnTo>
                    <a:lnTo>
                      <a:pt x="3925" y="1044"/>
                    </a:lnTo>
                    <a:lnTo>
                      <a:pt x="4099" y="387"/>
                    </a:lnTo>
                    <a:lnTo>
                      <a:pt x="4118" y="329"/>
                    </a:lnTo>
                    <a:lnTo>
                      <a:pt x="4099" y="271"/>
                    </a:lnTo>
                    <a:lnTo>
                      <a:pt x="4099" y="213"/>
                    </a:lnTo>
                    <a:lnTo>
                      <a:pt x="4080" y="155"/>
                    </a:lnTo>
                    <a:lnTo>
                      <a:pt x="4002" y="78"/>
                    </a:lnTo>
                    <a:lnTo>
                      <a:pt x="3906" y="20"/>
                    </a:lnTo>
                    <a:lnTo>
                      <a:pt x="3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162175" y="-1586650"/>
                <a:ext cx="213150" cy="1081125"/>
              </a:xfrm>
              <a:custGeom>
                <a:avLst/>
                <a:gdLst/>
                <a:ahLst/>
                <a:cxnLst/>
                <a:rect l="l" t="t" r="r" b="b"/>
                <a:pathLst>
                  <a:path w="8526" h="43245" extrusionOk="0">
                    <a:moveTo>
                      <a:pt x="2804" y="1"/>
                    </a:moveTo>
                    <a:lnTo>
                      <a:pt x="2533" y="20"/>
                    </a:lnTo>
                    <a:lnTo>
                      <a:pt x="2262" y="59"/>
                    </a:lnTo>
                    <a:lnTo>
                      <a:pt x="2011" y="117"/>
                    </a:lnTo>
                    <a:lnTo>
                      <a:pt x="1760" y="213"/>
                    </a:lnTo>
                    <a:lnTo>
                      <a:pt x="1528" y="329"/>
                    </a:lnTo>
                    <a:lnTo>
                      <a:pt x="1296" y="503"/>
                    </a:lnTo>
                    <a:lnTo>
                      <a:pt x="1102" y="696"/>
                    </a:lnTo>
                    <a:lnTo>
                      <a:pt x="909" y="948"/>
                    </a:lnTo>
                    <a:lnTo>
                      <a:pt x="735" y="1218"/>
                    </a:lnTo>
                    <a:lnTo>
                      <a:pt x="581" y="1566"/>
                    </a:lnTo>
                    <a:lnTo>
                      <a:pt x="445" y="1895"/>
                    </a:lnTo>
                    <a:lnTo>
                      <a:pt x="349" y="2243"/>
                    </a:lnTo>
                    <a:lnTo>
                      <a:pt x="252" y="2610"/>
                    </a:lnTo>
                    <a:lnTo>
                      <a:pt x="194" y="2958"/>
                    </a:lnTo>
                    <a:lnTo>
                      <a:pt x="155" y="3325"/>
                    </a:lnTo>
                    <a:lnTo>
                      <a:pt x="117" y="3693"/>
                    </a:lnTo>
                    <a:lnTo>
                      <a:pt x="78" y="4060"/>
                    </a:lnTo>
                    <a:lnTo>
                      <a:pt x="59" y="4814"/>
                    </a:lnTo>
                    <a:lnTo>
                      <a:pt x="59" y="5549"/>
                    </a:lnTo>
                    <a:lnTo>
                      <a:pt x="39" y="6283"/>
                    </a:lnTo>
                    <a:lnTo>
                      <a:pt x="1" y="7018"/>
                    </a:lnTo>
                    <a:lnTo>
                      <a:pt x="1" y="7076"/>
                    </a:lnTo>
                    <a:lnTo>
                      <a:pt x="20" y="7134"/>
                    </a:lnTo>
                    <a:lnTo>
                      <a:pt x="39" y="7192"/>
                    </a:lnTo>
                    <a:lnTo>
                      <a:pt x="78" y="7230"/>
                    </a:lnTo>
                    <a:lnTo>
                      <a:pt x="155" y="7288"/>
                    </a:lnTo>
                    <a:lnTo>
                      <a:pt x="271" y="7327"/>
                    </a:lnTo>
                    <a:lnTo>
                      <a:pt x="368" y="7327"/>
                    </a:lnTo>
                    <a:lnTo>
                      <a:pt x="465" y="7269"/>
                    </a:lnTo>
                    <a:lnTo>
                      <a:pt x="503" y="7250"/>
                    </a:lnTo>
                    <a:lnTo>
                      <a:pt x="542" y="7192"/>
                    </a:lnTo>
                    <a:lnTo>
                      <a:pt x="561" y="7134"/>
                    </a:lnTo>
                    <a:lnTo>
                      <a:pt x="581" y="7076"/>
                    </a:lnTo>
                    <a:lnTo>
                      <a:pt x="619" y="6457"/>
                    </a:lnTo>
                    <a:lnTo>
                      <a:pt x="619" y="5839"/>
                    </a:lnTo>
                    <a:lnTo>
                      <a:pt x="639" y="4582"/>
                    </a:lnTo>
                    <a:lnTo>
                      <a:pt x="677" y="3944"/>
                    </a:lnTo>
                    <a:lnTo>
                      <a:pt x="735" y="3325"/>
                    </a:lnTo>
                    <a:lnTo>
                      <a:pt x="793" y="3016"/>
                    </a:lnTo>
                    <a:lnTo>
                      <a:pt x="851" y="2707"/>
                    </a:lnTo>
                    <a:lnTo>
                      <a:pt x="909" y="2417"/>
                    </a:lnTo>
                    <a:lnTo>
                      <a:pt x="1006" y="2108"/>
                    </a:lnTo>
                    <a:lnTo>
                      <a:pt x="1102" y="1818"/>
                    </a:lnTo>
                    <a:lnTo>
                      <a:pt x="1238" y="1547"/>
                    </a:lnTo>
                    <a:lnTo>
                      <a:pt x="1373" y="1296"/>
                    </a:lnTo>
                    <a:lnTo>
                      <a:pt x="1566" y="1064"/>
                    </a:lnTo>
                    <a:lnTo>
                      <a:pt x="1663" y="967"/>
                    </a:lnTo>
                    <a:lnTo>
                      <a:pt x="1760" y="870"/>
                    </a:lnTo>
                    <a:lnTo>
                      <a:pt x="1876" y="793"/>
                    </a:lnTo>
                    <a:lnTo>
                      <a:pt x="2011" y="716"/>
                    </a:lnTo>
                    <a:lnTo>
                      <a:pt x="2127" y="658"/>
                    </a:lnTo>
                    <a:lnTo>
                      <a:pt x="2282" y="600"/>
                    </a:lnTo>
                    <a:lnTo>
                      <a:pt x="2436" y="561"/>
                    </a:lnTo>
                    <a:lnTo>
                      <a:pt x="2591" y="542"/>
                    </a:lnTo>
                    <a:lnTo>
                      <a:pt x="2862" y="522"/>
                    </a:lnTo>
                    <a:lnTo>
                      <a:pt x="3132" y="542"/>
                    </a:lnTo>
                    <a:lnTo>
                      <a:pt x="3403" y="561"/>
                    </a:lnTo>
                    <a:lnTo>
                      <a:pt x="3673" y="600"/>
                    </a:lnTo>
                    <a:lnTo>
                      <a:pt x="4215" y="696"/>
                    </a:lnTo>
                    <a:lnTo>
                      <a:pt x="4756" y="812"/>
                    </a:lnTo>
                    <a:lnTo>
                      <a:pt x="6534" y="1141"/>
                    </a:lnTo>
                    <a:lnTo>
                      <a:pt x="6921" y="1199"/>
                    </a:lnTo>
                    <a:lnTo>
                      <a:pt x="7134" y="1238"/>
                    </a:lnTo>
                    <a:lnTo>
                      <a:pt x="7366" y="1296"/>
                    </a:lnTo>
                    <a:lnTo>
                      <a:pt x="7559" y="1373"/>
                    </a:lnTo>
                    <a:lnTo>
                      <a:pt x="7733" y="1470"/>
                    </a:lnTo>
                    <a:lnTo>
                      <a:pt x="7810" y="1528"/>
                    </a:lnTo>
                    <a:lnTo>
                      <a:pt x="7868" y="1586"/>
                    </a:lnTo>
                    <a:lnTo>
                      <a:pt x="7907" y="1644"/>
                    </a:lnTo>
                    <a:lnTo>
                      <a:pt x="7926" y="1740"/>
                    </a:lnTo>
                    <a:lnTo>
                      <a:pt x="7965" y="1953"/>
                    </a:lnTo>
                    <a:lnTo>
                      <a:pt x="7965" y="2185"/>
                    </a:lnTo>
                    <a:lnTo>
                      <a:pt x="7926" y="2417"/>
                    </a:lnTo>
                    <a:lnTo>
                      <a:pt x="7907" y="2649"/>
                    </a:lnTo>
                    <a:lnTo>
                      <a:pt x="7791" y="3132"/>
                    </a:lnTo>
                    <a:lnTo>
                      <a:pt x="7694" y="3557"/>
                    </a:lnTo>
                    <a:lnTo>
                      <a:pt x="7598" y="4060"/>
                    </a:lnTo>
                    <a:lnTo>
                      <a:pt x="7520" y="4543"/>
                    </a:lnTo>
                    <a:lnTo>
                      <a:pt x="7462" y="5027"/>
                    </a:lnTo>
                    <a:lnTo>
                      <a:pt x="7404" y="5510"/>
                    </a:lnTo>
                    <a:lnTo>
                      <a:pt x="7153" y="8680"/>
                    </a:lnTo>
                    <a:lnTo>
                      <a:pt x="6902" y="11851"/>
                    </a:lnTo>
                    <a:lnTo>
                      <a:pt x="6650" y="15002"/>
                    </a:lnTo>
                    <a:lnTo>
                      <a:pt x="6380" y="18172"/>
                    </a:lnTo>
                    <a:lnTo>
                      <a:pt x="6109" y="21149"/>
                    </a:lnTo>
                    <a:lnTo>
                      <a:pt x="5819" y="24126"/>
                    </a:lnTo>
                    <a:lnTo>
                      <a:pt x="5201" y="30061"/>
                    </a:lnTo>
                    <a:lnTo>
                      <a:pt x="5046" y="31665"/>
                    </a:lnTo>
                    <a:lnTo>
                      <a:pt x="4911" y="33289"/>
                    </a:lnTo>
                    <a:lnTo>
                      <a:pt x="4795" y="34913"/>
                    </a:lnTo>
                    <a:lnTo>
                      <a:pt x="4698" y="36517"/>
                    </a:lnTo>
                    <a:lnTo>
                      <a:pt x="4659" y="38141"/>
                    </a:lnTo>
                    <a:lnTo>
                      <a:pt x="4659" y="38953"/>
                    </a:lnTo>
                    <a:lnTo>
                      <a:pt x="4659" y="39765"/>
                    </a:lnTo>
                    <a:lnTo>
                      <a:pt x="4679" y="40577"/>
                    </a:lnTo>
                    <a:lnTo>
                      <a:pt x="4698" y="41389"/>
                    </a:lnTo>
                    <a:lnTo>
                      <a:pt x="4756" y="42200"/>
                    </a:lnTo>
                    <a:lnTo>
                      <a:pt x="4814" y="43012"/>
                    </a:lnTo>
                    <a:lnTo>
                      <a:pt x="4814" y="43070"/>
                    </a:lnTo>
                    <a:lnTo>
                      <a:pt x="4853" y="43128"/>
                    </a:lnTo>
                    <a:lnTo>
                      <a:pt x="4872" y="43167"/>
                    </a:lnTo>
                    <a:lnTo>
                      <a:pt x="4911" y="43206"/>
                    </a:lnTo>
                    <a:lnTo>
                      <a:pt x="5007" y="43244"/>
                    </a:lnTo>
                    <a:lnTo>
                      <a:pt x="5123" y="43244"/>
                    </a:lnTo>
                    <a:lnTo>
                      <a:pt x="5220" y="43206"/>
                    </a:lnTo>
                    <a:lnTo>
                      <a:pt x="5317" y="43148"/>
                    </a:lnTo>
                    <a:lnTo>
                      <a:pt x="5336" y="43109"/>
                    </a:lnTo>
                    <a:lnTo>
                      <a:pt x="5375" y="43051"/>
                    </a:lnTo>
                    <a:lnTo>
                      <a:pt x="5375" y="42993"/>
                    </a:lnTo>
                    <a:lnTo>
                      <a:pt x="5375" y="42935"/>
                    </a:lnTo>
                    <a:lnTo>
                      <a:pt x="5317" y="42143"/>
                    </a:lnTo>
                    <a:lnTo>
                      <a:pt x="5278" y="41350"/>
                    </a:lnTo>
                    <a:lnTo>
                      <a:pt x="5259" y="40557"/>
                    </a:lnTo>
                    <a:lnTo>
                      <a:pt x="5239" y="39765"/>
                    </a:lnTo>
                    <a:lnTo>
                      <a:pt x="5239" y="38199"/>
                    </a:lnTo>
                    <a:lnTo>
                      <a:pt x="5278" y="36614"/>
                    </a:lnTo>
                    <a:lnTo>
                      <a:pt x="5355" y="35048"/>
                    </a:lnTo>
                    <a:lnTo>
                      <a:pt x="5471" y="33463"/>
                    </a:lnTo>
                    <a:lnTo>
                      <a:pt x="5607" y="31897"/>
                    </a:lnTo>
                    <a:lnTo>
                      <a:pt x="5761" y="30331"/>
                    </a:lnTo>
                    <a:lnTo>
                      <a:pt x="6399" y="23952"/>
                    </a:lnTo>
                    <a:lnTo>
                      <a:pt x="6728" y="20762"/>
                    </a:lnTo>
                    <a:lnTo>
                      <a:pt x="7018" y="17573"/>
                    </a:lnTo>
                    <a:lnTo>
                      <a:pt x="7288" y="14151"/>
                    </a:lnTo>
                    <a:lnTo>
                      <a:pt x="7540" y="10749"/>
                    </a:lnTo>
                    <a:lnTo>
                      <a:pt x="7656" y="9028"/>
                    </a:lnTo>
                    <a:lnTo>
                      <a:pt x="7733" y="8178"/>
                    </a:lnTo>
                    <a:lnTo>
                      <a:pt x="7810" y="7327"/>
                    </a:lnTo>
                    <a:lnTo>
                      <a:pt x="7868" y="6592"/>
                    </a:lnTo>
                    <a:lnTo>
                      <a:pt x="7926" y="5858"/>
                    </a:lnTo>
                    <a:lnTo>
                      <a:pt x="7984" y="5123"/>
                    </a:lnTo>
                    <a:lnTo>
                      <a:pt x="8042" y="4756"/>
                    </a:lnTo>
                    <a:lnTo>
                      <a:pt x="8100" y="4408"/>
                    </a:lnTo>
                    <a:lnTo>
                      <a:pt x="8294" y="3480"/>
                    </a:lnTo>
                    <a:lnTo>
                      <a:pt x="8390" y="3016"/>
                    </a:lnTo>
                    <a:lnTo>
                      <a:pt x="8468" y="2552"/>
                    </a:lnTo>
                    <a:lnTo>
                      <a:pt x="8506" y="2185"/>
                    </a:lnTo>
                    <a:lnTo>
                      <a:pt x="8526" y="1992"/>
                    </a:lnTo>
                    <a:lnTo>
                      <a:pt x="8526" y="1798"/>
                    </a:lnTo>
                    <a:lnTo>
                      <a:pt x="8506" y="1605"/>
                    </a:lnTo>
                    <a:lnTo>
                      <a:pt x="8468" y="1431"/>
                    </a:lnTo>
                    <a:lnTo>
                      <a:pt x="8390" y="1276"/>
                    </a:lnTo>
                    <a:lnTo>
                      <a:pt x="8352" y="1199"/>
                    </a:lnTo>
                    <a:lnTo>
                      <a:pt x="8274" y="1141"/>
                    </a:lnTo>
                    <a:lnTo>
                      <a:pt x="8120" y="1006"/>
                    </a:lnTo>
                    <a:lnTo>
                      <a:pt x="7946" y="909"/>
                    </a:lnTo>
                    <a:lnTo>
                      <a:pt x="7752" y="832"/>
                    </a:lnTo>
                    <a:lnTo>
                      <a:pt x="7559" y="774"/>
                    </a:lnTo>
                    <a:lnTo>
                      <a:pt x="7134" y="677"/>
                    </a:lnTo>
                    <a:lnTo>
                      <a:pt x="6747" y="600"/>
                    </a:lnTo>
                    <a:lnTo>
                      <a:pt x="5781" y="406"/>
                    </a:lnTo>
                    <a:lnTo>
                      <a:pt x="4814" y="232"/>
                    </a:lnTo>
                    <a:lnTo>
                      <a:pt x="4253" y="136"/>
                    </a:lnTo>
                    <a:lnTo>
                      <a:pt x="3673" y="39"/>
                    </a:lnTo>
                    <a:lnTo>
                      <a:pt x="3384" y="20"/>
                    </a:lnTo>
                    <a:lnTo>
                      <a:pt x="3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1191650" y="-1567800"/>
                <a:ext cx="169650" cy="124225"/>
              </a:xfrm>
              <a:custGeom>
                <a:avLst/>
                <a:gdLst/>
                <a:ahLst/>
                <a:cxnLst/>
                <a:rect l="l" t="t" r="r" b="b"/>
                <a:pathLst>
                  <a:path w="6786" h="4969" extrusionOk="0">
                    <a:moveTo>
                      <a:pt x="271" y="0"/>
                    </a:moveTo>
                    <a:lnTo>
                      <a:pt x="175" y="20"/>
                    </a:lnTo>
                    <a:lnTo>
                      <a:pt x="78" y="78"/>
                    </a:lnTo>
                    <a:lnTo>
                      <a:pt x="20" y="155"/>
                    </a:lnTo>
                    <a:lnTo>
                      <a:pt x="1" y="213"/>
                    </a:lnTo>
                    <a:lnTo>
                      <a:pt x="1" y="252"/>
                    </a:lnTo>
                    <a:lnTo>
                      <a:pt x="20" y="310"/>
                    </a:lnTo>
                    <a:lnTo>
                      <a:pt x="39" y="368"/>
                    </a:lnTo>
                    <a:lnTo>
                      <a:pt x="658" y="1508"/>
                    </a:lnTo>
                    <a:lnTo>
                      <a:pt x="1315" y="2649"/>
                    </a:lnTo>
                    <a:lnTo>
                      <a:pt x="1992" y="3751"/>
                    </a:lnTo>
                    <a:lnTo>
                      <a:pt x="2688" y="4853"/>
                    </a:lnTo>
                    <a:lnTo>
                      <a:pt x="2746" y="4911"/>
                    </a:lnTo>
                    <a:lnTo>
                      <a:pt x="2842" y="4949"/>
                    </a:lnTo>
                    <a:lnTo>
                      <a:pt x="2939" y="4969"/>
                    </a:lnTo>
                    <a:lnTo>
                      <a:pt x="3036" y="4949"/>
                    </a:lnTo>
                    <a:lnTo>
                      <a:pt x="3326" y="4756"/>
                    </a:lnTo>
                    <a:lnTo>
                      <a:pt x="3596" y="4563"/>
                    </a:lnTo>
                    <a:lnTo>
                      <a:pt x="3867" y="4331"/>
                    </a:lnTo>
                    <a:lnTo>
                      <a:pt x="4118" y="4099"/>
                    </a:lnTo>
                    <a:lnTo>
                      <a:pt x="4350" y="3847"/>
                    </a:lnTo>
                    <a:lnTo>
                      <a:pt x="4582" y="3577"/>
                    </a:lnTo>
                    <a:lnTo>
                      <a:pt x="5027" y="3035"/>
                    </a:lnTo>
                    <a:lnTo>
                      <a:pt x="5394" y="2533"/>
                    </a:lnTo>
                    <a:lnTo>
                      <a:pt x="5781" y="2011"/>
                    </a:lnTo>
                    <a:lnTo>
                      <a:pt x="5993" y="1760"/>
                    </a:lnTo>
                    <a:lnTo>
                      <a:pt x="6206" y="1528"/>
                    </a:lnTo>
                    <a:lnTo>
                      <a:pt x="6438" y="1296"/>
                    </a:lnTo>
                    <a:lnTo>
                      <a:pt x="6670" y="1083"/>
                    </a:lnTo>
                    <a:lnTo>
                      <a:pt x="6709" y="1044"/>
                    </a:lnTo>
                    <a:lnTo>
                      <a:pt x="6747" y="1006"/>
                    </a:lnTo>
                    <a:lnTo>
                      <a:pt x="6767" y="948"/>
                    </a:lnTo>
                    <a:lnTo>
                      <a:pt x="6786" y="890"/>
                    </a:lnTo>
                    <a:lnTo>
                      <a:pt x="6767" y="793"/>
                    </a:lnTo>
                    <a:lnTo>
                      <a:pt x="6709" y="696"/>
                    </a:lnTo>
                    <a:lnTo>
                      <a:pt x="6631" y="619"/>
                    </a:lnTo>
                    <a:lnTo>
                      <a:pt x="6535" y="580"/>
                    </a:lnTo>
                    <a:lnTo>
                      <a:pt x="6419" y="580"/>
                    </a:lnTo>
                    <a:lnTo>
                      <a:pt x="6380" y="600"/>
                    </a:lnTo>
                    <a:lnTo>
                      <a:pt x="6322" y="638"/>
                    </a:lnTo>
                    <a:lnTo>
                      <a:pt x="6071" y="851"/>
                    </a:lnTo>
                    <a:lnTo>
                      <a:pt x="5839" y="1064"/>
                    </a:lnTo>
                    <a:lnTo>
                      <a:pt x="5626" y="1315"/>
                    </a:lnTo>
                    <a:lnTo>
                      <a:pt x="5413" y="1547"/>
                    </a:lnTo>
                    <a:lnTo>
                      <a:pt x="5027" y="2069"/>
                    </a:lnTo>
                    <a:lnTo>
                      <a:pt x="4640" y="2610"/>
                    </a:lnTo>
                    <a:lnTo>
                      <a:pt x="4234" y="3113"/>
                    </a:lnTo>
                    <a:lnTo>
                      <a:pt x="4041" y="3364"/>
                    </a:lnTo>
                    <a:lnTo>
                      <a:pt x="3809" y="3615"/>
                    </a:lnTo>
                    <a:lnTo>
                      <a:pt x="3577" y="3828"/>
                    </a:lnTo>
                    <a:lnTo>
                      <a:pt x="3345" y="4041"/>
                    </a:lnTo>
                    <a:lnTo>
                      <a:pt x="3074" y="4234"/>
                    </a:lnTo>
                    <a:lnTo>
                      <a:pt x="3004" y="4279"/>
                    </a:lnTo>
                    <a:lnTo>
                      <a:pt x="3004" y="4279"/>
                    </a:lnTo>
                    <a:lnTo>
                      <a:pt x="2456" y="3441"/>
                    </a:lnTo>
                    <a:lnTo>
                      <a:pt x="1818" y="2359"/>
                    </a:lnTo>
                    <a:lnTo>
                      <a:pt x="1180" y="1257"/>
                    </a:lnTo>
                    <a:lnTo>
                      <a:pt x="581" y="155"/>
                    </a:lnTo>
                    <a:lnTo>
                      <a:pt x="542" y="97"/>
                    </a:lnTo>
                    <a:lnTo>
                      <a:pt x="484" y="58"/>
                    </a:lnTo>
                    <a:lnTo>
                      <a:pt x="445" y="20"/>
                    </a:lnTo>
                    <a:lnTo>
                      <a:pt x="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203250" y="-1464375"/>
                <a:ext cx="69625" cy="953525"/>
              </a:xfrm>
              <a:custGeom>
                <a:avLst/>
                <a:gdLst/>
                <a:ahLst/>
                <a:cxnLst/>
                <a:rect l="l" t="t" r="r" b="b"/>
                <a:pathLst>
                  <a:path w="2785" h="38141" extrusionOk="0">
                    <a:moveTo>
                      <a:pt x="2494" y="0"/>
                    </a:moveTo>
                    <a:lnTo>
                      <a:pt x="2398" y="39"/>
                    </a:lnTo>
                    <a:lnTo>
                      <a:pt x="2301" y="97"/>
                    </a:lnTo>
                    <a:lnTo>
                      <a:pt x="2243" y="194"/>
                    </a:lnTo>
                    <a:lnTo>
                      <a:pt x="2224" y="252"/>
                    </a:lnTo>
                    <a:lnTo>
                      <a:pt x="2204" y="329"/>
                    </a:lnTo>
                    <a:lnTo>
                      <a:pt x="2204" y="1740"/>
                    </a:lnTo>
                    <a:lnTo>
                      <a:pt x="2185" y="3171"/>
                    </a:lnTo>
                    <a:lnTo>
                      <a:pt x="2069" y="6012"/>
                    </a:lnTo>
                    <a:lnTo>
                      <a:pt x="1857" y="10381"/>
                    </a:lnTo>
                    <a:lnTo>
                      <a:pt x="1605" y="14750"/>
                    </a:lnTo>
                    <a:lnTo>
                      <a:pt x="1354" y="19235"/>
                    </a:lnTo>
                    <a:lnTo>
                      <a:pt x="1064" y="23700"/>
                    </a:lnTo>
                    <a:lnTo>
                      <a:pt x="755" y="28185"/>
                    </a:lnTo>
                    <a:lnTo>
                      <a:pt x="445" y="32670"/>
                    </a:lnTo>
                    <a:lnTo>
                      <a:pt x="252" y="35260"/>
                    </a:lnTo>
                    <a:lnTo>
                      <a:pt x="136" y="36556"/>
                    </a:lnTo>
                    <a:lnTo>
                      <a:pt x="1" y="37831"/>
                    </a:lnTo>
                    <a:lnTo>
                      <a:pt x="1" y="37909"/>
                    </a:lnTo>
                    <a:lnTo>
                      <a:pt x="20" y="37967"/>
                    </a:lnTo>
                    <a:lnTo>
                      <a:pt x="39" y="38005"/>
                    </a:lnTo>
                    <a:lnTo>
                      <a:pt x="59" y="38063"/>
                    </a:lnTo>
                    <a:lnTo>
                      <a:pt x="155" y="38121"/>
                    </a:lnTo>
                    <a:lnTo>
                      <a:pt x="252" y="38141"/>
                    </a:lnTo>
                    <a:lnTo>
                      <a:pt x="368" y="38141"/>
                    </a:lnTo>
                    <a:lnTo>
                      <a:pt x="465" y="38102"/>
                    </a:lnTo>
                    <a:lnTo>
                      <a:pt x="503" y="38063"/>
                    </a:lnTo>
                    <a:lnTo>
                      <a:pt x="542" y="38025"/>
                    </a:lnTo>
                    <a:lnTo>
                      <a:pt x="561" y="37967"/>
                    </a:lnTo>
                    <a:lnTo>
                      <a:pt x="581" y="37909"/>
                    </a:lnTo>
                    <a:lnTo>
                      <a:pt x="697" y="36807"/>
                    </a:lnTo>
                    <a:lnTo>
                      <a:pt x="793" y="35724"/>
                    </a:lnTo>
                    <a:lnTo>
                      <a:pt x="948" y="33521"/>
                    </a:lnTo>
                    <a:lnTo>
                      <a:pt x="1257" y="29480"/>
                    </a:lnTo>
                    <a:lnTo>
                      <a:pt x="1528" y="25421"/>
                    </a:lnTo>
                    <a:lnTo>
                      <a:pt x="1818" y="20781"/>
                    </a:lnTo>
                    <a:lnTo>
                      <a:pt x="2108" y="16142"/>
                    </a:lnTo>
                    <a:lnTo>
                      <a:pt x="2378" y="11502"/>
                    </a:lnTo>
                    <a:lnTo>
                      <a:pt x="2591" y="6863"/>
                    </a:lnTo>
                    <a:lnTo>
                      <a:pt x="2668" y="5220"/>
                    </a:lnTo>
                    <a:lnTo>
                      <a:pt x="2746" y="3557"/>
                    </a:lnTo>
                    <a:lnTo>
                      <a:pt x="2784" y="1895"/>
                    </a:lnTo>
                    <a:lnTo>
                      <a:pt x="2784" y="1064"/>
                    </a:lnTo>
                    <a:lnTo>
                      <a:pt x="2784" y="252"/>
                    </a:lnTo>
                    <a:lnTo>
                      <a:pt x="2784" y="174"/>
                    </a:lnTo>
                    <a:lnTo>
                      <a:pt x="2765" y="116"/>
                    </a:lnTo>
                    <a:lnTo>
                      <a:pt x="2726" y="78"/>
                    </a:lnTo>
                    <a:lnTo>
                      <a:pt x="2688" y="39"/>
                    </a:lnTo>
                    <a:lnTo>
                      <a:pt x="2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866900" y="-1663500"/>
                <a:ext cx="242625" cy="1134775"/>
              </a:xfrm>
              <a:custGeom>
                <a:avLst/>
                <a:gdLst/>
                <a:ahLst/>
                <a:cxnLst/>
                <a:rect l="l" t="t" r="r" b="b"/>
                <a:pathLst>
                  <a:path w="9705" h="45391" extrusionOk="0">
                    <a:moveTo>
                      <a:pt x="3963" y="1"/>
                    </a:moveTo>
                    <a:lnTo>
                      <a:pt x="3751" y="20"/>
                    </a:lnTo>
                    <a:lnTo>
                      <a:pt x="3557" y="40"/>
                    </a:lnTo>
                    <a:lnTo>
                      <a:pt x="3383" y="98"/>
                    </a:lnTo>
                    <a:lnTo>
                      <a:pt x="3209" y="156"/>
                    </a:lnTo>
                    <a:lnTo>
                      <a:pt x="3035" y="233"/>
                    </a:lnTo>
                    <a:lnTo>
                      <a:pt x="2900" y="329"/>
                    </a:lnTo>
                    <a:lnTo>
                      <a:pt x="2765" y="465"/>
                    </a:lnTo>
                    <a:lnTo>
                      <a:pt x="2687" y="600"/>
                    </a:lnTo>
                    <a:lnTo>
                      <a:pt x="2591" y="735"/>
                    </a:lnTo>
                    <a:lnTo>
                      <a:pt x="2533" y="890"/>
                    </a:lnTo>
                    <a:lnTo>
                      <a:pt x="2475" y="1064"/>
                    </a:lnTo>
                    <a:lnTo>
                      <a:pt x="2397" y="1393"/>
                    </a:lnTo>
                    <a:lnTo>
                      <a:pt x="2339" y="1721"/>
                    </a:lnTo>
                    <a:lnTo>
                      <a:pt x="2281" y="2224"/>
                    </a:lnTo>
                    <a:lnTo>
                      <a:pt x="2223" y="2727"/>
                    </a:lnTo>
                    <a:lnTo>
                      <a:pt x="2204" y="3229"/>
                    </a:lnTo>
                    <a:lnTo>
                      <a:pt x="2185" y="3732"/>
                    </a:lnTo>
                    <a:lnTo>
                      <a:pt x="2069" y="6032"/>
                    </a:lnTo>
                    <a:lnTo>
                      <a:pt x="1933" y="8352"/>
                    </a:lnTo>
                    <a:lnTo>
                      <a:pt x="1199" y="19699"/>
                    </a:lnTo>
                    <a:lnTo>
                      <a:pt x="870" y="25383"/>
                    </a:lnTo>
                    <a:lnTo>
                      <a:pt x="561" y="31066"/>
                    </a:lnTo>
                    <a:lnTo>
                      <a:pt x="387" y="34565"/>
                    </a:lnTo>
                    <a:lnTo>
                      <a:pt x="232" y="38083"/>
                    </a:lnTo>
                    <a:lnTo>
                      <a:pt x="116" y="41582"/>
                    </a:lnTo>
                    <a:lnTo>
                      <a:pt x="0" y="45081"/>
                    </a:lnTo>
                    <a:lnTo>
                      <a:pt x="0" y="45159"/>
                    </a:lnTo>
                    <a:lnTo>
                      <a:pt x="20" y="45217"/>
                    </a:lnTo>
                    <a:lnTo>
                      <a:pt x="39" y="45255"/>
                    </a:lnTo>
                    <a:lnTo>
                      <a:pt x="78" y="45313"/>
                    </a:lnTo>
                    <a:lnTo>
                      <a:pt x="174" y="45371"/>
                    </a:lnTo>
                    <a:lnTo>
                      <a:pt x="271" y="45390"/>
                    </a:lnTo>
                    <a:lnTo>
                      <a:pt x="387" y="45390"/>
                    </a:lnTo>
                    <a:lnTo>
                      <a:pt x="484" y="45352"/>
                    </a:lnTo>
                    <a:lnTo>
                      <a:pt x="503" y="45313"/>
                    </a:lnTo>
                    <a:lnTo>
                      <a:pt x="542" y="45274"/>
                    </a:lnTo>
                    <a:lnTo>
                      <a:pt x="561" y="45217"/>
                    </a:lnTo>
                    <a:lnTo>
                      <a:pt x="561" y="45159"/>
                    </a:lnTo>
                    <a:lnTo>
                      <a:pt x="658" y="42297"/>
                    </a:lnTo>
                    <a:lnTo>
                      <a:pt x="774" y="39456"/>
                    </a:lnTo>
                    <a:lnTo>
                      <a:pt x="1006" y="33734"/>
                    </a:lnTo>
                    <a:lnTo>
                      <a:pt x="1295" y="28031"/>
                    </a:lnTo>
                    <a:lnTo>
                      <a:pt x="1624" y="22328"/>
                    </a:lnTo>
                    <a:lnTo>
                      <a:pt x="1972" y="16858"/>
                    </a:lnTo>
                    <a:lnTo>
                      <a:pt x="2320" y="11368"/>
                    </a:lnTo>
                    <a:lnTo>
                      <a:pt x="2513" y="8507"/>
                    </a:lnTo>
                    <a:lnTo>
                      <a:pt x="2610" y="7076"/>
                    </a:lnTo>
                    <a:lnTo>
                      <a:pt x="2687" y="5646"/>
                    </a:lnTo>
                    <a:lnTo>
                      <a:pt x="2726" y="4737"/>
                    </a:lnTo>
                    <a:lnTo>
                      <a:pt x="2745" y="3828"/>
                    </a:lnTo>
                    <a:lnTo>
                      <a:pt x="2784" y="2939"/>
                    </a:lnTo>
                    <a:lnTo>
                      <a:pt x="2823" y="2475"/>
                    </a:lnTo>
                    <a:lnTo>
                      <a:pt x="2881" y="2031"/>
                    </a:lnTo>
                    <a:lnTo>
                      <a:pt x="2939" y="1663"/>
                    </a:lnTo>
                    <a:lnTo>
                      <a:pt x="2958" y="1470"/>
                    </a:lnTo>
                    <a:lnTo>
                      <a:pt x="2997" y="1277"/>
                    </a:lnTo>
                    <a:lnTo>
                      <a:pt x="3074" y="1103"/>
                    </a:lnTo>
                    <a:lnTo>
                      <a:pt x="3151" y="929"/>
                    </a:lnTo>
                    <a:lnTo>
                      <a:pt x="3209" y="871"/>
                    </a:lnTo>
                    <a:lnTo>
                      <a:pt x="3267" y="793"/>
                    </a:lnTo>
                    <a:lnTo>
                      <a:pt x="3345" y="755"/>
                    </a:lnTo>
                    <a:lnTo>
                      <a:pt x="3422" y="697"/>
                    </a:lnTo>
                    <a:lnTo>
                      <a:pt x="3635" y="639"/>
                    </a:lnTo>
                    <a:lnTo>
                      <a:pt x="3847" y="600"/>
                    </a:lnTo>
                    <a:lnTo>
                      <a:pt x="4098" y="581"/>
                    </a:lnTo>
                    <a:lnTo>
                      <a:pt x="4330" y="600"/>
                    </a:lnTo>
                    <a:lnTo>
                      <a:pt x="4833" y="658"/>
                    </a:lnTo>
                    <a:lnTo>
                      <a:pt x="5278" y="735"/>
                    </a:lnTo>
                    <a:lnTo>
                      <a:pt x="5780" y="813"/>
                    </a:lnTo>
                    <a:lnTo>
                      <a:pt x="6302" y="929"/>
                    </a:lnTo>
                    <a:lnTo>
                      <a:pt x="7327" y="1161"/>
                    </a:lnTo>
                    <a:lnTo>
                      <a:pt x="7829" y="1257"/>
                    </a:lnTo>
                    <a:lnTo>
                      <a:pt x="8351" y="1354"/>
                    </a:lnTo>
                    <a:lnTo>
                      <a:pt x="8873" y="1431"/>
                    </a:lnTo>
                    <a:lnTo>
                      <a:pt x="9106" y="1449"/>
                    </a:lnTo>
                    <a:lnTo>
                      <a:pt x="9106" y="1449"/>
                    </a:lnTo>
                    <a:lnTo>
                      <a:pt x="9047" y="2340"/>
                    </a:lnTo>
                    <a:lnTo>
                      <a:pt x="8951" y="3538"/>
                    </a:lnTo>
                    <a:lnTo>
                      <a:pt x="8719" y="5897"/>
                    </a:lnTo>
                    <a:lnTo>
                      <a:pt x="8603" y="7095"/>
                    </a:lnTo>
                    <a:lnTo>
                      <a:pt x="8467" y="8294"/>
                    </a:lnTo>
                    <a:lnTo>
                      <a:pt x="8390" y="8874"/>
                    </a:lnTo>
                    <a:lnTo>
                      <a:pt x="8293" y="9473"/>
                    </a:lnTo>
                    <a:lnTo>
                      <a:pt x="8177" y="10053"/>
                    </a:lnTo>
                    <a:lnTo>
                      <a:pt x="8042" y="10633"/>
                    </a:lnTo>
                    <a:lnTo>
                      <a:pt x="8023" y="10710"/>
                    </a:lnTo>
                    <a:lnTo>
                      <a:pt x="8042" y="10768"/>
                    </a:lnTo>
                    <a:lnTo>
                      <a:pt x="8042" y="10826"/>
                    </a:lnTo>
                    <a:lnTo>
                      <a:pt x="8081" y="10865"/>
                    </a:lnTo>
                    <a:lnTo>
                      <a:pt x="8139" y="10962"/>
                    </a:lnTo>
                    <a:lnTo>
                      <a:pt x="8235" y="11020"/>
                    </a:lnTo>
                    <a:lnTo>
                      <a:pt x="8332" y="11039"/>
                    </a:lnTo>
                    <a:lnTo>
                      <a:pt x="8448" y="11020"/>
                    </a:lnTo>
                    <a:lnTo>
                      <a:pt x="8487" y="11000"/>
                    </a:lnTo>
                    <a:lnTo>
                      <a:pt x="8525" y="10962"/>
                    </a:lnTo>
                    <a:lnTo>
                      <a:pt x="8564" y="10904"/>
                    </a:lnTo>
                    <a:lnTo>
                      <a:pt x="8583" y="10846"/>
                    </a:lnTo>
                    <a:lnTo>
                      <a:pt x="8719" y="10266"/>
                    </a:lnTo>
                    <a:lnTo>
                      <a:pt x="8835" y="9686"/>
                    </a:lnTo>
                    <a:lnTo>
                      <a:pt x="8931" y="9087"/>
                    </a:lnTo>
                    <a:lnTo>
                      <a:pt x="9028" y="8487"/>
                    </a:lnTo>
                    <a:lnTo>
                      <a:pt x="9144" y="7308"/>
                    </a:lnTo>
                    <a:lnTo>
                      <a:pt x="9279" y="6110"/>
                    </a:lnTo>
                    <a:lnTo>
                      <a:pt x="9511" y="3674"/>
                    </a:lnTo>
                    <a:lnTo>
                      <a:pt x="9627" y="2437"/>
                    </a:lnTo>
                    <a:lnTo>
                      <a:pt x="9704" y="1219"/>
                    </a:lnTo>
                    <a:lnTo>
                      <a:pt x="9685" y="1103"/>
                    </a:lnTo>
                    <a:lnTo>
                      <a:pt x="9647" y="1006"/>
                    </a:lnTo>
                    <a:lnTo>
                      <a:pt x="9608" y="967"/>
                    </a:lnTo>
                    <a:lnTo>
                      <a:pt x="9569" y="929"/>
                    </a:lnTo>
                    <a:lnTo>
                      <a:pt x="9511" y="909"/>
                    </a:lnTo>
                    <a:lnTo>
                      <a:pt x="9453" y="890"/>
                    </a:lnTo>
                    <a:lnTo>
                      <a:pt x="8970" y="851"/>
                    </a:lnTo>
                    <a:lnTo>
                      <a:pt x="8506" y="793"/>
                    </a:lnTo>
                    <a:lnTo>
                      <a:pt x="8023" y="716"/>
                    </a:lnTo>
                    <a:lnTo>
                      <a:pt x="7559" y="619"/>
                    </a:lnTo>
                    <a:lnTo>
                      <a:pt x="6612" y="407"/>
                    </a:lnTo>
                    <a:lnTo>
                      <a:pt x="6148" y="310"/>
                    </a:lnTo>
                    <a:lnTo>
                      <a:pt x="5684" y="214"/>
                    </a:lnTo>
                    <a:lnTo>
                      <a:pt x="4988" y="98"/>
                    </a:lnTo>
                    <a:lnTo>
                      <a:pt x="4582" y="40"/>
                    </a:lnTo>
                    <a:lnTo>
                      <a:pt x="4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937925" y="-1657200"/>
                <a:ext cx="171600" cy="154675"/>
              </a:xfrm>
              <a:custGeom>
                <a:avLst/>
                <a:gdLst/>
                <a:ahLst/>
                <a:cxnLst/>
                <a:rect l="l" t="t" r="r" b="b"/>
                <a:pathLst>
                  <a:path w="6864" h="6187" extrusionOk="0">
                    <a:moveTo>
                      <a:pt x="233" y="0"/>
                    </a:moveTo>
                    <a:lnTo>
                      <a:pt x="136" y="20"/>
                    </a:lnTo>
                    <a:lnTo>
                      <a:pt x="59" y="97"/>
                    </a:lnTo>
                    <a:lnTo>
                      <a:pt x="20" y="135"/>
                    </a:lnTo>
                    <a:lnTo>
                      <a:pt x="1" y="174"/>
                    </a:lnTo>
                    <a:lnTo>
                      <a:pt x="1" y="232"/>
                    </a:lnTo>
                    <a:lnTo>
                      <a:pt x="20" y="309"/>
                    </a:lnTo>
                    <a:lnTo>
                      <a:pt x="117" y="696"/>
                    </a:lnTo>
                    <a:lnTo>
                      <a:pt x="233" y="1063"/>
                    </a:lnTo>
                    <a:lnTo>
                      <a:pt x="368" y="1431"/>
                    </a:lnTo>
                    <a:lnTo>
                      <a:pt x="504" y="1798"/>
                    </a:lnTo>
                    <a:lnTo>
                      <a:pt x="832" y="2533"/>
                    </a:lnTo>
                    <a:lnTo>
                      <a:pt x="1180" y="3228"/>
                    </a:lnTo>
                    <a:lnTo>
                      <a:pt x="1567" y="3944"/>
                    </a:lnTo>
                    <a:lnTo>
                      <a:pt x="1953" y="4620"/>
                    </a:lnTo>
                    <a:lnTo>
                      <a:pt x="2359" y="5316"/>
                    </a:lnTo>
                    <a:lnTo>
                      <a:pt x="2727" y="6012"/>
                    </a:lnTo>
                    <a:lnTo>
                      <a:pt x="2785" y="6070"/>
                    </a:lnTo>
                    <a:lnTo>
                      <a:pt x="2843" y="6128"/>
                    </a:lnTo>
                    <a:lnTo>
                      <a:pt x="2901" y="6167"/>
                    </a:lnTo>
                    <a:lnTo>
                      <a:pt x="2959" y="6186"/>
                    </a:lnTo>
                    <a:lnTo>
                      <a:pt x="3036" y="6186"/>
                    </a:lnTo>
                    <a:lnTo>
                      <a:pt x="3113" y="6167"/>
                    </a:lnTo>
                    <a:lnTo>
                      <a:pt x="3171" y="6128"/>
                    </a:lnTo>
                    <a:lnTo>
                      <a:pt x="3229" y="6070"/>
                    </a:lnTo>
                    <a:lnTo>
                      <a:pt x="3713" y="5490"/>
                    </a:lnTo>
                    <a:lnTo>
                      <a:pt x="4196" y="4872"/>
                    </a:lnTo>
                    <a:lnTo>
                      <a:pt x="4660" y="4272"/>
                    </a:lnTo>
                    <a:lnTo>
                      <a:pt x="5104" y="3654"/>
                    </a:lnTo>
                    <a:lnTo>
                      <a:pt x="5974" y="2378"/>
                    </a:lnTo>
                    <a:lnTo>
                      <a:pt x="6806" y="1102"/>
                    </a:lnTo>
                    <a:lnTo>
                      <a:pt x="6844" y="1044"/>
                    </a:lnTo>
                    <a:lnTo>
                      <a:pt x="6844" y="986"/>
                    </a:lnTo>
                    <a:lnTo>
                      <a:pt x="6863" y="928"/>
                    </a:lnTo>
                    <a:lnTo>
                      <a:pt x="6844" y="870"/>
                    </a:lnTo>
                    <a:lnTo>
                      <a:pt x="6806" y="773"/>
                    </a:lnTo>
                    <a:lnTo>
                      <a:pt x="6728" y="696"/>
                    </a:lnTo>
                    <a:lnTo>
                      <a:pt x="6632" y="657"/>
                    </a:lnTo>
                    <a:lnTo>
                      <a:pt x="6535" y="638"/>
                    </a:lnTo>
                    <a:lnTo>
                      <a:pt x="6477" y="657"/>
                    </a:lnTo>
                    <a:lnTo>
                      <a:pt x="6438" y="677"/>
                    </a:lnTo>
                    <a:lnTo>
                      <a:pt x="6380" y="715"/>
                    </a:lnTo>
                    <a:lnTo>
                      <a:pt x="6342" y="754"/>
                    </a:lnTo>
                    <a:lnTo>
                      <a:pt x="5510" y="2030"/>
                    </a:lnTo>
                    <a:lnTo>
                      <a:pt x="4640" y="3306"/>
                    </a:lnTo>
                    <a:lnTo>
                      <a:pt x="4196" y="3924"/>
                    </a:lnTo>
                    <a:lnTo>
                      <a:pt x="3732" y="4543"/>
                    </a:lnTo>
                    <a:lnTo>
                      <a:pt x="3249" y="5142"/>
                    </a:lnTo>
                    <a:lnTo>
                      <a:pt x="3049" y="5382"/>
                    </a:lnTo>
                    <a:lnTo>
                      <a:pt x="2514" y="4408"/>
                    </a:lnTo>
                    <a:lnTo>
                      <a:pt x="2127" y="3731"/>
                    </a:lnTo>
                    <a:lnTo>
                      <a:pt x="1760" y="3035"/>
                    </a:lnTo>
                    <a:lnTo>
                      <a:pt x="1412" y="2359"/>
                    </a:lnTo>
                    <a:lnTo>
                      <a:pt x="1084" y="1663"/>
                    </a:lnTo>
                    <a:lnTo>
                      <a:pt x="929" y="1315"/>
                    </a:lnTo>
                    <a:lnTo>
                      <a:pt x="794" y="947"/>
                    </a:lnTo>
                    <a:lnTo>
                      <a:pt x="678" y="599"/>
                    </a:lnTo>
                    <a:lnTo>
                      <a:pt x="581" y="232"/>
                    </a:lnTo>
                    <a:lnTo>
                      <a:pt x="562" y="155"/>
                    </a:lnTo>
                    <a:lnTo>
                      <a:pt x="523" y="116"/>
                    </a:lnTo>
                    <a:lnTo>
                      <a:pt x="484" y="58"/>
                    </a:lnTo>
                    <a:lnTo>
                      <a:pt x="446" y="39"/>
                    </a:lnTo>
                    <a:lnTo>
                      <a:pt x="3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926825" y="-1519000"/>
                <a:ext cx="95225" cy="992200"/>
              </a:xfrm>
              <a:custGeom>
                <a:avLst/>
                <a:gdLst/>
                <a:ahLst/>
                <a:cxnLst/>
                <a:rect l="l" t="t" r="r" b="b"/>
                <a:pathLst>
                  <a:path w="3809" h="39688" extrusionOk="0">
                    <a:moveTo>
                      <a:pt x="3441" y="1"/>
                    </a:moveTo>
                    <a:lnTo>
                      <a:pt x="3345" y="40"/>
                    </a:lnTo>
                    <a:lnTo>
                      <a:pt x="3306" y="78"/>
                    </a:lnTo>
                    <a:lnTo>
                      <a:pt x="3267" y="117"/>
                    </a:lnTo>
                    <a:lnTo>
                      <a:pt x="3248" y="175"/>
                    </a:lnTo>
                    <a:lnTo>
                      <a:pt x="3229" y="252"/>
                    </a:lnTo>
                    <a:lnTo>
                      <a:pt x="2919" y="2398"/>
                    </a:lnTo>
                    <a:lnTo>
                      <a:pt x="2649" y="4563"/>
                    </a:lnTo>
                    <a:lnTo>
                      <a:pt x="2417" y="6728"/>
                    </a:lnTo>
                    <a:lnTo>
                      <a:pt x="2204" y="8913"/>
                    </a:lnTo>
                    <a:lnTo>
                      <a:pt x="2011" y="11078"/>
                    </a:lnTo>
                    <a:lnTo>
                      <a:pt x="1837" y="13243"/>
                    </a:lnTo>
                    <a:lnTo>
                      <a:pt x="1489" y="17592"/>
                    </a:lnTo>
                    <a:lnTo>
                      <a:pt x="1180" y="21845"/>
                    </a:lnTo>
                    <a:lnTo>
                      <a:pt x="890" y="26117"/>
                    </a:lnTo>
                    <a:lnTo>
                      <a:pt x="348" y="34623"/>
                    </a:lnTo>
                    <a:lnTo>
                      <a:pt x="194" y="37001"/>
                    </a:lnTo>
                    <a:lnTo>
                      <a:pt x="116" y="38199"/>
                    </a:lnTo>
                    <a:lnTo>
                      <a:pt x="0" y="39379"/>
                    </a:lnTo>
                    <a:lnTo>
                      <a:pt x="0" y="39437"/>
                    </a:lnTo>
                    <a:lnTo>
                      <a:pt x="20" y="39494"/>
                    </a:lnTo>
                    <a:lnTo>
                      <a:pt x="39" y="39552"/>
                    </a:lnTo>
                    <a:lnTo>
                      <a:pt x="58" y="39591"/>
                    </a:lnTo>
                    <a:lnTo>
                      <a:pt x="155" y="39649"/>
                    </a:lnTo>
                    <a:lnTo>
                      <a:pt x="252" y="39688"/>
                    </a:lnTo>
                    <a:lnTo>
                      <a:pt x="368" y="39688"/>
                    </a:lnTo>
                    <a:lnTo>
                      <a:pt x="464" y="39649"/>
                    </a:lnTo>
                    <a:lnTo>
                      <a:pt x="503" y="39610"/>
                    </a:lnTo>
                    <a:lnTo>
                      <a:pt x="542" y="39552"/>
                    </a:lnTo>
                    <a:lnTo>
                      <a:pt x="561" y="39514"/>
                    </a:lnTo>
                    <a:lnTo>
                      <a:pt x="580" y="39437"/>
                    </a:lnTo>
                    <a:lnTo>
                      <a:pt x="716" y="38025"/>
                    </a:lnTo>
                    <a:lnTo>
                      <a:pt x="832" y="36614"/>
                    </a:lnTo>
                    <a:lnTo>
                      <a:pt x="928" y="35184"/>
                    </a:lnTo>
                    <a:lnTo>
                      <a:pt x="1025" y="33753"/>
                    </a:lnTo>
                    <a:lnTo>
                      <a:pt x="1180" y="30911"/>
                    </a:lnTo>
                    <a:lnTo>
                      <a:pt x="1334" y="28070"/>
                    </a:lnTo>
                    <a:lnTo>
                      <a:pt x="1643" y="23392"/>
                    </a:lnTo>
                    <a:lnTo>
                      <a:pt x="1991" y="18713"/>
                    </a:lnTo>
                    <a:lnTo>
                      <a:pt x="2339" y="14035"/>
                    </a:lnTo>
                    <a:lnTo>
                      <a:pt x="2552" y="11696"/>
                    </a:lnTo>
                    <a:lnTo>
                      <a:pt x="2765" y="9357"/>
                    </a:lnTo>
                    <a:lnTo>
                      <a:pt x="2977" y="7095"/>
                    </a:lnTo>
                    <a:lnTo>
                      <a:pt x="3209" y="4834"/>
                    </a:lnTo>
                    <a:lnTo>
                      <a:pt x="3480" y="2572"/>
                    </a:lnTo>
                    <a:lnTo>
                      <a:pt x="3635" y="1431"/>
                    </a:lnTo>
                    <a:lnTo>
                      <a:pt x="3789" y="310"/>
                    </a:lnTo>
                    <a:lnTo>
                      <a:pt x="3809" y="252"/>
                    </a:lnTo>
                    <a:lnTo>
                      <a:pt x="3789" y="194"/>
                    </a:lnTo>
                    <a:lnTo>
                      <a:pt x="3770" y="136"/>
                    </a:lnTo>
                    <a:lnTo>
                      <a:pt x="3731" y="98"/>
                    </a:lnTo>
                    <a:lnTo>
                      <a:pt x="3654" y="40"/>
                    </a:lnTo>
                    <a:lnTo>
                      <a:pt x="3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1336150" y="-1450375"/>
                <a:ext cx="248425" cy="963200"/>
              </a:xfrm>
              <a:custGeom>
                <a:avLst/>
                <a:gdLst/>
                <a:ahLst/>
                <a:cxnLst/>
                <a:rect l="l" t="t" r="r" b="b"/>
                <a:pathLst>
                  <a:path w="9937" h="38528" extrusionOk="0">
                    <a:moveTo>
                      <a:pt x="5703" y="1"/>
                    </a:moveTo>
                    <a:lnTo>
                      <a:pt x="5375" y="20"/>
                    </a:lnTo>
                    <a:lnTo>
                      <a:pt x="5066" y="40"/>
                    </a:lnTo>
                    <a:lnTo>
                      <a:pt x="4737" y="98"/>
                    </a:lnTo>
                    <a:lnTo>
                      <a:pt x="4428" y="156"/>
                    </a:lnTo>
                    <a:lnTo>
                      <a:pt x="4138" y="233"/>
                    </a:lnTo>
                    <a:lnTo>
                      <a:pt x="3867" y="330"/>
                    </a:lnTo>
                    <a:lnTo>
                      <a:pt x="3654" y="465"/>
                    </a:lnTo>
                    <a:lnTo>
                      <a:pt x="3461" y="620"/>
                    </a:lnTo>
                    <a:lnTo>
                      <a:pt x="3287" y="793"/>
                    </a:lnTo>
                    <a:lnTo>
                      <a:pt x="3152" y="987"/>
                    </a:lnTo>
                    <a:lnTo>
                      <a:pt x="3036" y="1238"/>
                    </a:lnTo>
                    <a:lnTo>
                      <a:pt x="2939" y="1509"/>
                    </a:lnTo>
                    <a:lnTo>
                      <a:pt x="2746" y="2224"/>
                    </a:lnTo>
                    <a:lnTo>
                      <a:pt x="2572" y="2959"/>
                    </a:lnTo>
                    <a:lnTo>
                      <a:pt x="2436" y="3693"/>
                    </a:lnTo>
                    <a:lnTo>
                      <a:pt x="2321" y="4428"/>
                    </a:lnTo>
                    <a:lnTo>
                      <a:pt x="2224" y="5182"/>
                    </a:lnTo>
                    <a:lnTo>
                      <a:pt x="2127" y="5916"/>
                    </a:lnTo>
                    <a:lnTo>
                      <a:pt x="1953" y="7405"/>
                    </a:lnTo>
                    <a:lnTo>
                      <a:pt x="1644" y="9937"/>
                    </a:lnTo>
                    <a:lnTo>
                      <a:pt x="1393" y="12489"/>
                    </a:lnTo>
                    <a:lnTo>
                      <a:pt x="1141" y="15041"/>
                    </a:lnTo>
                    <a:lnTo>
                      <a:pt x="929" y="17592"/>
                    </a:lnTo>
                    <a:lnTo>
                      <a:pt x="735" y="20144"/>
                    </a:lnTo>
                    <a:lnTo>
                      <a:pt x="561" y="22715"/>
                    </a:lnTo>
                    <a:lnTo>
                      <a:pt x="407" y="25267"/>
                    </a:lnTo>
                    <a:lnTo>
                      <a:pt x="271" y="27818"/>
                    </a:lnTo>
                    <a:lnTo>
                      <a:pt x="155" y="30312"/>
                    </a:lnTo>
                    <a:lnTo>
                      <a:pt x="59" y="32787"/>
                    </a:lnTo>
                    <a:lnTo>
                      <a:pt x="20" y="34024"/>
                    </a:lnTo>
                    <a:lnTo>
                      <a:pt x="20" y="35261"/>
                    </a:lnTo>
                    <a:lnTo>
                      <a:pt x="1" y="36498"/>
                    </a:lnTo>
                    <a:lnTo>
                      <a:pt x="20" y="37735"/>
                    </a:lnTo>
                    <a:lnTo>
                      <a:pt x="20" y="37813"/>
                    </a:lnTo>
                    <a:lnTo>
                      <a:pt x="39" y="37851"/>
                    </a:lnTo>
                    <a:lnTo>
                      <a:pt x="78" y="37909"/>
                    </a:lnTo>
                    <a:lnTo>
                      <a:pt x="117" y="37929"/>
                    </a:lnTo>
                    <a:lnTo>
                      <a:pt x="213" y="37967"/>
                    </a:lnTo>
                    <a:lnTo>
                      <a:pt x="310" y="37987"/>
                    </a:lnTo>
                    <a:lnTo>
                      <a:pt x="407" y="37948"/>
                    </a:lnTo>
                    <a:lnTo>
                      <a:pt x="503" y="37871"/>
                    </a:lnTo>
                    <a:lnTo>
                      <a:pt x="561" y="37793"/>
                    </a:lnTo>
                    <a:lnTo>
                      <a:pt x="581" y="37716"/>
                    </a:lnTo>
                    <a:lnTo>
                      <a:pt x="600" y="37658"/>
                    </a:lnTo>
                    <a:lnTo>
                      <a:pt x="581" y="36479"/>
                    </a:lnTo>
                    <a:lnTo>
                      <a:pt x="581" y="35300"/>
                    </a:lnTo>
                    <a:lnTo>
                      <a:pt x="600" y="32961"/>
                    </a:lnTo>
                    <a:lnTo>
                      <a:pt x="677" y="30602"/>
                    </a:lnTo>
                    <a:lnTo>
                      <a:pt x="793" y="28244"/>
                    </a:lnTo>
                    <a:lnTo>
                      <a:pt x="909" y="25885"/>
                    </a:lnTo>
                    <a:lnTo>
                      <a:pt x="1083" y="23527"/>
                    </a:lnTo>
                    <a:lnTo>
                      <a:pt x="1431" y="18829"/>
                    </a:lnTo>
                    <a:lnTo>
                      <a:pt x="1625" y="16413"/>
                    </a:lnTo>
                    <a:lnTo>
                      <a:pt x="1837" y="13977"/>
                    </a:lnTo>
                    <a:lnTo>
                      <a:pt x="2069" y="11561"/>
                    </a:lnTo>
                    <a:lnTo>
                      <a:pt x="2321" y="9125"/>
                    </a:lnTo>
                    <a:lnTo>
                      <a:pt x="2514" y="7443"/>
                    </a:lnTo>
                    <a:lnTo>
                      <a:pt x="2726" y="5762"/>
                    </a:lnTo>
                    <a:lnTo>
                      <a:pt x="2842" y="4930"/>
                    </a:lnTo>
                    <a:lnTo>
                      <a:pt x="2978" y="4099"/>
                    </a:lnTo>
                    <a:lnTo>
                      <a:pt x="3132" y="3268"/>
                    </a:lnTo>
                    <a:lnTo>
                      <a:pt x="3287" y="2437"/>
                    </a:lnTo>
                    <a:lnTo>
                      <a:pt x="3384" y="1953"/>
                    </a:lnTo>
                    <a:lnTo>
                      <a:pt x="3442" y="1721"/>
                    </a:lnTo>
                    <a:lnTo>
                      <a:pt x="3519" y="1509"/>
                    </a:lnTo>
                    <a:lnTo>
                      <a:pt x="3616" y="1315"/>
                    </a:lnTo>
                    <a:lnTo>
                      <a:pt x="3732" y="1122"/>
                    </a:lnTo>
                    <a:lnTo>
                      <a:pt x="3809" y="1045"/>
                    </a:lnTo>
                    <a:lnTo>
                      <a:pt x="3886" y="967"/>
                    </a:lnTo>
                    <a:lnTo>
                      <a:pt x="3983" y="909"/>
                    </a:lnTo>
                    <a:lnTo>
                      <a:pt x="4099" y="851"/>
                    </a:lnTo>
                    <a:lnTo>
                      <a:pt x="4254" y="793"/>
                    </a:lnTo>
                    <a:lnTo>
                      <a:pt x="4408" y="736"/>
                    </a:lnTo>
                    <a:lnTo>
                      <a:pt x="4756" y="658"/>
                    </a:lnTo>
                    <a:lnTo>
                      <a:pt x="5124" y="600"/>
                    </a:lnTo>
                    <a:lnTo>
                      <a:pt x="5471" y="581"/>
                    </a:lnTo>
                    <a:lnTo>
                      <a:pt x="5839" y="562"/>
                    </a:lnTo>
                    <a:lnTo>
                      <a:pt x="6206" y="581"/>
                    </a:lnTo>
                    <a:lnTo>
                      <a:pt x="6902" y="600"/>
                    </a:lnTo>
                    <a:lnTo>
                      <a:pt x="8294" y="678"/>
                    </a:lnTo>
                    <a:lnTo>
                      <a:pt x="8990" y="697"/>
                    </a:lnTo>
                    <a:lnTo>
                      <a:pt x="9302" y="697"/>
                    </a:lnTo>
                    <a:lnTo>
                      <a:pt x="9202" y="1257"/>
                    </a:lnTo>
                    <a:lnTo>
                      <a:pt x="9067" y="2147"/>
                    </a:lnTo>
                    <a:lnTo>
                      <a:pt x="8951" y="3036"/>
                    </a:lnTo>
                    <a:lnTo>
                      <a:pt x="8835" y="3925"/>
                    </a:lnTo>
                    <a:lnTo>
                      <a:pt x="8642" y="5704"/>
                    </a:lnTo>
                    <a:lnTo>
                      <a:pt x="8487" y="7501"/>
                    </a:lnTo>
                    <a:lnTo>
                      <a:pt x="8352" y="9280"/>
                    </a:lnTo>
                    <a:lnTo>
                      <a:pt x="8236" y="11078"/>
                    </a:lnTo>
                    <a:lnTo>
                      <a:pt x="8004" y="14654"/>
                    </a:lnTo>
                    <a:lnTo>
                      <a:pt x="7753" y="18984"/>
                    </a:lnTo>
                    <a:lnTo>
                      <a:pt x="7540" y="23295"/>
                    </a:lnTo>
                    <a:lnTo>
                      <a:pt x="7366" y="27625"/>
                    </a:lnTo>
                    <a:lnTo>
                      <a:pt x="7231" y="31955"/>
                    </a:lnTo>
                    <a:lnTo>
                      <a:pt x="7192" y="33772"/>
                    </a:lnTo>
                    <a:lnTo>
                      <a:pt x="7153" y="35590"/>
                    </a:lnTo>
                    <a:lnTo>
                      <a:pt x="7153" y="37001"/>
                    </a:lnTo>
                    <a:lnTo>
                      <a:pt x="7115" y="37639"/>
                    </a:lnTo>
                    <a:lnTo>
                      <a:pt x="7134" y="37967"/>
                    </a:lnTo>
                    <a:lnTo>
                      <a:pt x="7134" y="38122"/>
                    </a:lnTo>
                    <a:lnTo>
                      <a:pt x="7153" y="38277"/>
                    </a:lnTo>
                    <a:lnTo>
                      <a:pt x="7192" y="38373"/>
                    </a:lnTo>
                    <a:lnTo>
                      <a:pt x="7250" y="38451"/>
                    </a:lnTo>
                    <a:lnTo>
                      <a:pt x="7327" y="38489"/>
                    </a:lnTo>
                    <a:lnTo>
                      <a:pt x="7405" y="38528"/>
                    </a:lnTo>
                    <a:lnTo>
                      <a:pt x="7540" y="38528"/>
                    </a:lnTo>
                    <a:lnTo>
                      <a:pt x="7637" y="38470"/>
                    </a:lnTo>
                    <a:lnTo>
                      <a:pt x="7714" y="38373"/>
                    </a:lnTo>
                    <a:lnTo>
                      <a:pt x="7733" y="38335"/>
                    </a:lnTo>
                    <a:lnTo>
                      <a:pt x="7753" y="38277"/>
                    </a:lnTo>
                    <a:lnTo>
                      <a:pt x="7753" y="38199"/>
                    </a:lnTo>
                    <a:lnTo>
                      <a:pt x="7753" y="38122"/>
                    </a:lnTo>
                    <a:lnTo>
                      <a:pt x="7733" y="38064"/>
                    </a:lnTo>
                    <a:lnTo>
                      <a:pt x="7711" y="38041"/>
                    </a:lnTo>
                    <a:lnTo>
                      <a:pt x="7711" y="38041"/>
                    </a:lnTo>
                    <a:lnTo>
                      <a:pt x="7695" y="37929"/>
                    </a:lnTo>
                    <a:lnTo>
                      <a:pt x="7695" y="37639"/>
                    </a:lnTo>
                    <a:lnTo>
                      <a:pt x="7714" y="37059"/>
                    </a:lnTo>
                    <a:lnTo>
                      <a:pt x="7733" y="35841"/>
                    </a:lnTo>
                    <a:lnTo>
                      <a:pt x="7753" y="34294"/>
                    </a:lnTo>
                    <a:lnTo>
                      <a:pt x="7791" y="32767"/>
                    </a:lnTo>
                    <a:lnTo>
                      <a:pt x="7907" y="28766"/>
                    </a:lnTo>
                    <a:lnTo>
                      <a:pt x="8062" y="24764"/>
                    </a:lnTo>
                    <a:lnTo>
                      <a:pt x="8255" y="20395"/>
                    </a:lnTo>
                    <a:lnTo>
                      <a:pt x="8506" y="16026"/>
                    </a:lnTo>
                    <a:lnTo>
                      <a:pt x="8642" y="13861"/>
                    </a:lnTo>
                    <a:lnTo>
                      <a:pt x="8777" y="11677"/>
                    </a:lnTo>
                    <a:lnTo>
                      <a:pt x="8951" y="9493"/>
                    </a:lnTo>
                    <a:lnTo>
                      <a:pt x="9125" y="7327"/>
                    </a:lnTo>
                    <a:lnTo>
                      <a:pt x="9280" y="5588"/>
                    </a:lnTo>
                    <a:lnTo>
                      <a:pt x="9454" y="3867"/>
                    </a:lnTo>
                    <a:lnTo>
                      <a:pt x="9550" y="3017"/>
                    </a:lnTo>
                    <a:lnTo>
                      <a:pt x="9666" y="2147"/>
                    </a:lnTo>
                    <a:lnTo>
                      <a:pt x="9802" y="1296"/>
                    </a:lnTo>
                    <a:lnTo>
                      <a:pt x="9937" y="446"/>
                    </a:lnTo>
                    <a:lnTo>
                      <a:pt x="9937" y="368"/>
                    </a:lnTo>
                    <a:lnTo>
                      <a:pt x="9918" y="310"/>
                    </a:lnTo>
                    <a:lnTo>
                      <a:pt x="9898" y="252"/>
                    </a:lnTo>
                    <a:lnTo>
                      <a:pt x="9860" y="214"/>
                    </a:lnTo>
                    <a:lnTo>
                      <a:pt x="9802" y="175"/>
                    </a:lnTo>
                    <a:lnTo>
                      <a:pt x="9744" y="156"/>
                    </a:lnTo>
                    <a:lnTo>
                      <a:pt x="9666" y="136"/>
                    </a:lnTo>
                    <a:lnTo>
                      <a:pt x="8970" y="136"/>
                    </a:lnTo>
                    <a:lnTo>
                      <a:pt x="8313" y="98"/>
                    </a:lnTo>
                    <a:lnTo>
                      <a:pt x="6999" y="20"/>
                    </a:lnTo>
                    <a:lnTo>
                      <a:pt x="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1542525" y="-1596325"/>
                <a:ext cx="251800" cy="1130900"/>
              </a:xfrm>
              <a:custGeom>
                <a:avLst/>
                <a:gdLst/>
                <a:ahLst/>
                <a:cxnLst/>
                <a:rect l="l" t="t" r="r" b="b"/>
                <a:pathLst>
                  <a:path w="10072" h="45236" extrusionOk="0">
                    <a:moveTo>
                      <a:pt x="4756" y="1"/>
                    </a:moveTo>
                    <a:lnTo>
                      <a:pt x="4543" y="20"/>
                    </a:lnTo>
                    <a:lnTo>
                      <a:pt x="4330" y="59"/>
                    </a:lnTo>
                    <a:lnTo>
                      <a:pt x="4118" y="117"/>
                    </a:lnTo>
                    <a:lnTo>
                      <a:pt x="4040" y="175"/>
                    </a:lnTo>
                    <a:lnTo>
                      <a:pt x="3944" y="233"/>
                    </a:lnTo>
                    <a:lnTo>
                      <a:pt x="3866" y="291"/>
                    </a:lnTo>
                    <a:lnTo>
                      <a:pt x="3808" y="388"/>
                    </a:lnTo>
                    <a:lnTo>
                      <a:pt x="3673" y="600"/>
                    </a:lnTo>
                    <a:lnTo>
                      <a:pt x="3576" y="851"/>
                    </a:lnTo>
                    <a:lnTo>
                      <a:pt x="3499" y="1122"/>
                    </a:lnTo>
                    <a:lnTo>
                      <a:pt x="3422" y="1393"/>
                    </a:lnTo>
                    <a:lnTo>
                      <a:pt x="3325" y="1953"/>
                    </a:lnTo>
                    <a:lnTo>
                      <a:pt x="3248" y="2475"/>
                    </a:lnTo>
                    <a:lnTo>
                      <a:pt x="3035" y="3635"/>
                    </a:lnTo>
                    <a:lnTo>
                      <a:pt x="2880" y="4814"/>
                    </a:lnTo>
                    <a:lnTo>
                      <a:pt x="2726" y="5994"/>
                    </a:lnTo>
                    <a:lnTo>
                      <a:pt x="2591" y="7173"/>
                    </a:lnTo>
                    <a:lnTo>
                      <a:pt x="2359" y="9531"/>
                    </a:lnTo>
                    <a:lnTo>
                      <a:pt x="2127" y="11890"/>
                    </a:lnTo>
                    <a:lnTo>
                      <a:pt x="1856" y="15118"/>
                    </a:lnTo>
                    <a:lnTo>
                      <a:pt x="1585" y="18346"/>
                    </a:lnTo>
                    <a:lnTo>
                      <a:pt x="1353" y="21594"/>
                    </a:lnTo>
                    <a:lnTo>
                      <a:pt x="1121" y="24822"/>
                    </a:lnTo>
                    <a:lnTo>
                      <a:pt x="715" y="30892"/>
                    </a:lnTo>
                    <a:lnTo>
                      <a:pt x="348" y="36962"/>
                    </a:lnTo>
                    <a:lnTo>
                      <a:pt x="155" y="40384"/>
                    </a:lnTo>
                    <a:lnTo>
                      <a:pt x="77" y="42085"/>
                    </a:lnTo>
                    <a:lnTo>
                      <a:pt x="19" y="43805"/>
                    </a:lnTo>
                    <a:lnTo>
                      <a:pt x="0" y="44057"/>
                    </a:lnTo>
                    <a:lnTo>
                      <a:pt x="19" y="44115"/>
                    </a:lnTo>
                    <a:lnTo>
                      <a:pt x="39" y="44173"/>
                    </a:lnTo>
                    <a:lnTo>
                      <a:pt x="58" y="44231"/>
                    </a:lnTo>
                    <a:lnTo>
                      <a:pt x="97" y="44269"/>
                    </a:lnTo>
                    <a:lnTo>
                      <a:pt x="193" y="44347"/>
                    </a:lnTo>
                    <a:lnTo>
                      <a:pt x="290" y="44366"/>
                    </a:lnTo>
                    <a:lnTo>
                      <a:pt x="406" y="44366"/>
                    </a:lnTo>
                    <a:lnTo>
                      <a:pt x="483" y="44327"/>
                    </a:lnTo>
                    <a:lnTo>
                      <a:pt x="522" y="44289"/>
                    </a:lnTo>
                    <a:lnTo>
                      <a:pt x="561" y="44250"/>
                    </a:lnTo>
                    <a:lnTo>
                      <a:pt x="580" y="44192"/>
                    </a:lnTo>
                    <a:lnTo>
                      <a:pt x="580" y="44115"/>
                    </a:lnTo>
                    <a:lnTo>
                      <a:pt x="580" y="43419"/>
                    </a:lnTo>
                    <a:lnTo>
                      <a:pt x="619" y="42703"/>
                    </a:lnTo>
                    <a:lnTo>
                      <a:pt x="677" y="41292"/>
                    </a:lnTo>
                    <a:lnTo>
                      <a:pt x="851" y="38470"/>
                    </a:lnTo>
                    <a:lnTo>
                      <a:pt x="1179" y="32787"/>
                    </a:lnTo>
                    <a:lnTo>
                      <a:pt x="1547" y="27123"/>
                    </a:lnTo>
                    <a:lnTo>
                      <a:pt x="1759" y="23894"/>
                    </a:lnTo>
                    <a:lnTo>
                      <a:pt x="1991" y="20685"/>
                    </a:lnTo>
                    <a:lnTo>
                      <a:pt x="2243" y="17457"/>
                    </a:lnTo>
                    <a:lnTo>
                      <a:pt x="2513" y="14248"/>
                    </a:lnTo>
                    <a:lnTo>
                      <a:pt x="2726" y="11677"/>
                    </a:lnTo>
                    <a:lnTo>
                      <a:pt x="2977" y="9106"/>
                    </a:lnTo>
                    <a:lnTo>
                      <a:pt x="3112" y="7830"/>
                    </a:lnTo>
                    <a:lnTo>
                      <a:pt x="3248" y="6554"/>
                    </a:lnTo>
                    <a:lnTo>
                      <a:pt x="3402" y="5259"/>
                    </a:lnTo>
                    <a:lnTo>
                      <a:pt x="3576" y="3983"/>
                    </a:lnTo>
                    <a:lnTo>
                      <a:pt x="3692" y="3287"/>
                    </a:lnTo>
                    <a:lnTo>
                      <a:pt x="3789" y="2572"/>
                    </a:lnTo>
                    <a:lnTo>
                      <a:pt x="3924" y="1876"/>
                    </a:lnTo>
                    <a:lnTo>
                      <a:pt x="4021" y="1528"/>
                    </a:lnTo>
                    <a:lnTo>
                      <a:pt x="4098" y="1180"/>
                    </a:lnTo>
                    <a:lnTo>
                      <a:pt x="4156" y="987"/>
                    </a:lnTo>
                    <a:lnTo>
                      <a:pt x="4234" y="813"/>
                    </a:lnTo>
                    <a:lnTo>
                      <a:pt x="4272" y="697"/>
                    </a:lnTo>
                    <a:lnTo>
                      <a:pt x="4292" y="677"/>
                    </a:lnTo>
                    <a:lnTo>
                      <a:pt x="4330" y="677"/>
                    </a:lnTo>
                    <a:lnTo>
                      <a:pt x="4601" y="639"/>
                    </a:lnTo>
                    <a:lnTo>
                      <a:pt x="4872" y="600"/>
                    </a:lnTo>
                    <a:lnTo>
                      <a:pt x="5142" y="581"/>
                    </a:lnTo>
                    <a:lnTo>
                      <a:pt x="5413" y="581"/>
                    </a:lnTo>
                    <a:lnTo>
                      <a:pt x="5993" y="619"/>
                    </a:lnTo>
                    <a:lnTo>
                      <a:pt x="6573" y="677"/>
                    </a:lnTo>
                    <a:lnTo>
                      <a:pt x="7153" y="774"/>
                    </a:lnTo>
                    <a:lnTo>
                      <a:pt x="7733" y="890"/>
                    </a:lnTo>
                    <a:lnTo>
                      <a:pt x="8757" y="1083"/>
                    </a:lnTo>
                    <a:lnTo>
                      <a:pt x="9455" y="1231"/>
                    </a:lnTo>
                    <a:lnTo>
                      <a:pt x="9455" y="1231"/>
                    </a:lnTo>
                    <a:lnTo>
                      <a:pt x="9376" y="1567"/>
                    </a:lnTo>
                    <a:lnTo>
                      <a:pt x="9260" y="2224"/>
                    </a:lnTo>
                    <a:lnTo>
                      <a:pt x="9163" y="2901"/>
                    </a:lnTo>
                    <a:lnTo>
                      <a:pt x="9086" y="3577"/>
                    </a:lnTo>
                    <a:lnTo>
                      <a:pt x="8970" y="4950"/>
                    </a:lnTo>
                    <a:lnTo>
                      <a:pt x="8854" y="6284"/>
                    </a:lnTo>
                    <a:lnTo>
                      <a:pt x="8622" y="8835"/>
                    </a:lnTo>
                    <a:lnTo>
                      <a:pt x="8409" y="11368"/>
                    </a:lnTo>
                    <a:lnTo>
                      <a:pt x="8023" y="16452"/>
                    </a:lnTo>
                    <a:lnTo>
                      <a:pt x="7617" y="21961"/>
                    </a:lnTo>
                    <a:lnTo>
                      <a:pt x="7230" y="27471"/>
                    </a:lnTo>
                    <a:lnTo>
                      <a:pt x="6882" y="32980"/>
                    </a:lnTo>
                    <a:lnTo>
                      <a:pt x="6573" y="38489"/>
                    </a:lnTo>
                    <a:lnTo>
                      <a:pt x="6476" y="40422"/>
                    </a:lnTo>
                    <a:lnTo>
                      <a:pt x="6379" y="42356"/>
                    </a:lnTo>
                    <a:lnTo>
                      <a:pt x="6360" y="43554"/>
                    </a:lnTo>
                    <a:lnTo>
                      <a:pt x="6360" y="43747"/>
                    </a:lnTo>
                    <a:lnTo>
                      <a:pt x="6379" y="43921"/>
                    </a:lnTo>
                    <a:lnTo>
                      <a:pt x="6437" y="44289"/>
                    </a:lnTo>
                    <a:lnTo>
                      <a:pt x="6495" y="44637"/>
                    </a:lnTo>
                    <a:lnTo>
                      <a:pt x="6573" y="45004"/>
                    </a:lnTo>
                    <a:lnTo>
                      <a:pt x="6573" y="45081"/>
                    </a:lnTo>
                    <a:lnTo>
                      <a:pt x="6611" y="45120"/>
                    </a:lnTo>
                    <a:lnTo>
                      <a:pt x="6650" y="45178"/>
                    </a:lnTo>
                    <a:lnTo>
                      <a:pt x="6689" y="45197"/>
                    </a:lnTo>
                    <a:lnTo>
                      <a:pt x="6785" y="45236"/>
                    </a:lnTo>
                    <a:lnTo>
                      <a:pt x="6882" y="45236"/>
                    </a:lnTo>
                    <a:lnTo>
                      <a:pt x="6998" y="45217"/>
                    </a:lnTo>
                    <a:lnTo>
                      <a:pt x="7075" y="45139"/>
                    </a:lnTo>
                    <a:lnTo>
                      <a:pt x="7114" y="45101"/>
                    </a:lnTo>
                    <a:lnTo>
                      <a:pt x="7133" y="45043"/>
                    </a:lnTo>
                    <a:lnTo>
                      <a:pt x="7133" y="44985"/>
                    </a:lnTo>
                    <a:lnTo>
                      <a:pt x="7133" y="44927"/>
                    </a:lnTo>
                    <a:lnTo>
                      <a:pt x="7075" y="44579"/>
                    </a:lnTo>
                    <a:lnTo>
                      <a:pt x="6998" y="44269"/>
                    </a:lnTo>
                    <a:lnTo>
                      <a:pt x="6940" y="43960"/>
                    </a:lnTo>
                    <a:lnTo>
                      <a:pt x="6921" y="43805"/>
                    </a:lnTo>
                    <a:lnTo>
                      <a:pt x="6921" y="43651"/>
                    </a:lnTo>
                    <a:lnTo>
                      <a:pt x="6959" y="42626"/>
                    </a:lnTo>
                    <a:lnTo>
                      <a:pt x="7017" y="41022"/>
                    </a:lnTo>
                    <a:lnTo>
                      <a:pt x="7095" y="39398"/>
                    </a:lnTo>
                    <a:lnTo>
                      <a:pt x="7365" y="34526"/>
                    </a:lnTo>
                    <a:lnTo>
                      <a:pt x="7675" y="29636"/>
                    </a:lnTo>
                    <a:lnTo>
                      <a:pt x="8042" y="24107"/>
                    </a:lnTo>
                    <a:lnTo>
                      <a:pt x="8429" y="18578"/>
                    </a:lnTo>
                    <a:lnTo>
                      <a:pt x="8854" y="13049"/>
                    </a:lnTo>
                    <a:lnTo>
                      <a:pt x="9086" y="10285"/>
                    </a:lnTo>
                    <a:lnTo>
                      <a:pt x="9318" y="7521"/>
                    </a:lnTo>
                    <a:lnTo>
                      <a:pt x="9511" y="5433"/>
                    </a:lnTo>
                    <a:lnTo>
                      <a:pt x="9743" y="3365"/>
                    </a:lnTo>
                    <a:lnTo>
                      <a:pt x="9878" y="2205"/>
                    </a:lnTo>
                    <a:lnTo>
                      <a:pt x="9956" y="1625"/>
                    </a:lnTo>
                    <a:lnTo>
                      <a:pt x="10072" y="1122"/>
                    </a:lnTo>
                    <a:lnTo>
                      <a:pt x="10072" y="1045"/>
                    </a:lnTo>
                    <a:lnTo>
                      <a:pt x="10072" y="987"/>
                    </a:lnTo>
                    <a:lnTo>
                      <a:pt x="10072" y="909"/>
                    </a:lnTo>
                    <a:lnTo>
                      <a:pt x="10033" y="871"/>
                    </a:lnTo>
                    <a:lnTo>
                      <a:pt x="10014" y="813"/>
                    </a:lnTo>
                    <a:lnTo>
                      <a:pt x="9956" y="774"/>
                    </a:lnTo>
                    <a:lnTo>
                      <a:pt x="9898" y="735"/>
                    </a:lnTo>
                    <a:lnTo>
                      <a:pt x="9840" y="716"/>
                    </a:lnTo>
                    <a:lnTo>
                      <a:pt x="8738" y="504"/>
                    </a:lnTo>
                    <a:lnTo>
                      <a:pt x="7617" y="272"/>
                    </a:lnTo>
                    <a:lnTo>
                      <a:pt x="7075" y="175"/>
                    </a:lnTo>
                    <a:lnTo>
                      <a:pt x="6515" y="98"/>
                    </a:lnTo>
                    <a:lnTo>
                      <a:pt x="5954" y="40"/>
                    </a:lnTo>
                    <a:lnTo>
                      <a:pt x="53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1415900" y="-1441675"/>
                <a:ext cx="161425" cy="128100"/>
              </a:xfrm>
              <a:custGeom>
                <a:avLst/>
                <a:gdLst/>
                <a:ahLst/>
                <a:cxnLst/>
                <a:rect l="l" t="t" r="r" b="b"/>
                <a:pathLst>
                  <a:path w="6457" h="5124" extrusionOk="0">
                    <a:moveTo>
                      <a:pt x="6090" y="1"/>
                    </a:moveTo>
                    <a:lnTo>
                      <a:pt x="6032" y="20"/>
                    </a:lnTo>
                    <a:lnTo>
                      <a:pt x="5974" y="59"/>
                    </a:lnTo>
                    <a:lnTo>
                      <a:pt x="5935" y="98"/>
                    </a:lnTo>
                    <a:lnTo>
                      <a:pt x="5432" y="639"/>
                    </a:lnTo>
                    <a:lnTo>
                      <a:pt x="4949" y="1199"/>
                    </a:lnTo>
                    <a:lnTo>
                      <a:pt x="4485" y="1779"/>
                    </a:lnTo>
                    <a:lnTo>
                      <a:pt x="4041" y="2359"/>
                    </a:lnTo>
                    <a:lnTo>
                      <a:pt x="3132" y="3519"/>
                    </a:lnTo>
                    <a:lnTo>
                      <a:pt x="2687" y="4099"/>
                    </a:lnTo>
                    <a:lnTo>
                      <a:pt x="2448" y="4386"/>
                    </a:lnTo>
                    <a:lnTo>
                      <a:pt x="2448" y="4386"/>
                    </a:lnTo>
                    <a:lnTo>
                      <a:pt x="2320" y="4215"/>
                    </a:lnTo>
                    <a:lnTo>
                      <a:pt x="2011" y="3732"/>
                    </a:lnTo>
                    <a:lnTo>
                      <a:pt x="1740" y="3249"/>
                    </a:lnTo>
                    <a:lnTo>
                      <a:pt x="1489" y="2746"/>
                    </a:lnTo>
                    <a:lnTo>
                      <a:pt x="1238" y="2224"/>
                    </a:lnTo>
                    <a:lnTo>
                      <a:pt x="1025" y="1702"/>
                    </a:lnTo>
                    <a:lnTo>
                      <a:pt x="561" y="677"/>
                    </a:lnTo>
                    <a:lnTo>
                      <a:pt x="522" y="619"/>
                    </a:lnTo>
                    <a:lnTo>
                      <a:pt x="484" y="561"/>
                    </a:lnTo>
                    <a:lnTo>
                      <a:pt x="445" y="542"/>
                    </a:lnTo>
                    <a:lnTo>
                      <a:pt x="387" y="523"/>
                    </a:lnTo>
                    <a:lnTo>
                      <a:pt x="290" y="503"/>
                    </a:lnTo>
                    <a:lnTo>
                      <a:pt x="174" y="523"/>
                    </a:lnTo>
                    <a:lnTo>
                      <a:pt x="97" y="581"/>
                    </a:lnTo>
                    <a:lnTo>
                      <a:pt x="20" y="677"/>
                    </a:lnTo>
                    <a:lnTo>
                      <a:pt x="0" y="716"/>
                    </a:lnTo>
                    <a:lnTo>
                      <a:pt x="0" y="774"/>
                    </a:lnTo>
                    <a:lnTo>
                      <a:pt x="0" y="832"/>
                    </a:lnTo>
                    <a:lnTo>
                      <a:pt x="20" y="890"/>
                    </a:lnTo>
                    <a:lnTo>
                      <a:pt x="503" y="1973"/>
                    </a:lnTo>
                    <a:lnTo>
                      <a:pt x="735" y="2495"/>
                    </a:lnTo>
                    <a:lnTo>
                      <a:pt x="986" y="3036"/>
                    </a:lnTo>
                    <a:lnTo>
                      <a:pt x="1257" y="3558"/>
                    </a:lnTo>
                    <a:lnTo>
                      <a:pt x="1547" y="4060"/>
                    </a:lnTo>
                    <a:lnTo>
                      <a:pt x="1856" y="4563"/>
                    </a:lnTo>
                    <a:lnTo>
                      <a:pt x="2030" y="4795"/>
                    </a:lnTo>
                    <a:lnTo>
                      <a:pt x="2223" y="5027"/>
                    </a:lnTo>
                    <a:lnTo>
                      <a:pt x="2262" y="5066"/>
                    </a:lnTo>
                    <a:lnTo>
                      <a:pt x="2320" y="5104"/>
                    </a:lnTo>
                    <a:lnTo>
                      <a:pt x="2378" y="5124"/>
                    </a:lnTo>
                    <a:lnTo>
                      <a:pt x="2513" y="5124"/>
                    </a:lnTo>
                    <a:lnTo>
                      <a:pt x="2571" y="5104"/>
                    </a:lnTo>
                    <a:lnTo>
                      <a:pt x="2629" y="5066"/>
                    </a:lnTo>
                    <a:lnTo>
                      <a:pt x="2668" y="5027"/>
                    </a:lnTo>
                    <a:lnTo>
                      <a:pt x="3132" y="4447"/>
                    </a:lnTo>
                    <a:lnTo>
                      <a:pt x="3596" y="3867"/>
                    </a:lnTo>
                    <a:lnTo>
                      <a:pt x="4505" y="2707"/>
                    </a:lnTo>
                    <a:lnTo>
                      <a:pt x="4949" y="2127"/>
                    </a:lnTo>
                    <a:lnTo>
                      <a:pt x="5413" y="1547"/>
                    </a:lnTo>
                    <a:lnTo>
                      <a:pt x="5896" y="987"/>
                    </a:lnTo>
                    <a:lnTo>
                      <a:pt x="6399" y="445"/>
                    </a:lnTo>
                    <a:lnTo>
                      <a:pt x="6438" y="388"/>
                    </a:lnTo>
                    <a:lnTo>
                      <a:pt x="6457" y="349"/>
                    </a:lnTo>
                    <a:lnTo>
                      <a:pt x="6457" y="291"/>
                    </a:lnTo>
                    <a:lnTo>
                      <a:pt x="6457" y="233"/>
                    </a:lnTo>
                    <a:lnTo>
                      <a:pt x="6418" y="156"/>
                    </a:lnTo>
                    <a:lnTo>
                      <a:pt x="6360" y="78"/>
                    </a:lnTo>
                    <a:lnTo>
                      <a:pt x="6244" y="20"/>
                    </a:lnTo>
                    <a:lnTo>
                      <a:pt x="61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423625" y="-1333900"/>
                <a:ext cx="61400" cy="835625"/>
              </a:xfrm>
              <a:custGeom>
                <a:avLst/>
                <a:gdLst/>
                <a:ahLst/>
                <a:cxnLst/>
                <a:rect l="l" t="t" r="r" b="b"/>
                <a:pathLst>
                  <a:path w="2456" h="33425" extrusionOk="0">
                    <a:moveTo>
                      <a:pt x="2050" y="1"/>
                    </a:moveTo>
                    <a:lnTo>
                      <a:pt x="2011" y="39"/>
                    </a:lnTo>
                    <a:lnTo>
                      <a:pt x="1972" y="59"/>
                    </a:lnTo>
                    <a:lnTo>
                      <a:pt x="1934" y="117"/>
                    </a:lnTo>
                    <a:lnTo>
                      <a:pt x="1914" y="175"/>
                    </a:lnTo>
                    <a:lnTo>
                      <a:pt x="1702" y="929"/>
                    </a:lnTo>
                    <a:lnTo>
                      <a:pt x="1509" y="1702"/>
                    </a:lnTo>
                    <a:lnTo>
                      <a:pt x="1354" y="2475"/>
                    </a:lnTo>
                    <a:lnTo>
                      <a:pt x="1219" y="3248"/>
                    </a:lnTo>
                    <a:lnTo>
                      <a:pt x="1103" y="4041"/>
                    </a:lnTo>
                    <a:lnTo>
                      <a:pt x="1006" y="4814"/>
                    </a:lnTo>
                    <a:lnTo>
                      <a:pt x="948" y="5607"/>
                    </a:lnTo>
                    <a:lnTo>
                      <a:pt x="890" y="6380"/>
                    </a:lnTo>
                    <a:lnTo>
                      <a:pt x="832" y="7173"/>
                    </a:lnTo>
                    <a:lnTo>
                      <a:pt x="793" y="7965"/>
                    </a:lnTo>
                    <a:lnTo>
                      <a:pt x="755" y="9531"/>
                    </a:lnTo>
                    <a:lnTo>
                      <a:pt x="735" y="12701"/>
                    </a:lnTo>
                    <a:lnTo>
                      <a:pt x="697" y="14344"/>
                    </a:lnTo>
                    <a:lnTo>
                      <a:pt x="619" y="15988"/>
                    </a:lnTo>
                    <a:lnTo>
                      <a:pt x="523" y="17611"/>
                    </a:lnTo>
                    <a:lnTo>
                      <a:pt x="407" y="19255"/>
                    </a:lnTo>
                    <a:lnTo>
                      <a:pt x="291" y="20898"/>
                    </a:lnTo>
                    <a:lnTo>
                      <a:pt x="175" y="22541"/>
                    </a:lnTo>
                    <a:lnTo>
                      <a:pt x="78" y="24184"/>
                    </a:lnTo>
                    <a:lnTo>
                      <a:pt x="20" y="25827"/>
                    </a:lnTo>
                    <a:lnTo>
                      <a:pt x="20" y="26736"/>
                    </a:lnTo>
                    <a:lnTo>
                      <a:pt x="1" y="27664"/>
                    </a:lnTo>
                    <a:lnTo>
                      <a:pt x="20" y="28592"/>
                    </a:lnTo>
                    <a:lnTo>
                      <a:pt x="39" y="29519"/>
                    </a:lnTo>
                    <a:lnTo>
                      <a:pt x="97" y="30428"/>
                    </a:lnTo>
                    <a:lnTo>
                      <a:pt x="155" y="31356"/>
                    </a:lnTo>
                    <a:lnTo>
                      <a:pt x="233" y="32284"/>
                    </a:lnTo>
                    <a:lnTo>
                      <a:pt x="329" y="33192"/>
                    </a:lnTo>
                    <a:lnTo>
                      <a:pt x="349" y="33270"/>
                    </a:lnTo>
                    <a:lnTo>
                      <a:pt x="368" y="33308"/>
                    </a:lnTo>
                    <a:lnTo>
                      <a:pt x="407" y="33366"/>
                    </a:lnTo>
                    <a:lnTo>
                      <a:pt x="445" y="33386"/>
                    </a:lnTo>
                    <a:lnTo>
                      <a:pt x="542" y="33424"/>
                    </a:lnTo>
                    <a:lnTo>
                      <a:pt x="658" y="33424"/>
                    </a:lnTo>
                    <a:lnTo>
                      <a:pt x="755" y="33405"/>
                    </a:lnTo>
                    <a:lnTo>
                      <a:pt x="832" y="33328"/>
                    </a:lnTo>
                    <a:lnTo>
                      <a:pt x="871" y="33289"/>
                    </a:lnTo>
                    <a:lnTo>
                      <a:pt x="890" y="33231"/>
                    </a:lnTo>
                    <a:lnTo>
                      <a:pt x="909" y="33173"/>
                    </a:lnTo>
                    <a:lnTo>
                      <a:pt x="909" y="33115"/>
                    </a:lnTo>
                    <a:lnTo>
                      <a:pt x="813" y="32284"/>
                    </a:lnTo>
                    <a:lnTo>
                      <a:pt x="735" y="31472"/>
                    </a:lnTo>
                    <a:lnTo>
                      <a:pt x="677" y="30641"/>
                    </a:lnTo>
                    <a:lnTo>
                      <a:pt x="619" y="29809"/>
                    </a:lnTo>
                    <a:lnTo>
                      <a:pt x="600" y="28978"/>
                    </a:lnTo>
                    <a:lnTo>
                      <a:pt x="581" y="28147"/>
                    </a:lnTo>
                    <a:lnTo>
                      <a:pt x="581" y="27316"/>
                    </a:lnTo>
                    <a:lnTo>
                      <a:pt x="581" y="26484"/>
                    </a:lnTo>
                    <a:lnTo>
                      <a:pt x="619" y="24822"/>
                    </a:lnTo>
                    <a:lnTo>
                      <a:pt x="697" y="23159"/>
                    </a:lnTo>
                    <a:lnTo>
                      <a:pt x="813" y="21516"/>
                    </a:lnTo>
                    <a:lnTo>
                      <a:pt x="929" y="19854"/>
                    </a:lnTo>
                    <a:lnTo>
                      <a:pt x="1064" y="18327"/>
                    </a:lnTo>
                    <a:lnTo>
                      <a:pt x="1161" y="16800"/>
                    </a:lnTo>
                    <a:lnTo>
                      <a:pt x="1257" y="15272"/>
                    </a:lnTo>
                    <a:lnTo>
                      <a:pt x="1296" y="13726"/>
                    </a:lnTo>
                    <a:lnTo>
                      <a:pt x="1315" y="10556"/>
                    </a:lnTo>
                    <a:lnTo>
                      <a:pt x="1354" y="8970"/>
                    </a:lnTo>
                    <a:lnTo>
                      <a:pt x="1393" y="7385"/>
                    </a:lnTo>
                    <a:lnTo>
                      <a:pt x="1451" y="6496"/>
                    </a:lnTo>
                    <a:lnTo>
                      <a:pt x="1509" y="5626"/>
                    </a:lnTo>
                    <a:lnTo>
                      <a:pt x="1605" y="4737"/>
                    </a:lnTo>
                    <a:lnTo>
                      <a:pt x="1702" y="3848"/>
                    </a:lnTo>
                    <a:lnTo>
                      <a:pt x="1837" y="2978"/>
                    </a:lnTo>
                    <a:lnTo>
                      <a:pt x="2011" y="2108"/>
                    </a:lnTo>
                    <a:lnTo>
                      <a:pt x="2204" y="1238"/>
                    </a:lnTo>
                    <a:lnTo>
                      <a:pt x="2456" y="387"/>
                    </a:lnTo>
                    <a:lnTo>
                      <a:pt x="2456" y="329"/>
                    </a:lnTo>
                    <a:lnTo>
                      <a:pt x="2456" y="252"/>
                    </a:lnTo>
                    <a:lnTo>
                      <a:pt x="2456" y="213"/>
                    </a:lnTo>
                    <a:lnTo>
                      <a:pt x="2417" y="155"/>
                    </a:lnTo>
                    <a:lnTo>
                      <a:pt x="2359" y="78"/>
                    </a:lnTo>
                    <a:lnTo>
                      <a:pt x="2262" y="20"/>
                    </a:lnTo>
                    <a:lnTo>
                      <a:pt x="2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1759025" y="-1422325"/>
                <a:ext cx="247950" cy="963200"/>
              </a:xfrm>
              <a:custGeom>
                <a:avLst/>
                <a:gdLst/>
                <a:ahLst/>
                <a:cxnLst/>
                <a:rect l="l" t="t" r="r" b="b"/>
                <a:pathLst>
                  <a:path w="9918" h="38528" extrusionOk="0">
                    <a:moveTo>
                      <a:pt x="5684" y="0"/>
                    </a:moveTo>
                    <a:lnTo>
                      <a:pt x="5375" y="19"/>
                    </a:lnTo>
                    <a:lnTo>
                      <a:pt x="5046" y="58"/>
                    </a:lnTo>
                    <a:lnTo>
                      <a:pt x="4717" y="97"/>
                    </a:lnTo>
                    <a:lnTo>
                      <a:pt x="4408" y="155"/>
                    </a:lnTo>
                    <a:lnTo>
                      <a:pt x="4118" y="251"/>
                    </a:lnTo>
                    <a:lnTo>
                      <a:pt x="3867" y="348"/>
                    </a:lnTo>
                    <a:lnTo>
                      <a:pt x="3635" y="464"/>
                    </a:lnTo>
                    <a:lnTo>
                      <a:pt x="3441" y="619"/>
                    </a:lnTo>
                    <a:lnTo>
                      <a:pt x="3267" y="793"/>
                    </a:lnTo>
                    <a:lnTo>
                      <a:pt x="3132" y="1005"/>
                    </a:lnTo>
                    <a:lnTo>
                      <a:pt x="3016" y="1237"/>
                    </a:lnTo>
                    <a:lnTo>
                      <a:pt x="2919" y="1508"/>
                    </a:lnTo>
                    <a:lnTo>
                      <a:pt x="2726" y="2223"/>
                    </a:lnTo>
                    <a:lnTo>
                      <a:pt x="2572" y="2958"/>
                    </a:lnTo>
                    <a:lnTo>
                      <a:pt x="2417" y="3692"/>
                    </a:lnTo>
                    <a:lnTo>
                      <a:pt x="2301" y="4427"/>
                    </a:lnTo>
                    <a:lnTo>
                      <a:pt x="2204" y="5181"/>
                    </a:lnTo>
                    <a:lnTo>
                      <a:pt x="2108" y="5935"/>
                    </a:lnTo>
                    <a:lnTo>
                      <a:pt x="1934" y="7404"/>
                    </a:lnTo>
                    <a:lnTo>
                      <a:pt x="1644" y="9956"/>
                    </a:lnTo>
                    <a:lnTo>
                      <a:pt x="1373" y="12507"/>
                    </a:lnTo>
                    <a:lnTo>
                      <a:pt x="1122" y="15040"/>
                    </a:lnTo>
                    <a:lnTo>
                      <a:pt x="909" y="17611"/>
                    </a:lnTo>
                    <a:lnTo>
                      <a:pt x="716" y="20163"/>
                    </a:lnTo>
                    <a:lnTo>
                      <a:pt x="542" y="22714"/>
                    </a:lnTo>
                    <a:lnTo>
                      <a:pt x="387" y="25266"/>
                    </a:lnTo>
                    <a:lnTo>
                      <a:pt x="252" y="27837"/>
                    </a:lnTo>
                    <a:lnTo>
                      <a:pt x="136" y="30311"/>
                    </a:lnTo>
                    <a:lnTo>
                      <a:pt x="39" y="32786"/>
                    </a:lnTo>
                    <a:lnTo>
                      <a:pt x="20" y="34023"/>
                    </a:lnTo>
                    <a:lnTo>
                      <a:pt x="0" y="35260"/>
                    </a:lnTo>
                    <a:lnTo>
                      <a:pt x="0" y="36517"/>
                    </a:lnTo>
                    <a:lnTo>
                      <a:pt x="0" y="37754"/>
                    </a:lnTo>
                    <a:lnTo>
                      <a:pt x="20" y="37812"/>
                    </a:lnTo>
                    <a:lnTo>
                      <a:pt x="39" y="37870"/>
                    </a:lnTo>
                    <a:lnTo>
                      <a:pt x="58" y="37909"/>
                    </a:lnTo>
                    <a:lnTo>
                      <a:pt x="97" y="37947"/>
                    </a:lnTo>
                    <a:lnTo>
                      <a:pt x="194" y="37986"/>
                    </a:lnTo>
                    <a:lnTo>
                      <a:pt x="290" y="37986"/>
                    </a:lnTo>
                    <a:lnTo>
                      <a:pt x="406" y="37947"/>
                    </a:lnTo>
                    <a:lnTo>
                      <a:pt x="484" y="37889"/>
                    </a:lnTo>
                    <a:lnTo>
                      <a:pt x="561" y="37793"/>
                    </a:lnTo>
                    <a:lnTo>
                      <a:pt x="580" y="37735"/>
                    </a:lnTo>
                    <a:lnTo>
                      <a:pt x="580" y="37657"/>
                    </a:lnTo>
                    <a:lnTo>
                      <a:pt x="561" y="36497"/>
                    </a:lnTo>
                    <a:lnTo>
                      <a:pt x="561" y="35318"/>
                    </a:lnTo>
                    <a:lnTo>
                      <a:pt x="600" y="32960"/>
                    </a:lnTo>
                    <a:lnTo>
                      <a:pt x="658" y="30601"/>
                    </a:lnTo>
                    <a:lnTo>
                      <a:pt x="774" y="28243"/>
                    </a:lnTo>
                    <a:lnTo>
                      <a:pt x="909" y="25885"/>
                    </a:lnTo>
                    <a:lnTo>
                      <a:pt x="1064" y="23546"/>
                    </a:lnTo>
                    <a:lnTo>
                      <a:pt x="1412" y="18848"/>
                    </a:lnTo>
                    <a:lnTo>
                      <a:pt x="1605" y="16412"/>
                    </a:lnTo>
                    <a:lnTo>
                      <a:pt x="1818" y="13977"/>
                    </a:lnTo>
                    <a:lnTo>
                      <a:pt x="2050" y="11560"/>
                    </a:lnTo>
                    <a:lnTo>
                      <a:pt x="2320" y="9144"/>
                    </a:lnTo>
                    <a:lnTo>
                      <a:pt x="2494" y="7462"/>
                    </a:lnTo>
                    <a:lnTo>
                      <a:pt x="2707" y="5780"/>
                    </a:lnTo>
                    <a:lnTo>
                      <a:pt x="2823" y="4930"/>
                    </a:lnTo>
                    <a:lnTo>
                      <a:pt x="2958" y="4098"/>
                    </a:lnTo>
                    <a:lnTo>
                      <a:pt x="3113" y="3267"/>
                    </a:lnTo>
                    <a:lnTo>
                      <a:pt x="3287" y="2436"/>
                    </a:lnTo>
                    <a:lnTo>
                      <a:pt x="3383" y="1953"/>
                    </a:lnTo>
                    <a:lnTo>
                      <a:pt x="3441" y="1740"/>
                    </a:lnTo>
                    <a:lnTo>
                      <a:pt x="3499" y="1508"/>
                    </a:lnTo>
                    <a:lnTo>
                      <a:pt x="3596" y="1315"/>
                    </a:lnTo>
                    <a:lnTo>
                      <a:pt x="3731" y="1141"/>
                    </a:lnTo>
                    <a:lnTo>
                      <a:pt x="3789" y="1063"/>
                    </a:lnTo>
                    <a:lnTo>
                      <a:pt x="3886" y="986"/>
                    </a:lnTo>
                    <a:lnTo>
                      <a:pt x="3963" y="928"/>
                    </a:lnTo>
                    <a:lnTo>
                      <a:pt x="4079" y="870"/>
                    </a:lnTo>
                    <a:lnTo>
                      <a:pt x="4234" y="793"/>
                    </a:lnTo>
                    <a:lnTo>
                      <a:pt x="4408" y="735"/>
                    </a:lnTo>
                    <a:lnTo>
                      <a:pt x="4737" y="657"/>
                    </a:lnTo>
                    <a:lnTo>
                      <a:pt x="5104" y="599"/>
                    </a:lnTo>
                    <a:lnTo>
                      <a:pt x="5471" y="580"/>
                    </a:lnTo>
                    <a:lnTo>
                      <a:pt x="6206" y="580"/>
                    </a:lnTo>
                    <a:lnTo>
                      <a:pt x="6902" y="619"/>
                    </a:lnTo>
                    <a:lnTo>
                      <a:pt x="8294" y="677"/>
                    </a:lnTo>
                    <a:lnTo>
                      <a:pt x="8970" y="715"/>
                    </a:lnTo>
                    <a:lnTo>
                      <a:pt x="9301" y="706"/>
                    </a:lnTo>
                    <a:lnTo>
                      <a:pt x="9301" y="706"/>
                    </a:lnTo>
                    <a:lnTo>
                      <a:pt x="9202" y="1276"/>
                    </a:lnTo>
                    <a:lnTo>
                      <a:pt x="9067" y="2146"/>
                    </a:lnTo>
                    <a:lnTo>
                      <a:pt x="8931" y="3035"/>
                    </a:lnTo>
                    <a:lnTo>
                      <a:pt x="8815" y="3924"/>
                    </a:lnTo>
                    <a:lnTo>
                      <a:pt x="8622" y="5703"/>
                    </a:lnTo>
                    <a:lnTo>
                      <a:pt x="8468" y="7501"/>
                    </a:lnTo>
                    <a:lnTo>
                      <a:pt x="8332" y="9298"/>
                    </a:lnTo>
                    <a:lnTo>
                      <a:pt x="8216" y="11077"/>
                    </a:lnTo>
                    <a:lnTo>
                      <a:pt x="8004" y="14653"/>
                    </a:lnTo>
                    <a:lnTo>
                      <a:pt x="7752" y="18983"/>
                    </a:lnTo>
                    <a:lnTo>
                      <a:pt x="7520" y="23314"/>
                    </a:lnTo>
                    <a:lnTo>
                      <a:pt x="7346" y="27644"/>
                    </a:lnTo>
                    <a:lnTo>
                      <a:pt x="7211" y="31955"/>
                    </a:lnTo>
                    <a:lnTo>
                      <a:pt x="7172" y="33791"/>
                    </a:lnTo>
                    <a:lnTo>
                      <a:pt x="7134" y="35608"/>
                    </a:lnTo>
                    <a:lnTo>
                      <a:pt x="7134" y="37000"/>
                    </a:lnTo>
                    <a:lnTo>
                      <a:pt x="7114" y="37657"/>
                    </a:lnTo>
                    <a:lnTo>
                      <a:pt x="7114" y="37967"/>
                    </a:lnTo>
                    <a:lnTo>
                      <a:pt x="7114" y="38141"/>
                    </a:lnTo>
                    <a:lnTo>
                      <a:pt x="7134" y="38276"/>
                    </a:lnTo>
                    <a:lnTo>
                      <a:pt x="7172" y="38373"/>
                    </a:lnTo>
                    <a:lnTo>
                      <a:pt x="7230" y="38450"/>
                    </a:lnTo>
                    <a:lnTo>
                      <a:pt x="7308" y="38508"/>
                    </a:lnTo>
                    <a:lnTo>
                      <a:pt x="7404" y="38527"/>
                    </a:lnTo>
                    <a:lnTo>
                      <a:pt x="7520" y="38527"/>
                    </a:lnTo>
                    <a:lnTo>
                      <a:pt x="7636" y="38469"/>
                    </a:lnTo>
                    <a:lnTo>
                      <a:pt x="7714" y="38392"/>
                    </a:lnTo>
                    <a:lnTo>
                      <a:pt x="7733" y="38334"/>
                    </a:lnTo>
                    <a:lnTo>
                      <a:pt x="7733" y="38276"/>
                    </a:lnTo>
                    <a:lnTo>
                      <a:pt x="7733" y="38199"/>
                    </a:lnTo>
                    <a:lnTo>
                      <a:pt x="7733" y="38141"/>
                    </a:lnTo>
                    <a:lnTo>
                      <a:pt x="7714" y="38083"/>
                    </a:lnTo>
                    <a:lnTo>
                      <a:pt x="7704" y="38069"/>
                    </a:lnTo>
                    <a:lnTo>
                      <a:pt x="7694" y="37928"/>
                    </a:lnTo>
                    <a:lnTo>
                      <a:pt x="7675" y="37638"/>
                    </a:lnTo>
                    <a:lnTo>
                      <a:pt x="7694" y="37077"/>
                    </a:lnTo>
                    <a:lnTo>
                      <a:pt x="7714" y="35840"/>
                    </a:lnTo>
                    <a:lnTo>
                      <a:pt x="7733" y="34294"/>
                    </a:lnTo>
                    <a:lnTo>
                      <a:pt x="7772" y="32766"/>
                    </a:lnTo>
                    <a:lnTo>
                      <a:pt x="7888" y="28765"/>
                    </a:lnTo>
                    <a:lnTo>
                      <a:pt x="8042" y="24763"/>
                    </a:lnTo>
                    <a:lnTo>
                      <a:pt x="8255" y="20414"/>
                    </a:lnTo>
                    <a:lnTo>
                      <a:pt x="8487" y="16045"/>
                    </a:lnTo>
                    <a:lnTo>
                      <a:pt x="8622" y="13861"/>
                    </a:lnTo>
                    <a:lnTo>
                      <a:pt x="8777" y="11676"/>
                    </a:lnTo>
                    <a:lnTo>
                      <a:pt x="8931" y="9492"/>
                    </a:lnTo>
                    <a:lnTo>
                      <a:pt x="9105" y="7327"/>
                    </a:lnTo>
                    <a:lnTo>
                      <a:pt x="9260" y="5606"/>
                    </a:lnTo>
                    <a:lnTo>
                      <a:pt x="9434" y="3886"/>
                    </a:lnTo>
                    <a:lnTo>
                      <a:pt x="9531" y="3016"/>
                    </a:lnTo>
                    <a:lnTo>
                      <a:pt x="9647" y="2165"/>
                    </a:lnTo>
                    <a:lnTo>
                      <a:pt x="9782" y="1295"/>
                    </a:lnTo>
                    <a:lnTo>
                      <a:pt x="9917" y="445"/>
                    </a:lnTo>
                    <a:lnTo>
                      <a:pt x="9917" y="387"/>
                    </a:lnTo>
                    <a:lnTo>
                      <a:pt x="9917" y="309"/>
                    </a:lnTo>
                    <a:lnTo>
                      <a:pt x="9879" y="271"/>
                    </a:lnTo>
                    <a:lnTo>
                      <a:pt x="9840" y="213"/>
                    </a:lnTo>
                    <a:lnTo>
                      <a:pt x="9782" y="174"/>
                    </a:lnTo>
                    <a:lnTo>
                      <a:pt x="9724" y="155"/>
                    </a:lnTo>
                    <a:lnTo>
                      <a:pt x="9666" y="135"/>
                    </a:lnTo>
                    <a:lnTo>
                      <a:pt x="8951" y="135"/>
                    </a:lnTo>
                    <a:lnTo>
                      <a:pt x="8294" y="116"/>
                    </a:lnTo>
                    <a:lnTo>
                      <a:pt x="6998" y="19"/>
                    </a:lnTo>
                    <a:lnTo>
                      <a:pt x="6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1838275" y="-1413150"/>
                <a:ext cx="161925" cy="128100"/>
              </a:xfrm>
              <a:custGeom>
                <a:avLst/>
                <a:gdLst/>
                <a:ahLst/>
                <a:cxnLst/>
                <a:rect l="l" t="t" r="r" b="b"/>
                <a:pathLst>
                  <a:path w="6477" h="5124" extrusionOk="0">
                    <a:moveTo>
                      <a:pt x="6090" y="0"/>
                    </a:moveTo>
                    <a:lnTo>
                      <a:pt x="6032" y="20"/>
                    </a:lnTo>
                    <a:lnTo>
                      <a:pt x="5974" y="39"/>
                    </a:lnTo>
                    <a:lnTo>
                      <a:pt x="5935" y="78"/>
                    </a:lnTo>
                    <a:lnTo>
                      <a:pt x="5433" y="638"/>
                    </a:lnTo>
                    <a:lnTo>
                      <a:pt x="4950" y="1180"/>
                    </a:lnTo>
                    <a:lnTo>
                      <a:pt x="4486" y="1760"/>
                    </a:lnTo>
                    <a:lnTo>
                      <a:pt x="4041" y="2339"/>
                    </a:lnTo>
                    <a:lnTo>
                      <a:pt x="3132" y="3519"/>
                    </a:lnTo>
                    <a:lnTo>
                      <a:pt x="2688" y="4099"/>
                    </a:lnTo>
                    <a:lnTo>
                      <a:pt x="2459" y="4375"/>
                    </a:lnTo>
                    <a:lnTo>
                      <a:pt x="2459" y="4375"/>
                    </a:lnTo>
                    <a:lnTo>
                      <a:pt x="2340" y="4195"/>
                    </a:lnTo>
                    <a:lnTo>
                      <a:pt x="2031" y="3731"/>
                    </a:lnTo>
                    <a:lnTo>
                      <a:pt x="1741" y="3229"/>
                    </a:lnTo>
                    <a:lnTo>
                      <a:pt x="1489" y="2726"/>
                    </a:lnTo>
                    <a:lnTo>
                      <a:pt x="1257" y="2224"/>
                    </a:lnTo>
                    <a:lnTo>
                      <a:pt x="1025" y="1702"/>
                    </a:lnTo>
                    <a:lnTo>
                      <a:pt x="561" y="658"/>
                    </a:lnTo>
                    <a:lnTo>
                      <a:pt x="542" y="600"/>
                    </a:lnTo>
                    <a:lnTo>
                      <a:pt x="484" y="561"/>
                    </a:lnTo>
                    <a:lnTo>
                      <a:pt x="445" y="522"/>
                    </a:lnTo>
                    <a:lnTo>
                      <a:pt x="387" y="503"/>
                    </a:lnTo>
                    <a:lnTo>
                      <a:pt x="291" y="484"/>
                    </a:lnTo>
                    <a:lnTo>
                      <a:pt x="194" y="522"/>
                    </a:lnTo>
                    <a:lnTo>
                      <a:pt x="97" y="580"/>
                    </a:lnTo>
                    <a:lnTo>
                      <a:pt x="39" y="658"/>
                    </a:lnTo>
                    <a:lnTo>
                      <a:pt x="20" y="696"/>
                    </a:lnTo>
                    <a:lnTo>
                      <a:pt x="1" y="754"/>
                    </a:lnTo>
                    <a:lnTo>
                      <a:pt x="20" y="812"/>
                    </a:lnTo>
                    <a:lnTo>
                      <a:pt x="39" y="890"/>
                    </a:lnTo>
                    <a:lnTo>
                      <a:pt x="503" y="1953"/>
                    </a:lnTo>
                    <a:lnTo>
                      <a:pt x="735" y="2494"/>
                    </a:lnTo>
                    <a:lnTo>
                      <a:pt x="987" y="3016"/>
                    </a:lnTo>
                    <a:lnTo>
                      <a:pt x="1257" y="3538"/>
                    </a:lnTo>
                    <a:lnTo>
                      <a:pt x="1547" y="4060"/>
                    </a:lnTo>
                    <a:lnTo>
                      <a:pt x="1857" y="4543"/>
                    </a:lnTo>
                    <a:lnTo>
                      <a:pt x="2031" y="4775"/>
                    </a:lnTo>
                    <a:lnTo>
                      <a:pt x="2224" y="5007"/>
                    </a:lnTo>
                    <a:lnTo>
                      <a:pt x="2263" y="5065"/>
                    </a:lnTo>
                    <a:lnTo>
                      <a:pt x="2321" y="5085"/>
                    </a:lnTo>
                    <a:lnTo>
                      <a:pt x="2379" y="5104"/>
                    </a:lnTo>
                    <a:lnTo>
                      <a:pt x="2456" y="5123"/>
                    </a:lnTo>
                    <a:lnTo>
                      <a:pt x="2514" y="5104"/>
                    </a:lnTo>
                    <a:lnTo>
                      <a:pt x="2572" y="5085"/>
                    </a:lnTo>
                    <a:lnTo>
                      <a:pt x="2630" y="5046"/>
                    </a:lnTo>
                    <a:lnTo>
                      <a:pt x="2688" y="5007"/>
                    </a:lnTo>
                    <a:lnTo>
                      <a:pt x="3152" y="4427"/>
                    </a:lnTo>
                    <a:lnTo>
                      <a:pt x="3596" y="3847"/>
                    </a:lnTo>
                    <a:lnTo>
                      <a:pt x="4505" y="2687"/>
                    </a:lnTo>
                    <a:lnTo>
                      <a:pt x="4950" y="2108"/>
                    </a:lnTo>
                    <a:lnTo>
                      <a:pt x="5413" y="1528"/>
                    </a:lnTo>
                    <a:lnTo>
                      <a:pt x="5897" y="967"/>
                    </a:lnTo>
                    <a:lnTo>
                      <a:pt x="6399" y="426"/>
                    </a:lnTo>
                    <a:lnTo>
                      <a:pt x="6438" y="387"/>
                    </a:lnTo>
                    <a:lnTo>
                      <a:pt x="6457" y="329"/>
                    </a:lnTo>
                    <a:lnTo>
                      <a:pt x="6477" y="271"/>
                    </a:lnTo>
                    <a:lnTo>
                      <a:pt x="6477" y="232"/>
                    </a:lnTo>
                    <a:lnTo>
                      <a:pt x="6438" y="136"/>
                    </a:lnTo>
                    <a:lnTo>
                      <a:pt x="6361" y="58"/>
                    </a:lnTo>
                    <a:lnTo>
                      <a:pt x="6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1850850" y="-1305875"/>
                <a:ext cx="57050" cy="845300"/>
              </a:xfrm>
              <a:custGeom>
                <a:avLst/>
                <a:gdLst/>
                <a:ahLst/>
                <a:cxnLst/>
                <a:rect l="l" t="t" r="r" b="b"/>
                <a:pathLst>
                  <a:path w="2282" h="33812" extrusionOk="0">
                    <a:moveTo>
                      <a:pt x="1972" y="1"/>
                    </a:moveTo>
                    <a:lnTo>
                      <a:pt x="1876" y="20"/>
                    </a:lnTo>
                    <a:lnTo>
                      <a:pt x="1818" y="40"/>
                    </a:lnTo>
                    <a:lnTo>
                      <a:pt x="1779" y="78"/>
                    </a:lnTo>
                    <a:lnTo>
                      <a:pt x="1740" y="117"/>
                    </a:lnTo>
                    <a:lnTo>
                      <a:pt x="1721" y="175"/>
                    </a:lnTo>
                    <a:lnTo>
                      <a:pt x="1508" y="968"/>
                    </a:lnTo>
                    <a:lnTo>
                      <a:pt x="1315" y="1741"/>
                    </a:lnTo>
                    <a:lnTo>
                      <a:pt x="1160" y="2533"/>
                    </a:lnTo>
                    <a:lnTo>
                      <a:pt x="1025" y="3326"/>
                    </a:lnTo>
                    <a:lnTo>
                      <a:pt x="909" y="4138"/>
                    </a:lnTo>
                    <a:lnTo>
                      <a:pt x="812" y="4930"/>
                    </a:lnTo>
                    <a:lnTo>
                      <a:pt x="735" y="5723"/>
                    </a:lnTo>
                    <a:lnTo>
                      <a:pt x="677" y="6535"/>
                    </a:lnTo>
                    <a:lnTo>
                      <a:pt x="638" y="7347"/>
                    </a:lnTo>
                    <a:lnTo>
                      <a:pt x="600" y="8159"/>
                    </a:lnTo>
                    <a:lnTo>
                      <a:pt x="561" y="9763"/>
                    </a:lnTo>
                    <a:lnTo>
                      <a:pt x="542" y="12991"/>
                    </a:lnTo>
                    <a:lnTo>
                      <a:pt x="503" y="14654"/>
                    </a:lnTo>
                    <a:lnTo>
                      <a:pt x="426" y="16297"/>
                    </a:lnTo>
                    <a:lnTo>
                      <a:pt x="348" y="17960"/>
                    </a:lnTo>
                    <a:lnTo>
                      <a:pt x="232" y="19603"/>
                    </a:lnTo>
                    <a:lnTo>
                      <a:pt x="136" y="21246"/>
                    </a:lnTo>
                    <a:lnTo>
                      <a:pt x="58" y="22908"/>
                    </a:lnTo>
                    <a:lnTo>
                      <a:pt x="0" y="24552"/>
                    </a:lnTo>
                    <a:lnTo>
                      <a:pt x="0" y="25383"/>
                    </a:lnTo>
                    <a:lnTo>
                      <a:pt x="0" y="26214"/>
                    </a:lnTo>
                    <a:lnTo>
                      <a:pt x="39" y="28050"/>
                    </a:lnTo>
                    <a:lnTo>
                      <a:pt x="78" y="28978"/>
                    </a:lnTo>
                    <a:lnTo>
                      <a:pt x="116" y="29906"/>
                    </a:lnTo>
                    <a:lnTo>
                      <a:pt x="174" y="30815"/>
                    </a:lnTo>
                    <a:lnTo>
                      <a:pt x="252" y="31743"/>
                    </a:lnTo>
                    <a:lnTo>
                      <a:pt x="329" y="32651"/>
                    </a:lnTo>
                    <a:lnTo>
                      <a:pt x="445" y="33579"/>
                    </a:lnTo>
                    <a:lnTo>
                      <a:pt x="464" y="33637"/>
                    </a:lnTo>
                    <a:lnTo>
                      <a:pt x="484" y="33695"/>
                    </a:lnTo>
                    <a:lnTo>
                      <a:pt x="522" y="33734"/>
                    </a:lnTo>
                    <a:lnTo>
                      <a:pt x="561" y="33773"/>
                    </a:lnTo>
                    <a:lnTo>
                      <a:pt x="658" y="33811"/>
                    </a:lnTo>
                    <a:lnTo>
                      <a:pt x="754" y="33811"/>
                    </a:lnTo>
                    <a:lnTo>
                      <a:pt x="870" y="33773"/>
                    </a:lnTo>
                    <a:lnTo>
                      <a:pt x="948" y="33715"/>
                    </a:lnTo>
                    <a:lnTo>
                      <a:pt x="986" y="33676"/>
                    </a:lnTo>
                    <a:lnTo>
                      <a:pt x="1006" y="33618"/>
                    </a:lnTo>
                    <a:lnTo>
                      <a:pt x="1025" y="33560"/>
                    </a:lnTo>
                    <a:lnTo>
                      <a:pt x="1006" y="33483"/>
                    </a:lnTo>
                    <a:lnTo>
                      <a:pt x="909" y="32671"/>
                    </a:lnTo>
                    <a:lnTo>
                      <a:pt x="832" y="31839"/>
                    </a:lnTo>
                    <a:lnTo>
                      <a:pt x="754" y="31008"/>
                    </a:lnTo>
                    <a:lnTo>
                      <a:pt x="696" y="30177"/>
                    </a:lnTo>
                    <a:lnTo>
                      <a:pt x="619" y="28514"/>
                    </a:lnTo>
                    <a:lnTo>
                      <a:pt x="561" y="26852"/>
                    </a:lnTo>
                    <a:lnTo>
                      <a:pt x="561" y="25189"/>
                    </a:lnTo>
                    <a:lnTo>
                      <a:pt x="580" y="23527"/>
                    </a:lnTo>
                    <a:lnTo>
                      <a:pt x="638" y="21845"/>
                    </a:lnTo>
                    <a:lnTo>
                      <a:pt x="735" y="20202"/>
                    </a:lnTo>
                    <a:lnTo>
                      <a:pt x="967" y="17070"/>
                    </a:lnTo>
                    <a:lnTo>
                      <a:pt x="1044" y="15505"/>
                    </a:lnTo>
                    <a:lnTo>
                      <a:pt x="1083" y="14712"/>
                    </a:lnTo>
                    <a:lnTo>
                      <a:pt x="1102" y="13939"/>
                    </a:lnTo>
                    <a:lnTo>
                      <a:pt x="1141" y="10710"/>
                    </a:lnTo>
                    <a:lnTo>
                      <a:pt x="1160" y="9106"/>
                    </a:lnTo>
                    <a:lnTo>
                      <a:pt x="1199" y="7501"/>
                    </a:lnTo>
                    <a:lnTo>
                      <a:pt x="1257" y="6593"/>
                    </a:lnTo>
                    <a:lnTo>
                      <a:pt x="1315" y="5704"/>
                    </a:lnTo>
                    <a:lnTo>
                      <a:pt x="1412" y="4795"/>
                    </a:lnTo>
                    <a:lnTo>
                      <a:pt x="1508" y="3906"/>
                    </a:lnTo>
                    <a:lnTo>
                      <a:pt x="1644" y="3017"/>
                    </a:lnTo>
                    <a:lnTo>
                      <a:pt x="1818" y="2147"/>
                    </a:lnTo>
                    <a:lnTo>
                      <a:pt x="2030" y="1257"/>
                    </a:lnTo>
                    <a:lnTo>
                      <a:pt x="2262" y="388"/>
                    </a:lnTo>
                    <a:lnTo>
                      <a:pt x="2281" y="330"/>
                    </a:lnTo>
                    <a:lnTo>
                      <a:pt x="2281" y="272"/>
                    </a:lnTo>
                    <a:lnTo>
                      <a:pt x="2262" y="214"/>
                    </a:lnTo>
                    <a:lnTo>
                      <a:pt x="2243" y="156"/>
                    </a:lnTo>
                    <a:lnTo>
                      <a:pt x="2165" y="78"/>
                    </a:lnTo>
                    <a:lnTo>
                      <a:pt x="2069" y="20"/>
                    </a:lnTo>
                    <a:lnTo>
                      <a:pt x="19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1638200" y="-1591000"/>
                <a:ext cx="150325" cy="126150"/>
              </a:xfrm>
              <a:custGeom>
                <a:avLst/>
                <a:gdLst/>
                <a:ahLst/>
                <a:cxnLst/>
                <a:rect l="l" t="t" r="r" b="b"/>
                <a:pathLst>
                  <a:path w="6013" h="5046" extrusionOk="0">
                    <a:moveTo>
                      <a:pt x="329" y="1"/>
                    </a:moveTo>
                    <a:lnTo>
                      <a:pt x="213" y="20"/>
                    </a:lnTo>
                    <a:lnTo>
                      <a:pt x="136" y="59"/>
                    </a:lnTo>
                    <a:lnTo>
                      <a:pt x="59" y="136"/>
                    </a:lnTo>
                    <a:lnTo>
                      <a:pt x="20" y="233"/>
                    </a:lnTo>
                    <a:lnTo>
                      <a:pt x="1" y="291"/>
                    </a:lnTo>
                    <a:lnTo>
                      <a:pt x="20" y="349"/>
                    </a:lnTo>
                    <a:lnTo>
                      <a:pt x="20" y="406"/>
                    </a:lnTo>
                    <a:lnTo>
                      <a:pt x="59" y="464"/>
                    </a:lnTo>
                    <a:lnTo>
                      <a:pt x="233" y="716"/>
                    </a:lnTo>
                    <a:lnTo>
                      <a:pt x="387" y="986"/>
                    </a:lnTo>
                    <a:lnTo>
                      <a:pt x="677" y="1508"/>
                    </a:lnTo>
                    <a:lnTo>
                      <a:pt x="948" y="2069"/>
                    </a:lnTo>
                    <a:lnTo>
                      <a:pt x="1180" y="2630"/>
                    </a:lnTo>
                    <a:lnTo>
                      <a:pt x="1644" y="3770"/>
                    </a:lnTo>
                    <a:lnTo>
                      <a:pt x="1876" y="4331"/>
                    </a:lnTo>
                    <a:lnTo>
                      <a:pt x="2146" y="4872"/>
                    </a:lnTo>
                    <a:lnTo>
                      <a:pt x="2185" y="4930"/>
                    </a:lnTo>
                    <a:lnTo>
                      <a:pt x="2224" y="4988"/>
                    </a:lnTo>
                    <a:lnTo>
                      <a:pt x="2282" y="5027"/>
                    </a:lnTo>
                    <a:lnTo>
                      <a:pt x="2340" y="5046"/>
                    </a:lnTo>
                    <a:lnTo>
                      <a:pt x="2475" y="5046"/>
                    </a:lnTo>
                    <a:lnTo>
                      <a:pt x="2533" y="5027"/>
                    </a:lnTo>
                    <a:lnTo>
                      <a:pt x="2591" y="4988"/>
                    </a:lnTo>
                    <a:lnTo>
                      <a:pt x="2842" y="4795"/>
                    </a:lnTo>
                    <a:lnTo>
                      <a:pt x="3094" y="4601"/>
                    </a:lnTo>
                    <a:lnTo>
                      <a:pt x="3577" y="4157"/>
                    </a:lnTo>
                    <a:lnTo>
                      <a:pt x="4022" y="3693"/>
                    </a:lnTo>
                    <a:lnTo>
                      <a:pt x="4447" y="3190"/>
                    </a:lnTo>
                    <a:lnTo>
                      <a:pt x="4853" y="2688"/>
                    </a:lnTo>
                    <a:lnTo>
                      <a:pt x="5239" y="2166"/>
                    </a:lnTo>
                    <a:lnTo>
                      <a:pt x="5607" y="1624"/>
                    </a:lnTo>
                    <a:lnTo>
                      <a:pt x="5974" y="1083"/>
                    </a:lnTo>
                    <a:lnTo>
                      <a:pt x="5993" y="1025"/>
                    </a:lnTo>
                    <a:lnTo>
                      <a:pt x="6013" y="967"/>
                    </a:lnTo>
                    <a:lnTo>
                      <a:pt x="6013" y="909"/>
                    </a:lnTo>
                    <a:lnTo>
                      <a:pt x="6013" y="851"/>
                    </a:lnTo>
                    <a:lnTo>
                      <a:pt x="5974" y="754"/>
                    </a:lnTo>
                    <a:lnTo>
                      <a:pt x="5897" y="677"/>
                    </a:lnTo>
                    <a:lnTo>
                      <a:pt x="5800" y="619"/>
                    </a:lnTo>
                    <a:lnTo>
                      <a:pt x="5645" y="619"/>
                    </a:lnTo>
                    <a:lnTo>
                      <a:pt x="5587" y="658"/>
                    </a:lnTo>
                    <a:lnTo>
                      <a:pt x="5549" y="677"/>
                    </a:lnTo>
                    <a:lnTo>
                      <a:pt x="5510" y="735"/>
                    </a:lnTo>
                    <a:lnTo>
                      <a:pt x="5162" y="1257"/>
                    </a:lnTo>
                    <a:lnTo>
                      <a:pt x="4814" y="1779"/>
                    </a:lnTo>
                    <a:lnTo>
                      <a:pt x="4428" y="2282"/>
                    </a:lnTo>
                    <a:lnTo>
                      <a:pt x="4041" y="2784"/>
                    </a:lnTo>
                    <a:lnTo>
                      <a:pt x="3635" y="3268"/>
                    </a:lnTo>
                    <a:lnTo>
                      <a:pt x="3190" y="3712"/>
                    </a:lnTo>
                    <a:lnTo>
                      <a:pt x="2726" y="4157"/>
                    </a:lnTo>
                    <a:lnTo>
                      <a:pt x="2518" y="4331"/>
                    </a:lnTo>
                    <a:lnTo>
                      <a:pt x="2398" y="4099"/>
                    </a:lnTo>
                    <a:lnTo>
                      <a:pt x="2146" y="3519"/>
                    </a:lnTo>
                    <a:lnTo>
                      <a:pt x="1683" y="2340"/>
                    </a:lnTo>
                    <a:lnTo>
                      <a:pt x="1431" y="1760"/>
                    </a:lnTo>
                    <a:lnTo>
                      <a:pt x="1161" y="1199"/>
                    </a:lnTo>
                    <a:lnTo>
                      <a:pt x="871" y="638"/>
                    </a:lnTo>
                    <a:lnTo>
                      <a:pt x="697" y="368"/>
                    </a:lnTo>
                    <a:lnTo>
                      <a:pt x="523" y="117"/>
                    </a:lnTo>
                    <a:lnTo>
                      <a:pt x="484" y="59"/>
                    </a:lnTo>
                    <a:lnTo>
                      <a:pt x="426" y="20"/>
                    </a:lnTo>
                    <a:lnTo>
                      <a:pt x="3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1622250" y="-1485650"/>
                <a:ext cx="88950" cy="1011050"/>
              </a:xfrm>
              <a:custGeom>
                <a:avLst/>
                <a:gdLst/>
                <a:ahLst/>
                <a:cxnLst/>
                <a:rect l="l" t="t" r="r" b="b"/>
                <a:pathLst>
                  <a:path w="3558" h="40442" extrusionOk="0">
                    <a:moveTo>
                      <a:pt x="3171" y="1"/>
                    </a:moveTo>
                    <a:lnTo>
                      <a:pt x="3132" y="20"/>
                    </a:lnTo>
                    <a:lnTo>
                      <a:pt x="3074" y="59"/>
                    </a:lnTo>
                    <a:lnTo>
                      <a:pt x="3036" y="97"/>
                    </a:lnTo>
                    <a:lnTo>
                      <a:pt x="2920" y="252"/>
                    </a:lnTo>
                    <a:lnTo>
                      <a:pt x="2804" y="407"/>
                    </a:lnTo>
                    <a:lnTo>
                      <a:pt x="2707" y="581"/>
                    </a:lnTo>
                    <a:lnTo>
                      <a:pt x="2630" y="755"/>
                    </a:lnTo>
                    <a:lnTo>
                      <a:pt x="2494" y="1103"/>
                    </a:lnTo>
                    <a:lnTo>
                      <a:pt x="2398" y="1470"/>
                    </a:lnTo>
                    <a:lnTo>
                      <a:pt x="2321" y="1857"/>
                    </a:lnTo>
                    <a:lnTo>
                      <a:pt x="2263" y="2224"/>
                    </a:lnTo>
                    <a:lnTo>
                      <a:pt x="2224" y="2610"/>
                    </a:lnTo>
                    <a:lnTo>
                      <a:pt x="2185" y="2978"/>
                    </a:lnTo>
                    <a:lnTo>
                      <a:pt x="2050" y="4795"/>
                    </a:lnTo>
                    <a:lnTo>
                      <a:pt x="1915" y="6593"/>
                    </a:lnTo>
                    <a:lnTo>
                      <a:pt x="1741" y="8661"/>
                    </a:lnTo>
                    <a:lnTo>
                      <a:pt x="1644" y="9686"/>
                    </a:lnTo>
                    <a:lnTo>
                      <a:pt x="1547" y="10710"/>
                    </a:lnTo>
                    <a:lnTo>
                      <a:pt x="1412" y="11754"/>
                    </a:lnTo>
                    <a:lnTo>
                      <a:pt x="1277" y="12798"/>
                    </a:lnTo>
                    <a:lnTo>
                      <a:pt x="1141" y="13842"/>
                    </a:lnTo>
                    <a:lnTo>
                      <a:pt x="1006" y="14866"/>
                    </a:lnTo>
                    <a:lnTo>
                      <a:pt x="909" y="15968"/>
                    </a:lnTo>
                    <a:lnTo>
                      <a:pt x="813" y="17051"/>
                    </a:lnTo>
                    <a:lnTo>
                      <a:pt x="716" y="18133"/>
                    </a:lnTo>
                    <a:lnTo>
                      <a:pt x="658" y="19235"/>
                    </a:lnTo>
                    <a:lnTo>
                      <a:pt x="542" y="21420"/>
                    </a:lnTo>
                    <a:lnTo>
                      <a:pt x="465" y="23604"/>
                    </a:lnTo>
                    <a:lnTo>
                      <a:pt x="407" y="25653"/>
                    </a:lnTo>
                    <a:lnTo>
                      <a:pt x="387" y="27702"/>
                    </a:lnTo>
                    <a:lnTo>
                      <a:pt x="349" y="29751"/>
                    </a:lnTo>
                    <a:lnTo>
                      <a:pt x="310" y="30776"/>
                    </a:lnTo>
                    <a:lnTo>
                      <a:pt x="271" y="31781"/>
                    </a:lnTo>
                    <a:lnTo>
                      <a:pt x="136" y="33888"/>
                    </a:lnTo>
                    <a:lnTo>
                      <a:pt x="78" y="34952"/>
                    </a:lnTo>
                    <a:lnTo>
                      <a:pt x="39" y="35995"/>
                    </a:lnTo>
                    <a:lnTo>
                      <a:pt x="1" y="37059"/>
                    </a:lnTo>
                    <a:lnTo>
                      <a:pt x="20" y="38122"/>
                    </a:lnTo>
                    <a:lnTo>
                      <a:pt x="39" y="38644"/>
                    </a:lnTo>
                    <a:lnTo>
                      <a:pt x="78" y="39166"/>
                    </a:lnTo>
                    <a:lnTo>
                      <a:pt x="136" y="39688"/>
                    </a:lnTo>
                    <a:lnTo>
                      <a:pt x="194" y="40210"/>
                    </a:lnTo>
                    <a:lnTo>
                      <a:pt x="213" y="40268"/>
                    </a:lnTo>
                    <a:lnTo>
                      <a:pt x="233" y="40326"/>
                    </a:lnTo>
                    <a:lnTo>
                      <a:pt x="271" y="40364"/>
                    </a:lnTo>
                    <a:lnTo>
                      <a:pt x="310" y="40403"/>
                    </a:lnTo>
                    <a:lnTo>
                      <a:pt x="407" y="40442"/>
                    </a:lnTo>
                    <a:lnTo>
                      <a:pt x="523" y="40442"/>
                    </a:lnTo>
                    <a:lnTo>
                      <a:pt x="619" y="40422"/>
                    </a:lnTo>
                    <a:lnTo>
                      <a:pt x="697" y="40345"/>
                    </a:lnTo>
                    <a:lnTo>
                      <a:pt x="735" y="40306"/>
                    </a:lnTo>
                    <a:lnTo>
                      <a:pt x="755" y="40248"/>
                    </a:lnTo>
                    <a:lnTo>
                      <a:pt x="755" y="40190"/>
                    </a:lnTo>
                    <a:lnTo>
                      <a:pt x="755" y="40132"/>
                    </a:lnTo>
                    <a:lnTo>
                      <a:pt x="697" y="39668"/>
                    </a:lnTo>
                    <a:lnTo>
                      <a:pt x="658" y="39204"/>
                    </a:lnTo>
                    <a:lnTo>
                      <a:pt x="600" y="38276"/>
                    </a:lnTo>
                    <a:lnTo>
                      <a:pt x="581" y="37349"/>
                    </a:lnTo>
                    <a:lnTo>
                      <a:pt x="600" y="36421"/>
                    </a:lnTo>
                    <a:lnTo>
                      <a:pt x="639" y="35493"/>
                    </a:lnTo>
                    <a:lnTo>
                      <a:pt x="677" y="34565"/>
                    </a:lnTo>
                    <a:lnTo>
                      <a:pt x="793" y="32709"/>
                    </a:lnTo>
                    <a:lnTo>
                      <a:pt x="851" y="31723"/>
                    </a:lnTo>
                    <a:lnTo>
                      <a:pt x="890" y="30718"/>
                    </a:lnTo>
                    <a:lnTo>
                      <a:pt x="929" y="28727"/>
                    </a:lnTo>
                    <a:lnTo>
                      <a:pt x="967" y="26755"/>
                    </a:lnTo>
                    <a:lnTo>
                      <a:pt x="1006" y="24764"/>
                    </a:lnTo>
                    <a:lnTo>
                      <a:pt x="1064" y="22676"/>
                    </a:lnTo>
                    <a:lnTo>
                      <a:pt x="1161" y="20608"/>
                    </a:lnTo>
                    <a:lnTo>
                      <a:pt x="1277" y="18520"/>
                    </a:lnTo>
                    <a:lnTo>
                      <a:pt x="1431" y="16452"/>
                    </a:lnTo>
                    <a:lnTo>
                      <a:pt x="1528" y="15427"/>
                    </a:lnTo>
                    <a:lnTo>
                      <a:pt x="1644" y="14402"/>
                    </a:lnTo>
                    <a:lnTo>
                      <a:pt x="1895" y="12353"/>
                    </a:lnTo>
                    <a:lnTo>
                      <a:pt x="2147" y="10304"/>
                    </a:lnTo>
                    <a:lnTo>
                      <a:pt x="2263" y="9280"/>
                    </a:lnTo>
                    <a:lnTo>
                      <a:pt x="2359" y="8236"/>
                    </a:lnTo>
                    <a:lnTo>
                      <a:pt x="2552" y="6167"/>
                    </a:lnTo>
                    <a:lnTo>
                      <a:pt x="2649" y="5124"/>
                    </a:lnTo>
                    <a:lnTo>
                      <a:pt x="2707" y="4080"/>
                    </a:lnTo>
                    <a:lnTo>
                      <a:pt x="2746" y="3152"/>
                    </a:lnTo>
                    <a:lnTo>
                      <a:pt x="2765" y="2668"/>
                    </a:lnTo>
                    <a:lnTo>
                      <a:pt x="2823" y="2185"/>
                    </a:lnTo>
                    <a:lnTo>
                      <a:pt x="2900" y="1702"/>
                    </a:lnTo>
                    <a:lnTo>
                      <a:pt x="2978" y="1470"/>
                    </a:lnTo>
                    <a:lnTo>
                      <a:pt x="3036" y="1257"/>
                    </a:lnTo>
                    <a:lnTo>
                      <a:pt x="3132" y="1045"/>
                    </a:lnTo>
                    <a:lnTo>
                      <a:pt x="3229" y="832"/>
                    </a:lnTo>
                    <a:lnTo>
                      <a:pt x="3345" y="639"/>
                    </a:lnTo>
                    <a:lnTo>
                      <a:pt x="3500" y="445"/>
                    </a:lnTo>
                    <a:lnTo>
                      <a:pt x="3519" y="387"/>
                    </a:lnTo>
                    <a:lnTo>
                      <a:pt x="3558" y="349"/>
                    </a:lnTo>
                    <a:lnTo>
                      <a:pt x="3558" y="291"/>
                    </a:lnTo>
                    <a:lnTo>
                      <a:pt x="3558" y="233"/>
                    </a:lnTo>
                    <a:lnTo>
                      <a:pt x="3519" y="136"/>
                    </a:lnTo>
                    <a:lnTo>
                      <a:pt x="3442" y="59"/>
                    </a:lnTo>
                    <a:lnTo>
                      <a:pt x="3345" y="20"/>
                    </a:lnTo>
                    <a:lnTo>
                      <a:pt x="3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746550" y="-739950"/>
                <a:ext cx="1289900" cy="284200"/>
              </a:xfrm>
              <a:custGeom>
                <a:avLst/>
                <a:gdLst/>
                <a:ahLst/>
                <a:cxnLst/>
                <a:rect l="l" t="t" r="r" b="b"/>
                <a:pathLst>
                  <a:path w="51596" h="11368" extrusionOk="0">
                    <a:moveTo>
                      <a:pt x="252" y="1"/>
                    </a:moveTo>
                    <a:lnTo>
                      <a:pt x="155" y="59"/>
                    </a:lnTo>
                    <a:lnTo>
                      <a:pt x="98" y="136"/>
                    </a:lnTo>
                    <a:lnTo>
                      <a:pt x="59" y="194"/>
                    </a:lnTo>
                    <a:lnTo>
                      <a:pt x="59" y="252"/>
                    </a:lnTo>
                    <a:lnTo>
                      <a:pt x="20" y="697"/>
                    </a:lnTo>
                    <a:lnTo>
                      <a:pt x="1" y="1141"/>
                    </a:lnTo>
                    <a:lnTo>
                      <a:pt x="1" y="1586"/>
                    </a:lnTo>
                    <a:lnTo>
                      <a:pt x="1" y="2031"/>
                    </a:lnTo>
                    <a:lnTo>
                      <a:pt x="59" y="2920"/>
                    </a:lnTo>
                    <a:lnTo>
                      <a:pt x="136" y="3809"/>
                    </a:lnTo>
                    <a:lnTo>
                      <a:pt x="252" y="4698"/>
                    </a:lnTo>
                    <a:lnTo>
                      <a:pt x="368" y="5568"/>
                    </a:lnTo>
                    <a:lnTo>
                      <a:pt x="484" y="6457"/>
                    </a:lnTo>
                    <a:lnTo>
                      <a:pt x="561" y="7347"/>
                    </a:lnTo>
                    <a:lnTo>
                      <a:pt x="581" y="7424"/>
                    </a:lnTo>
                    <a:lnTo>
                      <a:pt x="619" y="7482"/>
                    </a:lnTo>
                    <a:lnTo>
                      <a:pt x="677" y="7540"/>
                    </a:lnTo>
                    <a:lnTo>
                      <a:pt x="735" y="7579"/>
                    </a:lnTo>
                    <a:lnTo>
                      <a:pt x="1470" y="7830"/>
                    </a:lnTo>
                    <a:lnTo>
                      <a:pt x="2205" y="8062"/>
                    </a:lnTo>
                    <a:lnTo>
                      <a:pt x="2939" y="8275"/>
                    </a:lnTo>
                    <a:lnTo>
                      <a:pt x="3693" y="8448"/>
                    </a:lnTo>
                    <a:lnTo>
                      <a:pt x="4447" y="8584"/>
                    </a:lnTo>
                    <a:lnTo>
                      <a:pt x="5201" y="8700"/>
                    </a:lnTo>
                    <a:lnTo>
                      <a:pt x="5955" y="8796"/>
                    </a:lnTo>
                    <a:lnTo>
                      <a:pt x="6728" y="8874"/>
                    </a:lnTo>
                    <a:lnTo>
                      <a:pt x="7501" y="8951"/>
                    </a:lnTo>
                    <a:lnTo>
                      <a:pt x="8275" y="8990"/>
                    </a:lnTo>
                    <a:lnTo>
                      <a:pt x="9802" y="9048"/>
                    </a:lnTo>
                    <a:lnTo>
                      <a:pt x="11348" y="9086"/>
                    </a:lnTo>
                    <a:lnTo>
                      <a:pt x="12875" y="9106"/>
                    </a:lnTo>
                    <a:lnTo>
                      <a:pt x="14499" y="9144"/>
                    </a:lnTo>
                    <a:lnTo>
                      <a:pt x="16123" y="9241"/>
                    </a:lnTo>
                    <a:lnTo>
                      <a:pt x="19371" y="9434"/>
                    </a:lnTo>
                    <a:lnTo>
                      <a:pt x="22947" y="9647"/>
                    </a:lnTo>
                    <a:lnTo>
                      <a:pt x="26523" y="9860"/>
                    </a:lnTo>
                    <a:lnTo>
                      <a:pt x="28321" y="9976"/>
                    </a:lnTo>
                    <a:lnTo>
                      <a:pt x="30099" y="10130"/>
                    </a:lnTo>
                    <a:lnTo>
                      <a:pt x="31897" y="10304"/>
                    </a:lnTo>
                    <a:lnTo>
                      <a:pt x="33676" y="10478"/>
                    </a:lnTo>
                    <a:lnTo>
                      <a:pt x="37233" y="10846"/>
                    </a:lnTo>
                    <a:lnTo>
                      <a:pt x="39030" y="11020"/>
                    </a:lnTo>
                    <a:lnTo>
                      <a:pt x="40809" y="11155"/>
                    </a:lnTo>
                    <a:lnTo>
                      <a:pt x="42568" y="11271"/>
                    </a:lnTo>
                    <a:lnTo>
                      <a:pt x="44327" y="11348"/>
                    </a:lnTo>
                    <a:lnTo>
                      <a:pt x="46067" y="11367"/>
                    </a:lnTo>
                    <a:lnTo>
                      <a:pt x="48503" y="11367"/>
                    </a:lnTo>
                    <a:lnTo>
                      <a:pt x="49160" y="11348"/>
                    </a:lnTo>
                    <a:lnTo>
                      <a:pt x="49508" y="11309"/>
                    </a:lnTo>
                    <a:lnTo>
                      <a:pt x="49836" y="11290"/>
                    </a:lnTo>
                    <a:lnTo>
                      <a:pt x="50165" y="11232"/>
                    </a:lnTo>
                    <a:lnTo>
                      <a:pt x="50494" y="11155"/>
                    </a:lnTo>
                    <a:lnTo>
                      <a:pt x="50706" y="11097"/>
                    </a:lnTo>
                    <a:lnTo>
                      <a:pt x="50900" y="11000"/>
                    </a:lnTo>
                    <a:lnTo>
                      <a:pt x="51054" y="10904"/>
                    </a:lnTo>
                    <a:lnTo>
                      <a:pt x="51190" y="10788"/>
                    </a:lnTo>
                    <a:lnTo>
                      <a:pt x="51306" y="10652"/>
                    </a:lnTo>
                    <a:lnTo>
                      <a:pt x="51402" y="10498"/>
                    </a:lnTo>
                    <a:lnTo>
                      <a:pt x="51480" y="10304"/>
                    </a:lnTo>
                    <a:lnTo>
                      <a:pt x="51518" y="10092"/>
                    </a:lnTo>
                    <a:lnTo>
                      <a:pt x="51557" y="9782"/>
                    </a:lnTo>
                    <a:lnTo>
                      <a:pt x="51576" y="9492"/>
                    </a:lnTo>
                    <a:lnTo>
                      <a:pt x="51576" y="8893"/>
                    </a:lnTo>
                    <a:lnTo>
                      <a:pt x="51557" y="7675"/>
                    </a:lnTo>
                    <a:lnTo>
                      <a:pt x="51557" y="7076"/>
                    </a:lnTo>
                    <a:lnTo>
                      <a:pt x="51576" y="6457"/>
                    </a:lnTo>
                    <a:lnTo>
                      <a:pt x="51596" y="6148"/>
                    </a:lnTo>
                    <a:lnTo>
                      <a:pt x="51576" y="5858"/>
                    </a:lnTo>
                    <a:lnTo>
                      <a:pt x="51557" y="5549"/>
                    </a:lnTo>
                    <a:lnTo>
                      <a:pt x="51499" y="5240"/>
                    </a:lnTo>
                    <a:lnTo>
                      <a:pt x="51422" y="4988"/>
                    </a:lnTo>
                    <a:lnTo>
                      <a:pt x="51325" y="4776"/>
                    </a:lnTo>
                    <a:lnTo>
                      <a:pt x="51190" y="4582"/>
                    </a:lnTo>
                    <a:lnTo>
                      <a:pt x="51054" y="4408"/>
                    </a:lnTo>
                    <a:lnTo>
                      <a:pt x="50880" y="4254"/>
                    </a:lnTo>
                    <a:lnTo>
                      <a:pt x="50687" y="4118"/>
                    </a:lnTo>
                    <a:lnTo>
                      <a:pt x="50494" y="4002"/>
                    </a:lnTo>
                    <a:lnTo>
                      <a:pt x="50281" y="3906"/>
                    </a:lnTo>
                    <a:lnTo>
                      <a:pt x="50049" y="3809"/>
                    </a:lnTo>
                    <a:lnTo>
                      <a:pt x="49836" y="3732"/>
                    </a:lnTo>
                    <a:lnTo>
                      <a:pt x="49353" y="3616"/>
                    </a:lnTo>
                    <a:lnTo>
                      <a:pt x="48870" y="3500"/>
                    </a:lnTo>
                    <a:lnTo>
                      <a:pt x="48425" y="3384"/>
                    </a:lnTo>
                    <a:lnTo>
                      <a:pt x="48348" y="3364"/>
                    </a:lnTo>
                    <a:lnTo>
                      <a:pt x="48290" y="3364"/>
                    </a:lnTo>
                    <a:lnTo>
                      <a:pt x="48232" y="3384"/>
                    </a:lnTo>
                    <a:lnTo>
                      <a:pt x="48193" y="3403"/>
                    </a:lnTo>
                    <a:lnTo>
                      <a:pt x="48097" y="3480"/>
                    </a:lnTo>
                    <a:lnTo>
                      <a:pt x="48058" y="3577"/>
                    </a:lnTo>
                    <a:lnTo>
                      <a:pt x="48019" y="3674"/>
                    </a:lnTo>
                    <a:lnTo>
                      <a:pt x="48039" y="3770"/>
                    </a:lnTo>
                    <a:lnTo>
                      <a:pt x="48058" y="3809"/>
                    </a:lnTo>
                    <a:lnTo>
                      <a:pt x="48097" y="3867"/>
                    </a:lnTo>
                    <a:lnTo>
                      <a:pt x="48155" y="3886"/>
                    </a:lnTo>
                    <a:lnTo>
                      <a:pt x="48213" y="3906"/>
                    </a:lnTo>
                    <a:lnTo>
                      <a:pt x="48599" y="4002"/>
                    </a:lnTo>
                    <a:lnTo>
                      <a:pt x="49024" y="4099"/>
                    </a:lnTo>
                    <a:lnTo>
                      <a:pt x="49450" y="4215"/>
                    </a:lnTo>
                    <a:lnTo>
                      <a:pt x="49875" y="4350"/>
                    </a:lnTo>
                    <a:lnTo>
                      <a:pt x="50068" y="4428"/>
                    </a:lnTo>
                    <a:lnTo>
                      <a:pt x="50262" y="4524"/>
                    </a:lnTo>
                    <a:lnTo>
                      <a:pt x="50436" y="4640"/>
                    </a:lnTo>
                    <a:lnTo>
                      <a:pt x="50571" y="4756"/>
                    </a:lnTo>
                    <a:lnTo>
                      <a:pt x="50706" y="4911"/>
                    </a:lnTo>
                    <a:lnTo>
                      <a:pt x="50822" y="5085"/>
                    </a:lnTo>
                    <a:lnTo>
                      <a:pt x="50900" y="5259"/>
                    </a:lnTo>
                    <a:lnTo>
                      <a:pt x="50958" y="5491"/>
                    </a:lnTo>
                    <a:lnTo>
                      <a:pt x="50996" y="5742"/>
                    </a:lnTo>
                    <a:lnTo>
                      <a:pt x="51016" y="6013"/>
                    </a:lnTo>
                    <a:lnTo>
                      <a:pt x="50996" y="6515"/>
                    </a:lnTo>
                    <a:lnTo>
                      <a:pt x="50977" y="7037"/>
                    </a:lnTo>
                    <a:lnTo>
                      <a:pt x="50977" y="7559"/>
                    </a:lnTo>
                    <a:lnTo>
                      <a:pt x="50996" y="8622"/>
                    </a:lnTo>
                    <a:lnTo>
                      <a:pt x="50996" y="9144"/>
                    </a:lnTo>
                    <a:lnTo>
                      <a:pt x="50977" y="9666"/>
                    </a:lnTo>
                    <a:lnTo>
                      <a:pt x="50977" y="9879"/>
                    </a:lnTo>
                    <a:lnTo>
                      <a:pt x="50938" y="10092"/>
                    </a:lnTo>
                    <a:lnTo>
                      <a:pt x="50900" y="10208"/>
                    </a:lnTo>
                    <a:lnTo>
                      <a:pt x="50861" y="10304"/>
                    </a:lnTo>
                    <a:lnTo>
                      <a:pt x="50803" y="10382"/>
                    </a:lnTo>
                    <a:lnTo>
                      <a:pt x="50726" y="10459"/>
                    </a:lnTo>
                    <a:lnTo>
                      <a:pt x="50590" y="10536"/>
                    </a:lnTo>
                    <a:lnTo>
                      <a:pt x="50436" y="10594"/>
                    </a:lnTo>
                    <a:lnTo>
                      <a:pt x="50281" y="10633"/>
                    </a:lnTo>
                    <a:lnTo>
                      <a:pt x="50126" y="10672"/>
                    </a:lnTo>
                    <a:lnTo>
                      <a:pt x="49798" y="10710"/>
                    </a:lnTo>
                    <a:lnTo>
                      <a:pt x="49488" y="10730"/>
                    </a:lnTo>
                    <a:lnTo>
                      <a:pt x="48773" y="10768"/>
                    </a:lnTo>
                    <a:lnTo>
                      <a:pt x="48058" y="10807"/>
                    </a:lnTo>
                    <a:lnTo>
                      <a:pt x="46627" y="10807"/>
                    </a:lnTo>
                    <a:lnTo>
                      <a:pt x="44984" y="10788"/>
                    </a:lnTo>
                    <a:lnTo>
                      <a:pt x="43322" y="10730"/>
                    </a:lnTo>
                    <a:lnTo>
                      <a:pt x="41659" y="10633"/>
                    </a:lnTo>
                    <a:lnTo>
                      <a:pt x="40016" y="10517"/>
                    </a:lnTo>
                    <a:lnTo>
                      <a:pt x="38354" y="10382"/>
                    </a:lnTo>
                    <a:lnTo>
                      <a:pt x="36691" y="10208"/>
                    </a:lnTo>
                    <a:lnTo>
                      <a:pt x="33366" y="9879"/>
                    </a:lnTo>
                    <a:lnTo>
                      <a:pt x="31704" y="9705"/>
                    </a:lnTo>
                    <a:lnTo>
                      <a:pt x="30041" y="9550"/>
                    </a:lnTo>
                    <a:lnTo>
                      <a:pt x="28379" y="9396"/>
                    </a:lnTo>
                    <a:lnTo>
                      <a:pt x="26697" y="9280"/>
                    </a:lnTo>
                    <a:lnTo>
                      <a:pt x="23353" y="9086"/>
                    </a:lnTo>
                    <a:lnTo>
                      <a:pt x="19989" y="8912"/>
                    </a:lnTo>
                    <a:lnTo>
                      <a:pt x="16935" y="8700"/>
                    </a:lnTo>
                    <a:lnTo>
                      <a:pt x="15408" y="8603"/>
                    </a:lnTo>
                    <a:lnTo>
                      <a:pt x="13881" y="8545"/>
                    </a:lnTo>
                    <a:lnTo>
                      <a:pt x="12257" y="8526"/>
                    </a:lnTo>
                    <a:lnTo>
                      <a:pt x="10614" y="8487"/>
                    </a:lnTo>
                    <a:lnTo>
                      <a:pt x="8970" y="8448"/>
                    </a:lnTo>
                    <a:lnTo>
                      <a:pt x="8159" y="8410"/>
                    </a:lnTo>
                    <a:lnTo>
                      <a:pt x="7347" y="8352"/>
                    </a:lnTo>
                    <a:lnTo>
                      <a:pt x="6515" y="8294"/>
                    </a:lnTo>
                    <a:lnTo>
                      <a:pt x="5704" y="8197"/>
                    </a:lnTo>
                    <a:lnTo>
                      <a:pt x="4892" y="8081"/>
                    </a:lnTo>
                    <a:lnTo>
                      <a:pt x="4099" y="7946"/>
                    </a:lnTo>
                    <a:lnTo>
                      <a:pt x="3306" y="7772"/>
                    </a:lnTo>
                    <a:lnTo>
                      <a:pt x="2514" y="7559"/>
                    </a:lnTo>
                    <a:lnTo>
                      <a:pt x="1721" y="7308"/>
                    </a:lnTo>
                    <a:lnTo>
                      <a:pt x="1122" y="7098"/>
                    </a:lnTo>
                    <a:lnTo>
                      <a:pt x="1122" y="7098"/>
                    </a:lnTo>
                    <a:lnTo>
                      <a:pt x="1045" y="6399"/>
                    </a:lnTo>
                    <a:lnTo>
                      <a:pt x="948" y="5529"/>
                    </a:lnTo>
                    <a:lnTo>
                      <a:pt x="716" y="3790"/>
                    </a:lnTo>
                    <a:lnTo>
                      <a:pt x="639" y="2920"/>
                    </a:lnTo>
                    <a:lnTo>
                      <a:pt x="581" y="2050"/>
                    </a:lnTo>
                    <a:lnTo>
                      <a:pt x="561" y="1625"/>
                    </a:lnTo>
                    <a:lnTo>
                      <a:pt x="581" y="1180"/>
                    </a:lnTo>
                    <a:lnTo>
                      <a:pt x="600" y="755"/>
                    </a:lnTo>
                    <a:lnTo>
                      <a:pt x="607" y="607"/>
                    </a:lnTo>
                    <a:lnTo>
                      <a:pt x="607" y="607"/>
                    </a:lnTo>
                    <a:lnTo>
                      <a:pt x="2727" y="793"/>
                    </a:lnTo>
                    <a:lnTo>
                      <a:pt x="5162" y="1025"/>
                    </a:lnTo>
                    <a:lnTo>
                      <a:pt x="5278" y="1025"/>
                    </a:lnTo>
                    <a:lnTo>
                      <a:pt x="5336" y="1006"/>
                    </a:lnTo>
                    <a:lnTo>
                      <a:pt x="5375" y="967"/>
                    </a:lnTo>
                    <a:lnTo>
                      <a:pt x="5433" y="871"/>
                    </a:lnTo>
                    <a:lnTo>
                      <a:pt x="5472" y="774"/>
                    </a:lnTo>
                    <a:lnTo>
                      <a:pt x="5452" y="658"/>
                    </a:lnTo>
                    <a:lnTo>
                      <a:pt x="5414" y="561"/>
                    </a:lnTo>
                    <a:lnTo>
                      <a:pt x="5394" y="523"/>
                    </a:lnTo>
                    <a:lnTo>
                      <a:pt x="5336" y="503"/>
                    </a:lnTo>
                    <a:lnTo>
                      <a:pt x="5278" y="465"/>
                    </a:lnTo>
                    <a:lnTo>
                      <a:pt x="5220" y="465"/>
                    </a:lnTo>
                    <a:lnTo>
                      <a:pt x="2804" y="233"/>
                    </a:lnTo>
                    <a:lnTo>
                      <a:pt x="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758150" y="-570800"/>
                <a:ext cx="1329525" cy="1345950"/>
              </a:xfrm>
              <a:custGeom>
                <a:avLst/>
                <a:gdLst/>
                <a:ahLst/>
                <a:cxnLst/>
                <a:rect l="l" t="t" r="r" b="b"/>
                <a:pathLst>
                  <a:path w="53181" h="53838" extrusionOk="0">
                    <a:moveTo>
                      <a:pt x="349" y="1"/>
                    </a:moveTo>
                    <a:lnTo>
                      <a:pt x="252" y="59"/>
                    </a:lnTo>
                    <a:lnTo>
                      <a:pt x="213" y="78"/>
                    </a:lnTo>
                    <a:lnTo>
                      <a:pt x="175" y="136"/>
                    </a:lnTo>
                    <a:lnTo>
                      <a:pt x="155" y="194"/>
                    </a:lnTo>
                    <a:lnTo>
                      <a:pt x="136" y="252"/>
                    </a:lnTo>
                    <a:lnTo>
                      <a:pt x="117" y="871"/>
                    </a:lnTo>
                    <a:lnTo>
                      <a:pt x="136" y="1509"/>
                    </a:lnTo>
                    <a:lnTo>
                      <a:pt x="155" y="2127"/>
                    </a:lnTo>
                    <a:lnTo>
                      <a:pt x="194" y="2765"/>
                    </a:lnTo>
                    <a:lnTo>
                      <a:pt x="291" y="4022"/>
                    </a:lnTo>
                    <a:lnTo>
                      <a:pt x="329" y="4640"/>
                    </a:lnTo>
                    <a:lnTo>
                      <a:pt x="329" y="5278"/>
                    </a:lnTo>
                    <a:lnTo>
                      <a:pt x="310" y="6689"/>
                    </a:lnTo>
                    <a:lnTo>
                      <a:pt x="194" y="11889"/>
                    </a:lnTo>
                    <a:lnTo>
                      <a:pt x="117" y="15872"/>
                    </a:lnTo>
                    <a:lnTo>
                      <a:pt x="59" y="19854"/>
                    </a:lnTo>
                    <a:lnTo>
                      <a:pt x="20" y="23836"/>
                    </a:lnTo>
                    <a:lnTo>
                      <a:pt x="1" y="27818"/>
                    </a:lnTo>
                    <a:lnTo>
                      <a:pt x="1" y="31839"/>
                    </a:lnTo>
                    <a:lnTo>
                      <a:pt x="20" y="33850"/>
                    </a:lnTo>
                    <a:lnTo>
                      <a:pt x="39" y="35879"/>
                    </a:lnTo>
                    <a:lnTo>
                      <a:pt x="97" y="37890"/>
                    </a:lnTo>
                    <a:lnTo>
                      <a:pt x="155" y="39900"/>
                    </a:lnTo>
                    <a:lnTo>
                      <a:pt x="233" y="41911"/>
                    </a:lnTo>
                    <a:lnTo>
                      <a:pt x="349" y="43902"/>
                    </a:lnTo>
                    <a:lnTo>
                      <a:pt x="445" y="45274"/>
                    </a:lnTo>
                    <a:lnTo>
                      <a:pt x="561" y="46627"/>
                    </a:lnTo>
                    <a:lnTo>
                      <a:pt x="639" y="47304"/>
                    </a:lnTo>
                    <a:lnTo>
                      <a:pt x="735" y="48000"/>
                    </a:lnTo>
                    <a:lnTo>
                      <a:pt x="832" y="48657"/>
                    </a:lnTo>
                    <a:lnTo>
                      <a:pt x="948" y="49334"/>
                    </a:lnTo>
                    <a:lnTo>
                      <a:pt x="1064" y="49972"/>
                    </a:lnTo>
                    <a:lnTo>
                      <a:pt x="1161" y="50339"/>
                    </a:lnTo>
                    <a:lnTo>
                      <a:pt x="1257" y="50687"/>
                    </a:lnTo>
                    <a:lnTo>
                      <a:pt x="1393" y="51016"/>
                    </a:lnTo>
                    <a:lnTo>
                      <a:pt x="1470" y="51170"/>
                    </a:lnTo>
                    <a:lnTo>
                      <a:pt x="1567" y="51325"/>
                    </a:lnTo>
                    <a:lnTo>
                      <a:pt x="1663" y="51460"/>
                    </a:lnTo>
                    <a:lnTo>
                      <a:pt x="1779" y="51576"/>
                    </a:lnTo>
                    <a:lnTo>
                      <a:pt x="1895" y="51673"/>
                    </a:lnTo>
                    <a:lnTo>
                      <a:pt x="2050" y="51750"/>
                    </a:lnTo>
                    <a:lnTo>
                      <a:pt x="2340" y="51886"/>
                    </a:lnTo>
                    <a:lnTo>
                      <a:pt x="2649" y="52002"/>
                    </a:lnTo>
                    <a:lnTo>
                      <a:pt x="2958" y="52098"/>
                    </a:lnTo>
                    <a:lnTo>
                      <a:pt x="3287" y="52195"/>
                    </a:lnTo>
                    <a:lnTo>
                      <a:pt x="3925" y="52350"/>
                    </a:lnTo>
                    <a:lnTo>
                      <a:pt x="4563" y="52465"/>
                    </a:lnTo>
                    <a:lnTo>
                      <a:pt x="5433" y="52639"/>
                    </a:lnTo>
                    <a:lnTo>
                      <a:pt x="6303" y="52775"/>
                    </a:lnTo>
                    <a:lnTo>
                      <a:pt x="7173" y="52910"/>
                    </a:lnTo>
                    <a:lnTo>
                      <a:pt x="8043" y="53007"/>
                    </a:lnTo>
                    <a:lnTo>
                      <a:pt x="9144" y="53142"/>
                    </a:lnTo>
                    <a:lnTo>
                      <a:pt x="10266" y="53258"/>
                    </a:lnTo>
                    <a:lnTo>
                      <a:pt x="11387" y="53355"/>
                    </a:lnTo>
                    <a:lnTo>
                      <a:pt x="12489" y="53432"/>
                    </a:lnTo>
                    <a:lnTo>
                      <a:pt x="14731" y="53567"/>
                    </a:lnTo>
                    <a:lnTo>
                      <a:pt x="16973" y="53664"/>
                    </a:lnTo>
                    <a:lnTo>
                      <a:pt x="19429" y="53741"/>
                    </a:lnTo>
                    <a:lnTo>
                      <a:pt x="21864" y="53799"/>
                    </a:lnTo>
                    <a:lnTo>
                      <a:pt x="24319" y="53819"/>
                    </a:lnTo>
                    <a:lnTo>
                      <a:pt x="26774" y="53838"/>
                    </a:lnTo>
                    <a:lnTo>
                      <a:pt x="29229" y="53819"/>
                    </a:lnTo>
                    <a:lnTo>
                      <a:pt x="31684" y="53761"/>
                    </a:lnTo>
                    <a:lnTo>
                      <a:pt x="34120" y="53703"/>
                    </a:lnTo>
                    <a:lnTo>
                      <a:pt x="36575" y="53625"/>
                    </a:lnTo>
                    <a:lnTo>
                      <a:pt x="38373" y="53548"/>
                    </a:lnTo>
                    <a:lnTo>
                      <a:pt x="40190" y="53451"/>
                    </a:lnTo>
                    <a:lnTo>
                      <a:pt x="41988" y="53335"/>
                    </a:lnTo>
                    <a:lnTo>
                      <a:pt x="43786" y="53200"/>
                    </a:lnTo>
                    <a:lnTo>
                      <a:pt x="44501" y="53123"/>
                    </a:lnTo>
                    <a:lnTo>
                      <a:pt x="45216" y="53026"/>
                    </a:lnTo>
                    <a:lnTo>
                      <a:pt x="45951" y="52949"/>
                    </a:lnTo>
                    <a:lnTo>
                      <a:pt x="46299" y="52929"/>
                    </a:lnTo>
                    <a:lnTo>
                      <a:pt x="46666" y="52910"/>
                    </a:lnTo>
                    <a:lnTo>
                      <a:pt x="47884" y="52910"/>
                    </a:lnTo>
                    <a:lnTo>
                      <a:pt x="48503" y="52929"/>
                    </a:lnTo>
                    <a:lnTo>
                      <a:pt x="49121" y="52910"/>
                    </a:lnTo>
                    <a:lnTo>
                      <a:pt x="49430" y="52891"/>
                    </a:lnTo>
                    <a:lnTo>
                      <a:pt x="49740" y="52871"/>
                    </a:lnTo>
                    <a:lnTo>
                      <a:pt x="50049" y="52833"/>
                    </a:lnTo>
                    <a:lnTo>
                      <a:pt x="50339" y="52775"/>
                    </a:lnTo>
                    <a:lnTo>
                      <a:pt x="50648" y="52697"/>
                    </a:lnTo>
                    <a:lnTo>
                      <a:pt x="50919" y="52601"/>
                    </a:lnTo>
                    <a:lnTo>
                      <a:pt x="51209" y="52485"/>
                    </a:lnTo>
                    <a:lnTo>
                      <a:pt x="51479" y="52330"/>
                    </a:lnTo>
                    <a:lnTo>
                      <a:pt x="51750" y="52156"/>
                    </a:lnTo>
                    <a:lnTo>
                      <a:pt x="51982" y="51963"/>
                    </a:lnTo>
                    <a:lnTo>
                      <a:pt x="52195" y="51731"/>
                    </a:lnTo>
                    <a:lnTo>
                      <a:pt x="52369" y="51499"/>
                    </a:lnTo>
                    <a:lnTo>
                      <a:pt x="52523" y="51248"/>
                    </a:lnTo>
                    <a:lnTo>
                      <a:pt x="52659" y="50977"/>
                    </a:lnTo>
                    <a:lnTo>
                      <a:pt x="52755" y="50687"/>
                    </a:lnTo>
                    <a:lnTo>
                      <a:pt x="52852" y="50397"/>
                    </a:lnTo>
                    <a:lnTo>
                      <a:pt x="52910" y="50088"/>
                    </a:lnTo>
                    <a:lnTo>
                      <a:pt x="52968" y="49798"/>
                    </a:lnTo>
                    <a:lnTo>
                      <a:pt x="53045" y="49179"/>
                    </a:lnTo>
                    <a:lnTo>
                      <a:pt x="53084" y="48541"/>
                    </a:lnTo>
                    <a:lnTo>
                      <a:pt x="53123" y="47942"/>
                    </a:lnTo>
                    <a:lnTo>
                      <a:pt x="53161" y="47091"/>
                    </a:lnTo>
                    <a:lnTo>
                      <a:pt x="53181" y="46260"/>
                    </a:lnTo>
                    <a:lnTo>
                      <a:pt x="53181" y="44559"/>
                    </a:lnTo>
                    <a:lnTo>
                      <a:pt x="53161" y="42858"/>
                    </a:lnTo>
                    <a:lnTo>
                      <a:pt x="53123" y="41157"/>
                    </a:lnTo>
                    <a:lnTo>
                      <a:pt x="53045" y="38818"/>
                    </a:lnTo>
                    <a:lnTo>
                      <a:pt x="52949" y="36459"/>
                    </a:lnTo>
                    <a:lnTo>
                      <a:pt x="52833" y="34120"/>
                    </a:lnTo>
                    <a:lnTo>
                      <a:pt x="52697" y="31781"/>
                    </a:lnTo>
                    <a:lnTo>
                      <a:pt x="52427" y="27084"/>
                    </a:lnTo>
                    <a:lnTo>
                      <a:pt x="52117" y="22386"/>
                    </a:lnTo>
                    <a:lnTo>
                      <a:pt x="51847" y="18249"/>
                    </a:lnTo>
                    <a:lnTo>
                      <a:pt x="51576" y="14093"/>
                    </a:lnTo>
                    <a:lnTo>
                      <a:pt x="51441" y="12005"/>
                    </a:lnTo>
                    <a:lnTo>
                      <a:pt x="51325" y="9937"/>
                    </a:lnTo>
                    <a:lnTo>
                      <a:pt x="51228" y="7868"/>
                    </a:lnTo>
                    <a:lnTo>
                      <a:pt x="51151" y="5781"/>
                    </a:lnTo>
                    <a:lnTo>
                      <a:pt x="51132" y="4563"/>
                    </a:lnTo>
                    <a:lnTo>
                      <a:pt x="51112" y="3326"/>
                    </a:lnTo>
                    <a:lnTo>
                      <a:pt x="51112" y="3268"/>
                    </a:lnTo>
                    <a:lnTo>
                      <a:pt x="51093" y="3210"/>
                    </a:lnTo>
                    <a:lnTo>
                      <a:pt x="51074" y="3152"/>
                    </a:lnTo>
                    <a:lnTo>
                      <a:pt x="51035" y="3113"/>
                    </a:lnTo>
                    <a:lnTo>
                      <a:pt x="50938" y="3055"/>
                    </a:lnTo>
                    <a:lnTo>
                      <a:pt x="50842" y="3016"/>
                    </a:lnTo>
                    <a:lnTo>
                      <a:pt x="50726" y="3016"/>
                    </a:lnTo>
                    <a:lnTo>
                      <a:pt x="50629" y="3074"/>
                    </a:lnTo>
                    <a:lnTo>
                      <a:pt x="50590" y="3094"/>
                    </a:lnTo>
                    <a:lnTo>
                      <a:pt x="50571" y="3152"/>
                    </a:lnTo>
                    <a:lnTo>
                      <a:pt x="50552" y="3190"/>
                    </a:lnTo>
                    <a:lnTo>
                      <a:pt x="50552" y="3268"/>
                    </a:lnTo>
                    <a:lnTo>
                      <a:pt x="50552" y="5027"/>
                    </a:lnTo>
                    <a:lnTo>
                      <a:pt x="50590" y="6767"/>
                    </a:lnTo>
                    <a:lnTo>
                      <a:pt x="50668" y="8526"/>
                    </a:lnTo>
                    <a:lnTo>
                      <a:pt x="50745" y="10285"/>
                    </a:lnTo>
                    <a:lnTo>
                      <a:pt x="50861" y="12044"/>
                    </a:lnTo>
                    <a:lnTo>
                      <a:pt x="50977" y="13803"/>
                    </a:lnTo>
                    <a:lnTo>
                      <a:pt x="51209" y="17302"/>
                    </a:lnTo>
                    <a:lnTo>
                      <a:pt x="51827" y="26774"/>
                    </a:lnTo>
                    <a:lnTo>
                      <a:pt x="52117" y="31510"/>
                    </a:lnTo>
                    <a:lnTo>
                      <a:pt x="52349" y="36247"/>
                    </a:lnTo>
                    <a:lnTo>
                      <a:pt x="52446" y="38276"/>
                    </a:lnTo>
                    <a:lnTo>
                      <a:pt x="52523" y="40306"/>
                    </a:lnTo>
                    <a:lnTo>
                      <a:pt x="52581" y="42317"/>
                    </a:lnTo>
                    <a:lnTo>
                      <a:pt x="52601" y="44346"/>
                    </a:lnTo>
                    <a:lnTo>
                      <a:pt x="52620" y="45700"/>
                    </a:lnTo>
                    <a:lnTo>
                      <a:pt x="52601" y="47053"/>
                    </a:lnTo>
                    <a:lnTo>
                      <a:pt x="52562" y="47729"/>
                    </a:lnTo>
                    <a:lnTo>
                      <a:pt x="52523" y="48406"/>
                    </a:lnTo>
                    <a:lnTo>
                      <a:pt x="52465" y="49083"/>
                    </a:lnTo>
                    <a:lnTo>
                      <a:pt x="52388" y="49759"/>
                    </a:lnTo>
                    <a:lnTo>
                      <a:pt x="52330" y="50088"/>
                    </a:lnTo>
                    <a:lnTo>
                      <a:pt x="52253" y="50397"/>
                    </a:lnTo>
                    <a:lnTo>
                      <a:pt x="52137" y="50706"/>
                    </a:lnTo>
                    <a:lnTo>
                      <a:pt x="52001" y="50996"/>
                    </a:lnTo>
                    <a:lnTo>
                      <a:pt x="51847" y="51248"/>
                    </a:lnTo>
                    <a:lnTo>
                      <a:pt x="51750" y="51383"/>
                    </a:lnTo>
                    <a:lnTo>
                      <a:pt x="51634" y="51499"/>
                    </a:lnTo>
                    <a:lnTo>
                      <a:pt x="51518" y="51615"/>
                    </a:lnTo>
                    <a:lnTo>
                      <a:pt x="51383" y="51712"/>
                    </a:lnTo>
                    <a:lnTo>
                      <a:pt x="51248" y="51808"/>
                    </a:lnTo>
                    <a:lnTo>
                      <a:pt x="51093" y="51886"/>
                    </a:lnTo>
                    <a:lnTo>
                      <a:pt x="50803" y="52021"/>
                    </a:lnTo>
                    <a:lnTo>
                      <a:pt x="50532" y="52118"/>
                    </a:lnTo>
                    <a:lnTo>
                      <a:pt x="50223" y="52214"/>
                    </a:lnTo>
                    <a:lnTo>
                      <a:pt x="49933" y="52272"/>
                    </a:lnTo>
                    <a:lnTo>
                      <a:pt x="49624" y="52311"/>
                    </a:lnTo>
                    <a:lnTo>
                      <a:pt x="49295" y="52350"/>
                    </a:lnTo>
                    <a:lnTo>
                      <a:pt x="48676" y="52369"/>
                    </a:lnTo>
                    <a:lnTo>
                      <a:pt x="48039" y="52369"/>
                    </a:lnTo>
                    <a:lnTo>
                      <a:pt x="47401" y="52350"/>
                    </a:lnTo>
                    <a:lnTo>
                      <a:pt x="46163" y="52350"/>
                    </a:lnTo>
                    <a:lnTo>
                      <a:pt x="45506" y="52408"/>
                    </a:lnTo>
                    <a:lnTo>
                      <a:pt x="44849" y="52485"/>
                    </a:lnTo>
                    <a:lnTo>
                      <a:pt x="44211" y="52562"/>
                    </a:lnTo>
                    <a:lnTo>
                      <a:pt x="43554" y="52639"/>
                    </a:lnTo>
                    <a:lnTo>
                      <a:pt x="41930" y="52755"/>
                    </a:lnTo>
                    <a:lnTo>
                      <a:pt x="40306" y="52871"/>
                    </a:lnTo>
                    <a:lnTo>
                      <a:pt x="37986" y="52987"/>
                    </a:lnTo>
                    <a:lnTo>
                      <a:pt x="35686" y="53084"/>
                    </a:lnTo>
                    <a:lnTo>
                      <a:pt x="33386" y="53161"/>
                    </a:lnTo>
                    <a:lnTo>
                      <a:pt x="31085" y="53219"/>
                    </a:lnTo>
                    <a:lnTo>
                      <a:pt x="28765" y="53239"/>
                    </a:lnTo>
                    <a:lnTo>
                      <a:pt x="26465" y="53258"/>
                    </a:lnTo>
                    <a:lnTo>
                      <a:pt x="24165" y="53239"/>
                    </a:lnTo>
                    <a:lnTo>
                      <a:pt x="21845" y="53219"/>
                    </a:lnTo>
                    <a:lnTo>
                      <a:pt x="19467" y="53161"/>
                    </a:lnTo>
                    <a:lnTo>
                      <a:pt x="17070" y="53084"/>
                    </a:lnTo>
                    <a:lnTo>
                      <a:pt x="14692" y="52987"/>
                    </a:lnTo>
                    <a:lnTo>
                      <a:pt x="12315" y="52833"/>
                    </a:lnTo>
                    <a:lnTo>
                      <a:pt x="10401" y="52678"/>
                    </a:lnTo>
                    <a:lnTo>
                      <a:pt x="9454" y="52601"/>
                    </a:lnTo>
                    <a:lnTo>
                      <a:pt x="8506" y="52504"/>
                    </a:lnTo>
                    <a:lnTo>
                      <a:pt x="7540" y="52388"/>
                    </a:lnTo>
                    <a:lnTo>
                      <a:pt x="6593" y="52253"/>
                    </a:lnTo>
                    <a:lnTo>
                      <a:pt x="5665" y="52098"/>
                    </a:lnTo>
                    <a:lnTo>
                      <a:pt x="4718" y="51905"/>
                    </a:lnTo>
                    <a:lnTo>
                      <a:pt x="4099" y="51789"/>
                    </a:lnTo>
                    <a:lnTo>
                      <a:pt x="3461" y="51634"/>
                    </a:lnTo>
                    <a:lnTo>
                      <a:pt x="3152" y="51557"/>
                    </a:lnTo>
                    <a:lnTo>
                      <a:pt x="2842" y="51460"/>
                    </a:lnTo>
                    <a:lnTo>
                      <a:pt x="2533" y="51344"/>
                    </a:lnTo>
                    <a:lnTo>
                      <a:pt x="2243" y="51209"/>
                    </a:lnTo>
                    <a:lnTo>
                      <a:pt x="2185" y="51170"/>
                    </a:lnTo>
                    <a:lnTo>
                      <a:pt x="2069" y="51016"/>
                    </a:lnTo>
                    <a:lnTo>
                      <a:pt x="1953" y="50803"/>
                    </a:lnTo>
                    <a:lnTo>
                      <a:pt x="1837" y="50532"/>
                    </a:lnTo>
                    <a:lnTo>
                      <a:pt x="1683" y="50030"/>
                    </a:lnTo>
                    <a:lnTo>
                      <a:pt x="1547" y="49508"/>
                    </a:lnTo>
                    <a:lnTo>
                      <a:pt x="1451" y="49005"/>
                    </a:lnTo>
                    <a:lnTo>
                      <a:pt x="1354" y="48464"/>
                    </a:lnTo>
                    <a:lnTo>
                      <a:pt x="1296" y="47942"/>
                    </a:lnTo>
                    <a:lnTo>
                      <a:pt x="1238" y="47420"/>
                    </a:lnTo>
                    <a:lnTo>
                      <a:pt x="1122" y="46376"/>
                    </a:lnTo>
                    <a:lnTo>
                      <a:pt x="967" y="44520"/>
                    </a:lnTo>
                    <a:lnTo>
                      <a:pt x="851" y="42665"/>
                    </a:lnTo>
                    <a:lnTo>
                      <a:pt x="755" y="40809"/>
                    </a:lnTo>
                    <a:lnTo>
                      <a:pt x="677" y="38953"/>
                    </a:lnTo>
                    <a:lnTo>
                      <a:pt x="639" y="37097"/>
                    </a:lnTo>
                    <a:lnTo>
                      <a:pt x="600" y="35241"/>
                    </a:lnTo>
                    <a:lnTo>
                      <a:pt x="581" y="31530"/>
                    </a:lnTo>
                    <a:lnTo>
                      <a:pt x="581" y="27393"/>
                    </a:lnTo>
                    <a:lnTo>
                      <a:pt x="600" y="23275"/>
                    </a:lnTo>
                    <a:lnTo>
                      <a:pt x="639" y="19158"/>
                    </a:lnTo>
                    <a:lnTo>
                      <a:pt x="716" y="15021"/>
                    </a:lnTo>
                    <a:lnTo>
                      <a:pt x="774" y="12605"/>
                    </a:lnTo>
                    <a:lnTo>
                      <a:pt x="832" y="10169"/>
                    </a:lnTo>
                    <a:lnTo>
                      <a:pt x="871" y="7733"/>
                    </a:lnTo>
                    <a:lnTo>
                      <a:pt x="909" y="5297"/>
                    </a:lnTo>
                    <a:lnTo>
                      <a:pt x="890" y="4679"/>
                    </a:lnTo>
                    <a:lnTo>
                      <a:pt x="871" y="4060"/>
                    </a:lnTo>
                    <a:lnTo>
                      <a:pt x="774" y="2804"/>
                    </a:lnTo>
                    <a:lnTo>
                      <a:pt x="735" y="2185"/>
                    </a:lnTo>
                    <a:lnTo>
                      <a:pt x="697" y="1566"/>
                    </a:lnTo>
                    <a:lnTo>
                      <a:pt x="697" y="948"/>
                    </a:lnTo>
                    <a:lnTo>
                      <a:pt x="716" y="310"/>
                    </a:lnTo>
                    <a:lnTo>
                      <a:pt x="716" y="252"/>
                    </a:lnTo>
                    <a:lnTo>
                      <a:pt x="697" y="194"/>
                    </a:lnTo>
                    <a:lnTo>
                      <a:pt x="677" y="136"/>
                    </a:lnTo>
                    <a:lnTo>
                      <a:pt x="639" y="97"/>
                    </a:lnTo>
                    <a:lnTo>
                      <a:pt x="561" y="39"/>
                    </a:lnTo>
                    <a:lnTo>
                      <a:pt x="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713225" y="-737525"/>
                <a:ext cx="105850" cy="1461450"/>
              </a:xfrm>
              <a:custGeom>
                <a:avLst/>
                <a:gdLst/>
                <a:ahLst/>
                <a:cxnLst/>
                <a:rect l="l" t="t" r="r" b="b"/>
                <a:pathLst>
                  <a:path w="4234" h="58458" extrusionOk="0">
                    <a:moveTo>
                      <a:pt x="1604" y="0"/>
                    </a:moveTo>
                    <a:lnTo>
                      <a:pt x="1488" y="20"/>
                    </a:lnTo>
                    <a:lnTo>
                      <a:pt x="1450" y="39"/>
                    </a:lnTo>
                    <a:lnTo>
                      <a:pt x="1392" y="78"/>
                    </a:lnTo>
                    <a:lnTo>
                      <a:pt x="1373" y="116"/>
                    </a:lnTo>
                    <a:lnTo>
                      <a:pt x="1334" y="174"/>
                    </a:lnTo>
                    <a:lnTo>
                      <a:pt x="1257" y="406"/>
                    </a:lnTo>
                    <a:lnTo>
                      <a:pt x="1199" y="658"/>
                    </a:lnTo>
                    <a:lnTo>
                      <a:pt x="1160" y="928"/>
                    </a:lnTo>
                    <a:lnTo>
                      <a:pt x="1141" y="1180"/>
                    </a:lnTo>
                    <a:lnTo>
                      <a:pt x="1102" y="1721"/>
                    </a:lnTo>
                    <a:lnTo>
                      <a:pt x="1063" y="2223"/>
                    </a:lnTo>
                    <a:lnTo>
                      <a:pt x="986" y="3287"/>
                    </a:lnTo>
                    <a:lnTo>
                      <a:pt x="928" y="4369"/>
                    </a:lnTo>
                    <a:lnTo>
                      <a:pt x="812" y="6534"/>
                    </a:lnTo>
                    <a:lnTo>
                      <a:pt x="677" y="9840"/>
                    </a:lnTo>
                    <a:lnTo>
                      <a:pt x="561" y="13146"/>
                    </a:lnTo>
                    <a:lnTo>
                      <a:pt x="445" y="16451"/>
                    </a:lnTo>
                    <a:lnTo>
                      <a:pt x="367" y="19757"/>
                    </a:lnTo>
                    <a:lnTo>
                      <a:pt x="271" y="23565"/>
                    </a:lnTo>
                    <a:lnTo>
                      <a:pt x="193" y="27373"/>
                    </a:lnTo>
                    <a:lnTo>
                      <a:pt x="116" y="31182"/>
                    </a:lnTo>
                    <a:lnTo>
                      <a:pt x="58" y="34990"/>
                    </a:lnTo>
                    <a:lnTo>
                      <a:pt x="19" y="38083"/>
                    </a:lnTo>
                    <a:lnTo>
                      <a:pt x="0" y="41156"/>
                    </a:lnTo>
                    <a:lnTo>
                      <a:pt x="0" y="44230"/>
                    </a:lnTo>
                    <a:lnTo>
                      <a:pt x="39" y="47323"/>
                    </a:lnTo>
                    <a:lnTo>
                      <a:pt x="77" y="49082"/>
                    </a:lnTo>
                    <a:lnTo>
                      <a:pt x="97" y="49972"/>
                    </a:lnTo>
                    <a:lnTo>
                      <a:pt x="155" y="50861"/>
                    </a:lnTo>
                    <a:lnTo>
                      <a:pt x="193" y="51286"/>
                    </a:lnTo>
                    <a:lnTo>
                      <a:pt x="213" y="51518"/>
                    </a:lnTo>
                    <a:lnTo>
                      <a:pt x="251" y="51731"/>
                    </a:lnTo>
                    <a:lnTo>
                      <a:pt x="406" y="52330"/>
                    </a:lnTo>
                    <a:lnTo>
                      <a:pt x="580" y="52949"/>
                    </a:lnTo>
                    <a:lnTo>
                      <a:pt x="793" y="53548"/>
                    </a:lnTo>
                    <a:lnTo>
                      <a:pt x="1025" y="54166"/>
                    </a:lnTo>
                    <a:lnTo>
                      <a:pt x="1276" y="54766"/>
                    </a:lnTo>
                    <a:lnTo>
                      <a:pt x="1546" y="55346"/>
                    </a:lnTo>
                    <a:lnTo>
                      <a:pt x="1836" y="55906"/>
                    </a:lnTo>
                    <a:lnTo>
                      <a:pt x="2146" y="56447"/>
                    </a:lnTo>
                    <a:lnTo>
                      <a:pt x="2494" y="56989"/>
                    </a:lnTo>
                    <a:lnTo>
                      <a:pt x="2687" y="57240"/>
                    </a:lnTo>
                    <a:lnTo>
                      <a:pt x="2880" y="57491"/>
                    </a:lnTo>
                    <a:lnTo>
                      <a:pt x="3074" y="57743"/>
                    </a:lnTo>
                    <a:lnTo>
                      <a:pt x="3306" y="57975"/>
                    </a:lnTo>
                    <a:lnTo>
                      <a:pt x="3538" y="58187"/>
                    </a:lnTo>
                    <a:lnTo>
                      <a:pt x="3770" y="58400"/>
                    </a:lnTo>
                    <a:lnTo>
                      <a:pt x="3828" y="58419"/>
                    </a:lnTo>
                    <a:lnTo>
                      <a:pt x="3886" y="58439"/>
                    </a:lnTo>
                    <a:lnTo>
                      <a:pt x="3944" y="58458"/>
                    </a:lnTo>
                    <a:lnTo>
                      <a:pt x="4002" y="58439"/>
                    </a:lnTo>
                    <a:lnTo>
                      <a:pt x="4098" y="58400"/>
                    </a:lnTo>
                    <a:lnTo>
                      <a:pt x="4176" y="58323"/>
                    </a:lnTo>
                    <a:lnTo>
                      <a:pt x="4214" y="58226"/>
                    </a:lnTo>
                    <a:lnTo>
                      <a:pt x="4234" y="58129"/>
                    </a:lnTo>
                    <a:lnTo>
                      <a:pt x="4214" y="58071"/>
                    </a:lnTo>
                    <a:lnTo>
                      <a:pt x="4195" y="58033"/>
                    </a:lnTo>
                    <a:lnTo>
                      <a:pt x="4176" y="57975"/>
                    </a:lnTo>
                    <a:lnTo>
                      <a:pt x="4118" y="57936"/>
                    </a:lnTo>
                    <a:lnTo>
                      <a:pt x="3847" y="57704"/>
                    </a:lnTo>
                    <a:lnTo>
                      <a:pt x="3596" y="57453"/>
                    </a:lnTo>
                    <a:lnTo>
                      <a:pt x="3344" y="57182"/>
                    </a:lnTo>
                    <a:lnTo>
                      <a:pt x="3132" y="56911"/>
                    </a:lnTo>
                    <a:lnTo>
                      <a:pt x="2919" y="56621"/>
                    </a:lnTo>
                    <a:lnTo>
                      <a:pt x="2726" y="56331"/>
                    </a:lnTo>
                    <a:lnTo>
                      <a:pt x="2532" y="56003"/>
                    </a:lnTo>
                    <a:lnTo>
                      <a:pt x="2358" y="55694"/>
                    </a:lnTo>
                    <a:lnTo>
                      <a:pt x="2030" y="55036"/>
                    </a:lnTo>
                    <a:lnTo>
                      <a:pt x="1759" y="54360"/>
                    </a:lnTo>
                    <a:lnTo>
                      <a:pt x="1508" y="53683"/>
                    </a:lnTo>
                    <a:lnTo>
                      <a:pt x="1257" y="53026"/>
                    </a:lnTo>
                    <a:lnTo>
                      <a:pt x="1102" y="52562"/>
                    </a:lnTo>
                    <a:lnTo>
                      <a:pt x="947" y="52098"/>
                    </a:lnTo>
                    <a:lnTo>
                      <a:pt x="831" y="51615"/>
                    </a:lnTo>
                    <a:lnTo>
                      <a:pt x="793" y="51383"/>
                    </a:lnTo>
                    <a:lnTo>
                      <a:pt x="754" y="51131"/>
                    </a:lnTo>
                    <a:lnTo>
                      <a:pt x="696" y="50358"/>
                    </a:lnTo>
                    <a:lnTo>
                      <a:pt x="657" y="49585"/>
                    </a:lnTo>
                    <a:lnTo>
                      <a:pt x="619" y="48038"/>
                    </a:lnTo>
                    <a:lnTo>
                      <a:pt x="580" y="45119"/>
                    </a:lnTo>
                    <a:lnTo>
                      <a:pt x="580" y="42200"/>
                    </a:lnTo>
                    <a:lnTo>
                      <a:pt x="599" y="39281"/>
                    </a:lnTo>
                    <a:lnTo>
                      <a:pt x="619" y="36362"/>
                    </a:lnTo>
                    <a:lnTo>
                      <a:pt x="677" y="32631"/>
                    </a:lnTo>
                    <a:lnTo>
                      <a:pt x="735" y="28901"/>
                    </a:lnTo>
                    <a:lnTo>
                      <a:pt x="812" y="25170"/>
                    </a:lnTo>
                    <a:lnTo>
                      <a:pt x="889" y="21419"/>
                    </a:lnTo>
                    <a:lnTo>
                      <a:pt x="986" y="18056"/>
                    </a:lnTo>
                    <a:lnTo>
                      <a:pt x="1083" y="14673"/>
                    </a:lnTo>
                    <a:lnTo>
                      <a:pt x="1199" y="11309"/>
                    </a:lnTo>
                    <a:lnTo>
                      <a:pt x="1334" y="7926"/>
                    </a:lnTo>
                    <a:lnTo>
                      <a:pt x="1431" y="5548"/>
                    </a:lnTo>
                    <a:lnTo>
                      <a:pt x="1585" y="3171"/>
                    </a:lnTo>
                    <a:lnTo>
                      <a:pt x="1662" y="1876"/>
                    </a:lnTo>
                    <a:lnTo>
                      <a:pt x="1720" y="1218"/>
                    </a:lnTo>
                    <a:lnTo>
                      <a:pt x="1817" y="580"/>
                    </a:lnTo>
                    <a:lnTo>
                      <a:pt x="1836" y="464"/>
                    </a:lnTo>
                    <a:lnTo>
                      <a:pt x="1875" y="387"/>
                    </a:lnTo>
                    <a:lnTo>
                      <a:pt x="1894" y="329"/>
                    </a:lnTo>
                    <a:lnTo>
                      <a:pt x="1894" y="271"/>
                    </a:lnTo>
                    <a:lnTo>
                      <a:pt x="1875" y="213"/>
                    </a:lnTo>
                    <a:lnTo>
                      <a:pt x="1856" y="155"/>
                    </a:lnTo>
                    <a:lnTo>
                      <a:pt x="1798" y="78"/>
                    </a:lnTo>
                    <a:lnTo>
                      <a:pt x="1701" y="20"/>
                    </a:lnTo>
                    <a:lnTo>
                      <a:pt x="16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220175" y="-164850"/>
                <a:ext cx="491025" cy="480900"/>
              </a:xfrm>
              <a:custGeom>
                <a:avLst/>
                <a:gdLst/>
                <a:ahLst/>
                <a:cxnLst/>
                <a:rect l="l" t="t" r="r" b="b"/>
                <a:pathLst>
                  <a:path w="19641" h="19236" extrusionOk="0">
                    <a:moveTo>
                      <a:pt x="10033" y="581"/>
                    </a:moveTo>
                    <a:lnTo>
                      <a:pt x="10439" y="619"/>
                    </a:lnTo>
                    <a:lnTo>
                      <a:pt x="10864" y="658"/>
                    </a:lnTo>
                    <a:lnTo>
                      <a:pt x="11290" y="716"/>
                    </a:lnTo>
                    <a:lnTo>
                      <a:pt x="11696" y="793"/>
                    </a:lnTo>
                    <a:lnTo>
                      <a:pt x="12121" y="871"/>
                    </a:lnTo>
                    <a:lnTo>
                      <a:pt x="12527" y="967"/>
                    </a:lnTo>
                    <a:lnTo>
                      <a:pt x="12933" y="1083"/>
                    </a:lnTo>
                    <a:lnTo>
                      <a:pt x="13339" y="1199"/>
                    </a:lnTo>
                    <a:lnTo>
                      <a:pt x="13725" y="1354"/>
                    </a:lnTo>
                    <a:lnTo>
                      <a:pt x="14131" y="1509"/>
                    </a:lnTo>
                    <a:lnTo>
                      <a:pt x="14499" y="1683"/>
                    </a:lnTo>
                    <a:lnTo>
                      <a:pt x="14866" y="1876"/>
                    </a:lnTo>
                    <a:lnTo>
                      <a:pt x="15233" y="2108"/>
                    </a:lnTo>
                    <a:lnTo>
                      <a:pt x="15581" y="2340"/>
                    </a:lnTo>
                    <a:lnTo>
                      <a:pt x="15929" y="2591"/>
                    </a:lnTo>
                    <a:lnTo>
                      <a:pt x="16258" y="2862"/>
                    </a:lnTo>
                    <a:lnTo>
                      <a:pt x="16567" y="3152"/>
                    </a:lnTo>
                    <a:lnTo>
                      <a:pt x="16799" y="3403"/>
                    </a:lnTo>
                    <a:lnTo>
                      <a:pt x="17012" y="3654"/>
                    </a:lnTo>
                    <a:lnTo>
                      <a:pt x="17224" y="3906"/>
                    </a:lnTo>
                    <a:lnTo>
                      <a:pt x="17418" y="4176"/>
                    </a:lnTo>
                    <a:lnTo>
                      <a:pt x="17611" y="4447"/>
                    </a:lnTo>
                    <a:lnTo>
                      <a:pt x="17785" y="4737"/>
                    </a:lnTo>
                    <a:lnTo>
                      <a:pt x="17940" y="5027"/>
                    </a:lnTo>
                    <a:lnTo>
                      <a:pt x="18094" y="5317"/>
                    </a:lnTo>
                    <a:lnTo>
                      <a:pt x="18249" y="5626"/>
                    </a:lnTo>
                    <a:lnTo>
                      <a:pt x="18365" y="5916"/>
                    </a:lnTo>
                    <a:lnTo>
                      <a:pt x="18481" y="6226"/>
                    </a:lnTo>
                    <a:lnTo>
                      <a:pt x="18597" y="6554"/>
                    </a:lnTo>
                    <a:lnTo>
                      <a:pt x="18693" y="6863"/>
                    </a:lnTo>
                    <a:lnTo>
                      <a:pt x="18771" y="7192"/>
                    </a:lnTo>
                    <a:lnTo>
                      <a:pt x="18906" y="7849"/>
                    </a:lnTo>
                    <a:lnTo>
                      <a:pt x="19003" y="8468"/>
                    </a:lnTo>
                    <a:lnTo>
                      <a:pt x="19061" y="9087"/>
                    </a:lnTo>
                    <a:lnTo>
                      <a:pt x="19080" y="9705"/>
                    </a:lnTo>
                    <a:lnTo>
                      <a:pt x="19061" y="10343"/>
                    </a:lnTo>
                    <a:lnTo>
                      <a:pt x="19003" y="10962"/>
                    </a:lnTo>
                    <a:lnTo>
                      <a:pt x="18925" y="11580"/>
                    </a:lnTo>
                    <a:lnTo>
                      <a:pt x="18790" y="12199"/>
                    </a:lnTo>
                    <a:lnTo>
                      <a:pt x="18635" y="12798"/>
                    </a:lnTo>
                    <a:lnTo>
                      <a:pt x="18423" y="13378"/>
                    </a:lnTo>
                    <a:lnTo>
                      <a:pt x="18326" y="13668"/>
                    </a:lnTo>
                    <a:lnTo>
                      <a:pt x="18191" y="13939"/>
                    </a:lnTo>
                    <a:lnTo>
                      <a:pt x="18056" y="14190"/>
                    </a:lnTo>
                    <a:lnTo>
                      <a:pt x="17920" y="14461"/>
                    </a:lnTo>
                    <a:lnTo>
                      <a:pt x="17766" y="14712"/>
                    </a:lnTo>
                    <a:lnTo>
                      <a:pt x="17611" y="14944"/>
                    </a:lnTo>
                    <a:lnTo>
                      <a:pt x="17437" y="15176"/>
                    </a:lnTo>
                    <a:lnTo>
                      <a:pt x="17244" y="15408"/>
                    </a:lnTo>
                    <a:lnTo>
                      <a:pt x="17070" y="15640"/>
                    </a:lnTo>
                    <a:lnTo>
                      <a:pt x="16857" y="15852"/>
                    </a:lnTo>
                    <a:lnTo>
                      <a:pt x="16432" y="16278"/>
                    </a:lnTo>
                    <a:lnTo>
                      <a:pt x="15948" y="16664"/>
                    </a:lnTo>
                    <a:lnTo>
                      <a:pt x="15659" y="16877"/>
                    </a:lnTo>
                    <a:lnTo>
                      <a:pt x="15369" y="17070"/>
                    </a:lnTo>
                    <a:lnTo>
                      <a:pt x="15079" y="17264"/>
                    </a:lnTo>
                    <a:lnTo>
                      <a:pt x="14769" y="17438"/>
                    </a:lnTo>
                    <a:lnTo>
                      <a:pt x="14460" y="17612"/>
                    </a:lnTo>
                    <a:lnTo>
                      <a:pt x="14131" y="17766"/>
                    </a:lnTo>
                    <a:lnTo>
                      <a:pt x="13803" y="17902"/>
                    </a:lnTo>
                    <a:lnTo>
                      <a:pt x="13493" y="18018"/>
                    </a:lnTo>
                    <a:lnTo>
                      <a:pt x="13145" y="18134"/>
                    </a:lnTo>
                    <a:lnTo>
                      <a:pt x="12817" y="18249"/>
                    </a:lnTo>
                    <a:lnTo>
                      <a:pt x="12488" y="18346"/>
                    </a:lnTo>
                    <a:lnTo>
                      <a:pt x="12140" y="18423"/>
                    </a:lnTo>
                    <a:lnTo>
                      <a:pt x="11792" y="18481"/>
                    </a:lnTo>
                    <a:lnTo>
                      <a:pt x="11444" y="18539"/>
                    </a:lnTo>
                    <a:lnTo>
                      <a:pt x="11096" y="18597"/>
                    </a:lnTo>
                    <a:lnTo>
                      <a:pt x="10748" y="18617"/>
                    </a:lnTo>
                    <a:lnTo>
                      <a:pt x="10400" y="18636"/>
                    </a:lnTo>
                    <a:lnTo>
                      <a:pt x="10052" y="18655"/>
                    </a:lnTo>
                    <a:lnTo>
                      <a:pt x="9705" y="18655"/>
                    </a:lnTo>
                    <a:lnTo>
                      <a:pt x="9357" y="18636"/>
                    </a:lnTo>
                    <a:lnTo>
                      <a:pt x="9009" y="18617"/>
                    </a:lnTo>
                    <a:lnTo>
                      <a:pt x="8661" y="18559"/>
                    </a:lnTo>
                    <a:lnTo>
                      <a:pt x="8313" y="18520"/>
                    </a:lnTo>
                    <a:lnTo>
                      <a:pt x="7965" y="18462"/>
                    </a:lnTo>
                    <a:lnTo>
                      <a:pt x="7617" y="18385"/>
                    </a:lnTo>
                    <a:lnTo>
                      <a:pt x="7288" y="18288"/>
                    </a:lnTo>
                    <a:lnTo>
                      <a:pt x="6940" y="18192"/>
                    </a:lnTo>
                    <a:lnTo>
                      <a:pt x="6612" y="18076"/>
                    </a:lnTo>
                    <a:lnTo>
                      <a:pt x="6283" y="17960"/>
                    </a:lnTo>
                    <a:lnTo>
                      <a:pt x="5954" y="17805"/>
                    </a:lnTo>
                    <a:lnTo>
                      <a:pt x="5626" y="17670"/>
                    </a:lnTo>
                    <a:lnTo>
                      <a:pt x="5316" y="17496"/>
                    </a:lnTo>
                    <a:lnTo>
                      <a:pt x="4988" y="17322"/>
                    </a:lnTo>
                    <a:lnTo>
                      <a:pt x="4678" y="17128"/>
                    </a:lnTo>
                    <a:lnTo>
                      <a:pt x="4388" y="16935"/>
                    </a:lnTo>
                    <a:lnTo>
                      <a:pt x="4079" y="16722"/>
                    </a:lnTo>
                    <a:lnTo>
                      <a:pt x="3809" y="16490"/>
                    </a:lnTo>
                    <a:lnTo>
                      <a:pt x="3538" y="16239"/>
                    </a:lnTo>
                    <a:lnTo>
                      <a:pt x="3267" y="16007"/>
                    </a:lnTo>
                    <a:lnTo>
                      <a:pt x="3016" y="15736"/>
                    </a:lnTo>
                    <a:lnTo>
                      <a:pt x="2765" y="15466"/>
                    </a:lnTo>
                    <a:lnTo>
                      <a:pt x="2533" y="15195"/>
                    </a:lnTo>
                    <a:lnTo>
                      <a:pt x="2320" y="14905"/>
                    </a:lnTo>
                    <a:lnTo>
                      <a:pt x="2107" y="14615"/>
                    </a:lnTo>
                    <a:lnTo>
                      <a:pt x="1895" y="14325"/>
                    </a:lnTo>
                    <a:lnTo>
                      <a:pt x="1721" y="14016"/>
                    </a:lnTo>
                    <a:lnTo>
                      <a:pt x="1547" y="13687"/>
                    </a:lnTo>
                    <a:lnTo>
                      <a:pt x="1373" y="13378"/>
                    </a:lnTo>
                    <a:lnTo>
                      <a:pt x="1238" y="13049"/>
                    </a:lnTo>
                    <a:lnTo>
                      <a:pt x="1102" y="12701"/>
                    </a:lnTo>
                    <a:lnTo>
                      <a:pt x="967" y="12373"/>
                    </a:lnTo>
                    <a:lnTo>
                      <a:pt x="870" y="12025"/>
                    </a:lnTo>
                    <a:lnTo>
                      <a:pt x="774" y="11677"/>
                    </a:lnTo>
                    <a:lnTo>
                      <a:pt x="696" y="11329"/>
                    </a:lnTo>
                    <a:lnTo>
                      <a:pt x="638" y="10981"/>
                    </a:lnTo>
                    <a:lnTo>
                      <a:pt x="580" y="10614"/>
                    </a:lnTo>
                    <a:lnTo>
                      <a:pt x="561" y="10266"/>
                    </a:lnTo>
                    <a:lnTo>
                      <a:pt x="542" y="9898"/>
                    </a:lnTo>
                    <a:lnTo>
                      <a:pt x="542" y="9550"/>
                    </a:lnTo>
                    <a:lnTo>
                      <a:pt x="561" y="9183"/>
                    </a:lnTo>
                    <a:lnTo>
                      <a:pt x="580" y="8816"/>
                    </a:lnTo>
                    <a:lnTo>
                      <a:pt x="638" y="8449"/>
                    </a:lnTo>
                    <a:lnTo>
                      <a:pt x="716" y="8101"/>
                    </a:lnTo>
                    <a:lnTo>
                      <a:pt x="793" y="7733"/>
                    </a:lnTo>
                    <a:lnTo>
                      <a:pt x="909" y="7327"/>
                    </a:lnTo>
                    <a:lnTo>
                      <a:pt x="1044" y="6941"/>
                    </a:lnTo>
                    <a:lnTo>
                      <a:pt x="1180" y="6573"/>
                    </a:lnTo>
                    <a:lnTo>
                      <a:pt x="1353" y="6187"/>
                    </a:lnTo>
                    <a:lnTo>
                      <a:pt x="1527" y="5820"/>
                    </a:lnTo>
                    <a:lnTo>
                      <a:pt x="1721" y="5472"/>
                    </a:lnTo>
                    <a:lnTo>
                      <a:pt x="1933" y="5124"/>
                    </a:lnTo>
                    <a:lnTo>
                      <a:pt x="2146" y="4776"/>
                    </a:lnTo>
                    <a:lnTo>
                      <a:pt x="2378" y="4447"/>
                    </a:lnTo>
                    <a:lnTo>
                      <a:pt x="2629" y="4118"/>
                    </a:lnTo>
                    <a:lnTo>
                      <a:pt x="2900" y="3809"/>
                    </a:lnTo>
                    <a:lnTo>
                      <a:pt x="3171" y="3519"/>
                    </a:lnTo>
                    <a:lnTo>
                      <a:pt x="3441" y="3229"/>
                    </a:lnTo>
                    <a:lnTo>
                      <a:pt x="3751" y="2939"/>
                    </a:lnTo>
                    <a:lnTo>
                      <a:pt x="4060" y="2688"/>
                    </a:lnTo>
                    <a:lnTo>
                      <a:pt x="4369" y="2437"/>
                    </a:lnTo>
                    <a:lnTo>
                      <a:pt x="4698" y="2185"/>
                    </a:lnTo>
                    <a:lnTo>
                      <a:pt x="5026" y="1973"/>
                    </a:lnTo>
                    <a:lnTo>
                      <a:pt x="5374" y="1760"/>
                    </a:lnTo>
                    <a:lnTo>
                      <a:pt x="5722" y="1567"/>
                    </a:lnTo>
                    <a:lnTo>
                      <a:pt x="6090" y="1393"/>
                    </a:lnTo>
                    <a:lnTo>
                      <a:pt x="6457" y="1238"/>
                    </a:lnTo>
                    <a:lnTo>
                      <a:pt x="6824" y="1083"/>
                    </a:lnTo>
                    <a:lnTo>
                      <a:pt x="7211" y="948"/>
                    </a:lnTo>
                    <a:lnTo>
                      <a:pt x="7597" y="851"/>
                    </a:lnTo>
                    <a:lnTo>
                      <a:pt x="8003" y="755"/>
                    </a:lnTo>
                    <a:lnTo>
                      <a:pt x="8390" y="677"/>
                    </a:lnTo>
                    <a:lnTo>
                      <a:pt x="8796" y="639"/>
                    </a:lnTo>
                    <a:lnTo>
                      <a:pt x="9202" y="600"/>
                    </a:lnTo>
                    <a:lnTo>
                      <a:pt x="9608" y="581"/>
                    </a:lnTo>
                    <a:close/>
                    <a:moveTo>
                      <a:pt x="9724" y="1"/>
                    </a:moveTo>
                    <a:lnTo>
                      <a:pt x="9337" y="20"/>
                    </a:lnTo>
                    <a:lnTo>
                      <a:pt x="8951" y="40"/>
                    </a:lnTo>
                    <a:lnTo>
                      <a:pt x="8564" y="78"/>
                    </a:lnTo>
                    <a:lnTo>
                      <a:pt x="8177" y="136"/>
                    </a:lnTo>
                    <a:lnTo>
                      <a:pt x="7810" y="214"/>
                    </a:lnTo>
                    <a:lnTo>
                      <a:pt x="7443" y="291"/>
                    </a:lnTo>
                    <a:lnTo>
                      <a:pt x="7075" y="407"/>
                    </a:lnTo>
                    <a:lnTo>
                      <a:pt x="6708" y="523"/>
                    </a:lnTo>
                    <a:lnTo>
                      <a:pt x="6360" y="658"/>
                    </a:lnTo>
                    <a:lnTo>
                      <a:pt x="5993" y="793"/>
                    </a:lnTo>
                    <a:lnTo>
                      <a:pt x="5664" y="967"/>
                    </a:lnTo>
                    <a:lnTo>
                      <a:pt x="5316" y="1141"/>
                    </a:lnTo>
                    <a:lnTo>
                      <a:pt x="4988" y="1315"/>
                    </a:lnTo>
                    <a:lnTo>
                      <a:pt x="4659" y="1528"/>
                    </a:lnTo>
                    <a:lnTo>
                      <a:pt x="4350" y="1741"/>
                    </a:lnTo>
                    <a:lnTo>
                      <a:pt x="4041" y="1953"/>
                    </a:lnTo>
                    <a:lnTo>
                      <a:pt x="3731" y="2205"/>
                    </a:lnTo>
                    <a:lnTo>
                      <a:pt x="3441" y="2437"/>
                    </a:lnTo>
                    <a:lnTo>
                      <a:pt x="3171" y="2707"/>
                    </a:lnTo>
                    <a:lnTo>
                      <a:pt x="2900" y="2978"/>
                    </a:lnTo>
                    <a:lnTo>
                      <a:pt x="2629" y="3248"/>
                    </a:lnTo>
                    <a:lnTo>
                      <a:pt x="2378" y="3538"/>
                    </a:lnTo>
                    <a:lnTo>
                      <a:pt x="2127" y="3828"/>
                    </a:lnTo>
                    <a:lnTo>
                      <a:pt x="1895" y="4138"/>
                    </a:lnTo>
                    <a:lnTo>
                      <a:pt x="1663" y="4466"/>
                    </a:lnTo>
                    <a:lnTo>
                      <a:pt x="1469" y="4776"/>
                    </a:lnTo>
                    <a:lnTo>
                      <a:pt x="1257" y="5104"/>
                    </a:lnTo>
                    <a:lnTo>
                      <a:pt x="1083" y="5452"/>
                    </a:lnTo>
                    <a:lnTo>
                      <a:pt x="909" y="5800"/>
                    </a:lnTo>
                    <a:lnTo>
                      <a:pt x="735" y="6148"/>
                    </a:lnTo>
                    <a:lnTo>
                      <a:pt x="580" y="6515"/>
                    </a:lnTo>
                    <a:lnTo>
                      <a:pt x="464" y="6883"/>
                    </a:lnTo>
                    <a:lnTo>
                      <a:pt x="348" y="7250"/>
                    </a:lnTo>
                    <a:lnTo>
                      <a:pt x="252" y="7617"/>
                    </a:lnTo>
                    <a:lnTo>
                      <a:pt x="155" y="7985"/>
                    </a:lnTo>
                    <a:lnTo>
                      <a:pt x="97" y="8371"/>
                    </a:lnTo>
                    <a:lnTo>
                      <a:pt x="39" y="8739"/>
                    </a:lnTo>
                    <a:lnTo>
                      <a:pt x="20" y="9125"/>
                    </a:lnTo>
                    <a:lnTo>
                      <a:pt x="0" y="9492"/>
                    </a:lnTo>
                    <a:lnTo>
                      <a:pt x="0" y="9860"/>
                    </a:lnTo>
                    <a:lnTo>
                      <a:pt x="0" y="10246"/>
                    </a:lnTo>
                    <a:lnTo>
                      <a:pt x="39" y="10614"/>
                    </a:lnTo>
                    <a:lnTo>
                      <a:pt x="78" y="10981"/>
                    </a:lnTo>
                    <a:lnTo>
                      <a:pt x="136" y="11348"/>
                    </a:lnTo>
                    <a:lnTo>
                      <a:pt x="213" y="11716"/>
                    </a:lnTo>
                    <a:lnTo>
                      <a:pt x="310" y="12083"/>
                    </a:lnTo>
                    <a:lnTo>
                      <a:pt x="406" y="12431"/>
                    </a:lnTo>
                    <a:lnTo>
                      <a:pt x="522" y="12798"/>
                    </a:lnTo>
                    <a:lnTo>
                      <a:pt x="658" y="13146"/>
                    </a:lnTo>
                    <a:lnTo>
                      <a:pt x="793" y="13494"/>
                    </a:lnTo>
                    <a:lnTo>
                      <a:pt x="967" y="13823"/>
                    </a:lnTo>
                    <a:lnTo>
                      <a:pt x="1141" y="14151"/>
                    </a:lnTo>
                    <a:lnTo>
                      <a:pt x="1315" y="14480"/>
                    </a:lnTo>
                    <a:lnTo>
                      <a:pt x="1527" y="14809"/>
                    </a:lnTo>
                    <a:lnTo>
                      <a:pt x="1740" y="15118"/>
                    </a:lnTo>
                    <a:lnTo>
                      <a:pt x="1972" y="15427"/>
                    </a:lnTo>
                    <a:lnTo>
                      <a:pt x="2204" y="15717"/>
                    </a:lnTo>
                    <a:lnTo>
                      <a:pt x="2455" y="16007"/>
                    </a:lnTo>
                    <a:lnTo>
                      <a:pt x="2726" y="16278"/>
                    </a:lnTo>
                    <a:lnTo>
                      <a:pt x="2997" y="16548"/>
                    </a:lnTo>
                    <a:lnTo>
                      <a:pt x="3287" y="16819"/>
                    </a:lnTo>
                    <a:lnTo>
                      <a:pt x="3596" y="17070"/>
                    </a:lnTo>
                    <a:lnTo>
                      <a:pt x="3886" y="17283"/>
                    </a:lnTo>
                    <a:lnTo>
                      <a:pt x="4214" y="17515"/>
                    </a:lnTo>
                    <a:lnTo>
                      <a:pt x="4524" y="17708"/>
                    </a:lnTo>
                    <a:lnTo>
                      <a:pt x="4852" y="17902"/>
                    </a:lnTo>
                    <a:lnTo>
                      <a:pt x="5181" y="18076"/>
                    </a:lnTo>
                    <a:lnTo>
                      <a:pt x="5510" y="18249"/>
                    </a:lnTo>
                    <a:lnTo>
                      <a:pt x="5858" y="18404"/>
                    </a:lnTo>
                    <a:lnTo>
                      <a:pt x="6206" y="18539"/>
                    </a:lnTo>
                    <a:lnTo>
                      <a:pt x="6573" y="18675"/>
                    </a:lnTo>
                    <a:lnTo>
                      <a:pt x="6921" y="18791"/>
                    </a:lnTo>
                    <a:lnTo>
                      <a:pt x="7288" y="18887"/>
                    </a:lnTo>
                    <a:lnTo>
                      <a:pt x="7655" y="18965"/>
                    </a:lnTo>
                    <a:lnTo>
                      <a:pt x="8023" y="19042"/>
                    </a:lnTo>
                    <a:lnTo>
                      <a:pt x="8390" y="19119"/>
                    </a:lnTo>
                    <a:lnTo>
                      <a:pt x="8757" y="19158"/>
                    </a:lnTo>
                    <a:lnTo>
                      <a:pt x="9125" y="19197"/>
                    </a:lnTo>
                    <a:lnTo>
                      <a:pt x="9511" y="19216"/>
                    </a:lnTo>
                    <a:lnTo>
                      <a:pt x="9879" y="19235"/>
                    </a:lnTo>
                    <a:lnTo>
                      <a:pt x="10265" y="19235"/>
                    </a:lnTo>
                    <a:lnTo>
                      <a:pt x="10632" y="19216"/>
                    </a:lnTo>
                    <a:lnTo>
                      <a:pt x="11019" y="19177"/>
                    </a:lnTo>
                    <a:lnTo>
                      <a:pt x="11386" y="19139"/>
                    </a:lnTo>
                    <a:lnTo>
                      <a:pt x="11754" y="19081"/>
                    </a:lnTo>
                    <a:lnTo>
                      <a:pt x="12121" y="19023"/>
                    </a:lnTo>
                    <a:lnTo>
                      <a:pt x="12488" y="18945"/>
                    </a:lnTo>
                    <a:lnTo>
                      <a:pt x="12855" y="18849"/>
                    </a:lnTo>
                    <a:lnTo>
                      <a:pt x="13223" y="18733"/>
                    </a:lnTo>
                    <a:lnTo>
                      <a:pt x="13571" y="18617"/>
                    </a:lnTo>
                    <a:lnTo>
                      <a:pt x="13919" y="18481"/>
                    </a:lnTo>
                    <a:lnTo>
                      <a:pt x="14267" y="18327"/>
                    </a:lnTo>
                    <a:lnTo>
                      <a:pt x="14615" y="18172"/>
                    </a:lnTo>
                    <a:lnTo>
                      <a:pt x="14943" y="17998"/>
                    </a:lnTo>
                    <a:lnTo>
                      <a:pt x="15543" y="17650"/>
                    </a:lnTo>
                    <a:lnTo>
                      <a:pt x="16103" y="17283"/>
                    </a:lnTo>
                    <a:lnTo>
                      <a:pt x="16374" y="17070"/>
                    </a:lnTo>
                    <a:lnTo>
                      <a:pt x="16644" y="16858"/>
                    </a:lnTo>
                    <a:lnTo>
                      <a:pt x="16896" y="16645"/>
                    </a:lnTo>
                    <a:lnTo>
                      <a:pt x="17147" y="16413"/>
                    </a:lnTo>
                    <a:lnTo>
                      <a:pt x="17379" y="16162"/>
                    </a:lnTo>
                    <a:lnTo>
                      <a:pt x="17611" y="15910"/>
                    </a:lnTo>
                    <a:lnTo>
                      <a:pt x="17824" y="15659"/>
                    </a:lnTo>
                    <a:lnTo>
                      <a:pt x="18017" y="15388"/>
                    </a:lnTo>
                    <a:lnTo>
                      <a:pt x="18210" y="15118"/>
                    </a:lnTo>
                    <a:lnTo>
                      <a:pt x="18384" y="14828"/>
                    </a:lnTo>
                    <a:lnTo>
                      <a:pt x="18558" y="14519"/>
                    </a:lnTo>
                    <a:lnTo>
                      <a:pt x="18713" y="14209"/>
                    </a:lnTo>
                    <a:lnTo>
                      <a:pt x="18848" y="13919"/>
                    </a:lnTo>
                    <a:lnTo>
                      <a:pt x="18964" y="13610"/>
                    </a:lnTo>
                    <a:lnTo>
                      <a:pt x="19177" y="12991"/>
                    </a:lnTo>
                    <a:lnTo>
                      <a:pt x="19351" y="12373"/>
                    </a:lnTo>
                    <a:lnTo>
                      <a:pt x="19486" y="11735"/>
                    </a:lnTo>
                    <a:lnTo>
                      <a:pt x="19563" y="11078"/>
                    </a:lnTo>
                    <a:lnTo>
                      <a:pt x="19621" y="10420"/>
                    </a:lnTo>
                    <a:lnTo>
                      <a:pt x="19641" y="9763"/>
                    </a:lnTo>
                    <a:lnTo>
                      <a:pt x="19641" y="9125"/>
                    </a:lnTo>
                    <a:lnTo>
                      <a:pt x="19602" y="8719"/>
                    </a:lnTo>
                    <a:lnTo>
                      <a:pt x="19563" y="8313"/>
                    </a:lnTo>
                    <a:lnTo>
                      <a:pt x="19505" y="7907"/>
                    </a:lnTo>
                    <a:lnTo>
                      <a:pt x="19447" y="7521"/>
                    </a:lnTo>
                    <a:lnTo>
                      <a:pt x="19351" y="7115"/>
                    </a:lnTo>
                    <a:lnTo>
                      <a:pt x="19254" y="6728"/>
                    </a:lnTo>
                    <a:lnTo>
                      <a:pt x="19138" y="6341"/>
                    </a:lnTo>
                    <a:lnTo>
                      <a:pt x="19003" y="5955"/>
                    </a:lnTo>
                    <a:lnTo>
                      <a:pt x="18848" y="5588"/>
                    </a:lnTo>
                    <a:lnTo>
                      <a:pt x="18693" y="5220"/>
                    </a:lnTo>
                    <a:lnTo>
                      <a:pt x="18520" y="4853"/>
                    </a:lnTo>
                    <a:lnTo>
                      <a:pt x="18326" y="4505"/>
                    </a:lnTo>
                    <a:lnTo>
                      <a:pt x="18114" y="4157"/>
                    </a:lnTo>
                    <a:lnTo>
                      <a:pt x="17882" y="3828"/>
                    </a:lnTo>
                    <a:lnTo>
                      <a:pt x="17630" y="3500"/>
                    </a:lnTo>
                    <a:lnTo>
                      <a:pt x="17379" y="3191"/>
                    </a:lnTo>
                    <a:lnTo>
                      <a:pt x="17050" y="2823"/>
                    </a:lnTo>
                    <a:lnTo>
                      <a:pt x="16683" y="2495"/>
                    </a:lnTo>
                    <a:lnTo>
                      <a:pt x="16316" y="2166"/>
                    </a:lnTo>
                    <a:lnTo>
                      <a:pt x="15929" y="1876"/>
                    </a:lnTo>
                    <a:lnTo>
                      <a:pt x="15543" y="1625"/>
                    </a:lnTo>
                    <a:lnTo>
                      <a:pt x="15117" y="1373"/>
                    </a:lnTo>
                    <a:lnTo>
                      <a:pt x="14692" y="1161"/>
                    </a:lnTo>
                    <a:lnTo>
                      <a:pt x="14267" y="948"/>
                    </a:lnTo>
                    <a:lnTo>
                      <a:pt x="13822" y="774"/>
                    </a:lnTo>
                    <a:lnTo>
                      <a:pt x="13358" y="619"/>
                    </a:lnTo>
                    <a:lnTo>
                      <a:pt x="12894" y="465"/>
                    </a:lnTo>
                    <a:lnTo>
                      <a:pt x="12430" y="349"/>
                    </a:lnTo>
                    <a:lnTo>
                      <a:pt x="11947" y="252"/>
                    </a:lnTo>
                    <a:lnTo>
                      <a:pt x="11483" y="156"/>
                    </a:lnTo>
                    <a:lnTo>
                      <a:pt x="11000" y="98"/>
                    </a:lnTo>
                    <a:lnTo>
                      <a:pt x="10516" y="40"/>
                    </a:lnTo>
                    <a:lnTo>
                      <a:pt x="10110" y="20"/>
                    </a:lnTo>
                    <a:lnTo>
                      <a:pt x="97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768300" y="-183700"/>
                <a:ext cx="552425" cy="86050"/>
              </a:xfrm>
              <a:custGeom>
                <a:avLst/>
                <a:gdLst/>
                <a:ahLst/>
                <a:cxnLst/>
                <a:rect l="l" t="t" r="r" b="b"/>
                <a:pathLst>
                  <a:path w="22097" h="3442" extrusionOk="0">
                    <a:moveTo>
                      <a:pt x="252" y="1"/>
                    </a:moveTo>
                    <a:lnTo>
                      <a:pt x="155" y="40"/>
                    </a:lnTo>
                    <a:lnTo>
                      <a:pt x="78" y="117"/>
                    </a:lnTo>
                    <a:lnTo>
                      <a:pt x="20" y="214"/>
                    </a:lnTo>
                    <a:lnTo>
                      <a:pt x="1" y="330"/>
                    </a:lnTo>
                    <a:lnTo>
                      <a:pt x="20" y="368"/>
                    </a:lnTo>
                    <a:lnTo>
                      <a:pt x="39" y="426"/>
                    </a:lnTo>
                    <a:lnTo>
                      <a:pt x="78" y="484"/>
                    </a:lnTo>
                    <a:lnTo>
                      <a:pt x="117" y="523"/>
                    </a:lnTo>
                    <a:lnTo>
                      <a:pt x="581" y="852"/>
                    </a:lnTo>
                    <a:lnTo>
                      <a:pt x="1045" y="1141"/>
                    </a:lnTo>
                    <a:lnTo>
                      <a:pt x="1528" y="1393"/>
                    </a:lnTo>
                    <a:lnTo>
                      <a:pt x="2011" y="1625"/>
                    </a:lnTo>
                    <a:lnTo>
                      <a:pt x="2514" y="1818"/>
                    </a:lnTo>
                    <a:lnTo>
                      <a:pt x="2997" y="1973"/>
                    </a:lnTo>
                    <a:lnTo>
                      <a:pt x="3519" y="2108"/>
                    </a:lnTo>
                    <a:lnTo>
                      <a:pt x="4022" y="2205"/>
                    </a:lnTo>
                    <a:lnTo>
                      <a:pt x="4544" y="2282"/>
                    </a:lnTo>
                    <a:lnTo>
                      <a:pt x="5065" y="2340"/>
                    </a:lnTo>
                    <a:lnTo>
                      <a:pt x="5607" y="2379"/>
                    </a:lnTo>
                    <a:lnTo>
                      <a:pt x="6148" y="2398"/>
                    </a:lnTo>
                    <a:lnTo>
                      <a:pt x="6670" y="2398"/>
                    </a:lnTo>
                    <a:lnTo>
                      <a:pt x="7231" y="2379"/>
                    </a:lnTo>
                    <a:lnTo>
                      <a:pt x="7772" y="2340"/>
                    </a:lnTo>
                    <a:lnTo>
                      <a:pt x="8313" y="2301"/>
                    </a:lnTo>
                    <a:lnTo>
                      <a:pt x="9415" y="2205"/>
                    </a:lnTo>
                    <a:lnTo>
                      <a:pt x="10517" y="2069"/>
                    </a:lnTo>
                    <a:lnTo>
                      <a:pt x="11619" y="1934"/>
                    </a:lnTo>
                    <a:lnTo>
                      <a:pt x="12721" y="1799"/>
                    </a:lnTo>
                    <a:lnTo>
                      <a:pt x="13803" y="1702"/>
                    </a:lnTo>
                    <a:lnTo>
                      <a:pt x="14344" y="1663"/>
                    </a:lnTo>
                    <a:lnTo>
                      <a:pt x="14886" y="1644"/>
                    </a:lnTo>
                    <a:lnTo>
                      <a:pt x="15408" y="1625"/>
                    </a:lnTo>
                    <a:lnTo>
                      <a:pt x="15949" y="1625"/>
                    </a:lnTo>
                    <a:lnTo>
                      <a:pt x="16471" y="1644"/>
                    </a:lnTo>
                    <a:lnTo>
                      <a:pt x="16973" y="1683"/>
                    </a:lnTo>
                    <a:lnTo>
                      <a:pt x="17611" y="1760"/>
                    </a:lnTo>
                    <a:lnTo>
                      <a:pt x="18230" y="1876"/>
                    </a:lnTo>
                    <a:lnTo>
                      <a:pt x="18829" y="2031"/>
                    </a:lnTo>
                    <a:lnTo>
                      <a:pt x="19428" y="2224"/>
                    </a:lnTo>
                    <a:lnTo>
                      <a:pt x="20008" y="2437"/>
                    </a:lnTo>
                    <a:lnTo>
                      <a:pt x="20569" y="2707"/>
                    </a:lnTo>
                    <a:lnTo>
                      <a:pt x="20840" y="2862"/>
                    </a:lnTo>
                    <a:lnTo>
                      <a:pt x="21110" y="3017"/>
                    </a:lnTo>
                    <a:lnTo>
                      <a:pt x="21381" y="3191"/>
                    </a:lnTo>
                    <a:lnTo>
                      <a:pt x="21632" y="3384"/>
                    </a:lnTo>
                    <a:lnTo>
                      <a:pt x="21690" y="3423"/>
                    </a:lnTo>
                    <a:lnTo>
                      <a:pt x="21748" y="3442"/>
                    </a:lnTo>
                    <a:lnTo>
                      <a:pt x="21806" y="3442"/>
                    </a:lnTo>
                    <a:lnTo>
                      <a:pt x="21864" y="3423"/>
                    </a:lnTo>
                    <a:lnTo>
                      <a:pt x="21961" y="3384"/>
                    </a:lnTo>
                    <a:lnTo>
                      <a:pt x="22038" y="3307"/>
                    </a:lnTo>
                    <a:lnTo>
                      <a:pt x="22077" y="3229"/>
                    </a:lnTo>
                    <a:lnTo>
                      <a:pt x="22096" y="3113"/>
                    </a:lnTo>
                    <a:lnTo>
                      <a:pt x="22077" y="3055"/>
                    </a:lnTo>
                    <a:lnTo>
                      <a:pt x="22058" y="3017"/>
                    </a:lnTo>
                    <a:lnTo>
                      <a:pt x="22038" y="2959"/>
                    </a:lnTo>
                    <a:lnTo>
                      <a:pt x="21980" y="2920"/>
                    </a:lnTo>
                    <a:lnTo>
                      <a:pt x="21497" y="2591"/>
                    </a:lnTo>
                    <a:lnTo>
                      <a:pt x="21014" y="2301"/>
                    </a:lnTo>
                    <a:lnTo>
                      <a:pt x="20530" y="2050"/>
                    </a:lnTo>
                    <a:lnTo>
                      <a:pt x="20028" y="1818"/>
                    </a:lnTo>
                    <a:lnTo>
                      <a:pt x="19525" y="1625"/>
                    </a:lnTo>
                    <a:lnTo>
                      <a:pt x="19023" y="1470"/>
                    </a:lnTo>
                    <a:lnTo>
                      <a:pt x="18501" y="1335"/>
                    </a:lnTo>
                    <a:lnTo>
                      <a:pt x="17979" y="1238"/>
                    </a:lnTo>
                    <a:lnTo>
                      <a:pt x="17457" y="1161"/>
                    </a:lnTo>
                    <a:lnTo>
                      <a:pt x="16935" y="1103"/>
                    </a:lnTo>
                    <a:lnTo>
                      <a:pt x="16394" y="1064"/>
                    </a:lnTo>
                    <a:lnTo>
                      <a:pt x="15852" y="1045"/>
                    </a:lnTo>
                    <a:lnTo>
                      <a:pt x="15311" y="1045"/>
                    </a:lnTo>
                    <a:lnTo>
                      <a:pt x="14770" y="1064"/>
                    </a:lnTo>
                    <a:lnTo>
                      <a:pt x="14228" y="1083"/>
                    </a:lnTo>
                    <a:lnTo>
                      <a:pt x="13687" y="1122"/>
                    </a:lnTo>
                    <a:lnTo>
                      <a:pt x="12585" y="1219"/>
                    </a:lnTo>
                    <a:lnTo>
                      <a:pt x="11464" y="1354"/>
                    </a:lnTo>
                    <a:lnTo>
                      <a:pt x="10362" y="1489"/>
                    </a:lnTo>
                    <a:lnTo>
                      <a:pt x="9260" y="1605"/>
                    </a:lnTo>
                    <a:lnTo>
                      <a:pt x="8158" y="1702"/>
                    </a:lnTo>
                    <a:lnTo>
                      <a:pt x="7617" y="1741"/>
                    </a:lnTo>
                    <a:lnTo>
                      <a:pt x="7076" y="1779"/>
                    </a:lnTo>
                    <a:lnTo>
                      <a:pt x="5993" y="1779"/>
                    </a:lnTo>
                    <a:lnTo>
                      <a:pt x="5471" y="1760"/>
                    </a:lnTo>
                    <a:lnTo>
                      <a:pt x="4930" y="1721"/>
                    </a:lnTo>
                    <a:lnTo>
                      <a:pt x="4331" y="1644"/>
                    </a:lnTo>
                    <a:lnTo>
                      <a:pt x="3732" y="1528"/>
                    </a:lnTo>
                    <a:lnTo>
                      <a:pt x="3152" y="1393"/>
                    </a:lnTo>
                    <a:lnTo>
                      <a:pt x="2572" y="1199"/>
                    </a:lnTo>
                    <a:lnTo>
                      <a:pt x="2031" y="987"/>
                    </a:lnTo>
                    <a:lnTo>
                      <a:pt x="1489" y="716"/>
                    </a:lnTo>
                    <a:lnTo>
                      <a:pt x="1219" y="581"/>
                    </a:lnTo>
                    <a:lnTo>
                      <a:pt x="967" y="407"/>
                    </a:lnTo>
                    <a:lnTo>
                      <a:pt x="716" y="233"/>
                    </a:lnTo>
                    <a:lnTo>
                      <a:pt x="465" y="59"/>
                    </a:lnTo>
                    <a:lnTo>
                      <a:pt x="407" y="20"/>
                    </a:lnTo>
                    <a:lnTo>
                      <a:pt x="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93775" y="153650"/>
                <a:ext cx="380375" cy="84600"/>
              </a:xfrm>
              <a:custGeom>
                <a:avLst/>
                <a:gdLst/>
                <a:ahLst/>
                <a:cxnLst/>
                <a:rect l="l" t="t" r="r" b="b"/>
                <a:pathLst>
                  <a:path w="15215" h="3384" extrusionOk="0">
                    <a:moveTo>
                      <a:pt x="213" y="0"/>
                    </a:moveTo>
                    <a:lnTo>
                      <a:pt x="155" y="19"/>
                    </a:lnTo>
                    <a:lnTo>
                      <a:pt x="78" y="77"/>
                    </a:lnTo>
                    <a:lnTo>
                      <a:pt x="39" y="174"/>
                    </a:lnTo>
                    <a:lnTo>
                      <a:pt x="1" y="290"/>
                    </a:lnTo>
                    <a:lnTo>
                      <a:pt x="20" y="387"/>
                    </a:lnTo>
                    <a:lnTo>
                      <a:pt x="39" y="445"/>
                    </a:lnTo>
                    <a:lnTo>
                      <a:pt x="78" y="483"/>
                    </a:lnTo>
                    <a:lnTo>
                      <a:pt x="117" y="541"/>
                    </a:lnTo>
                    <a:lnTo>
                      <a:pt x="175" y="580"/>
                    </a:lnTo>
                    <a:lnTo>
                      <a:pt x="1025" y="1005"/>
                    </a:lnTo>
                    <a:lnTo>
                      <a:pt x="1895" y="1411"/>
                    </a:lnTo>
                    <a:lnTo>
                      <a:pt x="2784" y="1798"/>
                    </a:lnTo>
                    <a:lnTo>
                      <a:pt x="3693" y="2165"/>
                    </a:lnTo>
                    <a:lnTo>
                      <a:pt x="4621" y="2475"/>
                    </a:lnTo>
                    <a:lnTo>
                      <a:pt x="5568" y="2745"/>
                    </a:lnTo>
                    <a:lnTo>
                      <a:pt x="6032" y="2880"/>
                    </a:lnTo>
                    <a:lnTo>
                      <a:pt x="6515" y="2996"/>
                    </a:lnTo>
                    <a:lnTo>
                      <a:pt x="6979" y="3093"/>
                    </a:lnTo>
                    <a:lnTo>
                      <a:pt x="7463" y="3170"/>
                    </a:lnTo>
                    <a:lnTo>
                      <a:pt x="7946" y="3248"/>
                    </a:lnTo>
                    <a:lnTo>
                      <a:pt x="8429" y="3306"/>
                    </a:lnTo>
                    <a:lnTo>
                      <a:pt x="8893" y="3344"/>
                    </a:lnTo>
                    <a:lnTo>
                      <a:pt x="9376" y="3364"/>
                    </a:lnTo>
                    <a:lnTo>
                      <a:pt x="9860" y="3383"/>
                    </a:lnTo>
                    <a:lnTo>
                      <a:pt x="10343" y="3383"/>
                    </a:lnTo>
                    <a:lnTo>
                      <a:pt x="10826" y="3364"/>
                    </a:lnTo>
                    <a:lnTo>
                      <a:pt x="11290" y="3325"/>
                    </a:lnTo>
                    <a:lnTo>
                      <a:pt x="11773" y="3267"/>
                    </a:lnTo>
                    <a:lnTo>
                      <a:pt x="12237" y="3190"/>
                    </a:lnTo>
                    <a:lnTo>
                      <a:pt x="12721" y="3093"/>
                    </a:lnTo>
                    <a:lnTo>
                      <a:pt x="13185" y="2977"/>
                    </a:lnTo>
                    <a:lnTo>
                      <a:pt x="13649" y="2842"/>
                    </a:lnTo>
                    <a:lnTo>
                      <a:pt x="14112" y="2687"/>
                    </a:lnTo>
                    <a:lnTo>
                      <a:pt x="14576" y="2513"/>
                    </a:lnTo>
                    <a:lnTo>
                      <a:pt x="15040" y="2320"/>
                    </a:lnTo>
                    <a:lnTo>
                      <a:pt x="15098" y="2281"/>
                    </a:lnTo>
                    <a:lnTo>
                      <a:pt x="15137" y="2243"/>
                    </a:lnTo>
                    <a:lnTo>
                      <a:pt x="15176" y="2204"/>
                    </a:lnTo>
                    <a:lnTo>
                      <a:pt x="15195" y="2146"/>
                    </a:lnTo>
                    <a:lnTo>
                      <a:pt x="15214" y="2049"/>
                    </a:lnTo>
                    <a:lnTo>
                      <a:pt x="15176" y="1933"/>
                    </a:lnTo>
                    <a:lnTo>
                      <a:pt x="15118" y="1856"/>
                    </a:lnTo>
                    <a:lnTo>
                      <a:pt x="15040" y="1779"/>
                    </a:lnTo>
                    <a:lnTo>
                      <a:pt x="14982" y="1759"/>
                    </a:lnTo>
                    <a:lnTo>
                      <a:pt x="14886" y="1759"/>
                    </a:lnTo>
                    <a:lnTo>
                      <a:pt x="14808" y="1798"/>
                    </a:lnTo>
                    <a:lnTo>
                      <a:pt x="14364" y="1972"/>
                    </a:lnTo>
                    <a:lnTo>
                      <a:pt x="13919" y="2146"/>
                    </a:lnTo>
                    <a:lnTo>
                      <a:pt x="13475" y="2301"/>
                    </a:lnTo>
                    <a:lnTo>
                      <a:pt x="13011" y="2436"/>
                    </a:lnTo>
                    <a:lnTo>
                      <a:pt x="12566" y="2532"/>
                    </a:lnTo>
                    <a:lnTo>
                      <a:pt x="12102" y="2629"/>
                    </a:lnTo>
                    <a:lnTo>
                      <a:pt x="11638" y="2706"/>
                    </a:lnTo>
                    <a:lnTo>
                      <a:pt x="11174" y="2745"/>
                    </a:lnTo>
                    <a:lnTo>
                      <a:pt x="10710" y="2784"/>
                    </a:lnTo>
                    <a:lnTo>
                      <a:pt x="10246" y="2803"/>
                    </a:lnTo>
                    <a:lnTo>
                      <a:pt x="9782" y="2803"/>
                    </a:lnTo>
                    <a:lnTo>
                      <a:pt x="9318" y="2784"/>
                    </a:lnTo>
                    <a:lnTo>
                      <a:pt x="8854" y="2764"/>
                    </a:lnTo>
                    <a:lnTo>
                      <a:pt x="8390" y="2726"/>
                    </a:lnTo>
                    <a:lnTo>
                      <a:pt x="7927" y="2668"/>
                    </a:lnTo>
                    <a:lnTo>
                      <a:pt x="7463" y="2590"/>
                    </a:lnTo>
                    <a:lnTo>
                      <a:pt x="6999" y="2494"/>
                    </a:lnTo>
                    <a:lnTo>
                      <a:pt x="6535" y="2397"/>
                    </a:lnTo>
                    <a:lnTo>
                      <a:pt x="6071" y="2301"/>
                    </a:lnTo>
                    <a:lnTo>
                      <a:pt x="5607" y="2165"/>
                    </a:lnTo>
                    <a:lnTo>
                      <a:pt x="4698" y="1895"/>
                    </a:lnTo>
                    <a:lnTo>
                      <a:pt x="3809" y="1585"/>
                    </a:lnTo>
                    <a:lnTo>
                      <a:pt x="2920" y="1237"/>
                    </a:lnTo>
                    <a:lnTo>
                      <a:pt x="2050" y="851"/>
                    </a:lnTo>
                    <a:lnTo>
                      <a:pt x="1199" y="464"/>
                    </a:lnTo>
                    <a:lnTo>
                      <a:pt x="387" y="39"/>
                    </a:lnTo>
                    <a:lnTo>
                      <a:pt x="329" y="19"/>
                    </a:lnTo>
                    <a:lnTo>
                      <a:pt x="271" y="0"/>
                    </a:lnTo>
                    <a:close/>
                  </a:path>
                </a:pathLst>
              </a:custGeom>
              <a:solidFill>
                <a:srgbClr val="19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761550" y="210175"/>
                <a:ext cx="1317900" cy="370700"/>
              </a:xfrm>
              <a:custGeom>
                <a:avLst/>
                <a:gdLst/>
                <a:ahLst/>
                <a:cxnLst/>
                <a:rect l="l" t="t" r="r" b="b"/>
                <a:pathLst>
                  <a:path w="52716" h="14828" extrusionOk="0">
                    <a:moveTo>
                      <a:pt x="1044" y="1"/>
                    </a:moveTo>
                    <a:lnTo>
                      <a:pt x="251" y="20"/>
                    </a:lnTo>
                    <a:lnTo>
                      <a:pt x="174" y="20"/>
                    </a:lnTo>
                    <a:lnTo>
                      <a:pt x="135" y="40"/>
                    </a:lnTo>
                    <a:lnTo>
                      <a:pt x="77" y="78"/>
                    </a:lnTo>
                    <a:lnTo>
                      <a:pt x="58" y="117"/>
                    </a:lnTo>
                    <a:lnTo>
                      <a:pt x="19" y="194"/>
                    </a:lnTo>
                    <a:lnTo>
                      <a:pt x="0" y="310"/>
                    </a:lnTo>
                    <a:lnTo>
                      <a:pt x="39" y="407"/>
                    </a:lnTo>
                    <a:lnTo>
                      <a:pt x="116" y="503"/>
                    </a:lnTo>
                    <a:lnTo>
                      <a:pt x="155" y="542"/>
                    </a:lnTo>
                    <a:lnTo>
                      <a:pt x="193" y="561"/>
                    </a:lnTo>
                    <a:lnTo>
                      <a:pt x="271" y="581"/>
                    </a:lnTo>
                    <a:lnTo>
                      <a:pt x="1063" y="581"/>
                    </a:lnTo>
                    <a:lnTo>
                      <a:pt x="1779" y="600"/>
                    </a:lnTo>
                    <a:lnTo>
                      <a:pt x="2513" y="639"/>
                    </a:lnTo>
                    <a:lnTo>
                      <a:pt x="3228" y="697"/>
                    </a:lnTo>
                    <a:lnTo>
                      <a:pt x="3944" y="793"/>
                    </a:lnTo>
                    <a:lnTo>
                      <a:pt x="4659" y="909"/>
                    </a:lnTo>
                    <a:lnTo>
                      <a:pt x="5374" y="1064"/>
                    </a:lnTo>
                    <a:lnTo>
                      <a:pt x="6089" y="1219"/>
                    </a:lnTo>
                    <a:lnTo>
                      <a:pt x="6785" y="1393"/>
                    </a:lnTo>
                    <a:lnTo>
                      <a:pt x="7481" y="1605"/>
                    </a:lnTo>
                    <a:lnTo>
                      <a:pt x="8177" y="1818"/>
                    </a:lnTo>
                    <a:lnTo>
                      <a:pt x="8873" y="2050"/>
                    </a:lnTo>
                    <a:lnTo>
                      <a:pt x="9550" y="2321"/>
                    </a:lnTo>
                    <a:lnTo>
                      <a:pt x="10226" y="2591"/>
                    </a:lnTo>
                    <a:lnTo>
                      <a:pt x="10884" y="2862"/>
                    </a:lnTo>
                    <a:lnTo>
                      <a:pt x="11541" y="3171"/>
                    </a:lnTo>
                    <a:lnTo>
                      <a:pt x="12198" y="3480"/>
                    </a:lnTo>
                    <a:lnTo>
                      <a:pt x="12855" y="3828"/>
                    </a:lnTo>
                    <a:lnTo>
                      <a:pt x="13474" y="4176"/>
                    </a:lnTo>
                    <a:lnTo>
                      <a:pt x="14112" y="4524"/>
                    </a:lnTo>
                    <a:lnTo>
                      <a:pt x="14730" y="4892"/>
                    </a:lnTo>
                    <a:lnTo>
                      <a:pt x="15349" y="5278"/>
                    </a:lnTo>
                    <a:lnTo>
                      <a:pt x="16548" y="6071"/>
                    </a:lnTo>
                    <a:lnTo>
                      <a:pt x="18964" y="7656"/>
                    </a:lnTo>
                    <a:lnTo>
                      <a:pt x="20162" y="8468"/>
                    </a:lnTo>
                    <a:lnTo>
                      <a:pt x="21400" y="9241"/>
                    </a:lnTo>
                    <a:lnTo>
                      <a:pt x="22482" y="9898"/>
                    </a:lnTo>
                    <a:lnTo>
                      <a:pt x="23603" y="10517"/>
                    </a:lnTo>
                    <a:lnTo>
                      <a:pt x="24744" y="11116"/>
                    </a:lnTo>
                    <a:lnTo>
                      <a:pt x="25904" y="11696"/>
                    </a:lnTo>
                    <a:lnTo>
                      <a:pt x="27064" y="12218"/>
                    </a:lnTo>
                    <a:lnTo>
                      <a:pt x="28262" y="12721"/>
                    </a:lnTo>
                    <a:lnTo>
                      <a:pt x="28842" y="12953"/>
                    </a:lnTo>
                    <a:lnTo>
                      <a:pt x="29461" y="13165"/>
                    </a:lnTo>
                    <a:lnTo>
                      <a:pt x="30060" y="13378"/>
                    </a:lnTo>
                    <a:lnTo>
                      <a:pt x="30659" y="13571"/>
                    </a:lnTo>
                    <a:lnTo>
                      <a:pt x="31278" y="13745"/>
                    </a:lnTo>
                    <a:lnTo>
                      <a:pt x="31896" y="13919"/>
                    </a:lnTo>
                    <a:lnTo>
                      <a:pt x="32515" y="14074"/>
                    </a:lnTo>
                    <a:lnTo>
                      <a:pt x="33134" y="14209"/>
                    </a:lnTo>
                    <a:lnTo>
                      <a:pt x="33752" y="14345"/>
                    </a:lnTo>
                    <a:lnTo>
                      <a:pt x="34371" y="14461"/>
                    </a:lnTo>
                    <a:lnTo>
                      <a:pt x="35009" y="14557"/>
                    </a:lnTo>
                    <a:lnTo>
                      <a:pt x="35647" y="14654"/>
                    </a:lnTo>
                    <a:lnTo>
                      <a:pt x="36265" y="14712"/>
                    </a:lnTo>
                    <a:lnTo>
                      <a:pt x="36903" y="14770"/>
                    </a:lnTo>
                    <a:lnTo>
                      <a:pt x="37541" y="14809"/>
                    </a:lnTo>
                    <a:lnTo>
                      <a:pt x="38198" y="14828"/>
                    </a:lnTo>
                    <a:lnTo>
                      <a:pt x="38836" y="14828"/>
                    </a:lnTo>
                    <a:lnTo>
                      <a:pt x="39474" y="14809"/>
                    </a:lnTo>
                    <a:lnTo>
                      <a:pt x="40131" y="14789"/>
                    </a:lnTo>
                    <a:lnTo>
                      <a:pt x="40769" y="14731"/>
                    </a:lnTo>
                    <a:lnTo>
                      <a:pt x="41523" y="14654"/>
                    </a:lnTo>
                    <a:lnTo>
                      <a:pt x="42277" y="14538"/>
                    </a:lnTo>
                    <a:lnTo>
                      <a:pt x="43031" y="14422"/>
                    </a:lnTo>
                    <a:lnTo>
                      <a:pt x="43785" y="14267"/>
                    </a:lnTo>
                    <a:lnTo>
                      <a:pt x="44520" y="14093"/>
                    </a:lnTo>
                    <a:lnTo>
                      <a:pt x="45254" y="13900"/>
                    </a:lnTo>
                    <a:lnTo>
                      <a:pt x="45989" y="13687"/>
                    </a:lnTo>
                    <a:lnTo>
                      <a:pt x="46704" y="13436"/>
                    </a:lnTo>
                    <a:lnTo>
                      <a:pt x="47458" y="13165"/>
                    </a:lnTo>
                    <a:lnTo>
                      <a:pt x="48193" y="12875"/>
                    </a:lnTo>
                    <a:lnTo>
                      <a:pt x="48946" y="12547"/>
                    </a:lnTo>
                    <a:lnTo>
                      <a:pt x="49662" y="12218"/>
                    </a:lnTo>
                    <a:lnTo>
                      <a:pt x="51112" y="11522"/>
                    </a:lnTo>
                    <a:lnTo>
                      <a:pt x="52542" y="10807"/>
                    </a:lnTo>
                    <a:lnTo>
                      <a:pt x="52600" y="10768"/>
                    </a:lnTo>
                    <a:lnTo>
                      <a:pt x="52639" y="10730"/>
                    </a:lnTo>
                    <a:lnTo>
                      <a:pt x="52677" y="10672"/>
                    </a:lnTo>
                    <a:lnTo>
                      <a:pt x="52697" y="10633"/>
                    </a:lnTo>
                    <a:lnTo>
                      <a:pt x="52716" y="10517"/>
                    </a:lnTo>
                    <a:lnTo>
                      <a:pt x="52677" y="10420"/>
                    </a:lnTo>
                    <a:lnTo>
                      <a:pt x="52619" y="10324"/>
                    </a:lnTo>
                    <a:lnTo>
                      <a:pt x="52542" y="10266"/>
                    </a:lnTo>
                    <a:lnTo>
                      <a:pt x="52503" y="10246"/>
                    </a:lnTo>
                    <a:lnTo>
                      <a:pt x="52387" y="10246"/>
                    </a:lnTo>
                    <a:lnTo>
                      <a:pt x="52329" y="10266"/>
                    </a:lnTo>
                    <a:lnTo>
                      <a:pt x="51092" y="10884"/>
                    </a:lnTo>
                    <a:lnTo>
                      <a:pt x="49836" y="11503"/>
                    </a:lnTo>
                    <a:lnTo>
                      <a:pt x="48579" y="12083"/>
                    </a:lnTo>
                    <a:lnTo>
                      <a:pt x="47941" y="12353"/>
                    </a:lnTo>
                    <a:lnTo>
                      <a:pt x="47303" y="12605"/>
                    </a:lnTo>
                    <a:lnTo>
                      <a:pt x="46627" y="12856"/>
                    </a:lnTo>
                    <a:lnTo>
                      <a:pt x="45950" y="13088"/>
                    </a:lnTo>
                    <a:lnTo>
                      <a:pt x="45274" y="13301"/>
                    </a:lnTo>
                    <a:lnTo>
                      <a:pt x="44578" y="13475"/>
                    </a:lnTo>
                    <a:lnTo>
                      <a:pt x="43862" y="13649"/>
                    </a:lnTo>
                    <a:lnTo>
                      <a:pt x="43166" y="13803"/>
                    </a:lnTo>
                    <a:lnTo>
                      <a:pt x="42451" y="13919"/>
                    </a:lnTo>
                    <a:lnTo>
                      <a:pt x="41755" y="14035"/>
                    </a:lnTo>
                    <a:lnTo>
                      <a:pt x="41098" y="14113"/>
                    </a:lnTo>
                    <a:lnTo>
                      <a:pt x="40441" y="14171"/>
                    </a:lnTo>
                    <a:lnTo>
                      <a:pt x="39783" y="14229"/>
                    </a:lnTo>
                    <a:lnTo>
                      <a:pt x="39146" y="14248"/>
                    </a:lnTo>
                    <a:lnTo>
                      <a:pt x="37831" y="14248"/>
                    </a:lnTo>
                    <a:lnTo>
                      <a:pt x="37174" y="14209"/>
                    </a:lnTo>
                    <a:lnTo>
                      <a:pt x="36517" y="14171"/>
                    </a:lnTo>
                    <a:lnTo>
                      <a:pt x="35859" y="14113"/>
                    </a:lnTo>
                    <a:lnTo>
                      <a:pt x="35221" y="14016"/>
                    </a:lnTo>
                    <a:lnTo>
                      <a:pt x="34564" y="13919"/>
                    </a:lnTo>
                    <a:lnTo>
                      <a:pt x="33926" y="13823"/>
                    </a:lnTo>
                    <a:lnTo>
                      <a:pt x="33288" y="13687"/>
                    </a:lnTo>
                    <a:lnTo>
                      <a:pt x="32650" y="13533"/>
                    </a:lnTo>
                    <a:lnTo>
                      <a:pt x="32012" y="13378"/>
                    </a:lnTo>
                    <a:lnTo>
                      <a:pt x="31374" y="13204"/>
                    </a:lnTo>
                    <a:lnTo>
                      <a:pt x="30756" y="13011"/>
                    </a:lnTo>
                    <a:lnTo>
                      <a:pt x="30118" y="12817"/>
                    </a:lnTo>
                    <a:lnTo>
                      <a:pt x="29499" y="12585"/>
                    </a:lnTo>
                    <a:lnTo>
                      <a:pt x="28900" y="12373"/>
                    </a:lnTo>
                    <a:lnTo>
                      <a:pt x="28281" y="12122"/>
                    </a:lnTo>
                    <a:lnTo>
                      <a:pt x="27682" y="11870"/>
                    </a:lnTo>
                    <a:lnTo>
                      <a:pt x="26484" y="11348"/>
                    </a:lnTo>
                    <a:lnTo>
                      <a:pt x="25305" y="10768"/>
                    </a:lnTo>
                    <a:lnTo>
                      <a:pt x="24145" y="10169"/>
                    </a:lnTo>
                    <a:lnTo>
                      <a:pt x="23004" y="9531"/>
                    </a:lnTo>
                    <a:lnTo>
                      <a:pt x="21883" y="8855"/>
                    </a:lnTo>
                    <a:lnTo>
                      <a:pt x="20704" y="8120"/>
                    </a:lnTo>
                    <a:lnTo>
                      <a:pt x="19525" y="7347"/>
                    </a:lnTo>
                    <a:lnTo>
                      <a:pt x="17205" y="5781"/>
                    </a:lnTo>
                    <a:lnTo>
                      <a:pt x="16026" y="5027"/>
                    </a:lnTo>
                    <a:lnTo>
                      <a:pt x="14827" y="4292"/>
                    </a:lnTo>
                    <a:lnTo>
                      <a:pt x="14228" y="3925"/>
                    </a:lnTo>
                    <a:lnTo>
                      <a:pt x="13629" y="3577"/>
                    </a:lnTo>
                    <a:lnTo>
                      <a:pt x="13010" y="3248"/>
                    </a:lnTo>
                    <a:lnTo>
                      <a:pt x="12372" y="2939"/>
                    </a:lnTo>
                    <a:lnTo>
                      <a:pt x="11657" y="2591"/>
                    </a:lnTo>
                    <a:lnTo>
                      <a:pt x="10942" y="2263"/>
                    </a:lnTo>
                    <a:lnTo>
                      <a:pt x="10226" y="1953"/>
                    </a:lnTo>
                    <a:lnTo>
                      <a:pt x="9492" y="1663"/>
                    </a:lnTo>
                    <a:lnTo>
                      <a:pt x="8738" y="1412"/>
                    </a:lnTo>
                    <a:lnTo>
                      <a:pt x="8003" y="1161"/>
                    </a:lnTo>
                    <a:lnTo>
                      <a:pt x="7249" y="929"/>
                    </a:lnTo>
                    <a:lnTo>
                      <a:pt x="6476" y="735"/>
                    </a:lnTo>
                    <a:lnTo>
                      <a:pt x="5722" y="542"/>
                    </a:lnTo>
                    <a:lnTo>
                      <a:pt x="4949" y="387"/>
                    </a:lnTo>
                    <a:lnTo>
                      <a:pt x="4176" y="252"/>
                    </a:lnTo>
                    <a:lnTo>
                      <a:pt x="3402" y="156"/>
                    </a:lnTo>
                    <a:lnTo>
                      <a:pt x="2610" y="78"/>
                    </a:lnTo>
                    <a:lnTo>
                      <a:pt x="1817" y="20"/>
                    </a:lnTo>
                    <a:lnTo>
                      <a:pt x="1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40"/>
            <p:cNvGrpSpPr/>
            <p:nvPr/>
          </p:nvGrpSpPr>
          <p:grpSpPr>
            <a:xfrm>
              <a:off x="1496048" y="2224383"/>
              <a:ext cx="2365243" cy="1573546"/>
              <a:chOff x="781850" y="-4290600"/>
              <a:chExt cx="2653700" cy="1765450"/>
            </a:xfrm>
          </p:grpSpPr>
          <p:sp>
            <p:nvSpPr>
              <p:cNvPr id="1047" name="Google Shape;1047;p40"/>
              <p:cNvSpPr/>
              <p:nvPr/>
            </p:nvSpPr>
            <p:spPr>
              <a:xfrm>
                <a:off x="912325" y="-4284800"/>
                <a:ext cx="2472950" cy="909550"/>
              </a:xfrm>
              <a:custGeom>
                <a:avLst/>
                <a:gdLst/>
                <a:ahLst/>
                <a:cxnLst/>
                <a:rect l="l" t="t" r="r" b="b"/>
                <a:pathLst>
                  <a:path w="98918" h="36382" extrusionOk="0">
                    <a:moveTo>
                      <a:pt x="46550" y="1"/>
                    </a:moveTo>
                    <a:lnTo>
                      <a:pt x="45718" y="20"/>
                    </a:lnTo>
                    <a:lnTo>
                      <a:pt x="44868" y="59"/>
                    </a:lnTo>
                    <a:lnTo>
                      <a:pt x="44037" y="97"/>
                    </a:lnTo>
                    <a:lnTo>
                      <a:pt x="43186" y="155"/>
                    </a:lnTo>
                    <a:lnTo>
                      <a:pt x="42336" y="213"/>
                    </a:lnTo>
                    <a:lnTo>
                      <a:pt x="41504" y="310"/>
                    </a:lnTo>
                    <a:lnTo>
                      <a:pt x="39822" y="503"/>
                    </a:lnTo>
                    <a:lnTo>
                      <a:pt x="38141" y="735"/>
                    </a:lnTo>
                    <a:lnTo>
                      <a:pt x="36459" y="1025"/>
                    </a:lnTo>
                    <a:lnTo>
                      <a:pt x="34796" y="1334"/>
                    </a:lnTo>
                    <a:lnTo>
                      <a:pt x="33134" y="1682"/>
                    </a:lnTo>
                    <a:lnTo>
                      <a:pt x="31491" y="2050"/>
                    </a:lnTo>
                    <a:lnTo>
                      <a:pt x="29848" y="2456"/>
                    </a:lnTo>
                    <a:lnTo>
                      <a:pt x="28224" y="2881"/>
                    </a:lnTo>
                    <a:lnTo>
                      <a:pt x="26619" y="3306"/>
                    </a:lnTo>
                    <a:lnTo>
                      <a:pt x="25865" y="3519"/>
                    </a:lnTo>
                    <a:lnTo>
                      <a:pt x="25112" y="3770"/>
                    </a:lnTo>
                    <a:lnTo>
                      <a:pt x="24358" y="4002"/>
                    </a:lnTo>
                    <a:lnTo>
                      <a:pt x="23604" y="4273"/>
                    </a:lnTo>
                    <a:lnTo>
                      <a:pt x="22850" y="4543"/>
                    </a:lnTo>
                    <a:lnTo>
                      <a:pt x="22115" y="4833"/>
                    </a:lnTo>
                    <a:lnTo>
                      <a:pt x="21381" y="5123"/>
                    </a:lnTo>
                    <a:lnTo>
                      <a:pt x="20646" y="5433"/>
                    </a:lnTo>
                    <a:lnTo>
                      <a:pt x="19177" y="6090"/>
                    </a:lnTo>
                    <a:lnTo>
                      <a:pt x="17746" y="6786"/>
                    </a:lnTo>
                    <a:lnTo>
                      <a:pt x="16335" y="7501"/>
                    </a:lnTo>
                    <a:lnTo>
                      <a:pt x="14943" y="8255"/>
                    </a:lnTo>
                    <a:lnTo>
                      <a:pt x="14209" y="8680"/>
                    </a:lnTo>
                    <a:lnTo>
                      <a:pt x="13513" y="9125"/>
                    </a:lnTo>
                    <a:lnTo>
                      <a:pt x="12836" y="9608"/>
                    </a:lnTo>
                    <a:lnTo>
                      <a:pt x="12198" y="10111"/>
                    </a:lnTo>
                    <a:lnTo>
                      <a:pt x="11580" y="10633"/>
                    </a:lnTo>
                    <a:lnTo>
                      <a:pt x="10980" y="11174"/>
                    </a:lnTo>
                    <a:lnTo>
                      <a:pt x="10401" y="11735"/>
                    </a:lnTo>
                    <a:lnTo>
                      <a:pt x="9840" y="12315"/>
                    </a:lnTo>
                    <a:lnTo>
                      <a:pt x="9299" y="12933"/>
                    </a:lnTo>
                    <a:lnTo>
                      <a:pt x="8777" y="13552"/>
                    </a:lnTo>
                    <a:lnTo>
                      <a:pt x="8274" y="14170"/>
                    </a:lnTo>
                    <a:lnTo>
                      <a:pt x="7772" y="14828"/>
                    </a:lnTo>
                    <a:lnTo>
                      <a:pt x="7269" y="15485"/>
                    </a:lnTo>
                    <a:lnTo>
                      <a:pt x="6786" y="16142"/>
                    </a:lnTo>
                    <a:lnTo>
                      <a:pt x="5838" y="17515"/>
                    </a:lnTo>
                    <a:lnTo>
                      <a:pt x="5529" y="17940"/>
                    </a:lnTo>
                    <a:lnTo>
                      <a:pt x="5123" y="18462"/>
                    </a:lnTo>
                    <a:lnTo>
                      <a:pt x="4157" y="19660"/>
                    </a:lnTo>
                    <a:lnTo>
                      <a:pt x="3615" y="20318"/>
                    </a:lnTo>
                    <a:lnTo>
                      <a:pt x="3055" y="21033"/>
                    </a:lnTo>
                    <a:lnTo>
                      <a:pt x="2513" y="21767"/>
                    </a:lnTo>
                    <a:lnTo>
                      <a:pt x="1972" y="22521"/>
                    </a:lnTo>
                    <a:lnTo>
                      <a:pt x="1470" y="23295"/>
                    </a:lnTo>
                    <a:lnTo>
                      <a:pt x="1238" y="23701"/>
                    </a:lnTo>
                    <a:lnTo>
                      <a:pt x="1006" y="24087"/>
                    </a:lnTo>
                    <a:lnTo>
                      <a:pt x="812" y="24474"/>
                    </a:lnTo>
                    <a:lnTo>
                      <a:pt x="619" y="24860"/>
                    </a:lnTo>
                    <a:lnTo>
                      <a:pt x="464" y="25247"/>
                    </a:lnTo>
                    <a:lnTo>
                      <a:pt x="310" y="25614"/>
                    </a:lnTo>
                    <a:lnTo>
                      <a:pt x="194" y="26001"/>
                    </a:lnTo>
                    <a:lnTo>
                      <a:pt x="97" y="26368"/>
                    </a:lnTo>
                    <a:lnTo>
                      <a:pt x="39" y="26736"/>
                    </a:lnTo>
                    <a:lnTo>
                      <a:pt x="0" y="27084"/>
                    </a:lnTo>
                    <a:lnTo>
                      <a:pt x="0" y="27431"/>
                    </a:lnTo>
                    <a:lnTo>
                      <a:pt x="39" y="27760"/>
                    </a:lnTo>
                    <a:lnTo>
                      <a:pt x="97" y="28089"/>
                    </a:lnTo>
                    <a:lnTo>
                      <a:pt x="213" y="28398"/>
                    </a:lnTo>
                    <a:lnTo>
                      <a:pt x="194" y="28939"/>
                    </a:lnTo>
                    <a:lnTo>
                      <a:pt x="213" y="29461"/>
                    </a:lnTo>
                    <a:lnTo>
                      <a:pt x="271" y="29945"/>
                    </a:lnTo>
                    <a:lnTo>
                      <a:pt x="368" y="30408"/>
                    </a:lnTo>
                    <a:lnTo>
                      <a:pt x="503" y="30834"/>
                    </a:lnTo>
                    <a:lnTo>
                      <a:pt x="677" y="31240"/>
                    </a:lnTo>
                    <a:lnTo>
                      <a:pt x="851" y="31607"/>
                    </a:lnTo>
                    <a:lnTo>
                      <a:pt x="1083" y="31955"/>
                    </a:lnTo>
                    <a:lnTo>
                      <a:pt x="1334" y="32284"/>
                    </a:lnTo>
                    <a:lnTo>
                      <a:pt x="1605" y="32593"/>
                    </a:lnTo>
                    <a:lnTo>
                      <a:pt x="1895" y="32864"/>
                    </a:lnTo>
                    <a:lnTo>
                      <a:pt x="2223" y="33115"/>
                    </a:lnTo>
                    <a:lnTo>
                      <a:pt x="2571" y="33347"/>
                    </a:lnTo>
                    <a:lnTo>
                      <a:pt x="2939" y="33559"/>
                    </a:lnTo>
                    <a:lnTo>
                      <a:pt x="3306" y="33753"/>
                    </a:lnTo>
                    <a:lnTo>
                      <a:pt x="3712" y="33927"/>
                    </a:lnTo>
                    <a:lnTo>
                      <a:pt x="4118" y="34081"/>
                    </a:lnTo>
                    <a:lnTo>
                      <a:pt x="4543" y="34217"/>
                    </a:lnTo>
                    <a:lnTo>
                      <a:pt x="4988" y="34352"/>
                    </a:lnTo>
                    <a:lnTo>
                      <a:pt x="5432" y="34449"/>
                    </a:lnTo>
                    <a:lnTo>
                      <a:pt x="5877" y="34545"/>
                    </a:lnTo>
                    <a:lnTo>
                      <a:pt x="6341" y="34623"/>
                    </a:lnTo>
                    <a:lnTo>
                      <a:pt x="6805" y="34681"/>
                    </a:lnTo>
                    <a:lnTo>
                      <a:pt x="7288" y="34739"/>
                    </a:lnTo>
                    <a:lnTo>
                      <a:pt x="8235" y="34816"/>
                    </a:lnTo>
                    <a:lnTo>
                      <a:pt x="9183" y="34835"/>
                    </a:lnTo>
                    <a:lnTo>
                      <a:pt x="10111" y="34835"/>
                    </a:lnTo>
                    <a:lnTo>
                      <a:pt x="11019" y="34816"/>
                    </a:lnTo>
                    <a:lnTo>
                      <a:pt x="11251" y="34951"/>
                    </a:lnTo>
                    <a:lnTo>
                      <a:pt x="11502" y="35067"/>
                    </a:lnTo>
                    <a:lnTo>
                      <a:pt x="11754" y="35183"/>
                    </a:lnTo>
                    <a:lnTo>
                      <a:pt x="12005" y="35261"/>
                    </a:lnTo>
                    <a:lnTo>
                      <a:pt x="12256" y="35357"/>
                    </a:lnTo>
                    <a:lnTo>
                      <a:pt x="12527" y="35415"/>
                    </a:lnTo>
                    <a:lnTo>
                      <a:pt x="12817" y="35473"/>
                    </a:lnTo>
                    <a:lnTo>
                      <a:pt x="13088" y="35512"/>
                    </a:lnTo>
                    <a:lnTo>
                      <a:pt x="13667" y="35570"/>
                    </a:lnTo>
                    <a:lnTo>
                      <a:pt x="14267" y="35589"/>
                    </a:lnTo>
                    <a:lnTo>
                      <a:pt x="14866" y="35570"/>
                    </a:lnTo>
                    <a:lnTo>
                      <a:pt x="15485" y="35531"/>
                    </a:lnTo>
                    <a:lnTo>
                      <a:pt x="16103" y="35473"/>
                    </a:lnTo>
                    <a:lnTo>
                      <a:pt x="16702" y="35396"/>
                    </a:lnTo>
                    <a:lnTo>
                      <a:pt x="17901" y="35222"/>
                    </a:lnTo>
                    <a:lnTo>
                      <a:pt x="19022" y="35029"/>
                    </a:lnTo>
                    <a:lnTo>
                      <a:pt x="20027" y="34893"/>
                    </a:lnTo>
                    <a:lnTo>
                      <a:pt x="20801" y="34797"/>
                    </a:lnTo>
                    <a:lnTo>
                      <a:pt x="21574" y="34719"/>
                    </a:lnTo>
                    <a:lnTo>
                      <a:pt x="23120" y="34603"/>
                    </a:lnTo>
                    <a:lnTo>
                      <a:pt x="24609" y="34642"/>
                    </a:lnTo>
                    <a:lnTo>
                      <a:pt x="26117" y="34719"/>
                    </a:lnTo>
                    <a:lnTo>
                      <a:pt x="29113" y="34874"/>
                    </a:lnTo>
                    <a:lnTo>
                      <a:pt x="32109" y="35048"/>
                    </a:lnTo>
                    <a:lnTo>
                      <a:pt x="35106" y="35241"/>
                    </a:lnTo>
                    <a:lnTo>
                      <a:pt x="38102" y="35415"/>
                    </a:lnTo>
                    <a:lnTo>
                      <a:pt x="41098" y="35589"/>
                    </a:lnTo>
                    <a:lnTo>
                      <a:pt x="44095" y="35725"/>
                    </a:lnTo>
                    <a:lnTo>
                      <a:pt x="45602" y="35783"/>
                    </a:lnTo>
                    <a:lnTo>
                      <a:pt x="47110" y="35821"/>
                    </a:lnTo>
                    <a:lnTo>
                      <a:pt x="49449" y="35879"/>
                    </a:lnTo>
                    <a:lnTo>
                      <a:pt x="51808" y="35899"/>
                    </a:lnTo>
                    <a:lnTo>
                      <a:pt x="51982" y="35957"/>
                    </a:lnTo>
                    <a:lnTo>
                      <a:pt x="52175" y="35976"/>
                    </a:lnTo>
                    <a:lnTo>
                      <a:pt x="52388" y="35995"/>
                    </a:lnTo>
                    <a:lnTo>
                      <a:pt x="52600" y="35995"/>
                    </a:lnTo>
                    <a:lnTo>
                      <a:pt x="53548" y="35918"/>
                    </a:lnTo>
                    <a:lnTo>
                      <a:pt x="57066" y="35937"/>
                    </a:lnTo>
                    <a:lnTo>
                      <a:pt x="60584" y="35957"/>
                    </a:lnTo>
                    <a:lnTo>
                      <a:pt x="67621" y="35976"/>
                    </a:lnTo>
                    <a:lnTo>
                      <a:pt x="71120" y="36015"/>
                    </a:lnTo>
                    <a:lnTo>
                      <a:pt x="74638" y="36073"/>
                    </a:lnTo>
                    <a:lnTo>
                      <a:pt x="78156" y="36169"/>
                    </a:lnTo>
                    <a:lnTo>
                      <a:pt x="79915" y="36227"/>
                    </a:lnTo>
                    <a:lnTo>
                      <a:pt x="81674" y="36304"/>
                    </a:lnTo>
                    <a:lnTo>
                      <a:pt x="82873" y="36362"/>
                    </a:lnTo>
                    <a:lnTo>
                      <a:pt x="84110" y="36382"/>
                    </a:lnTo>
                    <a:lnTo>
                      <a:pt x="85367" y="36382"/>
                    </a:lnTo>
                    <a:lnTo>
                      <a:pt x="86623" y="36324"/>
                    </a:lnTo>
                    <a:lnTo>
                      <a:pt x="87261" y="36285"/>
                    </a:lnTo>
                    <a:lnTo>
                      <a:pt x="87899" y="36247"/>
                    </a:lnTo>
                    <a:lnTo>
                      <a:pt x="88517" y="36169"/>
                    </a:lnTo>
                    <a:lnTo>
                      <a:pt x="89136" y="36092"/>
                    </a:lnTo>
                    <a:lnTo>
                      <a:pt x="89755" y="35995"/>
                    </a:lnTo>
                    <a:lnTo>
                      <a:pt x="90354" y="35879"/>
                    </a:lnTo>
                    <a:lnTo>
                      <a:pt x="90953" y="35744"/>
                    </a:lnTo>
                    <a:lnTo>
                      <a:pt x="91552" y="35589"/>
                    </a:lnTo>
                    <a:lnTo>
                      <a:pt x="92132" y="35435"/>
                    </a:lnTo>
                    <a:lnTo>
                      <a:pt x="92712" y="35222"/>
                    </a:lnTo>
                    <a:lnTo>
                      <a:pt x="93254" y="35009"/>
                    </a:lnTo>
                    <a:lnTo>
                      <a:pt x="93795" y="34777"/>
                    </a:lnTo>
                    <a:lnTo>
                      <a:pt x="94336" y="34507"/>
                    </a:lnTo>
                    <a:lnTo>
                      <a:pt x="94839" y="34217"/>
                    </a:lnTo>
                    <a:lnTo>
                      <a:pt x="95322" y="33907"/>
                    </a:lnTo>
                    <a:lnTo>
                      <a:pt x="95805" y="33559"/>
                    </a:lnTo>
                    <a:lnTo>
                      <a:pt x="96250" y="33173"/>
                    </a:lnTo>
                    <a:lnTo>
                      <a:pt x="96695" y="32767"/>
                    </a:lnTo>
                    <a:lnTo>
                      <a:pt x="97100" y="32342"/>
                    </a:lnTo>
                    <a:lnTo>
                      <a:pt x="97487" y="31878"/>
                    </a:lnTo>
                    <a:lnTo>
                      <a:pt x="97835" y="31375"/>
                    </a:lnTo>
                    <a:lnTo>
                      <a:pt x="98183" y="30834"/>
                    </a:lnTo>
                    <a:lnTo>
                      <a:pt x="98473" y="30254"/>
                    </a:lnTo>
                    <a:lnTo>
                      <a:pt x="98763" y="29655"/>
                    </a:lnTo>
                    <a:lnTo>
                      <a:pt x="98821" y="29461"/>
                    </a:lnTo>
                    <a:lnTo>
                      <a:pt x="98879" y="29268"/>
                    </a:lnTo>
                    <a:lnTo>
                      <a:pt x="98918" y="29075"/>
                    </a:lnTo>
                    <a:lnTo>
                      <a:pt x="98918" y="28881"/>
                    </a:lnTo>
                    <a:lnTo>
                      <a:pt x="98918" y="28707"/>
                    </a:lnTo>
                    <a:lnTo>
                      <a:pt x="98898" y="28514"/>
                    </a:lnTo>
                    <a:lnTo>
                      <a:pt x="98860" y="28340"/>
                    </a:lnTo>
                    <a:lnTo>
                      <a:pt x="98802" y="28185"/>
                    </a:lnTo>
                    <a:lnTo>
                      <a:pt x="98744" y="28031"/>
                    </a:lnTo>
                    <a:lnTo>
                      <a:pt x="98647" y="27876"/>
                    </a:lnTo>
                    <a:lnTo>
                      <a:pt x="98570" y="27721"/>
                    </a:lnTo>
                    <a:lnTo>
                      <a:pt x="98454" y="27586"/>
                    </a:lnTo>
                    <a:lnTo>
                      <a:pt x="98338" y="27451"/>
                    </a:lnTo>
                    <a:lnTo>
                      <a:pt x="98222" y="27335"/>
                    </a:lnTo>
                    <a:lnTo>
                      <a:pt x="98086" y="27219"/>
                    </a:lnTo>
                    <a:lnTo>
                      <a:pt x="97951" y="27122"/>
                    </a:lnTo>
                    <a:lnTo>
                      <a:pt x="97912" y="26987"/>
                    </a:lnTo>
                    <a:lnTo>
                      <a:pt x="97854" y="26832"/>
                    </a:lnTo>
                    <a:lnTo>
                      <a:pt x="97236" y="25595"/>
                    </a:lnTo>
                    <a:lnTo>
                      <a:pt x="96617" y="24396"/>
                    </a:lnTo>
                    <a:lnTo>
                      <a:pt x="95979" y="23217"/>
                    </a:lnTo>
                    <a:lnTo>
                      <a:pt x="95670" y="22657"/>
                    </a:lnTo>
                    <a:lnTo>
                      <a:pt x="95322" y="22077"/>
                    </a:lnTo>
                    <a:lnTo>
                      <a:pt x="94974" y="21535"/>
                    </a:lnTo>
                    <a:lnTo>
                      <a:pt x="94607" y="20975"/>
                    </a:lnTo>
                    <a:lnTo>
                      <a:pt x="94239" y="20434"/>
                    </a:lnTo>
                    <a:lnTo>
                      <a:pt x="93834" y="19892"/>
                    </a:lnTo>
                    <a:lnTo>
                      <a:pt x="93428" y="19370"/>
                    </a:lnTo>
                    <a:lnTo>
                      <a:pt x="92983" y="18848"/>
                    </a:lnTo>
                    <a:lnTo>
                      <a:pt x="92538" y="18346"/>
                    </a:lnTo>
                    <a:lnTo>
                      <a:pt x="92055" y="17843"/>
                    </a:lnTo>
                    <a:lnTo>
                      <a:pt x="90857" y="16664"/>
                    </a:lnTo>
                    <a:lnTo>
                      <a:pt x="89619" y="15504"/>
                    </a:lnTo>
                    <a:lnTo>
                      <a:pt x="88363" y="14364"/>
                    </a:lnTo>
                    <a:lnTo>
                      <a:pt x="87068" y="13242"/>
                    </a:lnTo>
                    <a:lnTo>
                      <a:pt x="85753" y="12179"/>
                    </a:lnTo>
                    <a:lnTo>
                      <a:pt x="85077" y="11638"/>
                    </a:lnTo>
                    <a:lnTo>
                      <a:pt x="84400" y="11135"/>
                    </a:lnTo>
                    <a:lnTo>
                      <a:pt x="83723" y="10633"/>
                    </a:lnTo>
                    <a:lnTo>
                      <a:pt x="83047" y="10130"/>
                    </a:lnTo>
                    <a:lnTo>
                      <a:pt x="82351" y="9647"/>
                    </a:lnTo>
                    <a:lnTo>
                      <a:pt x="81655" y="9183"/>
                    </a:lnTo>
                    <a:lnTo>
                      <a:pt x="80882" y="8680"/>
                    </a:lnTo>
                    <a:lnTo>
                      <a:pt x="80070" y="8197"/>
                    </a:lnTo>
                    <a:lnTo>
                      <a:pt x="79277" y="7733"/>
                    </a:lnTo>
                    <a:lnTo>
                      <a:pt x="78446" y="7288"/>
                    </a:lnTo>
                    <a:lnTo>
                      <a:pt x="77615" y="6863"/>
                    </a:lnTo>
                    <a:lnTo>
                      <a:pt x="76784" y="6457"/>
                    </a:lnTo>
                    <a:lnTo>
                      <a:pt x="75933" y="6051"/>
                    </a:lnTo>
                    <a:lnTo>
                      <a:pt x="75082" y="5684"/>
                    </a:lnTo>
                    <a:lnTo>
                      <a:pt x="74212" y="5336"/>
                    </a:lnTo>
                    <a:lnTo>
                      <a:pt x="73343" y="4988"/>
                    </a:lnTo>
                    <a:lnTo>
                      <a:pt x="72453" y="4679"/>
                    </a:lnTo>
                    <a:lnTo>
                      <a:pt x="71564" y="4369"/>
                    </a:lnTo>
                    <a:lnTo>
                      <a:pt x="70675" y="4060"/>
                    </a:lnTo>
                    <a:lnTo>
                      <a:pt x="69786" y="3789"/>
                    </a:lnTo>
                    <a:lnTo>
                      <a:pt x="68877" y="3519"/>
                    </a:lnTo>
                    <a:lnTo>
                      <a:pt x="67969" y="3268"/>
                    </a:lnTo>
                    <a:lnTo>
                      <a:pt x="67041" y="3016"/>
                    </a:lnTo>
                    <a:lnTo>
                      <a:pt x="66132" y="2784"/>
                    </a:lnTo>
                    <a:lnTo>
                      <a:pt x="64296" y="2359"/>
                    </a:lnTo>
                    <a:lnTo>
                      <a:pt x="62440" y="1972"/>
                    </a:lnTo>
                    <a:lnTo>
                      <a:pt x="60584" y="1605"/>
                    </a:lnTo>
                    <a:lnTo>
                      <a:pt x="58748" y="1276"/>
                    </a:lnTo>
                    <a:lnTo>
                      <a:pt x="56892" y="986"/>
                    </a:lnTo>
                    <a:lnTo>
                      <a:pt x="55055" y="696"/>
                    </a:lnTo>
                    <a:lnTo>
                      <a:pt x="53238" y="426"/>
                    </a:lnTo>
                    <a:lnTo>
                      <a:pt x="52407" y="310"/>
                    </a:lnTo>
                    <a:lnTo>
                      <a:pt x="51576" y="213"/>
                    </a:lnTo>
                    <a:lnTo>
                      <a:pt x="50745" y="136"/>
                    </a:lnTo>
                    <a:lnTo>
                      <a:pt x="49913" y="78"/>
                    </a:lnTo>
                    <a:lnTo>
                      <a:pt x="49082" y="39"/>
                    </a:lnTo>
                    <a:lnTo>
                      <a:pt x="48231" y="20"/>
                    </a:lnTo>
                    <a:lnTo>
                      <a:pt x="474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790525" y="-3063075"/>
                <a:ext cx="2634375" cy="525850"/>
              </a:xfrm>
              <a:custGeom>
                <a:avLst/>
                <a:gdLst/>
                <a:ahLst/>
                <a:cxnLst/>
                <a:rect l="l" t="t" r="r" b="b"/>
                <a:pathLst>
                  <a:path w="105375" h="21034" extrusionOk="0">
                    <a:moveTo>
                      <a:pt x="104331" y="1"/>
                    </a:moveTo>
                    <a:lnTo>
                      <a:pt x="104196" y="20"/>
                    </a:lnTo>
                    <a:lnTo>
                      <a:pt x="104060" y="59"/>
                    </a:lnTo>
                    <a:lnTo>
                      <a:pt x="103925" y="117"/>
                    </a:lnTo>
                    <a:lnTo>
                      <a:pt x="103809" y="194"/>
                    </a:lnTo>
                    <a:lnTo>
                      <a:pt x="103712" y="291"/>
                    </a:lnTo>
                    <a:lnTo>
                      <a:pt x="102707" y="1509"/>
                    </a:lnTo>
                    <a:lnTo>
                      <a:pt x="102224" y="2069"/>
                    </a:lnTo>
                    <a:lnTo>
                      <a:pt x="101721" y="2630"/>
                    </a:lnTo>
                    <a:lnTo>
                      <a:pt x="101199" y="3171"/>
                    </a:lnTo>
                    <a:lnTo>
                      <a:pt x="100658" y="3693"/>
                    </a:lnTo>
                    <a:lnTo>
                      <a:pt x="100368" y="3944"/>
                    </a:lnTo>
                    <a:lnTo>
                      <a:pt x="100059" y="4176"/>
                    </a:lnTo>
                    <a:lnTo>
                      <a:pt x="99730" y="4408"/>
                    </a:lnTo>
                    <a:lnTo>
                      <a:pt x="99401" y="4640"/>
                    </a:lnTo>
                    <a:lnTo>
                      <a:pt x="99053" y="4853"/>
                    </a:lnTo>
                    <a:lnTo>
                      <a:pt x="98706" y="5046"/>
                    </a:lnTo>
                    <a:lnTo>
                      <a:pt x="98319" y="5201"/>
                    </a:lnTo>
                    <a:lnTo>
                      <a:pt x="97952" y="5356"/>
                    </a:lnTo>
                    <a:lnTo>
                      <a:pt x="97546" y="5491"/>
                    </a:lnTo>
                    <a:lnTo>
                      <a:pt x="97159" y="5607"/>
                    </a:lnTo>
                    <a:lnTo>
                      <a:pt x="96753" y="5723"/>
                    </a:lnTo>
                    <a:lnTo>
                      <a:pt x="96347" y="5819"/>
                    </a:lnTo>
                    <a:lnTo>
                      <a:pt x="95516" y="5993"/>
                    </a:lnTo>
                    <a:lnTo>
                      <a:pt x="94685" y="6148"/>
                    </a:lnTo>
                    <a:lnTo>
                      <a:pt x="93873" y="6303"/>
                    </a:lnTo>
                    <a:lnTo>
                      <a:pt x="93080" y="6457"/>
                    </a:lnTo>
                    <a:lnTo>
                      <a:pt x="91495" y="6786"/>
                    </a:lnTo>
                    <a:lnTo>
                      <a:pt x="89891" y="7076"/>
                    </a:lnTo>
                    <a:lnTo>
                      <a:pt x="88286" y="7347"/>
                    </a:lnTo>
                    <a:lnTo>
                      <a:pt x="86682" y="7598"/>
                    </a:lnTo>
                    <a:lnTo>
                      <a:pt x="83453" y="8081"/>
                    </a:lnTo>
                    <a:lnTo>
                      <a:pt x="81849" y="8333"/>
                    </a:lnTo>
                    <a:lnTo>
                      <a:pt x="80244" y="8584"/>
                    </a:lnTo>
                    <a:lnTo>
                      <a:pt x="80012" y="8468"/>
                    </a:lnTo>
                    <a:lnTo>
                      <a:pt x="79780" y="8390"/>
                    </a:lnTo>
                    <a:lnTo>
                      <a:pt x="79645" y="8371"/>
                    </a:lnTo>
                    <a:lnTo>
                      <a:pt x="79510" y="8352"/>
                    </a:lnTo>
                    <a:lnTo>
                      <a:pt x="79374" y="8352"/>
                    </a:lnTo>
                    <a:lnTo>
                      <a:pt x="79239" y="8371"/>
                    </a:lnTo>
                    <a:lnTo>
                      <a:pt x="77789" y="8584"/>
                    </a:lnTo>
                    <a:lnTo>
                      <a:pt x="76339" y="8758"/>
                    </a:lnTo>
                    <a:lnTo>
                      <a:pt x="74890" y="8912"/>
                    </a:lnTo>
                    <a:lnTo>
                      <a:pt x="73440" y="9048"/>
                    </a:lnTo>
                    <a:lnTo>
                      <a:pt x="71990" y="9164"/>
                    </a:lnTo>
                    <a:lnTo>
                      <a:pt x="70540" y="9260"/>
                    </a:lnTo>
                    <a:lnTo>
                      <a:pt x="69071" y="9357"/>
                    </a:lnTo>
                    <a:lnTo>
                      <a:pt x="67621" y="9434"/>
                    </a:lnTo>
                    <a:lnTo>
                      <a:pt x="64702" y="9570"/>
                    </a:lnTo>
                    <a:lnTo>
                      <a:pt x="61802" y="9686"/>
                    </a:lnTo>
                    <a:lnTo>
                      <a:pt x="58883" y="9802"/>
                    </a:lnTo>
                    <a:lnTo>
                      <a:pt x="55964" y="9937"/>
                    </a:lnTo>
                    <a:lnTo>
                      <a:pt x="54379" y="10014"/>
                    </a:lnTo>
                    <a:lnTo>
                      <a:pt x="52775" y="10072"/>
                    </a:lnTo>
                    <a:lnTo>
                      <a:pt x="51190" y="10111"/>
                    </a:lnTo>
                    <a:lnTo>
                      <a:pt x="48000" y="10111"/>
                    </a:lnTo>
                    <a:lnTo>
                      <a:pt x="46415" y="10072"/>
                    </a:lnTo>
                    <a:lnTo>
                      <a:pt x="44810" y="10034"/>
                    </a:lnTo>
                    <a:lnTo>
                      <a:pt x="43225" y="9956"/>
                    </a:lnTo>
                    <a:lnTo>
                      <a:pt x="42123" y="9879"/>
                    </a:lnTo>
                    <a:lnTo>
                      <a:pt x="41022" y="9802"/>
                    </a:lnTo>
                    <a:lnTo>
                      <a:pt x="39900" y="9686"/>
                    </a:lnTo>
                    <a:lnTo>
                      <a:pt x="38779" y="9589"/>
                    </a:lnTo>
                    <a:lnTo>
                      <a:pt x="37658" y="9512"/>
                    </a:lnTo>
                    <a:lnTo>
                      <a:pt x="37097" y="9492"/>
                    </a:lnTo>
                    <a:lnTo>
                      <a:pt x="36537" y="9473"/>
                    </a:lnTo>
                    <a:lnTo>
                      <a:pt x="35976" y="9473"/>
                    </a:lnTo>
                    <a:lnTo>
                      <a:pt x="35416" y="9492"/>
                    </a:lnTo>
                    <a:lnTo>
                      <a:pt x="34874" y="9531"/>
                    </a:lnTo>
                    <a:lnTo>
                      <a:pt x="34333" y="9589"/>
                    </a:lnTo>
                    <a:lnTo>
                      <a:pt x="34198" y="9434"/>
                    </a:lnTo>
                    <a:lnTo>
                      <a:pt x="34062" y="9318"/>
                    </a:lnTo>
                    <a:lnTo>
                      <a:pt x="33908" y="9202"/>
                    </a:lnTo>
                    <a:lnTo>
                      <a:pt x="33734" y="9125"/>
                    </a:lnTo>
                    <a:lnTo>
                      <a:pt x="33560" y="9048"/>
                    </a:lnTo>
                    <a:lnTo>
                      <a:pt x="33386" y="8990"/>
                    </a:lnTo>
                    <a:lnTo>
                      <a:pt x="33192" y="8951"/>
                    </a:lnTo>
                    <a:lnTo>
                      <a:pt x="33018" y="8932"/>
                    </a:lnTo>
                    <a:lnTo>
                      <a:pt x="32613" y="8932"/>
                    </a:lnTo>
                    <a:lnTo>
                      <a:pt x="32419" y="8970"/>
                    </a:lnTo>
                    <a:lnTo>
                      <a:pt x="32245" y="9009"/>
                    </a:lnTo>
                    <a:lnTo>
                      <a:pt x="32052" y="9086"/>
                    </a:lnTo>
                    <a:lnTo>
                      <a:pt x="31878" y="9164"/>
                    </a:lnTo>
                    <a:lnTo>
                      <a:pt x="31704" y="9260"/>
                    </a:lnTo>
                    <a:lnTo>
                      <a:pt x="31530" y="9357"/>
                    </a:lnTo>
                    <a:lnTo>
                      <a:pt x="29752" y="9241"/>
                    </a:lnTo>
                    <a:lnTo>
                      <a:pt x="27973" y="9164"/>
                    </a:lnTo>
                    <a:lnTo>
                      <a:pt x="26195" y="9086"/>
                    </a:lnTo>
                    <a:lnTo>
                      <a:pt x="24397" y="8990"/>
                    </a:lnTo>
                    <a:lnTo>
                      <a:pt x="22618" y="8874"/>
                    </a:lnTo>
                    <a:lnTo>
                      <a:pt x="21748" y="8796"/>
                    </a:lnTo>
                    <a:lnTo>
                      <a:pt x="20859" y="8719"/>
                    </a:lnTo>
                    <a:lnTo>
                      <a:pt x="19970" y="8622"/>
                    </a:lnTo>
                    <a:lnTo>
                      <a:pt x="19081" y="8487"/>
                    </a:lnTo>
                    <a:lnTo>
                      <a:pt x="18211" y="8352"/>
                    </a:lnTo>
                    <a:lnTo>
                      <a:pt x="17322" y="8178"/>
                    </a:lnTo>
                    <a:lnTo>
                      <a:pt x="16297" y="7985"/>
                    </a:lnTo>
                    <a:lnTo>
                      <a:pt x="15273" y="7791"/>
                    </a:lnTo>
                    <a:lnTo>
                      <a:pt x="13262" y="7424"/>
                    </a:lnTo>
                    <a:lnTo>
                      <a:pt x="12257" y="7231"/>
                    </a:lnTo>
                    <a:lnTo>
                      <a:pt x="11252" y="7018"/>
                    </a:lnTo>
                    <a:lnTo>
                      <a:pt x="10266" y="6805"/>
                    </a:lnTo>
                    <a:lnTo>
                      <a:pt x="9299" y="6554"/>
                    </a:lnTo>
                    <a:lnTo>
                      <a:pt x="8333" y="6264"/>
                    </a:lnTo>
                    <a:lnTo>
                      <a:pt x="7869" y="6109"/>
                    </a:lnTo>
                    <a:lnTo>
                      <a:pt x="7405" y="5935"/>
                    </a:lnTo>
                    <a:lnTo>
                      <a:pt x="6941" y="5761"/>
                    </a:lnTo>
                    <a:lnTo>
                      <a:pt x="6477" y="5568"/>
                    </a:lnTo>
                    <a:lnTo>
                      <a:pt x="6013" y="5375"/>
                    </a:lnTo>
                    <a:lnTo>
                      <a:pt x="5568" y="5143"/>
                    </a:lnTo>
                    <a:lnTo>
                      <a:pt x="5124" y="4930"/>
                    </a:lnTo>
                    <a:lnTo>
                      <a:pt x="4698" y="4679"/>
                    </a:lnTo>
                    <a:lnTo>
                      <a:pt x="4254" y="4408"/>
                    </a:lnTo>
                    <a:lnTo>
                      <a:pt x="3829" y="4138"/>
                    </a:lnTo>
                    <a:lnTo>
                      <a:pt x="3423" y="3828"/>
                    </a:lnTo>
                    <a:lnTo>
                      <a:pt x="2997" y="3519"/>
                    </a:lnTo>
                    <a:lnTo>
                      <a:pt x="2591" y="3190"/>
                    </a:lnTo>
                    <a:lnTo>
                      <a:pt x="2205" y="2823"/>
                    </a:lnTo>
                    <a:lnTo>
                      <a:pt x="1973" y="2533"/>
                    </a:lnTo>
                    <a:lnTo>
                      <a:pt x="1857" y="2417"/>
                    </a:lnTo>
                    <a:lnTo>
                      <a:pt x="1721" y="2301"/>
                    </a:lnTo>
                    <a:lnTo>
                      <a:pt x="1586" y="2205"/>
                    </a:lnTo>
                    <a:lnTo>
                      <a:pt x="1451" y="2127"/>
                    </a:lnTo>
                    <a:lnTo>
                      <a:pt x="1315" y="2050"/>
                    </a:lnTo>
                    <a:lnTo>
                      <a:pt x="1161" y="2011"/>
                    </a:lnTo>
                    <a:lnTo>
                      <a:pt x="987" y="1992"/>
                    </a:lnTo>
                    <a:lnTo>
                      <a:pt x="813" y="1992"/>
                    </a:lnTo>
                    <a:lnTo>
                      <a:pt x="658" y="2011"/>
                    </a:lnTo>
                    <a:lnTo>
                      <a:pt x="523" y="2069"/>
                    </a:lnTo>
                    <a:lnTo>
                      <a:pt x="388" y="2147"/>
                    </a:lnTo>
                    <a:lnTo>
                      <a:pt x="272" y="2243"/>
                    </a:lnTo>
                    <a:lnTo>
                      <a:pt x="175" y="2359"/>
                    </a:lnTo>
                    <a:lnTo>
                      <a:pt x="98" y="2494"/>
                    </a:lnTo>
                    <a:lnTo>
                      <a:pt x="40" y="2630"/>
                    </a:lnTo>
                    <a:lnTo>
                      <a:pt x="1" y="2784"/>
                    </a:lnTo>
                    <a:lnTo>
                      <a:pt x="1" y="2920"/>
                    </a:lnTo>
                    <a:lnTo>
                      <a:pt x="1" y="3074"/>
                    </a:lnTo>
                    <a:lnTo>
                      <a:pt x="20" y="3229"/>
                    </a:lnTo>
                    <a:lnTo>
                      <a:pt x="78" y="3384"/>
                    </a:lnTo>
                    <a:lnTo>
                      <a:pt x="156" y="3519"/>
                    </a:lnTo>
                    <a:lnTo>
                      <a:pt x="272" y="3654"/>
                    </a:lnTo>
                    <a:lnTo>
                      <a:pt x="736" y="4118"/>
                    </a:lnTo>
                    <a:lnTo>
                      <a:pt x="910" y="4505"/>
                    </a:lnTo>
                    <a:lnTo>
                      <a:pt x="1161" y="5046"/>
                    </a:lnTo>
                    <a:lnTo>
                      <a:pt x="1818" y="6419"/>
                    </a:lnTo>
                    <a:lnTo>
                      <a:pt x="2591" y="7907"/>
                    </a:lnTo>
                    <a:lnTo>
                      <a:pt x="3268" y="9183"/>
                    </a:lnTo>
                    <a:lnTo>
                      <a:pt x="3249" y="9299"/>
                    </a:lnTo>
                    <a:lnTo>
                      <a:pt x="3229" y="9415"/>
                    </a:lnTo>
                    <a:lnTo>
                      <a:pt x="3249" y="9550"/>
                    </a:lnTo>
                    <a:lnTo>
                      <a:pt x="3268" y="9686"/>
                    </a:lnTo>
                    <a:lnTo>
                      <a:pt x="3384" y="10092"/>
                    </a:lnTo>
                    <a:lnTo>
                      <a:pt x="3558" y="10498"/>
                    </a:lnTo>
                    <a:lnTo>
                      <a:pt x="3771" y="10865"/>
                    </a:lnTo>
                    <a:lnTo>
                      <a:pt x="4022" y="11252"/>
                    </a:lnTo>
                    <a:lnTo>
                      <a:pt x="4292" y="11599"/>
                    </a:lnTo>
                    <a:lnTo>
                      <a:pt x="4602" y="11947"/>
                    </a:lnTo>
                    <a:lnTo>
                      <a:pt x="4950" y="12295"/>
                    </a:lnTo>
                    <a:lnTo>
                      <a:pt x="5317" y="12605"/>
                    </a:lnTo>
                    <a:lnTo>
                      <a:pt x="5704" y="12914"/>
                    </a:lnTo>
                    <a:lnTo>
                      <a:pt x="6110" y="13204"/>
                    </a:lnTo>
                    <a:lnTo>
                      <a:pt x="6535" y="13475"/>
                    </a:lnTo>
                    <a:lnTo>
                      <a:pt x="6980" y="13745"/>
                    </a:lnTo>
                    <a:lnTo>
                      <a:pt x="7443" y="13977"/>
                    </a:lnTo>
                    <a:lnTo>
                      <a:pt x="7907" y="14209"/>
                    </a:lnTo>
                    <a:lnTo>
                      <a:pt x="8371" y="14402"/>
                    </a:lnTo>
                    <a:lnTo>
                      <a:pt x="8835" y="14596"/>
                    </a:lnTo>
                    <a:lnTo>
                      <a:pt x="9686" y="15098"/>
                    </a:lnTo>
                    <a:lnTo>
                      <a:pt x="10536" y="15562"/>
                    </a:lnTo>
                    <a:lnTo>
                      <a:pt x="11426" y="16007"/>
                    </a:lnTo>
                    <a:lnTo>
                      <a:pt x="12296" y="16413"/>
                    </a:lnTo>
                    <a:lnTo>
                      <a:pt x="13204" y="16800"/>
                    </a:lnTo>
                    <a:lnTo>
                      <a:pt x="14113" y="17148"/>
                    </a:lnTo>
                    <a:lnTo>
                      <a:pt x="15021" y="17457"/>
                    </a:lnTo>
                    <a:lnTo>
                      <a:pt x="15949" y="17766"/>
                    </a:lnTo>
                    <a:lnTo>
                      <a:pt x="16896" y="18037"/>
                    </a:lnTo>
                    <a:lnTo>
                      <a:pt x="17844" y="18288"/>
                    </a:lnTo>
                    <a:lnTo>
                      <a:pt x="18791" y="18501"/>
                    </a:lnTo>
                    <a:lnTo>
                      <a:pt x="19757" y="18713"/>
                    </a:lnTo>
                    <a:lnTo>
                      <a:pt x="20724" y="18907"/>
                    </a:lnTo>
                    <a:lnTo>
                      <a:pt x="21690" y="19081"/>
                    </a:lnTo>
                    <a:lnTo>
                      <a:pt x="22676" y="19235"/>
                    </a:lnTo>
                    <a:lnTo>
                      <a:pt x="23662" y="19371"/>
                    </a:lnTo>
                    <a:lnTo>
                      <a:pt x="24764" y="19641"/>
                    </a:lnTo>
                    <a:lnTo>
                      <a:pt x="25885" y="19893"/>
                    </a:lnTo>
                    <a:lnTo>
                      <a:pt x="27007" y="20125"/>
                    </a:lnTo>
                    <a:lnTo>
                      <a:pt x="28147" y="20318"/>
                    </a:lnTo>
                    <a:lnTo>
                      <a:pt x="28708" y="20414"/>
                    </a:lnTo>
                    <a:lnTo>
                      <a:pt x="29268" y="20472"/>
                    </a:lnTo>
                    <a:lnTo>
                      <a:pt x="29848" y="20530"/>
                    </a:lnTo>
                    <a:lnTo>
                      <a:pt x="30409" y="20569"/>
                    </a:lnTo>
                    <a:lnTo>
                      <a:pt x="30969" y="20608"/>
                    </a:lnTo>
                    <a:lnTo>
                      <a:pt x="32110" y="20608"/>
                    </a:lnTo>
                    <a:lnTo>
                      <a:pt x="32671" y="20588"/>
                    </a:lnTo>
                    <a:lnTo>
                      <a:pt x="32902" y="20666"/>
                    </a:lnTo>
                    <a:lnTo>
                      <a:pt x="33173" y="20743"/>
                    </a:lnTo>
                    <a:lnTo>
                      <a:pt x="33424" y="20801"/>
                    </a:lnTo>
                    <a:lnTo>
                      <a:pt x="33695" y="20820"/>
                    </a:lnTo>
                    <a:lnTo>
                      <a:pt x="35010" y="20917"/>
                    </a:lnTo>
                    <a:lnTo>
                      <a:pt x="36324" y="20975"/>
                    </a:lnTo>
                    <a:lnTo>
                      <a:pt x="37658" y="21014"/>
                    </a:lnTo>
                    <a:lnTo>
                      <a:pt x="38992" y="21033"/>
                    </a:lnTo>
                    <a:lnTo>
                      <a:pt x="40326" y="21033"/>
                    </a:lnTo>
                    <a:lnTo>
                      <a:pt x="41679" y="20994"/>
                    </a:lnTo>
                    <a:lnTo>
                      <a:pt x="43032" y="20956"/>
                    </a:lnTo>
                    <a:lnTo>
                      <a:pt x="44366" y="20898"/>
                    </a:lnTo>
                    <a:lnTo>
                      <a:pt x="47072" y="20762"/>
                    </a:lnTo>
                    <a:lnTo>
                      <a:pt x="49759" y="20588"/>
                    </a:lnTo>
                    <a:lnTo>
                      <a:pt x="52427" y="20434"/>
                    </a:lnTo>
                    <a:lnTo>
                      <a:pt x="55056" y="20279"/>
                    </a:lnTo>
                    <a:lnTo>
                      <a:pt x="57782" y="20144"/>
                    </a:lnTo>
                    <a:lnTo>
                      <a:pt x="60507" y="19970"/>
                    </a:lnTo>
                    <a:lnTo>
                      <a:pt x="63214" y="19777"/>
                    </a:lnTo>
                    <a:lnTo>
                      <a:pt x="65939" y="19564"/>
                    </a:lnTo>
                    <a:lnTo>
                      <a:pt x="71371" y="19119"/>
                    </a:lnTo>
                    <a:lnTo>
                      <a:pt x="76803" y="18636"/>
                    </a:lnTo>
                    <a:lnTo>
                      <a:pt x="77480" y="18559"/>
                    </a:lnTo>
                    <a:lnTo>
                      <a:pt x="78099" y="18462"/>
                    </a:lnTo>
                    <a:lnTo>
                      <a:pt x="78640" y="18327"/>
                    </a:lnTo>
                    <a:lnTo>
                      <a:pt x="79142" y="18153"/>
                    </a:lnTo>
                    <a:lnTo>
                      <a:pt x="80148" y="18017"/>
                    </a:lnTo>
                    <a:lnTo>
                      <a:pt x="81153" y="17863"/>
                    </a:lnTo>
                    <a:lnTo>
                      <a:pt x="82158" y="17669"/>
                    </a:lnTo>
                    <a:lnTo>
                      <a:pt x="83163" y="17437"/>
                    </a:lnTo>
                    <a:lnTo>
                      <a:pt x="84149" y="17206"/>
                    </a:lnTo>
                    <a:lnTo>
                      <a:pt x="85135" y="16954"/>
                    </a:lnTo>
                    <a:lnTo>
                      <a:pt x="87126" y="16432"/>
                    </a:lnTo>
                    <a:lnTo>
                      <a:pt x="88209" y="16162"/>
                    </a:lnTo>
                    <a:lnTo>
                      <a:pt x="89311" y="15910"/>
                    </a:lnTo>
                    <a:lnTo>
                      <a:pt x="90412" y="15659"/>
                    </a:lnTo>
                    <a:lnTo>
                      <a:pt x="91514" y="15408"/>
                    </a:lnTo>
                    <a:lnTo>
                      <a:pt x="92616" y="15137"/>
                    </a:lnTo>
                    <a:lnTo>
                      <a:pt x="93177" y="14982"/>
                    </a:lnTo>
                    <a:lnTo>
                      <a:pt x="93718" y="14808"/>
                    </a:lnTo>
                    <a:lnTo>
                      <a:pt x="94240" y="14634"/>
                    </a:lnTo>
                    <a:lnTo>
                      <a:pt x="94781" y="14441"/>
                    </a:lnTo>
                    <a:lnTo>
                      <a:pt x="95284" y="14248"/>
                    </a:lnTo>
                    <a:lnTo>
                      <a:pt x="95806" y="14016"/>
                    </a:lnTo>
                    <a:lnTo>
                      <a:pt x="96308" y="13765"/>
                    </a:lnTo>
                    <a:lnTo>
                      <a:pt x="96792" y="13513"/>
                    </a:lnTo>
                    <a:lnTo>
                      <a:pt x="97275" y="13262"/>
                    </a:lnTo>
                    <a:lnTo>
                      <a:pt x="97739" y="12972"/>
                    </a:lnTo>
                    <a:lnTo>
                      <a:pt x="98184" y="12682"/>
                    </a:lnTo>
                    <a:lnTo>
                      <a:pt x="98628" y="12392"/>
                    </a:lnTo>
                    <a:lnTo>
                      <a:pt x="99073" y="12063"/>
                    </a:lnTo>
                    <a:lnTo>
                      <a:pt x="99479" y="11735"/>
                    </a:lnTo>
                    <a:lnTo>
                      <a:pt x="99885" y="11406"/>
                    </a:lnTo>
                    <a:lnTo>
                      <a:pt x="100291" y="11058"/>
                    </a:lnTo>
                    <a:lnTo>
                      <a:pt x="100677" y="10691"/>
                    </a:lnTo>
                    <a:lnTo>
                      <a:pt x="101045" y="10324"/>
                    </a:lnTo>
                    <a:lnTo>
                      <a:pt x="101393" y="9956"/>
                    </a:lnTo>
                    <a:lnTo>
                      <a:pt x="101741" y="9550"/>
                    </a:lnTo>
                    <a:lnTo>
                      <a:pt x="102069" y="9164"/>
                    </a:lnTo>
                    <a:lnTo>
                      <a:pt x="102398" y="8738"/>
                    </a:lnTo>
                    <a:lnTo>
                      <a:pt x="102707" y="8333"/>
                    </a:lnTo>
                    <a:lnTo>
                      <a:pt x="102978" y="7888"/>
                    </a:lnTo>
                    <a:lnTo>
                      <a:pt x="103268" y="7443"/>
                    </a:lnTo>
                    <a:lnTo>
                      <a:pt x="103519" y="6999"/>
                    </a:lnTo>
                    <a:lnTo>
                      <a:pt x="103770" y="6535"/>
                    </a:lnTo>
                    <a:lnTo>
                      <a:pt x="103983" y="6071"/>
                    </a:lnTo>
                    <a:lnTo>
                      <a:pt x="104196" y="5587"/>
                    </a:lnTo>
                    <a:lnTo>
                      <a:pt x="104408" y="5104"/>
                    </a:lnTo>
                    <a:lnTo>
                      <a:pt x="104582" y="4621"/>
                    </a:lnTo>
                    <a:lnTo>
                      <a:pt x="104756" y="4118"/>
                    </a:lnTo>
                    <a:lnTo>
                      <a:pt x="104891" y="3596"/>
                    </a:lnTo>
                    <a:lnTo>
                      <a:pt x="105027" y="3074"/>
                    </a:lnTo>
                    <a:lnTo>
                      <a:pt x="105143" y="2552"/>
                    </a:lnTo>
                    <a:lnTo>
                      <a:pt x="105239" y="2011"/>
                    </a:lnTo>
                    <a:lnTo>
                      <a:pt x="105317" y="1470"/>
                    </a:lnTo>
                    <a:lnTo>
                      <a:pt x="105375" y="909"/>
                    </a:lnTo>
                    <a:lnTo>
                      <a:pt x="105375" y="774"/>
                    </a:lnTo>
                    <a:lnTo>
                      <a:pt x="105336" y="619"/>
                    </a:lnTo>
                    <a:lnTo>
                      <a:pt x="105297" y="503"/>
                    </a:lnTo>
                    <a:lnTo>
                      <a:pt x="105220" y="387"/>
                    </a:lnTo>
                    <a:lnTo>
                      <a:pt x="105123" y="271"/>
                    </a:lnTo>
                    <a:lnTo>
                      <a:pt x="105007" y="194"/>
                    </a:lnTo>
                    <a:lnTo>
                      <a:pt x="104891" y="117"/>
                    </a:lnTo>
                    <a:lnTo>
                      <a:pt x="104756" y="59"/>
                    </a:lnTo>
                    <a:lnTo>
                      <a:pt x="104621" y="20"/>
                    </a:lnTo>
                    <a:lnTo>
                      <a:pt x="1044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987725" y="-3412000"/>
                <a:ext cx="2333275" cy="377950"/>
              </a:xfrm>
              <a:custGeom>
                <a:avLst/>
                <a:gdLst/>
                <a:ahLst/>
                <a:cxnLst/>
                <a:rect l="l" t="t" r="r" b="b"/>
                <a:pathLst>
                  <a:path w="93331" h="15118" extrusionOk="0">
                    <a:moveTo>
                      <a:pt x="90740" y="1"/>
                    </a:moveTo>
                    <a:lnTo>
                      <a:pt x="90431" y="39"/>
                    </a:lnTo>
                    <a:lnTo>
                      <a:pt x="90122" y="97"/>
                    </a:lnTo>
                    <a:lnTo>
                      <a:pt x="89484" y="233"/>
                    </a:lnTo>
                    <a:lnTo>
                      <a:pt x="88865" y="387"/>
                    </a:lnTo>
                    <a:lnTo>
                      <a:pt x="88246" y="581"/>
                    </a:lnTo>
                    <a:lnTo>
                      <a:pt x="87609" y="774"/>
                    </a:lnTo>
                    <a:lnTo>
                      <a:pt x="86990" y="948"/>
                    </a:lnTo>
                    <a:lnTo>
                      <a:pt x="86352" y="1083"/>
                    </a:lnTo>
                    <a:lnTo>
                      <a:pt x="86023" y="1141"/>
                    </a:lnTo>
                    <a:lnTo>
                      <a:pt x="85714" y="1199"/>
                    </a:lnTo>
                    <a:lnTo>
                      <a:pt x="84980" y="1277"/>
                    </a:lnTo>
                    <a:lnTo>
                      <a:pt x="84245" y="1315"/>
                    </a:lnTo>
                    <a:lnTo>
                      <a:pt x="83491" y="1335"/>
                    </a:lnTo>
                    <a:lnTo>
                      <a:pt x="82756" y="1335"/>
                    </a:lnTo>
                    <a:lnTo>
                      <a:pt x="81268" y="1315"/>
                    </a:lnTo>
                    <a:lnTo>
                      <a:pt x="80533" y="1315"/>
                    </a:lnTo>
                    <a:lnTo>
                      <a:pt x="79779" y="1335"/>
                    </a:lnTo>
                    <a:lnTo>
                      <a:pt x="78948" y="1354"/>
                    </a:lnTo>
                    <a:lnTo>
                      <a:pt x="78117" y="1412"/>
                    </a:lnTo>
                    <a:lnTo>
                      <a:pt x="76474" y="1528"/>
                    </a:lnTo>
                    <a:lnTo>
                      <a:pt x="74811" y="1663"/>
                    </a:lnTo>
                    <a:lnTo>
                      <a:pt x="73999" y="1721"/>
                    </a:lnTo>
                    <a:lnTo>
                      <a:pt x="73168" y="1760"/>
                    </a:lnTo>
                    <a:lnTo>
                      <a:pt x="73072" y="1663"/>
                    </a:lnTo>
                    <a:lnTo>
                      <a:pt x="72956" y="1566"/>
                    </a:lnTo>
                    <a:lnTo>
                      <a:pt x="72820" y="1489"/>
                    </a:lnTo>
                    <a:lnTo>
                      <a:pt x="72666" y="1450"/>
                    </a:lnTo>
                    <a:lnTo>
                      <a:pt x="72028" y="1373"/>
                    </a:lnTo>
                    <a:lnTo>
                      <a:pt x="71409" y="1315"/>
                    </a:lnTo>
                    <a:lnTo>
                      <a:pt x="70791" y="1296"/>
                    </a:lnTo>
                    <a:lnTo>
                      <a:pt x="70153" y="1296"/>
                    </a:lnTo>
                    <a:lnTo>
                      <a:pt x="68915" y="1315"/>
                    </a:lnTo>
                    <a:lnTo>
                      <a:pt x="67659" y="1373"/>
                    </a:lnTo>
                    <a:lnTo>
                      <a:pt x="67524" y="1392"/>
                    </a:lnTo>
                    <a:lnTo>
                      <a:pt x="67408" y="1412"/>
                    </a:lnTo>
                    <a:lnTo>
                      <a:pt x="67002" y="1315"/>
                    </a:lnTo>
                    <a:lnTo>
                      <a:pt x="66847" y="1296"/>
                    </a:lnTo>
                    <a:lnTo>
                      <a:pt x="66692" y="1296"/>
                    </a:lnTo>
                    <a:lnTo>
                      <a:pt x="66557" y="1219"/>
                    </a:lnTo>
                    <a:lnTo>
                      <a:pt x="66364" y="1180"/>
                    </a:lnTo>
                    <a:lnTo>
                      <a:pt x="65764" y="1083"/>
                    </a:lnTo>
                    <a:lnTo>
                      <a:pt x="65146" y="1006"/>
                    </a:lnTo>
                    <a:lnTo>
                      <a:pt x="64527" y="929"/>
                    </a:lnTo>
                    <a:lnTo>
                      <a:pt x="63928" y="871"/>
                    </a:lnTo>
                    <a:lnTo>
                      <a:pt x="63309" y="832"/>
                    </a:lnTo>
                    <a:lnTo>
                      <a:pt x="62691" y="813"/>
                    </a:lnTo>
                    <a:lnTo>
                      <a:pt x="62072" y="793"/>
                    </a:lnTo>
                    <a:lnTo>
                      <a:pt x="61473" y="793"/>
                    </a:lnTo>
                    <a:lnTo>
                      <a:pt x="60854" y="813"/>
                    </a:lnTo>
                    <a:lnTo>
                      <a:pt x="60236" y="832"/>
                    </a:lnTo>
                    <a:lnTo>
                      <a:pt x="59636" y="871"/>
                    </a:lnTo>
                    <a:lnTo>
                      <a:pt x="59018" y="909"/>
                    </a:lnTo>
                    <a:lnTo>
                      <a:pt x="57800" y="1045"/>
                    </a:lnTo>
                    <a:lnTo>
                      <a:pt x="56582" y="1219"/>
                    </a:lnTo>
                    <a:lnTo>
                      <a:pt x="54359" y="1180"/>
                    </a:lnTo>
                    <a:lnTo>
                      <a:pt x="54301" y="1103"/>
                    </a:lnTo>
                    <a:lnTo>
                      <a:pt x="54224" y="1025"/>
                    </a:lnTo>
                    <a:lnTo>
                      <a:pt x="54146" y="987"/>
                    </a:lnTo>
                    <a:lnTo>
                      <a:pt x="54050" y="929"/>
                    </a:lnTo>
                    <a:lnTo>
                      <a:pt x="53953" y="890"/>
                    </a:lnTo>
                    <a:lnTo>
                      <a:pt x="53837" y="871"/>
                    </a:lnTo>
                    <a:lnTo>
                      <a:pt x="53605" y="871"/>
                    </a:lnTo>
                    <a:lnTo>
                      <a:pt x="52484" y="948"/>
                    </a:lnTo>
                    <a:lnTo>
                      <a:pt x="51363" y="967"/>
                    </a:lnTo>
                    <a:lnTo>
                      <a:pt x="50242" y="987"/>
                    </a:lnTo>
                    <a:lnTo>
                      <a:pt x="49120" y="987"/>
                    </a:lnTo>
                    <a:lnTo>
                      <a:pt x="46897" y="929"/>
                    </a:lnTo>
                    <a:lnTo>
                      <a:pt x="44133" y="929"/>
                    </a:lnTo>
                    <a:lnTo>
                      <a:pt x="43630" y="967"/>
                    </a:lnTo>
                    <a:lnTo>
                      <a:pt x="42586" y="1045"/>
                    </a:lnTo>
                    <a:lnTo>
                      <a:pt x="40982" y="1025"/>
                    </a:lnTo>
                    <a:lnTo>
                      <a:pt x="39377" y="987"/>
                    </a:lnTo>
                    <a:lnTo>
                      <a:pt x="38566" y="948"/>
                    </a:lnTo>
                    <a:lnTo>
                      <a:pt x="37754" y="890"/>
                    </a:lnTo>
                    <a:lnTo>
                      <a:pt x="36961" y="813"/>
                    </a:lnTo>
                    <a:lnTo>
                      <a:pt x="36169" y="716"/>
                    </a:lnTo>
                    <a:lnTo>
                      <a:pt x="35917" y="716"/>
                    </a:lnTo>
                    <a:lnTo>
                      <a:pt x="35821" y="735"/>
                    </a:lnTo>
                    <a:lnTo>
                      <a:pt x="35724" y="755"/>
                    </a:lnTo>
                    <a:lnTo>
                      <a:pt x="35531" y="832"/>
                    </a:lnTo>
                    <a:lnTo>
                      <a:pt x="35376" y="948"/>
                    </a:lnTo>
                    <a:lnTo>
                      <a:pt x="34912" y="793"/>
                    </a:lnTo>
                    <a:lnTo>
                      <a:pt x="34467" y="619"/>
                    </a:lnTo>
                    <a:lnTo>
                      <a:pt x="34274" y="561"/>
                    </a:lnTo>
                    <a:lnTo>
                      <a:pt x="34100" y="542"/>
                    </a:lnTo>
                    <a:lnTo>
                      <a:pt x="33926" y="542"/>
                    </a:lnTo>
                    <a:lnTo>
                      <a:pt x="33771" y="581"/>
                    </a:lnTo>
                    <a:lnTo>
                      <a:pt x="33617" y="639"/>
                    </a:lnTo>
                    <a:lnTo>
                      <a:pt x="33482" y="716"/>
                    </a:lnTo>
                    <a:lnTo>
                      <a:pt x="33346" y="832"/>
                    </a:lnTo>
                    <a:lnTo>
                      <a:pt x="33250" y="948"/>
                    </a:lnTo>
                    <a:lnTo>
                      <a:pt x="32070" y="871"/>
                    </a:lnTo>
                    <a:lnTo>
                      <a:pt x="30891" y="832"/>
                    </a:lnTo>
                    <a:lnTo>
                      <a:pt x="29093" y="832"/>
                    </a:lnTo>
                    <a:lnTo>
                      <a:pt x="28513" y="851"/>
                    </a:lnTo>
                    <a:lnTo>
                      <a:pt x="28378" y="793"/>
                    </a:lnTo>
                    <a:lnTo>
                      <a:pt x="28243" y="735"/>
                    </a:lnTo>
                    <a:lnTo>
                      <a:pt x="28107" y="697"/>
                    </a:lnTo>
                    <a:lnTo>
                      <a:pt x="27953" y="697"/>
                    </a:lnTo>
                    <a:lnTo>
                      <a:pt x="25730" y="677"/>
                    </a:lnTo>
                    <a:lnTo>
                      <a:pt x="23526" y="658"/>
                    </a:lnTo>
                    <a:lnTo>
                      <a:pt x="19080" y="600"/>
                    </a:lnTo>
                    <a:lnTo>
                      <a:pt x="16857" y="581"/>
                    </a:lnTo>
                    <a:lnTo>
                      <a:pt x="12430" y="581"/>
                    </a:lnTo>
                    <a:lnTo>
                      <a:pt x="10207" y="619"/>
                    </a:lnTo>
                    <a:lnTo>
                      <a:pt x="9646" y="619"/>
                    </a:lnTo>
                    <a:lnTo>
                      <a:pt x="9066" y="581"/>
                    </a:lnTo>
                    <a:lnTo>
                      <a:pt x="8467" y="523"/>
                    </a:lnTo>
                    <a:lnTo>
                      <a:pt x="7829" y="465"/>
                    </a:lnTo>
                    <a:lnTo>
                      <a:pt x="6515" y="329"/>
                    </a:lnTo>
                    <a:lnTo>
                      <a:pt x="5838" y="252"/>
                    </a:lnTo>
                    <a:lnTo>
                      <a:pt x="5181" y="213"/>
                    </a:lnTo>
                    <a:lnTo>
                      <a:pt x="4504" y="175"/>
                    </a:lnTo>
                    <a:lnTo>
                      <a:pt x="3847" y="175"/>
                    </a:lnTo>
                    <a:lnTo>
                      <a:pt x="3209" y="213"/>
                    </a:lnTo>
                    <a:lnTo>
                      <a:pt x="2900" y="233"/>
                    </a:lnTo>
                    <a:lnTo>
                      <a:pt x="2590" y="271"/>
                    </a:lnTo>
                    <a:lnTo>
                      <a:pt x="2281" y="329"/>
                    </a:lnTo>
                    <a:lnTo>
                      <a:pt x="1991" y="407"/>
                    </a:lnTo>
                    <a:lnTo>
                      <a:pt x="1701" y="484"/>
                    </a:lnTo>
                    <a:lnTo>
                      <a:pt x="1431" y="581"/>
                    </a:lnTo>
                    <a:lnTo>
                      <a:pt x="1160" y="677"/>
                    </a:lnTo>
                    <a:lnTo>
                      <a:pt x="889" y="813"/>
                    </a:lnTo>
                    <a:lnTo>
                      <a:pt x="657" y="948"/>
                    </a:lnTo>
                    <a:lnTo>
                      <a:pt x="406" y="1122"/>
                    </a:lnTo>
                    <a:lnTo>
                      <a:pt x="271" y="1238"/>
                    </a:lnTo>
                    <a:lnTo>
                      <a:pt x="155" y="1392"/>
                    </a:lnTo>
                    <a:lnTo>
                      <a:pt x="77" y="1547"/>
                    </a:lnTo>
                    <a:lnTo>
                      <a:pt x="19" y="1702"/>
                    </a:lnTo>
                    <a:lnTo>
                      <a:pt x="0" y="1876"/>
                    </a:lnTo>
                    <a:lnTo>
                      <a:pt x="0" y="2030"/>
                    </a:lnTo>
                    <a:lnTo>
                      <a:pt x="39" y="2204"/>
                    </a:lnTo>
                    <a:lnTo>
                      <a:pt x="77" y="2359"/>
                    </a:lnTo>
                    <a:lnTo>
                      <a:pt x="155" y="2514"/>
                    </a:lnTo>
                    <a:lnTo>
                      <a:pt x="251" y="2630"/>
                    </a:lnTo>
                    <a:lnTo>
                      <a:pt x="367" y="2746"/>
                    </a:lnTo>
                    <a:lnTo>
                      <a:pt x="503" y="2823"/>
                    </a:lnTo>
                    <a:lnTo>
                      <a:pt x="657" y="2881"/>
                    </a:lnTo>
                    <a:lnTo>
                      <a:pt x="831" y="2920"/>
                    </a:lnTo>
                    <a:lnTo>
                      <a:pt x="1005" y="2900"/>
                    </a:lnTo>
                    <a:lnTo>
                      <a:pt x="1199" y="2862"/>
                    </a:lnTo>
                    <a:lnTo>
                      <a:pt x="1566" y="2746"/>
                    </a:lnTo>
                    <a:lnTo>
                      <a:pt x="1933" y="2649"/>
                    </a:lnTo>
                    <a:lnTo>
                      <a:pt x="2339" y="2552"/>
                    </a:lnTo>
                    <a:lnTo>
                      <a:pt x="2764" y="2475"/>
                    </a:lnTo>
                    <a:lnTo>
                      <a:pt x="3209" y="2398"/>
                    </a:lnTo>
                    <a:lnTo>
                      <a:pt x="3673" y="2340"/>
                    </a:lnTo>
                    <a:lnTo>
                      <a:pt x="4137" y="2301"/>
                    </a:lnTo>
                    <a:lnTo>
                      <a:pt x="4601" y="2282"/>
                    </a:lnTo>
                    <a:lnTo>
                      <a:pt x="5529" y="2436"/>
                    </a:lnTo>
                    <a:lnTo>
                      <a:pt x="5993" y="2494"/>
                    </a:lnTo>
                    <a:lnTo>
                      <a:pt x="6457" y="2552"/>
                    </a:lnTo>
                    <a:lnTo>
                      <a:pt x="6070" y="3094"/>
                    </a:lnTo>
                    <a:lnTo>
                      <a:pt x="5683" y="3616"/>
                    </a:lnTo>
                    <a:lnTo>
                      <a:pt x="5316" y="4138"/>
                    </a:lnTo>
                    <a:lnTo>
                      <a:pt x="4929" y="4659"/>
                    </a:lnTo>
                    <a:lnTo>
                      <a:pt x="4582" y="5201"/>
                    </a:lnTo>
                    <a:lnTo>
                      <a:pt x="4234" y="5761"/>
                    </a:lnTo>
                    <a:lnTo>
                      <a:pt x="4079" y="6032"/>
                    </a:lnTo>
                    <a:lnTo>
                      <a:pt x="3944" y="6341"/>
                    </a:lnTo>
                    <a:lnTo>
                      <a:pt x="3808" y="6631"/>
                    </a:lnTo>
                    <a:lnTo>
                      <a:pt x="3692" y="6960"/>
                    </a:lnTo>
                    <a:lnTo>
                      <a:pt x="3634" y="7095"/>
                    </a:lnTo>
                    <a:lnTo>
                      <a:pt x="3615" y="7231"/>
                    </a:lnTo>
                    <a:lnTo>
                      <a:pt x="3596" y="7366"/>
                    </a:lnTo>
                    <a:lnTo>
                      <a:pt x="3596" y="7482"/>
                    </a:lnTo>
                    <a:lnTo>
                      <a:pt x="3596" y="7598"/>
                    </a:lnTo>
                    <a:lnTo>
                      <a:pt x="3634" y="7714"/>
                    </a:lnTo>
                    <a:lnTo>
                      <a:pt x="3654" y="7810"/>
                    </a:lnTo>
                    <a:lnTo>
                      <a:pt x="3712" y="7926"/>
                    </a:lnTo>
                    <a:lnTo>
                      <a:pt x="3828" y="8100"/>
                    </a:lnTo>
                    <a:lnTo>
                      <a:pt x="3963" y="8255"/>
                    </a:lnTo>
                    <a:lnTo>
                      <a:pt x="4156" y="8390"/>
                    </a:lnTo>
                    <a:lnTo>
                      <a:pt x="4350" y="8487"/>
                    </a:lnTo>
                    <a:lnTo>
                      <a:pt x="4582" y="8564"/>
                    </a:lnTo>
                    <a:lnTo>
                      <a:pt x="4814" y="8622"/>
                    </a:lnTo>
                    <a:lnTo>
                      <a:pt x="5045" y="8642"/>
                    </a:lnTo>
                    <a:lnTo>
                      <a:pt x="5277" y="8622"/>
                    </a:lnTo>
                    <a:lnTo>
                      <a:pt x="5529" y="8584"/>
                    </a:lnTo>
                    <a:lnTo>
                      <a:pt x="5741" y="8526"/>
                    </a:lnTo>
                    <a:lnTo>
                      <a:pt x="5954" y="8410"/>
                    </a:lnTo>
                    <a:lnTo>
                      <a:pt x="6147" y="8274"/>
                    </a:lnTo>
                    <a:lnTo>
                      <a:pt x="6495" y="7965"/>
                    </a:lnTo>
                    <a:lnTo>
                      <a:pt x="6824" y="7636"/>
                    </a:lnTo>
                    <a:lnTo>
                      <a:pt x="7114" y="7289"/>
                    </a:lnTo>
                    <a:lnTo>
                      <a:pt x="7423" y="6921"/>
                    </a:lnTo>
                    <a:lnTo>
                      <a:pt x="7984" y="6187"/>
                    </a:lnTo>
                    <a:lnTo>
                      <a:pt x="8274" y="5819"/>
                    </a:lnTo>
                    <a:lnTo>
                      <a:pt x="8564" y="5471"/>
                    </a:lnTo>
                    <a:lnTo>
                      <a:pt x="8873" y="5123"/>
                    </a:lnTo>
                    <a:lnTo>
                      <a:pt x="9144" y="4853"/>
                    </a:lnTo>
                    <a:lnTo>
                      <a:pt x="9279" y="4756"/>
                    </a:lnTo>
                    <a:lnTo>
                      <a:pt x="9414" y="4659"/>
                    </a:lnTo>
                    <a:lnTo>
                      <a:pt x="9550" y="4601"/>
                    </a:lnTo>
                    <a:lnTo>
                      <a:pt x="9685" y="4563"/>
                    </a:lnTo>
                    <a:lnTo>
                      <a:pt x="9956" y="4563"/>
                    </a:lnTo>
                    <a:lnTo>
                      <a:pt x="10110" y="4601"/>
                    </a:lnTo>
                    <a:lnTo>
                      <a:pt x="10246" y="4659"/>
                    </a:lnTo>
                    <a:lnTo>
                      <a:pt x="10420" y="4737"/>
                    </a:lnTo>
                    <a:lnTo>
                      <a:pt x="10574" y="4853"/>
                    </a:lnTo>
                    <a:lnTo>
                      <a:pt x="10748" y="5007"/>
                    </a:lnTo>
                    <a:lnTo>
                      <a:pt x="10941" y="5162"/>
                    </a:lnTo>
                    <a:lnTo>
                      <a:pt x="10980" y="5201"/>
                    </a:lnTo>
                    <a:lnTo>
                      <a:pt x="10806" y="5723"/>
                    </a:lnTo>
                    <a:lnTo>
                      <a:pt x="10651" y="6264"/>
                    </a:lnTo>
                    <a:lnTo>
                      <a:pt x="10536" y="6825"/>
                    </a:lnTo>
                    <a:lnTo>
                      <a:pt x="10458" y="7366"/>
                    </a:lnTo>
                    <a:lnTo>
                      <a:pt x="10400" y="7926"/>
                    </a:lnTo>
                    <a:lnTo>
                      <a:pt x="10400" y="8197"/>
                    </a:lnTo>
                    <a:lnTo>
                      <a:pt x="10400" y="8487"/>
                    </a:lnTo>
                    <a:lnTo>
                      <a:pt x="10420" y="8758"/>
                    </a:lnTo>
                    <a:lnTo>
                      <a:pt x="10458" y="9028"/>
                    </a:lnTo>
                    <a:lnTo>
                      <a:pt x="10497" y="9299"/>
                    </a:lnTo>
                    <a:lnTo>
                      <a:pt x="10555" y="9589"/>
                    </a:lnTo>
                    <a:lnTo>
                      <a:pt x="10632" y="9782"/>
                    </a:lnTo>
                    <a:lnTo>
                      <a:pt x="10709" y="9956"/>
                    </a:lnTo>
                    <a:lnTo>
                      <a:pt x="10825" y="10111"/>
                    </a:lnTo>
                    <a:lnTo>
                      <a:pt x="10961" y="10246"/>
                    </a:lnTo>
                    <a:lnTo>
                      <a:pt x="11096" y="10343"/>
                    </a:lnTo>
                    <a:lnTo>
                      <a:pt x="11251" y="10439"/>
                    </a:lnTo>
                    <a:lnTo>
                      <a:pt x="11425" y="10497"/>
                    </a:lnTo>
                    <a:lnTo>
                      <a:pt x="11599" y="10555"/>
                    </a:lnTo>
                    <a:lnTo>
                      <a:pt x="11792" y="10575"/>
                    </a:lnTo>
                    <a:lnTo>
                      <a:pt x="11966" y="10575"/>
                    </a:lnTo>
                    <a:lnTo>
                      <a:pt x="12159" y="10555"/>
                    </a:lnTo>
                    <a:lnTo>
                      <a:pt x="12333" y="10517"/>
                    </a:lnTo>
                    <a:lnTo>
                      <a:pt x="12507" y="10459"/>
                    </a:lnTo>
                    <a:lnTo>
                      <a:pt x="12681" y="10362"/>
                    </a:lnTo>
                    <a:lnTo>
                      <a:pt x="12855" y="10266"/>
                    </a:lnTo>
                    <a:lnTo>
                      <a:pt x="12991" y="10150"/>
                    </a:lnTo>
                    <a:lnTo>
                      <a:pt x="13203" y="9956"/>
                    </a:lnTo>
                    <a:lnTo>
                      <a:pt x="13377" y="9744"/>
                    </a:lnTo>
                    <a:lnTo>
                      <a:pt x="13551" y="9512"/>
                    </a:lnTo>
                    <a:lnTo>
                      <a:pt x="13686" y="9299"/>
                    </a:lnTo>
                    <a:lnTo>
                      <a:pt x="13822" y="9067"/>
                    </a:lnTo>
                    <a:lnTo>
                      <a:pt x="13938" y="8816"/>
                    </a:lnTo>
                    <a:lnTo>
                      <a:pt x="14034" y="8584"/>
                    </a:lnTo>
                    <a:lnTo>
                      <a:pt x="14131" y="8332"/>
                    </a:lnTo>
                    <a:lnTo>
                      <a:pt x="14286" y="7810"/>
                    </a:lnTo>
                    <a:lnTo>
                      <a:pt x="14421" y="7289"/>
                    </a:lnTo>
                    <a:lnTo>
                      <a:pt x="14653" y="6206"/>
                    </a:lnTo>
                    <a:lnTo>
                      <a:pt x="14672" y="6013"/>
                    </a:lnTo>
                    <a:lnTo>
                      <a:pt x="14692" y="5819"/>
                    </a:lnTo>
                    <a:lnTo>
                      <a:pt x="14672" y="5645"/>
                    </a:lnTo>
                    <a:lnTo>
                      <a:pt x="14634" y="5471"/>
                    </a:lnTo>
                    <a:lnTo>
                      <a:pt x="14827" y="5471"/>
                    </a:lnTo>
                    <a:lnTo>
                      <a:pt x="15040" y="5433"/>
                    </a:lnTo>
                    <a:lnTo>
                      <a:pt x="15446" y="5336"/>
                    </a:lnTo>
                    <a:lnTo>
                      <a:pt x="15813" y="5259"/>
                    </a:lnTo>
                    <a:lnTo>
                      <a:pt x="16142" y="5220"/>
                    </a:lnTo>
                    <a:lnTo>
                      <a:pt x="16451" y="5201"/>
                    </a:lnTo>
                    <a:lnTo>
                      <a:pt x="16741" y="5201"/>
                    </a:lnTo>
                    <a:lnTo>
                      <a:pt x="16992" y="5239"/>
                    </a:lnTo>
                    <a:lnTo>
                      <a:pt x="17205" y="5278"/>
                    </a:lnTo>
                    <a:lnTo>
                      <a:pt x="17417" y="5355"/>
                    </a:lnTo>
                    <a:lnTo>
                      <a:pt x="17591" y="5452"/>
                    </a:lnTo>
                    <a:lnTo>
                      <a:pt x="17746" y="5568"/>
                    </a:lnTo>
                    <a:lnTo>
                      <a:pt x="17881" y="5703"/>
                    </a:lnTo>
                    <a:lnTo>
                      <a:pt x="18017" y="5839"/>
                    </a:lnTo>
                    <a:lnTo>
                      <a:pt x="18113" y="6013"/>
                    </a:lnTo>
                    <a:lnTo>
                      <a:pt x="18191" y="6187"/>
                    </a:lnTo>
                    <a:lnTo>
                      <a:pt x="18268" y="6380"/>
                    </a:lnTo>
                    <a:lnTo>
                      <a:pt x="18326" y="6573"/>
                    </a:lnTo>
                    <a:lnTo>
                      <a:pt x="18384" y="6786"/>
                    </a:lnTo>
                    <a:lnTo>
                      <a:pt x="18423" y="6999"/>
                    </a:lnTo>
                    <a:lnTo>
                      <a:pt x="18461" y="7462"/>
                    </a:lnTo>
                    <a:lnTo>
                      <a:pt x="18481" y="7946"/>
                    </a:lnTo>
                    <a:lnTo>
                      <a:pt x="18500" y="8429"/>
                    </a:lnTo>
                    <a:lnTo>
                      <a:pt x="18519" y="8912"/>
                    </a:lnTo>
                    <a:lnTo>
                      <a:pt x="18539" y="9396"/>
                    </a:lnTo>
                    <a:lnTo>
                      <a:pt x="18577" y="9840"/>
                    </a:lnTo>
                    <a:lnTo>
                      <a:pt x="18635" y="10266"/>
                    </a:lnTo>
                    <a:lnTo>
                      <a:pt x="18713" y="10555"/>
                    </a:lnTo>
                    <a:lnTo>
                      <a:pt x="18790" y="10826"/>
                    </a:lnTo>
                    <a:lnTo>
                      <a:pt x="18887" y="11097"/>
                    </a:lnTo>
                    <a:lnTo>
                      <a:pt x="19003" y="11329"/>
                    </a:lnTo>
                    <a:lnTo>
                      <a:pt x="19119" y="11541"/>
                    </a:lnTo>
                    <a:lnTo>
                      <a:pt x="19254" y="11754"/>
                    </a:lnTo>
                    <a:lnTo>
                      <a:pt x="19408" y="11928"/>
                    </a:lnTo>
                    <a:lnTo>
                      <a:pt x="19563" y="12102"/>
                    </a:lnTo>
                    <a:lnTo>
                      <a:pt x="19737" y="12276"/>
                    </a:lnTo>
                    <a:lnTo>
                      <a:pt x="19930" y="12411"/>
                    </a:lnTo>
                    <a:lnTo>
                      <a:pt x="20124" y="12547"/>
                    </a:lnTo>
                    <a:lnTo>
                      <a:pt x="20336" y="12682"/>
                    </a:lnTo>
                    <a:lnTo>
                      <a:pt x="20568" y="12798"/>
                    </a:lnTo>
                    <a:lnTo>
                      <a:pt x="20820" y="12895"/>
                    </a:lnTo>
                    <a:lnTo>
                      <a:pt x="21090" y="12991"/>
                    </a:lnTo>
                    <a:lnTo>
                      <a:pt x="21361" y="13088"/>
                    </a:lnTo>
                    <a:lnTo>
                      <a:pt x="21554" y="13127"/>
                    </a:lnTo>
                    <a:lnTo>
                      <a:pt x="21960" y="13127"/>
                    </a:lnTo>
                    <a:lnTo>
                      <a:pt x="22153" y="13088"/>
                    </a:lnTo>
                    <a:lnTo>
                      <a:pt x="22366" y="13049"/>
                    </a:lnTo>
                    <a:lnTo>
                      <a:pt x="22579" y="12991"/>
                    </a:lnTo>
                    <a:lnTo>
                      <a:pt x="22791" y="12895"/>
                    </a:lnTo>
                    <a:lnTo>
                      <a:pt x="23004" y="12798"/>
                    </a:lnTo>
                    <a:lnTo>
                      <a:pt x="23197" y="12682"/>
                    </a:lnTo>
                    <a:lnTo>
                      <a:pt x="23391" y="12566"/>
                    </a:lnTo>
                    <a:lnTo>
                      <a:pt x="23565" y="12431"/>
                    </a:lnTo>
                    <a:lnTo>
                      <a:pt x="23719" y="12276"/>
                    </a:lnTo>
                    <a:lnTo>
                      <a:pt x="23855" y="12121"/>
                    </a:lnTo>
                    <a:lnTo>
                      <a:pt x="23990" y="11947"/>
                    </a:lnTo>
                    <a:lnTo>
                      <a:pt x="24067" y="11793"/>
                    </a:lnTo>
                    <a:lnTo>
                      <a:pt x="24145" y="11619"/>
                    </a:lnTo>
                    <a:lnTo>
                      <a:pt x="24299" y="11039"/>
                    </a:lnTo>
                    <a:lnTo>
                      <a:pt x="24357" y="10787"/>
                    </a:lnTo>
                    <a:lnTo>
                      <a:pt x="24396" y="10536"/>
                    </a:lnTo>
                    <a:lnTo>
                      <a:pt x="24415" y="10285"/>
                    </a:lnTo>
                    <a:lnTo>
                      <a:pt x="24396" y="10034"/>
                    </a:lnTo>
                    <a:lnTo>
                      <a:pt x="24357" y="9744"/>
                    </a:lnTo>
                    <a:lnTo>
                      <a:pt x="24299" y="9434"/>
                    </a:lnTo>
                    <a:lnTo>
                      <a:pt x="24203" y="8932"/>
                    </a:lnTo>
                    <a:lnTo>
                      <a:pt x="24164" y="8468"/>
                    </a:lnTo>
                    <a:lnTo>
                      <a:pt x="24145" y="8023"/>
                    </a:lnTo>
                    <a:lnTo>
                      <a:pt x="24183" y="7598"/>
                    </a:lnTo>
                    <a:lnTo>
                      <a:pt x="24261" y="7211"/>
                    </a:lnTo>
                    <a:lnTo>
                      <a:pt x="24377" y="6844"/>
                    </a:lnTo>
                    <a:lnTo>
                      <a:pt x="24531" y="6515"/>
                    </a:lnTo>
                    <a:lnTo>
                      <a:pt x="24744" y="6187"/>
                    </a:lnTo>
                    <a:lnTo>
                      <a:pt x="24957" y="5897"/>
                    </a:lnTo>
                    <a:lnTo>
                      <a:pt x="25227" y="5645"/>
                    </a:lnTo>
                    <a:lnTo>
                      <a:pt x="25517" y="5394"/>
                    </a:lnTo>
                    <a:lnTo>
                      <a:pt x="25846" y="5181"/>
                    </a:lnTo>
                    <a:lnTo>
                      <a:pt x="26194" y="4988"/>
                    </a:lnTo>
                    <a:lnTo>
                      <a:pt x="26580" y="4833"/>
                    </a:lnTo>
                    <a:lnTo>
                      <a:pt x="26986" y="4679"/>
                    </a:lnTo>
                    <a:lnTo>
                      <a:pt x="27431" y="4563"/>
                    </a:lnTo>
                    <a:lnTo>
                      <a:pt x="27489" y="4640"/>
                    </a:lnTo>
                    <a:lnTo>
                      <a:pt x="27586" y="4698"/>
                    </a:lnTo>
                    <a:lnTo>
                      <a:pt x="27682" y="4756"/>
                    </a:lnTo>
                    <a:lnTo>
                      <a:pt x="27779" y="4814"/>
                    </a:lnTo>
                    <a:lnTo>
                      <a:pt x="28165" y="4988"/>
                    </a:lnTo>
                    <a:lnTo>
                      <a:pt x="28513" y="5201"/>
                    </a:lnTo>
                    <a:lnTo>
                      <a:pt x="28823" y="5433"/>
                    </a:lnTo>
                    <a:lnTo>
                      <a:pt x="29113" y="5703"/>
                    </a:lnTo>
                    <a:lnTo>
                      <a:pt x="29364" y="5993"/>
                    </a:lnTo>
                    <a:lnTo>
                      <a:pt x="29596" y="6303"/>
                    </a:lnTo>
                    <a:lnTo>
                      <a:pt x="29789" y="6631"/>
                    </a:lnTo>
                    <a:lnTo>
                      <a:pt x="29963" y="6979"/>
                    </a:lnTo>
                    <a:lnTo>
                      <a:pt x="30137" y="7327"/>
                    </a:lnTo>
                    <a:lnTo>
                      <a:pt x="30273" y="7714"/>
                    </a:lnTo>
                    <a:lnTo>
                      <a:pt x="30408" y="8100"/>
                    </a:lnTo>
                    <a:lnTo>
                      <a:pt x="30524" y="8487"/>
                    </a:lnTo>
                    <a:lnTo>
                      <a:pt x="30736" y="9299"/>
                    </a:lnTo>
                    <a:lnTo>
                      <a:pt x="30930" y="10111"/>
                    </a:lnTo>
                    <a:lnTo>
                      <a:pt x="31104" y="10923"/>
                    </a:lnTo>
                    <a:lnTo>
                      <a:pt x="31316" y="11715"/>
                    </a:lnTo>
                    <a:lnTo>
                      <a:pt x="31432" y="12083"/>
                    </a:lnTo>
                    <a:lnTo>
                      <a:pt x="31548" y="12450"/>
                    </a:lnTo>
                    <a:lnTo>
                      <a:pt x="31684" y="12798"/>
                    </a:lnTo>
                    <a:lnTo>
                      <a:pt x="31838" y="13146"/>
                    </a:lnTo>
                    <a:lnTo>
                      <a:pt x="32012" y="13455"/>
                    </a:lnTo>
                    <a:lnTo>
                      <a:pt x="32206" y="13745"/>
                    </a:lnTo>
                    <a:lnTo>
                      <a:pt x="32418" y="14016"/>
                    </a:lnTo>
                    <a:lnTo>
                      <a:pt x="32670" y="14267"/>
                    </a:lnTo>
                    <a:lnTo>
                      <a:pt x="32940" y="14480"/>
                    </a:lnTo>
                    <a:lnTo>
                      <a:pt x="33230" y="14673"/>
                    </a:lnTo>
                    <a:lnTo>
                      <a:pt x="33559" y="14828"/>
                    </a:lnTo>
                    <a:lnTo>
                      <a:pt x="33926" y="14944"/>
                    </a:lnTo>
                    <a:lnTo>
                      <a:pt x="34158" y="15002"/>
                    </a:lnTo>
                    <a:lnTo>
                      <a:pt x="34390" y="15060"/>
                    </a:lnTo>
                    <a:lnTo>
                      <a:pt x="34603" y="15079"/>
                    </a:lnTo>
                    <a:lnTo>
                      <a:pt x="34815" y="15098"/>
                    </a:lnTo>
                    <a:lnTo>
                      <a:pt x="35009" y="15118"/>
                    </a:lnTo>
                    <a:lnTo>
                      <a:pt x="35202" y="15098"/>
                    </a:lnTo>
                    <a:lnTo>
                      <a:pt x="35395" y="15079"/>
                    </a:lnTo>
                    <a:lnTo>
                      <a:pt x="35569" y="15060"/>
                    </a:lnTo>
                    <a:lnTo>
                      <a:pt x="35724" y="15021"/>
                    </a:lnTo>
                    <a:lnTo>
                      <a:pt x="35898" y="14963"/>
                    </a:lnTo>
                    <a:lnTo>
                      <a:pt x="36053" y="14905"/>
                    </a:lnTo>
                    <a:lnTo>
                      <a:pt x="36188" y="14828"/>
                    </a:lnTo>
                    <a:lnTo>
                      <a:pt x="36459" y="14654"/>
                    </a:lnTo>
                    <a:lnTo>
                      <a:pt x="36690" y="14441"/>
                    </a:lnTo>
                    <a:lnTo>
                      <a:pt x="36845" y="14480"/>
                    </a:lnTo>
                    <a:lnTo>
                      <a:pt x="37000" y="14499"/>
                    </a:lnTo>
                    <a:lnTo>
                      <a:pt x="37154" y="14499"/>
                    </a:lnTo>
                    <a:lnTo>
                      <a:pt x="37309" y="14460"/>
                    </a:lnTo>
                    <a:lnTo>
                      <a:pt x="37464" y="14402"/>
                    </a:lnTo>
                    <a:lnTo>
                      <a:pt x="37599" y="14306"/>
                    </a:lnTo>
                    <a:lnTo>
                      <a:pt x="37734" y="14170"/>
                    </a:lnTo>
                    <a:lnTo>
                      <a:pt x="37850" y="14016"/>
                    </a:lnTo>
                    <a:lnTo>
                      <a:pt x="37986" y="13764"/>
                    </a:lnTo>
                    <a:lnTo>
                      <a:pt x="38102" y="13513"/>
                    </a:lnTo>
                    <a:lnTo>
                      <a:pt x="38198" y="13262"/>
                    </a:lnTo>
                    <a:lnTo>
                      <a:pt x="38276" y="13011"/>
                    </a:lnTo>
                    <a:lnTo>
                      <a:pt x="38353" y="12759"/>
                    </a:lnTo>
                    <a:lnTo>
                      <a:pt x="38392" y="12489"/>
                    </a:lnTo>
                    <a:lnTo>
                      <a:pt x="38469" y="11909"/>
                    </a:lnTo>
                    <a:lnTo>
                      <a:pt x="38469" y="11793"/>
                    </a:lnTo>
                    <a:lnTo>
                      <a:pt x="38469" y="11677"/>
                    </a:lnTo>
                    <a:lnTo>
                      <a:pt x="38430" y="11561"/>
                    </a:lnTo>
                    <a:lnTo>
                      <a:pt x="38392" y="11464"/>
                    </a:lnTo>
                    <a:lnTo>
                      <a:pt x="38353" y="11367"/>
                    </a:lnTo>
                    <a:lnTo>
                      <a:pt x="38295" y="11290"/>
                    </a:lnTo>
                    <a:lnTo>
                      <a:pt x="38218" y="11232"/>
                    </a:lnTo>
                    <a:lnTo>
                      <a:pt x="38140" y="11174"/>
                    </a:lnTo>
                    <a:lnTo>
                      <a:pt x="38237" y="10613"/>
                    </a:lnTo>
                    <a:lnTo>
                      <a:pt x="38372" y="10092"/>
                    </a:lnTo>
                    <a:lnTo>
                      <a:pt x="38527" y="9589"/>
                    </a:lnTo>
                    <a:lnTo>
                      <a:pt x="38701" y="9144"/>
                    </a:lnTo>
                    <a:lnTo>
                      <a:pt x="38914" y="8719"/>
                    </a:lnTo>
                    <a:lnTo>
                      <a:pt x="39165" y="8332"/>
                    </a:lnTo>
                    <a:lnTo>
                      <a:pt x="39435" y="7984"/>
                    </a:lnTo>
                    <a:lnTo>
                      <a:pt x="39590" y="7830"/>
                    </a:lnTo>
                    <a:lnTo>
                      <a:pt x="39745" y="7675"/>
                    </a:lnTo>
                    <a:lnTo>
                      <a:pt x="39899" y="7540"/>
                    </a:lnTo>
                    <a:lnTo>
                      <a:pt x="40073" y="7404"/>
                    </a:lnTo>
                    <a:lnTo>
                      <a:pt x="40247" y="7269"/>
                    </a:lnTo>
                    <a:lnTo>
                      <a:pt x="40441" y="7153"/>
                    </a:lnTo>
                    <a:lnTo>
                      <a:pt x="40634" y="7057"/>
                    </a:lnTo>
                    <a:lnTo>
                      <a:pt x="40827" y="6960"/>
                    </a:lnTo>
                    <a:lnTo>
                      <a:pt x="41253" y="6786"/>
                    </a:lnTo>
                    <a:lnTo>
                      <a:pt x="41717" y="6651"/>
                    </a:lnTo>
                    <a:lnTo>
                      <a:pt x="42200" y="6554"/>
                    </a:lnTo>
                    <a:lnTo>
                      <a:pt x="42741" y="6496"/>
                    </a:lnTo>
                    <a:lnTo>
                      <a:pt x="43302" y="6477"/>
                    </a:lnTo>
                    <a:lnTo>
                      <a:pt x="43302" y="6496"/>
                    </a:lnTo>
                    <a:lnTo>
                      <a:pt x="43650" y="6805"/>
                    </a:lnTo>
                    <a:lnTo>
                      <a:pt x="43978" y="7115"/>
                    </a:lnTo>
                    <a:lnTo>
                      <a:pt x="44288" y="7424"/>
                    </a:lnTo>
                    <a:lnTo>
                      <a:pt x="44597" y="7752"/>
                    </a:lnTo>
                    <a:lnTo>
                      <a:pt x="45177" y="8390"/>
                    </a:lnTo>
                    <a:lnTo>
                      <a:pt x="45718" y="9067"/>
                    </a:lnTo>
                    <a:lnTo>
                      <a:pt x="46781" y="10439"/>
                    </a:lnTo>
                    <a:lnTo>
                      <a:pt x="47323" y="11135"/>
                    </a:lnTo>
                    <a:lnTo>
                      <a:pt x="47883" y="11831"/>
                    </a:lnTo>
                    <a:lnTo>
                      <a:pt x="48096" y="12063"/>
                    </a:lnTo>
                    <a:lnTo>
                      <a:pt x="48308" y="12295"/>
                    </a:lnTo>
                    <a:lnTo>
                      <a:pt x="48521" y="12489"/>
                    </a:lnTo>
                    <a:lnTo>
                      <a:pt x="48734" y="12682"/>
                    </a:lnTo>
                    <a:lnTo>
                      <a:pt x="48946" y="12856"/>
                    </a:lnTo>
                    <a:lnTo>
                      <a:pt x="49159" y="13011"/>
                    </a:lnTo>
                    <a:lnTo>
                      <a:pt x="49391" y="13146"/>
                    </a:lnTo>
                    <a:lnTo>
                      <a:pt x="49623" y="13262"/>
                    </a:lnTo>
                    <a:lnTo>
                      <a:pt x="49855" y="13378"/>
                    </a:lnTo>
                    <a:lnTo>
                      <a:pt x="50106" y="13455"/>
                    </a:lnTo>
                    <a:lnTo>
                      <a:pt x="50358" y="13532"/>
                    </a:lnTo>
                    <a:lnTo>
                      <a:pt x="50628" y="13571"/>
                    </a:lnTo>
                    <a:lnTo>
                      <a:pt x="50899" y="13610"/>
                    </a:lnTo>
                    <a:lnTo>
                      <a:pt x="51189" y="13629"/>
                    </a:lnTo>
                    <a:lnTo>
                      <a:pt x="51498" y="13629"/>
                    </a:lnTo>
                    <a:lnTo>
                      <a:pt x="51807" y="13610"/>
                    </a:lnTo>
                    <a:lnTo>
                      <a:pt x="52059" y="13590"/>
                    </a:lnTo>
                    <a:lnTo>
                      <a:pt x="52310" y="13532"/>
                    </a:lnTo>
                    <a:lnTo>
                      <a:pt x="52542" y="13455"/>
                    </a:lnTo>
                    <a:lnTo>
                      <a:pt x="52774" y="13358"/>
                    </a:lnTo>
                    <a:lnTo>
                      <a:pt x="52987" y="13243"/>
                    </a:lnTo>
                    <a:lnTo>
                      <a:pt x="53180" y="13107"/>
                    </a:lnTo>
                    <a:lnTo>
                      <a:pt x="53373" y="12953"/>
                    </a:lnTo>
                    <a:lnTo>
                      <a:pt x="53547" y="12798"/>
                    </a:lnTo>
                    <a:lnTo>
                      <a:pt x="53721" y="12605"/>
                    </a:lnTo>
                    <a:lnTo>
                      <a:pt x="53895" y="12431"/>
                    </a:lnTo>
                    <a:lnTo>
                      <a:pt x="54030" y="12237"/>
                    </a:lnTo>
                    <a:lnTo>
                      <a:pt x="54185" y="12025"/>
                    </a:lnTo>
                    <a:lnTo>
                      <a:pt x="54436" y="11599"/>
                    </a:lnTo>
                    <a:lnTo>
                      <a:pt x="54668" y="11174"/>
                    </a:lnTo>
                    <a:lnTo>
                      <a:pt x="54823" y="10826"/>
                    </a:lnTo>
                    <a:lnTo>
                      <a:pt x="54939" y="10497"/>
                    </a:lnTo>
                    <a:lnTo>
                      <a:pt x="55190" y="9782"/>
                    </a:lnTo>
                    <a:lnTo>
                      <a:pt x="55422" y="9086"/>
                    </a:lnTo>
                    <a:lnTo>
                      <a:pt x="55558" y="8738"/>
                    </a:lnTo>
                    <a:lnTo>
                      <a:pt x="55712" y="8410"/>
                    </a:lnTo>
                    <a:lnTo>
                      <a:pt x="55867" y="8120"/>
                    </a:lnTo>
                    <a:lnTo>
                      <a:pt x="56041" y="7849"/>
                    </a:lnTo>
                    <a:lnTo>
                      <a:pt x="56234" y="7636"/>
                    </a:lnTo>
                    <a:lnTo>
                      <a:pt x="56447" y="7462"/>
                    </a:lnTo>
                    <a:lnTo>
                      <a:pt x="56679" y="7308"/>
                    </a:lnTo>
                    <a:lnTo>
                      <a:pt x="56911" y="7173"/>
                    </a:lnTo>
                    <a:lnTo>
                      <a:pt x="57162" y="7057"/>
                    </a:lnTo>
                    <a:lnTo>
                      <a:pt x="57413" y="6979"/>
                    </a:lnTo>
                    <a:lnTo>
                      <a:pt x="57684" y="6921"/>
                    </a:lnTo>
                    <a:lnTo>
                      <a:pt x="57955" y="6863"/>
                    </a:lnTo>
                    <a:lnTo>
                      <a:pt x="58515" y="6805"/>
                    </a:lnTo>
                    <a:lnTo>
                      <a:pt x="59656" y="6709"/>
                    </a:lnTo>
                    <a:lnTo>
                      <a:pt x="60081" y="7115"/>
                    </a:lnTo>
                    <a:lnTo>
                      <a:pt x="60526" y="7501"/>
                    </a:lnTo>
                    <a:lnTo>
                      <a:pt x="60970" y="7868"/>
                    </a:lnTo>
                    <a:lnTo>
                      <a:pt x="61434" y="8216"/>
                    </a:lnTo>
                    <a:lnTo>
                      <a:pt x="61512" y="8274"/>
                    </a:lnTo>
                    <a:lnTo>
                      <a:pt x="61821" y="8796"/>
                    </a:lnTo>
                    <a:lnTo>
                      <a:pt x="61976" y="9048"/>
                    </a:lnTo>
                    <a:lnTo>
                      <a:pt x="62150" y="9299"/>
                    </a:lnTo>
                    <a:lnTo>
                      <a:pt x="62343" y="9531"/>
                    </a:lnTo>
                    <a:lnTo>
                      <a:pt x="62536" y="9763"/>
                    </a:lnTo>
                    <a:lnTo>
                      <a:pt x="62749" y="9976"/>
                    </a:lnTo>
                    <a:lnTo>
                      <a:pt x="62961" y="10169"/>
                    </a:lnTo>
                    <a:lnTo>
                      <a:pt x="63174" y="10304"/>
                    </a:lnTo>
                    <a:lnTo>
                      <a:pt x="63387" y="10381"/>
                    </a:lnTo>
                    <a:lnTo>
                      <a:pt x="63580" y="10420"/>
                    </a:lnTo>
                    <a:lnTo>
                      <a:pt x="63793" y="10401"/>
                    </a:lnTo>
                    <a:lnTo>
                      <a:pt x="63986" y="10362"/>
                    </a:lnTo>
                    <a:lnTo>
                      <a:pt x="64160" y="10246"/>
                    </a:lnTo>
                    <a:lnTo>
                      <a:pt x="64334" y="10111"/>
                    </a:lnTo>
                    <a:lnTo>
                      <a:pt x="64489" y="9937"/>
                    </a:lnTo>
                    <a:lnTo>
                      <a:pt x="64759" y="9492"/>
                    </a:lnTo>
                    <a:lnTo>
                      <a:pt x="65030" y="9048"/>
                    </a:lnTo>
                    <a:lnTo>
                      <a:pt x="65262" y="8584"/>
                    </a:lnTo>
                    <a:lnTo>
                      <a:pt x="65474" y="8100"/>
                    </a:lnTo>
                    <a:lnTo>
                      <a:pt x="65668" y="7598"/>
                    </a:lnTo>
                    <a:lnTo>
                      <a:pt x="65842" y="7115"/>
                    </a:lnTo>
                    <a:lnTo>
                      <a:pt x="66190" y="6129"/>
                    </a:lnTo>
                    <a:lnTo>
                      <a:pt x="66422" y="5471"/>
                    </a:lnTo>
                    <a:lnTo>
                      <a:pt x="66905" y="5433"/>
                    </a:lnTo>
                    <a:lnTo>
                      <a:pt x="67388" y="5394"/>
                    </a:lnTo>
                    <a:lnTo>
                      <a:pt x="67891" y="5394"/>
                    </a:lnTo>
                    <a:lnTo>
                      <a:pt x="68374" y="5413"/>
                    </a:lnTo>
                    <a:lnTo>
                      <a:pt x="68625" y="6071"/>
                    </a:lnTo>
                    <a:lnTo>
                      <a:pt x="68896" y="6728"/>
                    </a:lnTo>
                    <a:lnTo>
                      <a:pt x="69167" y="7366"/>
                    </a:lnTo>
                    <a:lnTo>
                      <a:pt x="69457" y="8004"/>
                    </a:lnTo>
                    <a:lnTo>
                      <a:pt x="70056" y="9280"/>
                    </a:lnTo>
                    <a:lnTo>
                      <a:pt x="70636" y="10555"/>
                    </a:lnTo>
                    <a:lnTo>
                      <a:pt x="70829" y="10961"/>
                    </a:lnTo>
                    <a:lnTo>
                      <a:pt x="70945" y="11174"/>
                    </a:lnTo>
                    <a:lnTo>
                      <a:pt x="71061" y="11367"/>
                    </a:lnTo>
                    <a:lnTo>
                      <a:pt x="71196" y="11561"/>
                    </a:lnTo>
                    <a:lnTo>
                      <a:pt x="71351" y="11754"/>
                    </a:lnTo>
                    <a:lnTo>
                      <a:pt x="71506" y="11909"/>
                    </a:lnTo>
                    <a:lnTo>
                      <a:pt x="71680" y="12063"/>
                    </a:lnTo>
                    <a:lnTo>
                      <a:pt x="71854" y="12179"/>
                    </a:lnTo>
                    <a:lnTo>
                      <a:pt x="72047" y="12295"/>
                    </a:lnTo>
                    <a:lnTo>
                      <a:pt x="72240" y="12353"/>
                    </a:lnTo>
                    <a:lnTo>
                      <a:pt x="72453" y="12392"/>
                    </a:lnTo>
                    <a:lnTo>
                      <a:pt x="72666" y="12392"/>
                    </a:lnTo>
                    <a:lnTo>
                      <a:pt x="72898" y="12373"/>
                    </a:lnTo>
                    <a:lnTo>
                      <a:pt x="73130" y="12276"/>
                    </a:lnTo>
                    <a:lnTo>
                      <a:pt x="73362" y="12160"/>
                    </a:lnTo>
                    <a:lnTo>
                      <a:pt x="73516" y="12044"/>
                    </a:lnTo>
                    <a:lnTo>
                      <a:pt x="73652" y="11928"/>
                    </a:lnTo>
                    <a:lnTo>
                      <a:pt x="73787" y="11793"/>
                    </a:lnTo>
                    <a:lnTo>
                      <a:pt x="73903" y="11638"/>
                    </a:lnTo>
                    <a:lnTo>
                      <a:pt x="74019" y="11483"/>
                    </a:lnTo>
                    <a:lnTo>
                      <a:pt x="74115" y="11329"/>
                    </a:lnTo>
                    <a:lnTo>
                      <a:pt x="74309" y="10961"/>
                    </a:lnTo>
                    <a:lnTo>
                      <a:pt x="74405" y="10768"/>
                    </a:lnTo>
                    <a:lnTo>
                      <a:pt x="74502" y="10555"/>
                    </a:lnTo>
                    <a:lnTo>
                      <a:pt x="74599" y="10343"/>
                    </a:lnTo>
                    <a:lnTo>
                      <a:pt x="74657" y="10130"/>
                    </a:lnTo>
                    <a:lnTo>
                      <a:pt x="74715" y="9898"/>
                    </a:lnTo>
                    <a:lnTo>
                      <a:pt x="74773" y="9666"/>
                    </a:lnTo>
                    <a:lnTo>
                      <a:pt x="74831" y="9202"/>
                    </a:lnTo>
                    <a:lnTo>
                      <a:pt x="74927" y="8854"/>
                    </a:lnTo>
                    <a:lnTo>
                      <a:pt x="75101" y="7926"/>
                    </a:lnTo>
                    <a:lnTo>
                      <a:pt x="75256" y="6979"/>
                    </a:lnTo>
                    <a:lnTo>
                      <a:pt x="75314" y="6515"/>
                    </a:lnTo>
                    <a:lnTo>
                      <a:pt x="75372" y="6032"/>
                    </a:lnTo>
                    <a:lnTo>
                      <a:pt x="75391" y="5568"/>
                    </a:lnTo>
                    <a:lnTo>
                      <a:pt x="75411" y="5085"/>
                    </a:lnTo>
                    <a:lnTo>
                      <a:pt x="76513" y="4969"/>
                    </a:lnTo>
                    <a:lnTo>
                      <a:pt x="76532" y="5104"/>
                    </a:lnTo>
                    <a:lnTo>
                      <a:pt x="76571" y="5220"/>
                    </a:lnTo>
                    <a:lnTo>
                      <a:pt x="76629" y="5336"/>
                    </a:lnTo>
                    <a:lnTo>
                      <a:pt x="76706" y="5433"/>
                    </a:lnTo>
                    <a:lnTo>
                      <a:pt x="76802" y="5529"/>
                    </a:lnTo>
                    <a:lnTo>
                      <a:pt x="76938" y="5607"/>
                    </a:lnTo>
                    <a:lnTo>
                      <a:pt x="77073" y="5665"/>
                    </a:lnTo>
                    <a:lnTo>
                      <a:pt x="77228" y="5703"/>
                    </a:lnTo>
                    <a:lnTo>
                      <a:pt x="77498" y="5761"/>
                    </a:lnTo>
                    <a:lnTo>
                      <a:pt x="77750" y="5839"/>
                    </a:lnTo>
                    <a:lnTo>
                      <a:pt x="78001" y="5935"/>
                    </a:lnTo>
                    <a:lnTo>
                      <a:pt x="78233" y="6032"/>
                    </a:lnTo>
                    <a:lnTo>
                      <a:pt x="78446" y="6167"/>
                    </a:lnTo>
                    <a:lnTo>
                      <a:pt x="78658" y="6322"/>
                    </a:lnTo>
                    <a:lnTo>
                      <a:pt x="78852" y="6477"/>
                    </a:lnTo>
                    <a:lnTo>
                      <a:pt x="79026" y="6651"/>
                    </a:lnTo>
                    <a:lnTo>
                      <a:pt x="79064" y="6689"/>
                    </a:lnTo>
                    <a:lnTo>
                      <a:pt x="79180" y="7057"/>
                    </a:lnTo>
                    <a:lnTo>
                      <a:pt x="79335" y="7424"/>
                    </a:lnTo>
                    <a:lnTo>
                      <a:pt x="79490" y="7772"/>
                    </a:lnTo>
                    <a:lnTo>
                      <a:pt x="79683" y="8120"/>
                    </a:lnTo>
                    <a:lnTo>
                      <a:pt x="79702" y="8216"/>
                    </a:lnTo>
                    <a:lnTo>
                      <a:pt x="79741" y="8313"/>
                    </a:lnTo>
                    <a:lnTo>
                      <a:pt x="80147" y="9202"/>
                    </a:lnTo>
                    <a:lnTo>
                      <a:pt x="80359" y="9647"/>
                    </a:lnTo>
                    <a:lnTo>
                      <a:pt x="80591" y="10092"/>
                    </a:lnTo>
                    <a:lnTo>
                      <a:pt x="80843" y="10517"/>
                    </a:lnTo>
                    <a:lnTo>
                      <a:pt x="81133" y="10903"/>
                    </a:lnTo>
                    <a:lnTo>
                      <a:pt x="81442" y="11290"/>
                    </a:lnTo>
                    <a:lnTo>
                      <a:pt x="81616" y="11464"/>
                    </a:lnTo>
                    <a:lnTo>
                      <a:pt x="81809" y="11638"/>
                    </a:lnTo>
                    <a:lnTo>
                      <a:pt x="81964" y="11909"/>
                    </a:lnTo>
                    <a:lnTo>
                      <a:pt x="82138" y="12160"/>
                    </a:lnTo>
                    <a:lnTo>
                      <a:pt x="82331" y="12392"/>
                    </a:lnTo>
                    <a:lnTo>
                      <a:pt x="82524" y="12624"/>
                    </a:lnTo>
                    <a:lnTo>
                      <a:pt x="82582" y="12701"/>
                    </a:lnTo>
                    <a:lnTo>
                      <a:pt x="82660" y="12740"/>
                    </a:lnTo>
                    <a:lnTo>
                      <a:pt x="82834" y="12837"/>
                    </a:lnTo>
                    <a:lnTo>
                      <a:pt x="83027" y="12875"/>
                    </a:lnTo>
                    <a:lnTo>
                      <a:pt x="83201" y="12895"/>
                    </a:lnTo>
                    <a:lnTo>
                      <a:pt x="83394" y="12856"/>
                    </a:lnTo>
                    <a:lnTo>
                      <a:pt x="83588" y="12798"/>
                    </a:lnTo>
                    <a:lnTo>
                      <a:pt x="83742" y="12721"/>
                    </a:lnTo>
                    <a:lnTo>
                      <a:pt x="83878" y="12585"/>
                    </a:lnTo>
                    <a:lnTo>
                      <a:pt x="84032" y="12431"/>
                    </a:lnTo>
                    <a:lnTo>
                      <a:pt x="84168" y="12257"/>
                    </a:lnTo>
                    <a:lnTo>
                      <a:pt x="84264" y="12083"/>
                    </a:lnTo>
                    <a:lnTo>
                      <a:pt x="84380" y="11909"/>
                    </a:lnTo>
                    <a:lnTo>
                      <a:pt x="84458" y="11735"/>
                    </a:lnTo>
                    <a:lnTo>
                      <a:pt x="84535" y="11561"/>
                    </a:lnTo>
                    <a:lnTo>
                      <a:pt x="84651" y="11193"/>
                    </a:lnTo>
                    <a:lnTo>
                      <a:pt x="84728" y="10826"/>
                    </a:lnTo>
                    <a:lnTo>
                      <a:pt x="84786" y="10439"/>
                    </a:lnTo>
                    <a:lnTo>
                      <a:pt x="84806" y="10053"/>
                    </a:lnTo>
                    <a:lnTo>
                      <a:pt x="84786" y="9666"/>
                    </a:lnTo>
                    <a:lnTo>
                      <a:pt x="84767" y="9260"/>
                    </a:lnTo>
                    <a:lnTo>
                      <a:pt x="84728" y="8874"/>
                    </a:lnTo>
                    <a:lnTo>
                      <a:pt x="84632" y="8062"/>
                    </a:lnTo>
                    <a:lnTo>
                      <a:pt x="84554" y="7250"/>
                    </a:lnTo>
                    <a:lnTo>
                      <a:pt x="84535" y="6863"/>
                    </a:lnTo>
                    <a:lnTo>
                      <a:pt x="84535" y="6477"/>
                    </a:lnTo>
                    <a:lnTo>
                      <a:pt x="84709" y="6419"/>
                    </a:lnTo>
                    <a:lnTo>
                      <a:pt x="84883" y="6341"/>
                    </a:lnTo>
                    <a:lnTo>
                      <a:pt x="85038" y="6264"/>
                    </a:lnTo>
                    <a:lnTo>
                      <a:pt x="85192" y="6167"/>
                    </a:lnTo>
                    <a:lnTo>
                      <a:pt x="85347" y="6071"/>
                    </a:lnTo>
                    <a:lnTo>
                      <a:pt x="85501" y="5974"/>
                    </a:lnTo>
                    <a:lnTo>
                      <a:pt x="85753" y="5723"/>
                    </a:lnTo>
                    <a:lnTo>
                      <a:pt x="86023" y="6129"/>
                    </a:lnTo>
                    <a:lnTo>
                      <a:pt x="86333" y="6515"/>
                    </a:lnTo>
                    <a:lnTo>
                      <a:pt x="86661" y="6902"/>
                    </a:lnTo>
                    <a:lnTo>
                      <a:pt x="87029" y="7231"/>
                    </a:lnTo>
                    <a:lnTo>
                      <a:pt x="87396" y="7540"/>
                    </a:lnTo>
                    <a:lnTo>
                      <a:pt x="87589" y="7675"/>
                    </a:lnTo>
                    <a:lnTo>
                      <a:pt x="87783" y="7791"/>
                    </a:lnTo>
                    <a:lnTo>
                      <a:pt x="87995" y="7888"/>
                    </a:lnTo>
                    <a:lnTo>
                      <a:pt x="88189" y="7984"/>
                    </a:lnTo>
                    <a:lnTo>
                      <a:pt x="88382" y="8062"/>
                    </a:lnTo>
                    <a:lnTo>
                      <a:pt x="88575" y="8120"/>
                    </a:lnTo>
                    <a:lnTo>
                      <a:pt x="88614" y="8274"/>
                    </a:lnTo>
                    <a:lnTo>
                      <a:pt x="88691" y="8468"/>
                    </a:lnTo>
                    <a:lnTo>
                      <a:pt x="88788" y="8642"/>
                    </a:lnTo>
                    <a:lnTo>
                      <a:pt x="88923" y="8758"/>
                    </a:lnTo>
                    <a:lnTo>
                      <a:pt x="89078" y="8854"/>
                    </a:lnTo>
                    <a:lnTo>
                      <a:pt x="89252" y="8912"/>
                    </a:lnTo>
                    <a:lnTo>
                      <a:pt x="89426" y="8932"/>
                    </a:lnTo>
                    <a:lnTo>
                      <a:pt x="89600" y="8932"/>
                    </a:lnTo>
                    <a:lnTo>
                      <a:pt x="89774" y="8893"/>
                    </a:lnTo>
                    <a:lnTo>
                      <a:pt x="89948" y="8816"/>
                    </a:lnTo>
                    <a:lnTo>
                      <a:pt x="90102" y="8719"/>
                    </a:lnTo>
                    <a:lnTo>
                      <a:pt x="90238" y="8603"/>
                    </a:lnTo>
                    <a:lnTo>
                      <a:pt x="90354" y="8468"/>
                    </a:lnTo>
                    <a:lnTo>
                      <a:pt x="90431" y="8294"/>
                    </a:lnTo>
                    <a:lnTo>
                      <a:pt x="90489" y="8120"/>
                    </a:lnTo>
                    <a:lnTo>
                      <a:pt x="90489" y="7907"/>
                    </a:lnTo>
                    <a:lnTo>
                      <a:pt x="90470" y="7694"/>
                    </a:lnTo>
                    <a:lnTo>
                      <a:pt x="90412" y="7520"/>
                    </a:lnTo>
                    <a:lnTo>
                      <a:pt x="90489" y="7404"/>
                    </a:lnTo>
                    <a:lnTo>
                      <a:pt x="90547" y="7269"/>
                    </a:lnTo>
                    <a:lnTo>
                      <a:pt x="90605" y="7134"/>
                    </a:lnTo>
                    <a:lnTo>
                      <a:pt x="90644" y="6999"/>
                    </a:lnTo>
                    <a:lnTo>
                      <a:pt x="90682" y="6863"/>
                    </a:lnTo>
                    <a:lnTo>
                      <a:pt x="90702" y="6728"/>
                    </a:lnTo>
                    <a:lnTo>
                      <a:pt x="90702" y="6438"/>
                    </a:lnTo>
                    <a:lnTo>
                      <a:pt x="90663" y="6148"/>
                    </a:lnTo>
                    <a:lnTo>
                      <a:pt x="90586" y="5858"/>
                    </a:lnTo>
                    <a:lnTo>
                      <a:pt x="90489" y="5568"/>
                    </a:lnTo>
                    <a:lnTo>
                      <a:pt x="90334" y="5297"/>
                    </a:lnTo>
                    <a:lnTo>
                      <a:pt x="90276" y="5239"/>
                    </a:lnTo>
                    <a:lnTo>
                      <a:pt x="90218" y="5181"/>
                    </a:lnTo>
                    <a:lnTo>
                      <a:pt x="90914" y="4949"/>
                    </a:lnTo>
                    <a:lnTo>
                      <a:pt x="91591" y="4698"/>
                    </a:lnTo>
                    <a:lnTo>
                      <a:pt x="91939" y="4563"/>
                    </a:lnTo>
                    <a:lnTo>
                      <a:pt x="92267" y="4408"/>
                    </a:lnTo>
                    <a:lnTo>
                      <a:pt x="92577" y="4234"/>
                    </a:lnTo>
                    <a:lnTo>
                      <a:pt x="92886" y="4041"/>
                    </a:lnTo>
                    <a:lnTo>
                      <a:pt x="93021" y="3906"/>
                    </a:lnTo>
                    <a:lnTo>
                      <a:pt x="93157" y="3770"/>
                    </a:lnTo>
                    <a:lnTo>
                      <a:pt x="93253" y="3616"/>
                    </a:lnTo>
                    <a:lnTo>
                      <a:pt x="93311" y="3442"/>
                    </a:lnTo>
                    <a:lnTo>
                      <a:pt x="93331" y="3248"/>
                    </a:lnTo>
                    <a:lnTo>
                      <a:pt x="93331" y="3074"/>
                    </a:lnTo>
                    <a:lnTo>
                      <a:pt x="93273" y="2881"/>
                    </a:lnTo>
                    <a:lnTo>
                      <a:pt x="93195" y="2707"/>
                    </a:lnTo>
                    <a:lnTo>
                      <a:pt x="93137" y="2649"/>
                    </a:lnTo>
                    <a:lnTo>
                      <a:pt x="93079" y="2591"/>
                    </a:lnTo>
                    <a:lnTo>
                      <a:pt x="93157" y="2417"/>
                    </a:lnTo>
                    <a:lnTo>
                      <a:pt x="93195" y="2224"/>
                    </a:lnTo>
                    <a:lnTo>
                      <a:pt x="93253" y="1934"/>
                    </a:lnTo>
                    <a:lnTo>
                      <a:pt x="93253" y="1644"/>
                    </a:lnTo>
                    <a:lnTo>
                      <a:pt x="93234" y="1392"/>
                    </a:lnTo>
                    <a:lnTo>
                      <a:pt x="93157" y="1161"/>
                    </a:lnTo>
                    <a:lnTo>
                      <a:pt x="93060" y="967"/>
                    </a:lnTo>
                    <a:lnTo>
                      <a:pt x="92925" y="774"/>
                    </a:lnTo>
                    <a:lnTo>
                      <a:pt x="92770" y="600"/>
                    </a:lnTo>
                    <a:lnTo>
                      <a:pt x="92596" y="465"/>
                    </a:lnTo>
                    <a:lnTo>
                      <a:pt x="92383" y="329"/>
                    </a:lnTo>
                    <a:lnTo>
                      <a:pt x="92171" y="233"/>
                    </a:lnTo>
                    <a:lnTo>
                      <a:pt x="91939" y="136"/>
                    </a:lnTo>
                    <a:lnTo>
                      <a:pt x="91707" y="78"/>
                    </a:lnTo>
                    <a:lnTo>
                      <a:pt x="91455" y="39"/>
                    </a:lnTo>
                    <a:lnTo>
                      <a:pt x="912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961625" y="-3333700"/>
                <a:ext cx="2391750" cy="373600"/>
              </a:xfrm>
              <a:custGeom>
                <a:avLst/>
                <a:gdLst/>
                <a:ahLst/>
                <a:cxnLst/>
                <a:rect l="l" t="t" r="r" b="b"/>
                <a:pathLst>
                  <a:path w="95670" h="14944" extrusionOk="0">
                    <a:moveTo>
                      <a:pt x="4968" y="0"/>
                    </a:moveTo>
                    <a:lnTo>
                      <a:pt x="4756" y="58"/>
                    </a:lnTo>
                    <a:lnTo>
                      <a:pt x="3963" y="310"/>
                    </a:lnTo>
                    <a:lnTo>
                      <a:pt x="3248" y="542"/>
                    </a:lnTo>
                    <a:lnTo>
                      <a:pt x="3112" y="426"/>
                    </a:lnTo>
                    <a:lnTo>
                      <a:pt x="2958" y="329"/>
                    </a:lnTo>
                    <a:lnTo>
                      <a:pt x="2803" y="271"/>
                    </a:lnTo>
                    <a:lnTo>
                      <a:pt x="2649" y="232"/>
                    </a:lnTo>
                    <a:lnTo>
                      <a:pt x="2552" y="194"/>
                    </a:lnTo>
                    <a:lnTo>
                      <a:pt x="2436" y="174"/>
                    </a:lnTo>
                    <a:lnTo>
                      <a:pt x="2339" y="155"/>
                    </a:lnTo>
                    <a:lnTo>
                      <a:pt x="2243" y="155"/>
                    </a:lnTo>
                    <a:lnTo>
                      <a:pt x="2146" y="174"/>
                    </a:lnTo>
                    <a:lnTo>
                      <a:pt x="2030" y="213"/>
                    </a:lnTo>
                    <a:lnTo>
                      <a:pt x="1933" y="252"/>
                    </a:lnTo>
                    <a:lnTo>
                      <a:pt x="1837" y="329"/>
                    </a:lnTo>
                    <a:lnTo>
                      <a:pt x="1682" y="464"/>
                    </a:lnTo>
                    <a:lnTo>
                      <a:pt x="1547" y="600"/>
                    </a:lnTo>
                    <a:lnTo>
                      <a:pt x="1431" y="735"/>
                    </a:lnTo>
                    <a:lnTo>
                      <a:pt x="1315" y="909"/>
                    </a:lnTo>
                    <a:lnTo>
                      <a:pt x="1257" y="1006"/>
                    </a:lnTo>
                    <a:lnTo>
                      <a:pt x="1218" y="1122"/>
                    </a:lnTo>
                    <a:lnTo>
                      <a:pt x="1199" y="1237"/>
                    </a:lnTo>
                    <a:lnTo>
                      <a:pt x="1179" y="1334"/>
                    </a:lnTo>
                    <a:lnTo>
                      <a:pt x="1044" y="1701"/>
                    </a:lnTo>
                    <a:lnTo>
                      <a:pt x="967" y="2069"/>
                    </a:lnTo>
                    <a:lnTo>
                      <a:pt x="889" y="2436"/>
                    </a:lnTo>
                    <a:lnTo>
                      <a:pt x="870" y="2803"/>
                    </a:lnTo>
                    <a:lnTo>
                      <a:pt x="812" y="2977"/>
                    </a:lnTo>
                    <a:lnTo>
                      <a:pt x="754" y="3151"/>
                    </a:lnTo>
                    <a:lnTo>
                      <a:pt x="696" y="3480"/>
                    </a:lnTo>
                    <a:lnTo>
                      <a:pt x="638" y="3789"/>
                    </a:lnTo>
                    <a:lnTo>
                      <a:pt x="619" y="4118"/>
                    </a:lnTo>
                    <a:lnTo>
                      <a:pt x="619" y="4446"/>
                    </a:lnTo>
                    <a:lnTo>
                      <a:pt x="483" y="4504"/>
                    </a:lnTo>
                    <a:lnTo>
                      <a:pt x="367" y="4582"/>
                    </a:lnTo>
                    <a:lnTo>
                      <a:pt x="271" y="4659"/>
                    </a:lnTo>
                    <a:lnTo>
                      <a:pt x="174" y="4775"/>
                    </a:lnTo>
                    <a:lnTo>
                      <a:pt x="116" y="4891"/>
                    </a:lnTo>
                    <a:lnTo>
                      <a:pt x="58" y="5026"/>
                    </a:lnTo>
                    <a:lnTo>
                      <a:pt x="20" y="5181"/>
                    </a:lnTo>
                    <a:lnTo>
                      <a:pt x="0" y="5355"/>
                    </a:lnTo>
                    <a:lnTo>
                      <a:pt x="20" y="5800"/>
                    </a:lnTo>
                    <a:lnTo>
                      <a:pt x="78" y="6186"/>
                    </a:lnTo>
                    <a:lnTo>
                      <a:pt x="155" y="6573"/>
                    </a:lnTo>
                    <a:lnTo>
                      <a:pt x="271" y="6940"/>
                    </a:lnTo>
                    <a:lnTo>
                      <a:pt x="406" y="7288"/>
                    </a:lnTo>
                    <a:lnTo>
                      <a:pt x="580" y="7597"/>
                    </a:lnTo>
                    <a:lnTo>
                      <a:pt x="793" y="7907"/>
                    </a:lnTo>
                    <a:lnTo>
                      <a:pt x="1005" y="8197"/>
                    </a:lnTo>
                    <a:lnTo>
                      <a:pt x="1257" y="8467"/>
                    </a:lnTo>
                    <a:lnTo>
                      <a:pt x="1508" y="8699"/>
                    </a:lnTo>
                    <a:lnTo>
                      <a:pt x="1798" y="8931"/>
                    </a:lnTo>
                    <a:lnTo>
                      <a:pt x="2088" y="9163"/>
                    </a:lnTo>
                    <a:lnTo>
                      <a:pt x="2417" y="9357"/>
                    </a:lnTo>
                    <a:lnTo>
                      <a:pt x="2745" y="9550"/>
                    </a:lnTo>
                    <a:lnTo>
                      <a:pt x="3074" y="9724"/>
                    </a:lnTo>
                    <a:lnTo>
                      <a:pt x="3441" y="9879"/>
                    </a:lnTo>
                    <a:lnTo>
                      <a:pt x="3828" y="10169"/>
                    </a:lnTo>
                    <a:lnTo>
                      <a:pt x="4253" y="10420"/>
                    </a:lnTo>
                    <a:lnTo>
                      <a:pt x="4698" y="10652"/>
                    </a:lnTo>
                    <a:lnTo>
                      <a:pt x="5162" y="10826"/>
                    </a:lnTo>
                    <a:lnTo>
                      <a:pt x="5664" y="10980"/>
                    </a:lnTo>
                    <a:lnTo>
                      <a:pt x="6167" y="11096"/>
                    </a:lnTo>
                    <a:lnTo>
                      <a:pt x="6708" y="11174"/>
                    </a:lnTo>
                    <a:lnTo>
                      <a:pt x="7269" y="11193"/>
                    </a:lnTo>
                    <a:lnTo>
                      <a:pt x="7365" y="11193"/>
                    </a:lnTo>
                    <a:lnTo>
                      <a:pt x="7462" y="11174"/>
                    </a:lnTo>
                    <a:lnTo>
                      <a:pt x="8235" y="11483"/>
                    </a:lnTo>
                    <a:lnTo>
                      <a:pt x="9008" y="11792"/>
                    </a:lnTo>
                    <a:lnTo>
                      <a:pt x="9782" y="12102"/>
                    </a:lnTo>
                    <a:lnTo>
                      <a:pt x="10574" y="12411"/>
                    </a:lnTo>
                    <a:lnTo>
                      <a:pt x="10690" y="12430"/>
                    </a:lnTo>
                    <a:lnTo>
                      <a:pt x="10806" y="12450"/>
                    </a:lnTo>
                    <a:lnTo>
                      <a:pt x="10922" y="12450"/>
                    </a:lnTo>
                    <a:lnTo>
                      <a:pt x="11019" y="12430"/>
                    </a:lnTo>
                    <a:lnTo>
                      <a:pt x="11116" y="12392"/>
                    </a:lnTo>
                    <a:lnTo>
                      <a:pt x="11212" y="12334"/>
                    </a:lnTo>
                    <a:lnTo>
                      <a:pt x="11309" y="12276"/>
                    </a:lnTo>
                    <a:lnTo>
                      <a:pt x="11386" y="12198"/>
                    </a:lnTo>
                    <a:lnTo>
                      <a:pt x="11773" y="12276"/>
                    </a:lnTo>
                    <a:lnTo>
                      <a:pt x="11869" y="12411"/>
                    </a:lnTo>
                    <a:lnTo>
                      <a:pt x="12005" y="12527"/>
                    </a:lnTo>
                    <a:lnTo>
                      <a:pt x="12159" y="12624"/>
                    </a:lnTo>
                    <a:lnTo>
                      <a:pt x="12353" y="12682"/>
                    </a:lnTo>
                    <a:lnTo>
                      <a:pt x="13880" y="13068"/>
                    </a:lnTo>
                    <a:lnTo>
                      <a:pt x="14866" y="13300"/>
                    </a:lnTo>
                    <a:lnTo>
                      <a:pt x="15407" y="13397"/>
                    </a:lnTo>
                    <a:lnTo>
                      <a:pt x="15968" y="13493"/>
                    </a:lnTo>
                    <a:lnTo>
                      <a:pt x="16528" y="13590"/>
                    </a:lnTo>
                    <a:lnTo>
                      <a:pt x="17089" y="13648"/>
                    </a:lnTo>
                    <a:lnTo>
                      <a:pt x="17630" y="13687"/>
                    </a:lnTo>
                    <a:lnTo>
                      <a:pt x="18171" y="13706"/>
                    </a:lnTo>
                    <a:lnTo>
                      <a:pt x="18693" y="13687"/>
                    </a:lnTo>
                    <a:lnTo>
                      <a:pt x="19196" y="13629"/>
                    </a:lnTo>
                    <a:lnTo>
                      <a:pt x="19428" y="13590"/>
                    </a:lnTo>
                    <a:lnTo>
                      <a:pt x="19660" y="13532"/>
                    </a:lnTo>
                    <a:lnTo>
                      <a:pt x="19873" y="13474"/>
                    </a:lnTo>
                    <a:lnTo>
                      <a:pt x="20066" y="13397"/>
                    </a:lnTo>
                    <a:lnTo>
                      <a:pt x="20221" y="13474"/>
                    </a:lnTo>
                    <a:lnTo>
                      <a:pt x="20375" y="13513"/>
                    </a:lnTo>
                    <a:lnTo>
                      <a:pt x="20820" y="13551"/>
                    </a:lnTo>
                    <a:lnTo>
                      <a:pt x="21284" y="13571"/>
                    </a:lnTo>
                    <a:lnTo>
                      <a:pt x="21902" y="13706"/>
                    </a:lnTo>
                    <a:lnTo>
                      <a:pt x="22540" y="13841"/>
                    </a:lnTo>
                    <a:lnTo>
                      <a:pt x="23178" y="13938"/>
                    </a:lnTo>
                    <a:lnTo>
                      <a:pt x="23816" y="14015"/>
                    </a:lnTo>
                    <a:lnTo>
                      <a:pt x="24473" y="14093"/>
                    </a:lnTo>
                    <a:lnTo>
                      <a:pt x="25131" y="14151"/>
                    </a:lnTo>
                    <a:lnTo>
                      <a:pt x="26445" y="14247"/>
                    </a:lnTo>
                    <a:lnTo>
                      <a:pt x="29074" y="14383"/>
                    </a:lnTo>
                    <a:lnTo>
                      <a:pt x="30331" y="14460"/>
                    </a:lnTo>
                    <a:lnTo>
                      <a:pt x="30969" y="14518"/>
                    </a:lnTo>
                    <a:lnTo>
                      <a:pt x="31568" y="14595"/>
                    </a:lnTo>
                    <a:lnTo>
                      <a:pt x="32592" y="14692"/>
                    </a:lnTo>
                    <a:lnTo>
                      <a:pt x="33617" y="14789"/>
                    </a:lnTo>
                    <a:lnTo>
                      <a:pt x="34622" y="14847"/>
                    </a:lnTo>
                    <a:lnTo>
                      <a:pt x="35647" y="14905"/>
                    </a:lnTo>
                    <a:lnTo>
                      <a:pt x="36671" y="14924"/>
                    </a:lnTo>
                    <a:lnTo>
                      <a:pt x="37696" y="14943"/>
                    </a:lnTo>
                    <a:lnTo>
                      <a:pt x="39745" y="14943"/>
                    </a:lnTo>
                    <a:lnTo>
                      <a:pt x="41775" y="14866"/>
                    </a:lnTo>
                    <a:lnTo>
                      <a:pt x="43824" y="14789"/>
                    </a:lnTo>
                    <a:lnTo>
                      <a:pt x="45873" y="14673"/>
                    </a:lnTo>
                    <a:lnTo>
                      <a:pt x="47922" y="14557"/>
                    </a:lnTo>
                    <a:lnTo>
                      <a:pt x="51923" y="14325"/>
                    </a:lnTo>
                    <a:lnTo>
                      <a:pt x="55944" y="14112"/>
                    </a:lnTo>
                    <a:lnTo>
                      <a:pt x="63967" y="13706"/>
                    </a:lnTo>
                    <a:lnTo>
                      <a:pt x="71989" y="13281"/>
                    </a:lnTo>
                    <a:lnTo>
                      <a:pt x="75991" y="13068"/>
                    </a:lnTo>
                    <a:lnTo>
                      <a:pt x="79992" y="12856"/>
                    </a:lnTo>
                    <a:lnTo>
                      <a:pt x="80707" y="12798"/>
                    </a:lnTo>
                    <a:lnTo>
                      <a:pt x="81519" y="12720"/>
                    </a:lnTo>
                    <a:lnTo>
                      <a:pt x="82409" y="12604"/>
                    </a:lnTo>
                    <a:lnTo>
                      <a:pt x="83356" y="12450"/>
                    </a:lnTo>
                    <a:lnTo>
                      <a:pt x="83414" y="12546"/>
                    </a:lnTo>
                    <a:lnTo>
                      <a:pt x="83491" y="12643"/>
                    </a:lnTo>
                    <a:lnTo>
                      <a:pt x="83568" y="12720"/>
                    </a:lnTo>
                    <a:lnTo>
                      <a:pt x="83684" y="12798"/>
                    </a:lnTo>
                    <a:lnTo>
                      <a:pt x="83781" y="12836"/>
                    </a:lnTo>
                    <a:lnTo>
                      <a:pt x="83916" y="12894"/>
                    </a:lnTo>
                    <a:lnTo>
                      <a:pt x="84052" y="12914"/>
                    </a:lnTo>
                    <a:lnTo>
                      <a:pt x="84187" y="12914"/>
                    </a:lnTo>
                    <a:lnTo>
                      <a:pt x="84709" y="12894"/>
                    </a:lnTo>
                    <a:lnTo>
                      <a:pt x="84960" y="12875"/>
                    </a:lnTo>
                    <a:lnTo>
                      <a:pt x="85212" y="12817"/>
                    </a:lnTo>
                    <a:lnTo>
                      <a:pt x="85463" y="12759"/>
                    </a:lnTo>
                    <a:lnTo>
                      <a:pt x="85714" y="12682"/>
                    </a:lnTo>
                    <a:lnTo>
                      <a:pt x="85946" y="12585"/>
                    </a:lnTo>
                    <a:lnTo>
                      <a:pt x="86198" y="12469"/>
                    </a:lnTo>
                    <a:lnTo>
                      <a:pt x="86275" y="12411"/>
                    </a:lnTo>
                    <a:lnTo>
                      <a:pt x="86333" y="12334"/>
                    </a:lnTo>
                    <a:lnTo>
                      <a:pt x="86681" y="12276"/>
                    </a:lnTo>
                    <a:lnTo>
                      <a:pt x="86990" y="12218"/>
                    </a:lnTo>
                    <a:lnTo>
                      <a:pt x="87319" y="12121"/>
                    </a:lnTo>
                    <a:lnTo>
                      <a:pt x="87628" y="12044"/>
                    </a:lnTo>
                    <a:lnTo>
                      <a:pt x="87937" y="11928"/>
                    </a:lnTo>
                    <a:lnTo>
                      <a:pt x="88227" y="11831"/>
                    </a:lnTo>
                    <a:lnTo>
                      <a:pt x="88807" y="11580"/>
                    </a:lnTo>
                    <a:lnTo>
                      <a:pt x="89348" y="11290"/>
                    </a:lnTo>
                    <a:lnTo>
                      <a:pt x="89870" y="10961"/>
                    </a:lnTo>
                    <a:lnTo>
                      <a:pt x="90373" y="10594"/>
                    </a:lnTo>
                    <a:lnTo>
                      <a:pt x="90837" y="10207"/>
                    </a:lnTo>
                    <a:lnTo>
                      <a:pt x="91340" y="9956"/>
                    </a:lnTo>
                    <a:lnTo>
                      <a:pt x="91804" y="9685"/>
                    </a:lnTo>
                    <a:lnTo>
                      <a:pt x="92267" y="9415"/>
                    </a:lnTo>
                    <a:lnTo>
                      <a:pt x="92712" y="9125"/>
                    </a:lnTo>
                    <a:lnTo>
                      <a:pt x="93137" y="8815"/>
                    </a:lnTo>
                    <a:lnTo>
                      <a:pt x="93524" y="8487"/>
                    </a:lnTo>
                    <a:lnTo>
                      <a:pt x="93891" y="8158"/>
                    </a:lnTo>
                    <a:lnTo>
                      <a:pt x="94239" y="7810"/>
                    </a:lnTo>
                    <a:lnTo>
                      <a:pt x="94549" y="7423"/>
                    </a:lnTo>
                    <a:lnTo>
                      <a:pt x="94819" y="7056"/>
                    </a:lnTo>
                    <a:lnTo>
                      <a:pt x="95070" y="6650"/>
                    </a:lnTo>
                    <a:lnTo>
                      <a:pt x="95264" y="6244"/>
                    </a:lnTo>
                    <a:lnTo>
                      <a:pt x="95438" y="5800"/>
                    </a:lnTo>
                    <a:lnTo>
                      <a:pt x="95554" y="5355"/>
                    </a:lnTo>
                    <a:lnTo>
                      <a:pt x="95592" y="5123"/>
                    </a:lnTo>
                    <a:lnTo>
                      <a:pt x="95631" y="4891"/>
                    </a:lnTo>
                    <a:lnTo>
                      <a:pt x="95650" y="4659"/>
                    </a:lnTo>
                    <a:lnTo>
                      <a:pt x="95670" y="4408"/>
                    </a:lnTo>
                    <a:lnTo>
                      <a:pt x="95670" y="4079"/>
                    </a:lnTo>
                    <a:lnTo>
                      <a:pt x="95650" y="3751"/>
                    </a:lnTo>
                    <a:lnTo>
                      <a:pt x="95592" y="3441"/>
                    </a:lnTo>
                    <a:lnTo>
                      <a:pt x="95534" y="3151"/>
                    </a:lnTo>
                    <a:lnTo>
                      <a:pt x="95457" y="2861"/>
                    </a:lnTo>
                    <a:lnTo>
                      <a:pt x="95360" y="2591"/>
                    </a:lnTo>
                    <a:lnTo>
                      <a:pt x="95225" y="2339"/>
                    </a:lnTo>
                    <a:lnTo>
                      <a:pt x="95070" y="2107"/>
                    </a:lnTo>
                    <a:lnTo>
                      <a:pt x="94897" y="1895"/>
                    </a:lnTo>
                    <a:lnTo>
                      <a:pt x="94703" y="1721"/>
                    </a:lnTo>
                    <a:lnTo>
                      <a:pt x="94491" y="1547"/>
                    </a:lnTo>
                    <a:lnTo>
                      <a:pt x="94239" y="1411"/>
                    </a:lnTo>
                    <a:lnTo>
                      <a:pt x="93969" y="1315"/>
                    </a:lnTo>
                    <a:lnTo>
                      <a:pt x="93679" y="1237"/>
                    </a:lnTo>
                    <a:lnTo>
                      <a:pt x="93350" y="1199"/>
                    </a:lnTo>
                    <a:lnTo>
                      <a:pt x="92983" y="1199"/>
                    </a:lnTo>
                    <a:lnTo>
                      <a:pt x="92789" y="1218"/>
                    </a:lnTo>
                    <a:lnTo>
                      <a:pt x="92615" y="1237"/>
                    </a:lnTo>
                    <a:lnTo>
                      <a:pt x="92441" y="1295"/>
                    </a:lnTo>
                    <a:lnTo>
                      <a:pt x="92287" y="1334"/>
                    </a:lnTo>
                    <a:lnTo>
                      <a:pt x="92132" y="1411"/>
                    </a:lnTo>
                    <a:lnTo>
                      <a:pt x="91997" y="1489"/>
                    </a:lnTo>
                    <a:lnTo>
                      <a:pt x="91881" y="1585"/>
                    </a:lnTo>
                    <a:lnTo>
                      <a:pt x="91784" y="1701"/>
                    </a:lnTo>
                    <a:lnTo>
                      <a:pt x="91688" y="1817"/>
                    </a:lnTo>
                    <a:lnTo>
                      <a:pt x="91591" y="1933"/>
                    </a:lnTo>
                    <a:lnTo>
                      <a:pt x="91533" y="2069"/>
                    </a:lnTo>
                    <a:lnTo>
                      <a:pt x="91456" y="2223"/>
                    </a:lnTo>
                    <a:lnTo>
                      <a:pt x="91359" y="2533"/>
                    </a:lnTo>
                    <a:lnTo>
                      <a:pt x="91282" y="2861"/>
                    </a:lnTo>
                    <a:lnTo>
                      <a:pt x="91243" y="3209"/>
                    </a:lnTo>
                    <a:lnTo>
                      <a:pt x="91224" y="3577"/>
                    </a:lnTo>
                    <a:lnTo>
                      <a:pt x="91243" y="3944"/>
                    </a:lnTo>
                    <a:lnTo>
                      <a:pt x="91262" y="4330"/>
                    </a:lnTo>
                    <a:lnTo>
                      <a:pt x="91340" y="5065"/>
                    </a:lnTo>
                    <a:lnTo>
                      <a:pt x="91436" y="5761"/>
                    </a:lnTo>
                    <a:lnTo>
                      <a:pt x="91301" y="5838"/>
                    </a:lnTo>
                    <a:lnTo>
                      <a:pt x="91185" y="5954"/>
                    </a:lnTo>
                    <a:lnTo>
                      <a:pt x="91069" y="6032"/>
                    </a:lnTo>
                    <a:lnTo>
                      <a:pt x="90953" y="5935"/>
                    </a:lnTo>
                    <a:lnTo>
                      <a:pt x="90528" y="5626"/>
                    </a:lnTo>
                    <a:lnTo>
                      <a:pt x="90064" y="5374"/>
                    </a:lnTo>
                    <a:lnTo>
                      <a:pt x="89832" y="5258"/>
                    </a:lnTo>
                    <a:lnTo>
                      <a:pt x="89600" y="5142"/>
                    </a:lnTo>
                    <a:lnTo>
                      <a:pt x="89348" y="5046"/>
                    </a:lnTo>
                    <a:lnTo>
                      <a:pt x="89097" y="4968"/>
                    </a:lnTo>
                    <a:lnTo>
                      <a:pt x="88943" y="4930"/>
                    </a:lnTo>
                    <a:lnTo>
                      <a:pt x="88807" y="4930"/>
                    </a:lnTo>
                    <a:lnTo>
                      <a:pt x="88131" y="4215"/>
                    </a:lnTo>
                    <a:lnTo>
                      <a:pt x="87783" y="3867"/>
                    </a:lnTo>
                    <a:lnTo>
                      <a:pt x="87415" y="3519"/>
                    </a:lnTo>
                    <a:lnTo>
                      <a:pt x="87299" y="3422"/>
                    </a:lnTo>
                    <a:lnTo>
                      <a:pt x="87183" y="3364"/>
                    </a:lnTo>
                    <a:lnTo>
                      <a:pt x="87048" y="3306"/>
                    </a:lnTo>
                    <a:lnTo>
                      <a:pt x="86893" y="3287"/>
                    </a:lnTo>
                    <a:lnTo>
                      <a:pt x="86758" y="3267"/>
                    </a:lnTo>
                    <a:lnTo>
                      <a:pt x="86623" y="3287"/>
                    </a:lnTo>
                    <a:lnTo>
                      <a:pt x="86487" y="3306"/>
                    </a:lnTo>
                    <a:lnTo>
                      <a:pt x="86352" y="3345"/>
                    </a:lnTo>
                    <a:lnTo>
                      <a:pt x="86236" y="3422"/>
                    </a:lnTo>
                    <a:lnTo>
                      <a:pt x="86120" y="3499"/>
                    </a:lnTo>
                    <a:lnTo>
                      <a:pt x="86024" y="3596"/>
                    </a:lnTo>
                    <a:lnTo>
                      <a:pt x="85927" y="3693"/>
                    </a:lnTo>
                    <a:lnTo>
                      <a:pt x="85869" y="3828"/>
                    </a:lnTo>
                    <a:lnTo>
                      <a:pt x="85811" y="3963"/>
                    </a:lnTo>
                    <a:lnTo>
                      <a:pt x="85792" y="4099"/>
                    </a:lnTo>
                    <a:lnTo>
                      <a:pt x="85792" y="4253"/>
                    </a:lnTo>
                    <a:lnTo>
                      <a:pt x="85869" y="5413"/>
                    </a:lnTo>
                    <a:lnTo>
                      <a:pt x="85908" y="6554"/>
                    </a:lnTo>
                    <a:lnTo>
                      <a:pt x="85908" y="7713"/>
                    </a:lnTo>
                    <a:lnTo>
                      <a:pt x="85927" y="8873"/>
                    </a:lnTo>
                    <a:lnTo>
                      <a:pt x="85540" y="9395"/>
                    </a:lnTo>
                    <a:lnTo>
                      <a:pt x="85482" y="9473"/>
                    </a:lnTo>
                    <a:lnTo>
                      <a:pt x="85444" y="9511"/>
                    </a:lnTo>
                    <a:lnTo>
                      <a:pt x="85192" y="9705"/>
                    </a:lnTo>
                    <a:lnTo>
                      <a:pt x="84960" y="9917"/>
                    </a:lnTo>
                    <a:lnTo>
                      <a:pt x="84902" y="9995"/>
                    </a:lnTo>
                    <a:lnTo>
                      <a:pt x="84844" y="10072"/>
                    </a:lnTo>
                    <a:lnTo>
                      <a:pt x="84767" y="10226"/>
                    </a:lnTo>
                    <a:lnTo>
                      <a:pt x="84303" y="10323"/>
                    </a:lnTo>
                    <a:lnTo>
                      <a:pt x="83839" y="10400"/>
                    </a:lnTo>
                    <a:lnTo>
                      <a:pt x="83781" y="10304"/>
                    </a:lnTo>
                    <a:lnTo>
                      <a:pt x="83684" y="10188"/>
                    </a:lnTo>
                    <a:lnTo>
                      <a:pt x="83549" y="10111"/>
                    </a:lnTo>
                    <a:lnTo>
                      <a:pt x="83414" y="10033"/>
                    </a:lnTo>
                    <a:lnTo>
                      <a:pt x="83182" y="9917"/>
                    </a:lnTo>
                    <a:lnTo>
                      <a:pt x="82969" y="9782"/>
                    </a:lnTo>
                    <a:lnTo>
                      <a:pt x="82776" y="9627"/>
                    </a:lnTo>
                    <a:lnTo>
                      <a:pt x="82583" y="9473"/>
                    </a:lnTo>
                    <a:lnTo>
                      <a:pt x="82409" y="9299"/>
                    </a:lnTo>
                    <a:lnTo>
                      <a:pt x="82235" y="9105"/>
                    </a:lnTo>
                    <a:lnTo>
                      <a:pt x="82080" y="8893"/>
                    </a:lnTo>
                    <a:lnTo>
                      <a:pt x="81925" y="8680"/>
                    </a:lnTo>
                    <a:lnTo>
                      <a:pt x="81635" y="8235"/>
                    </a:lnTo>
                    <a:lnTo>
                      <a:pt x="81384" y="7791"/>
                    </a:lnTo>
                    <a:lnTo>
                      <a:pt x="80901" y="6902"/>
                    </a:lnTo>
                    <a:lnTo>
                      <a:pt x="80572" y="6264"/>
                    </a:lnTo>
                    <a:lnTo>
                      <a:pt x="80418" y="5819"/>
                    </a:lnTo>
                    <a:lnTo>
                      <a:pt x="80263" y="5394"/>
                    </a:lnTo>
                    <a:lnTo>
                      <a:pt x="80070" y="4968"/>
                    </a:lnTo>
                    <a:lnTo>
                      <a:pt x="79876" y="4562"/>
                    </a:lnTo>
                    <a:lnTo>
                      <a:pt x="79644" y="4157"/>
                    </a:lnTo>
                    <a:lnTo>
                      <a:pt x="79393" y="3789"/>
                    </a:lnTo>
                    <a:lnTo>
                      <a:pt x="79103" y="3422"/>
                    </a:lnTo>
                    <a:lnTo>
                      <a:pt x="78774" y="3093"/>
                    </a:lnTo>
                    <a:lnTo>
                      <a:pt x="78620" y="2958"/>
                    </a:lnTo>
                    <a:lnTo>
                      <a:pt x="78465" y="2881"/>
                    </a:lnTo>
                    <a:lnTo>
                      <a:pt x="78291" y="2842"/>
                    </a:lnTo>
                    <a:lnTo>
                      <a:pt x="78136" y="2823"/>
                    </a:lnTo>
                    <a:lnTo>
                      <a:pt x="77962" y="2842"/>
                    </a:lnTo>
                    <a:lnTo>
                      <a:pt x="77808" y="2900"/>
                    </a:lnTo>
                    <a:lnTo>
                      <a:pt x="77653" y="2977"/>
                    </a:lnTo>
                    <a:lnTo>
                      <a:pt x="77518" y="3055"/>
                    </a:lnTo>
                    <a:lnTo>
                      <a:pt x="77383" y="3171"/>
                    </a:lnTo>
                    <a:lnTo>
                      <a:pt x="77286" y="3306"/>
                    </a:lnTo>
                    <a:lnTo>
                      <a:pt x="77209" y="3461"/>
                    </a:lnTo>
                    <a:lnTo>
                      <a:pt x="77170" y="3615"/>
                    </a:lnTo>
                    <a:lnTo>
                      <a:pt x="77131" y="3770"/>
                    </a:lnTo>
                    <a:lnTo>
                      <a:pt x="77151" y="3944"/>
                    </a:lnTo>
                    <a:lnTo>
                      <a:pt x="77209" y="4118"/>
                    </a:lnTo>
                    <a:lnTo>
                      <a:pt x="77305" y="4292"/>
                    </a:lnTo>
                    <a:lnTo>
                      <a:pt x="77325" y="4330"/>
                    </a:lnTo>
                    <a:lnTo>
                      <a:pt x="77247" y="4543"/>
                    </a:lnTo>
                    <a:lnTo>
                      <a:pt x="77209" y="4640"/>
                    </a:lnTo>
                    <a:lnTo>
                      <a:pt x="77189" y="4756"/>
                    </a:lnTo>
                    <a:lnTo>
                      <a:pt x="77131" y="5471"/>
                    </a:lnTo>
                    <a:lnTo>
                      <a:pt x="77015" y="6167"/>
                    </a:lnTo>
                    <a:lnTo>
                      <a:pt x="76957" y="6496"/>
                    </a:lnTo>
                    <a:lnTo>
                      <a:pt x="76861" y="6844"/>
                    </a:lnTo>
                    <a:lnTo>
                      <a:pt x="76783" y="7172"/>
                    </a:lnTo>
                    <a:lnTo>
                      <a:pt x="76667" y="7501"/>
                    </a:lnTo>
                    <a:lnTo>
                      <a:pt x="76184" y="7791"/>
                    </a:lnTo>
                    <a:lnTo>
                      <a:pt x="75701" y="8100"/>
                    </a:lnTo>
                    <a:lnTo>
                      <a:pt x="74734" y="8757"/>
                    </a:lnTo>
                    <a:lnTo>
                      <a:pt x="74251" y="9086"/>
                    </a:lnTo>
                    <a:lnTo>
                      <a:pt x="73748" y="9357"/>
                    </a:lnTo>
                    <a:lnTo>
                      <a:pt x="73478" y="9492"/>
                    </a:lnTo>
                    <a:lnTo>
                      <a:pt x="73226" y="9589"/>
                    </a:lnTo>
                    <a:lnTo>
                      <a:pt x="72956" y="9685"/>
                    </a:lnTo>
                    <a:lnTo>
                      <a:pt x="72685" y="9782"/>
                    </a:lnTo>
                    <a:lnTo>
                      <a:pt x="72434" y="9627"/>
                    </a:lnTo>
                    <a:lnTo>
                      <a:pt x="72221" y="9473"/>
                    </a:lnTo>
                    <a:lnTo>
                      <a:pt x="72028" y="9279"/>
                    </a:lnTo>
                    <a:lnTo>
                      <a:pt x="71835" y="9067"/>
                    </a:lnTo>
                    <a:lnTo>
                      <a:pt x="71680" y="8854"/>
                    </a:lnTo>
                    <a:lnTo>
                      <a:pt x="71545" y="8622"/>
                    </a:lnTo>
                    <a:lnTo>
                      <a:pt x="71429" y="8371"/>
                    </a:lnTo>
                    <a:lnTo>
                      <a:pt x="71313" y="8119"/>
                    </a:lnTo>
                    <a:lnTo>
                      <a:pt x="71216" y="7849"/>
                    </a:lnTo>
                    <a:lnTo>
                      <a:pt x="71119" y="7578"/>
                    </a:lnTo>
                    <a:lnTo>
                      <a:pt x="70984" y="7037"/>
                    </a:lnTo>
                    <a:lnTo>
                      <a:pt x="70733" y="5935"/>
                    </a:lnTo>
                    <a:lnTo>
                      <a:pt x="70578" y="5258"/>
                    </a:lnTo>
                    <a:lnTo>
                      <a:pt x="70481" y="4852"/>
                    </a:lnTo>
                    <a:lnTo>
                      <a:pt x="70365" y="4446"/>
                    </a:lnTo>
                    <a:lnTo>
                      <a:pt x="70211" y="4060"/>
                    </a:lnTo>
                    <a:lnTo>
                      <a:pt x="70133" y="3867"/>
                    </a:lnTo>
                    <a:lnTo>
                      <a:pt x="70017" y="3693"/>
                    </a:lnTo>
                    <a:lnTo>
                      <a:pt x="69921" y="3538"/>
                    </a:lnTo>
                    <a:lnTo>
                      <a:pt x="69785" y="3383"/>
                    </a:lnTo>
                    <a:lnTo>
                      <a:pt x="69650" y="3267"/>
                    </a:lnTo>
                    <a:lnTo>
                      <a:pt x="69515" y="3151"/>
                    </a:lnTo>
                    <a:lnTo>
                      <a:pt x="69437" y="3035"/>
                    </a:lnTo>
                    <a:lnTo>
                      <a:pt x="69341" y="2919"/>
                    </a:lnTo>
                    <a:lnTo>
                      <a:pt x="69225" y="2823"/>
                    </a:lnTo>
                    <a:lnTo>
                      <a:pt x="69109" y="2745"/>
                    </a:lnTo>
                    <a:lnTo>
                      <a:pt x="68974" y="2687"/>
                    </a:lnTo>
                    <a:lnTo>
                      <a:pt x="68838" y="2649"/>
                    </a:lnTo>
                    <a:lnTo>
                      <a:pt x="68684" y="2610"/>
                    </a:lnTo>
                    <a:lnTo>
                      <a:pt x="68548" y="2610"/>
                    </a:lnTo>
                    <a:lnTo>
                      <a:pt x="68394" y="2629"/>
                    </a:lnTo>
                    <a:lnTo>
                      <a:pt x="68258" y="2668"/>
                    </a:lnTo>
                    <a:lnTo>
                      <a:pt x="68142" y="2707"/>
                    </a:lnTo>
                    <a:lnTo>
                      <a:pt x="68007" y="2784"/>
                    </a:lnTo>
                    <a:lnTo>
                      <a:pt x="67910" y="2900"/>
                    </a:lnTo>
                    <a:lnTo>
                      <a:pt x="67814" y="3016"/>
                    </a:lnTo>
                    <a:lnTo>
                      <a:pt x="67756" y="3171"/>
                    </a:lnTo>
                    <a:lnTo>
                      <a:pt x="67698" y="3325"/>
                    </a:lnTo>
                    <a:lnTo>
                      <a:pt x="67678" y="3480"/>
                    </a:lnTo>
                    <a:lnTo>
                      <a:pt x="67543" y="3635"/>
                    </a:lnTo>
                    <a:lnTo>
                      <a:pt x="67427" y="3809"/>
                    </a:lnTo>
                    <a:lnTo>
                      <a:pt x="67330" y="3983"/>
                    </a:lnTo>
                    <a:lnTo>
                      <a:pt x="67234" y="4176"/>
                    </a:lnTo>
                    <a:lnTo>
                      <a:pt x="67060" y="4582"/>
                    </a:lnTo>
                    <a:lnTo>
                      <a:pt x="66924" y="5007"/>
                    </a:lnTo>
                    <a:lnTo>
                      <a:pt x="66538" y="6360"/>
                    </a:lnTo>
                    <a:lnTo>
                      <a:pt x="66344" y="7018"/>
                    </a:lnTo>
                    <a:lnTo>
                      <a:pt x="66151" y="7655"/>
                    </a:lnTo>
                    <a:lnTo>
                      <a:pt x="66113" y="7675"/>
                    </a:lnTo>
                    <a:lnTo>
                      <a:pt x="65765" y="7752"/>
                    </a:lnTo>
                    <a:lnTo>
                      <a:pt x="65436" y="7810"/>
                    </a:lnTo>
                    <a:lnTo>
                      <a:pt x="65107" y="7829"/>
                    </a:lnTo>
                    <a:lnTo>
                      <a:pt x="64817" y="7810"/>
                    </a:lnTo>
                    <a:lnTo>
                      <a:pt x="64527" y="7771"/>
                    </a:lnTo>
                    <a:lnTo>
                      <a:pt x="64257" y="7694"/>
                    </a:lnTo>
                    <a:lnTo>
                      <a:pt x="64005" y="7597"/>
                    </a:lnTo>
                    <a:lnTo>
                      <a:pt x="63754" y="7501"/>
                    </a:lnTo>
                    <a:lnTo>
                      <a:pt x="63599" y="7230"/>
                    </a:lnTo>
                    <a:lnTo>
                      <a:pt x="63425" y="6998"/>
                    </a:lnTo>
                    <a:lnTo>
                      <a:pt x="63232" y="6747"/>
                    </a:lnTo>
                    <a:lnTo>
                      <a:pt x="63039" y="6515"/>
                    </a:lnTo>
                    <a:lnTo>
                      <a:pt x="62826" y="6302"/>
                    </a:lnTo>
                    <a:lnTo>
                      <a:pt x="62614" y="6090"/>
                    </a:lnTo>
                    <a:lnTo>
                      <a:pt x="62150" y="5684"/>
                    </a:lnTo>
                    <a:lnTo>
                      <a:pt x="62072" y="5606"/>
                    </a:lnTo>
                    <a:lnTo>
                      <a:pt x="61956" y="5568"/>
                    </a:lnTo>
                    <a:lnTo>
                      <a:pt x="61744" y="5490"/>
                    </a:lnTo>
                    <a:lnTo>
                      <a:pt x="61570" y="5258"/>
                    </a:lnTo>
                    <a:lnTo>
                      <a:pt x="61396" y="5026"/>
                    </a:lnTo>
                    <a:lnTo>
                      <a:pt x="61106" y="4717"/>
                    </a:lnTo>
                    <a:lnTo>
                      <a:pt x="60816" y="4446"/>
                    </a:lnTo>
                    <a:lnTo>
                      <a:pt x="60526" y="4195"/>
                    </a:lnTo>
                    <a:lnTo>
                      <a:pt x="60371" y="4099"/>
                    </a:lnTo>
                    <a:lnTo>
                      <a:pt x="60197" y="4002"/>
                    </a:lnTo>
                    <a:lnTo>
                      <a:pt x="60043" y="3925"/>
                    </a:lnTo>
                    <a:lnTo>
                      <a:pt x="59869" y="3867"/>
                    </a:lnTo>
                    <a:lnTo>
                      <a:pt x="59675" y="3828"/>
                    </a:lnTo>
                    <a:lnTo>
                      <a:pt x="59501" y="3789"/>
                    </a:lnTo>
                    <a:lnTo>
                      <a:pt x="59308" y="3770"/>
                    </a:lnTo>
                    <a:lnTo>
                      <a:pt x="58902" y="3770"/>
                    </a:lnTo>
                    <a:lnTo>
                      <a:pt x="58689" y="3809"/>
                    </a:lnTo>
                    <a:lnTo>
                      <a:pt x="58515" y="3847"/>
                    </a:lnTo>
                    <a:lnTo>
                      <a:pt x="58380" y="3905"/>
                    </a:lnTo>
                    <a:lnTo>
                      <a:pt x="58283" y="4002"/>
                    </a:lnTo>
                    <a:lnTo>
                      <a:pt x="58187" y="4079"/>
                    </a:lnTo>
                    <a:lnTo>
                      <a:pt x="58109" y="4195"/>
                    </a:lnTo>
                    <a:lnTo>
                      <a:pt x="58071" y="4311"/>
                    </a:lnTo>
                    <a:lnTo>
                      <a:pt x="58032" y="4446"/>
                    </a:lnTo>
                    <a:lnTo>
                      <a:pt x="58032" y="4582"/>
                    </a:lnTo>
                    <a:lnTo>
                      <a:pt x="57839" y="4794"/>
                    </a:lnTo>
                    <a:lnTo>
                      <a:pt x="57665" y="5046"/>
                    </a:lnTo>
                    <a:lnTo>
                      <a:pt x="57510" y="5297"/>
                    </a:lnTo>
                    <a:lnTo>
                      <a:pt x="57394" y="5568"/>
                    </a:lnTo>
                    <a:lnTo>
                      <a:pt x="57240" y="5896"/>
                    </a:lnTo>
                    <a:lnTo>
                      <a:pt x="57124" y="6244"/>
                    </a:lnTo>
                    <a:lnTo>
                      <a:pt x="56892" y="6902"/>
                    </a:lnTo>
                    <a:lnTo>
                      <a:pt x="56679" y="7559"/>
                    </a:lnTo>
                    <a:lnTo>
                      <a:pt x="56563" y="7868"/>
                    </a:lnTo>
                    <a:lnTo>
                      <a:pt x="56428" y="8177"/>
                    </a:lnTo>
                    <a:lnTo>
                      <a:pt x="56292" y="8487"/>
                    </a:lnTo>
                    <a:lnTo>
                      <a:pt x="56138" y="8777"/>
                    </a:lnTo>
                    <a:lnTo>
                      <a:pt x="55964" y="9047"/>
                    </a:lnTo>
                    <a:lnTo>
                      <a:pt x="55770" y="9318"/>
                    </a:lnTo>
                    <a:lnTo>
                      <a:pt x="55538" y="9569"/>
                    </a:lnTo>
                    <a:lnTo>
                      <a:pt x="55287" y="9801"/>
                    </a:lnTo>
                    <a:lnTo>
                      <a:pt x="54997" y="10033"/>
                    </a:lnTo>
                    <a:lnTo>
                      <a:pt x="54669" y="10226"/>
                    </a:lnTo>
                    <a:lnTo>
                      <a:pt x="53741" y="10323"/>
                    </a:lnTo>
                    <a:lnTo>
                      <a:pt x="52813" y="10381"/>
                    </a:lnTo>
                    <a:lnTo>
                      <a:pt x="51885" y="10439"/>
                    </a:lnTo>
                    <a:lnTo>
                      <a:pt x="50957" y="10478"/>
                    </a:lnTo>
                    <a:lnTo>
                      <a:pt x="50860" y="10400"/>
                    </a:lnTo>
                    <a:lnTo>
                      <a:pt x="50764" y="10323"/>
                    </a:lnTo>
                    <a:lnTo>
                      <a:pt x="50242" y="9995"/>
                    </a:lnTo>
                    <a:lnTo>
                      <a:pt x="49739" y="9666"/>
                    </a:lnTo>
                    <a:lnTo>
                      <a:pt x="49275" y="9318"/>
                    </a:lnTo>
                    <a:lnTo>
                      <a:pt x="48831" y="8951"/>
                    </a:lnTo>
                    <a:lnTo>
                      <a:pt x="48425" y="8564"/>
                    </a:lnTo>
                    <a:lnTo>
                      <a:pt x="48038" y="8139"/>
                    </a:lnTo>
                    <a:lnTo>
                      <a:pt x="47651" y="7675"/>
                    </a:lnTo>
                    <a:lnTo>
                      <a:pt x="47303" y="7153"/>
                    </a:lnTo>
                    <a:lnTo>
                      <a:pt x="46801" y="6399"/>
                    </a:lnTo>
                    <a:lnTo>
                      <a:pt x="46317" y="5684"/>
                    </a:lnTo>
                    <a:lnTo>
                      <a:pt x="46047" y="5316"/>
                    </a:lnTo>
                    <a:lnTo>
                      <a:pt x="45776" y="4968"/>
                    </a:lnTo>
                    <a:lnTo>
                      <a:pt x="45506" y="4640"/>
                    </a:lnTo>
                    <a:lnTo>
                      <a:pt x="45196" y="4311"/>
                    </a:lnTo>
                    <a:lnTo>
                      <a:pt x="45003" y="4118"/>
                    </a:lnTo>
                    <a:lnTo>
                      <a:pt x="44810" y="3963"/>
                    </a:lnTo>
                    <a:lnTo>
                      <a:pt x="44597" y="3809"/>
                    </a:lnTo>
                    <a:lnTo>
                      <a:pt x="44365" y="3673"/>
                    </a:lnTo>
                    <a:lnTo>
                      <a:pt x="44133" y="3557"/>
                    </a:lnTo>
                    <a:lnTo>
                      <a:pt x="43882" y="3461"/>
                    </a:lnTo>
                    <a:lnTo>
                      <a:pt x="43630" y="3364"/>
                    </a:lnTo>
                    <a:lnTo>
                      <a:pt x="43379" y="3306"/>
                    </a:lnTo>
                    <a:lnTo>
                      <a:pt x="43128" y="3267"/>
                    </a:lnTo>
                    <a:lnTo>
                      <a:pt x="42877" y="3248"/>
                    </a:lnTo>
                    <a:lnTo>
                      <a:pt x="42606" y="3248"/>
                    </a:lnTo>
                    <a:lnTo>
                      <a:pt x="42355" y="3267"/>
                    </a:lnTo>
                    <a:lnTo>
                      <a:pt x="42103" y="3306"/>
                    </a:lnTo>
                    <a:lnTo>
                      <a:pt x="41852" y="3383"/>
                    </a:lnTo>
                    <a:lnTo>
                      <a:pt x="41620" y="3480"/>
                    </a:lnTo>
                    <a:lnTo>
                      <a:pt x="41388" y="3596"/>
                    </a:lnTo>
                    <a:lnTo>
                      <a:pt x="41195" y="3712"/>
                    </a:lnTo>
                    <a:lnTo>
                      <a:pt x="41021" y="3867"/>
                    </a:lnTo>
                    <a:lnTo>
                      <a:pt x="40866" y="4021"/>
                    </a:lnTo>
                    <a:lnTo>
                      <a:pt x="40711" y="4195"/>
                    </a:lnTo>
                    <a:lnTo>
                      <a:pt x="40595" y="4388"/>
                    </a:lnTo>
                    <a:lnTo>
                      <a:pt x="40479" y="4582"/>
                    </a:lnTo>
                    <a:lnTo>
                      <a:pt x="40383" y="4814"/>
                    </a:lnTo>
                    <a:lnTo>
                      <a:pt x="40286" y="5026"/>
                    </a:lnTo>
                    <a:lnTo>
                      <a:pt x="40132" y="5490"/>
                    </a:lnTo>
                    <a:lnTo>
                      <a:pt x="40016" y="5954"/>
                    </a:lnTo>
                    <a:lnTo>
                      <a:pt x="39938" y="6418"/>
                    </a:lnTo>
                    <a:lnTo>
                      <a:pt x="39861" y="6882"/>
                    </a:lnTo>
                    <a:lnTo>
                      <a:pt x="39745" y="6940"/>
                    </a:lnTo>
                    <a:lnTo>
                      <a:pt x="39648" y="7018"/>
                    </a:lnTo>
                    <a:lnTo>
                      <a:pt x="39571" y="7114"/>
                    </a:lnTo>
                    <a:lnTo>
                      <a:pt x="39494" y="7211"/>
                    </a:lnTo>
                    <a:lnTo>
                      <a:pt x="39416" y="7327"/>
                    </a:lnTo>
                    <a:lnTo>
                      <a:pt x="39378" y="7443"/>
                    </a:lnTo>
                    <a:lnTo>
                      <a:pt x="39339" y="7559"/>
                    </a:lnTo>
                    <a:lnTo>
                      <a:pt x="39320" y="7694"/>
                    </a:lnTo>
                    <a:lnTo>
                      <a:pt x="39320" y="7810"/>
                    </a:lnTo>
                    <a:lnTo>
                      <a:pt x="39320" y="7945"/>
                    </a:lnTo>
                    <a:lnTo>
                      <a:pt x="39339" y="8081"/>
                    </a:lnTo>
                    <a:lnTo>
                      <a:pt x="39397" y="8197"/>
                    </a:lnTo>
                    <a:lnTo>
                      <a:pt x="39455" y="8313"/>
                    </a:lnTo>
                    <a:lnTo>
                      <a:pt x="39532" y="8409"/>
                    </a:lnTo>
                    <a:lnTo>
                      <a:pt x="39629" y="8506"/>
                    </a:lnTo>
                    <a:lnTo>
                      <a:pt x="39726" y="8583"/>
                    </a:lnTo>
                    <a:lnTo>
                      <a:pt x="39706" y="9105"/>
                    </a:lnTo>
                    <a:lnTo>
                      <a:pt x="39668" y="9647"/>
                    </a:lnTo>
                    <a:lnTo>
                      <a:pt x="39242" y="10072"/>
                    </a:lnTo>
                    <a:lnTo>
                      <a:pt x="39165" y="10169"/>
                    </a:lnTo>
                    <a:lnTo>
                      <a:pt x="39088" y="10284"/>
                    </a:lnTo>
                    <a:lnTo>
                      <a:pt x="39030" y="10400"/>
                    </a:lnTo>
                    <a:lnTo>
                      <a:pt x="39010" y="10536"/>
                    </a:lnTo>
                    <a:lnTo>
                      <a:pt x="38991" y="10652"/>
                    </a:lnTo>
                    <a:lnTo>
                      <a:pt x="38991" y="10787"/>
                    </a:lnTo>
                    <a:lnTo>
                      <a:pt x="39010" y="10922"/>
                    </a:lnTo>
                    <a:lnTo>
                      <a:pt x="39049" y="11038"/>
                    </a:lnTo>
                    <a:lnTo>
                      <a:pt x="38140" y="11483"/>
                    </a:lnTo>
                    <a:lnTo>
                      <a:pt x="37696" y="11696"/>
                    </a:lnTo>
                    <a:lnTo>
                      <a:pt x="37232" y="11870"/>
                    </a:lnTo>
                    <a:lnTo>
                      <a:pt x="36923" y="11966"/>
                    </a:lnTo>
                    <a:lnTo>
                      <a:pt x="36613" y="12005"/>
                    </a:lnTo>
                    <a:lnTo>
                      <a:pt x="36285" y="12024"/>
                    </a:lnTo>
                    <a:lnTo>
                      <a:pt x="35956" y="12005"/>
                    </a:lnTo>
                    <a:lnTo>
                      <a:pt x="35627" y="11966"/>
                    </a:lnTo>
                    <a:lnTo>
                      <a:pt x="35299" y="11908"/>
                    </a:lnTo>
                    <a:lnTo>
                      <a:pt x="34641" y="11792"/>
                    </a:lnTo>
                    <a:lnTo>
                      <a:pt x="34564" y="11715"/>
                    </a:lnTo>
                    <a:lnTo>
                      <a:pt x="34448" y="11657"/>
                    </a:lnTo>
                    <a:lnTo>
                      <a:pt x="34332" y="11618"/>
                    </a:lnTo>
                    <a:lnTo>
                      <a:pt x="34197" y="11580"/>
                    </a:lnTo>
                    <a:lnTo>
                      <a:pt x="33984" y="11541"/>
                    </a:lnTo>
                    <a:lnTo>
                      <a:pt x="33772" y="11483"/>
                    </a:lnTo>
                    <a:lnTo>
                      <a:pt x="33598" y="11406"/>
                    </a:lnTo>
                    <a:lnTo>
                      <a:pt x="33424" y="11309"/>
                    </a:lnTo>
                    <a:lnTo>
                      <a:pt x="33250" y="11212"/>
                    </a:lnTo>
                    <a:lnTo>
                      <a:pt x="33114" y="11077"/>
                    </a:lnTo>
                    <a:lnTo>
                      <a:pt x="32979" y="10961"/>
                    </a:lnTo>
                    <a:lnTo>
                      <a:pt x="32844" y="10806"/>
                    </a:lnTo>
                    <a:lnTo>
                      <a:pt x="32728" y="10652"/>
                    </a:lnTo>
                    <a:lnTo>
                      <a:pt x="32612" y="10497"/>
                    </a:lnTo>
                    <a:lnTo>
                      <a:pt x="32515" y="10323"/>
                    </a:lnTo>
                    <a:lnTo>
                      <a:pt x="32418" y="10130"/>
                    </a:lnTo>
                    <a:lnTo>
                      <a:pt x="32264" y="9743"/>
                    </a:lnTo>
                    <a:lnTo>
                      <a:pt x="32148" y="9337"/>
                    </a:lnTo>
                    <a:lnTo>
                      <a:pt x="32032" y="8912"/>
                    </a:lnTo>
                    <a:lnTo>
                      <a:pt x="31954" y="8467"/>
                    </a:lnTo>
                    <a:lnTo>
                      <a:pt x="31877" y="8023"/>
                    </a:lnTo>
                    <a:lnTo>
                      <a:pt x="31819" y="7597"/>
                    </a:lnTo>
                    <a:lnTo>
                      <a:pt x="31723" y="6747"/>
                    </a:lnTo>
                    <a:lnTo>
                      <a:pt x="31607" y="5993"/>
                    </a:lnTo>
                    <a:lnTo>
                      <a:pt x="31549" y="5664"/>
                    </a:lnTo>
                    <a:lnTo>
                      <a:pt x="31471" y="5316"/>
                    </a:lnTo>
                    <a:lnTo>
                      <a:pt x="31375" y="4988"/>
                    </a:lnTo>
                    <a:lnTo>
                      <a:pt x="31259" y="4659"/>
                    </a:lnTo>
                    <a:lnTo>
                      <a:pt x="31123" y="4330"/>
                    </a:lnTo>
                    <a:lnTo>
                      <a:pt x="30969" y="4021"/>
                    </a:lnTo>
                    <a:lnTo>
                      <a:pt x="30814" y="3712"/>
                    </a:lnTo>
                    <a:lnTo>
                      <a:pt x="30640" y="3403"/>
                    </a:lnTo>
                    <a:lnTo>
                      <a:pt x="30427" y="3132"/>
                    </a:lnTo>
                    <a:lnTo>
                      <a:pt x="30215" y="2861"/>
                    </a:lnTo>
                    <a:lnTo>
                      <a:pt x="29983" y="2610"/>
                    </a:lnTo>
                    <a:lnTo>
                      <a:pt x="29731" y="2378"/>
                    </a:lnTo>
                    <a:lnTo>
                      <a:pt x="29441" y="2185"/>
                    </a:lnTo>
                    <a:lnTo>
                      <a:pt x="29151" y="1991"/>
                    </a:lnTo>
                    <a:lnTo>
                      <a:pt x="28842" y="1837"/>
                    </a:lnTo>
                    <a:lnTo>
                      <a:pt x="28514" y="1721"/>
                    </a:lnTo>
                    <a:lnTo>
                      <a:pt x="28359" y="1663"/>
                    </a:lnTo>
                    <a:lnTo>
                      <a:pt x="28185" y="1643"/>
                    </a:lnTo>
                    <a:lnTo>
                      <a:pt x="28050" y="1624"/>
                    </a:lnTo>
                    <a:lnTo>
                      <a:pt x="27895" y="1643"/>
                    </a:lnTo>
                    <a:lnTo>
                      <a:pt x="27760" y="1663"/>
                    </a:lnTo>
                    <a:lnTo>
                      <a:pt x="27624" y="1701"/>
                    </a:lnTo>
                    <a:lnTo>
                      <a:pt x="27508" y="1740"/>
                    </a:lnTo>
                    <a:lnTo>
                      <a:pt x="27392" y="1817"/>
                    </a:lnTo>
                    <a:lnTo>
                      <a:pt x="27276" y="1759"/>
                    </a:lnTo>
                    <a:lnTo>
                      <a:pt x="27180" y="1740"/>
                    </a:lnTo>
                    <a:lnTo>
                      <a:pt x="27064" y="1721"/>
                    </a:lnTo>
                    <a:lnTo>
                      <a:pt x="26948" y="1721"/>
                    </a:lnTo>
                    <a:lnTo>
                      <a:pt x="26832" y="1740"/>
                    </a:lnTo>
                    <a:lnTo>
                      <a:pt x="26716" y="1759"/>
                    </a:lnTo>
                    <a:lnTo>
                      <a:pt x="26619" y="1798"/>
                    </a:lnTo>
                    <a:lnTo>
                      <a:pt x="26503" y="1856"/>
                    </a:lnTo>
                    <a:lnTo>
                      <a:pt x="26039" y="2146"/>
                    </a:lnTo>
                    <a:lnTo>
                      <a:pt x="25943" y="2223"/>
                    </a:lnTo>
                    <a:lnTo>
                      <a:pt x="25865" y="2301"/>
                    </a:lnTo>
                    <a:lnTo>
                      <a:pt x="25788" y="2378"/>
                    </a:lnTo>
                    <a:lnTo>
                      <a:pt x="25730" y="2475"/>
                    </a:lnTo>
                    <a:lnTo>
                      <a:pt x="25672" y="2571"/>
                    </a:lnTo>
                    <a:lnTo>
                      <a:pt x="25653" y="2687"/>
                    </a:lnTo>
                    <a:lnTo>
                      <a:pt x="25595" y="2900"/>
                    </a:lnTo>
                    <a:lnTo>
                      <a:pt x="25614" y="3113"/>
                    </a:lnTo>
                    <a:lnTo>
                      <a:pt x="25633" y="3229"/>
                    </a:lnTo>
                    <a:lnTo>
                      <a:pt x="25653" y="3345"/>
                    </a:lnTo>
                    <a:lnTo>
                      <a:pt x="25691" y="3441"/>
                    </a:lnTo>
                    <a:lnTo>
                      <a:pt x="25749" y="3538"/>
                    </a:lnTo>
                    <a:lnTo>
                      <a:pt x="25807" y="3615"/>
                    </a:lnTo>
                    <a:lnTo>
                      <a:pt x="25885" y="3693"/>
                    </a:lnTo>
                    <a:lnTo>
                      <a:pt x="25846" y="4234"/>
                    </a:lnTo>
                    <a:lnTo>
                      <a:pt x="25827" y="4794"/>
                    </a:lnTo>
                    <a:lnTo>
                      <a:pt x="25827" y="4910"/>
                    </a:lnTo>
                    <a:lnTo>
                      <a:pt x="25865" y="5026"/>
                    </a:lnTo>
                    <a:lnTo>
                      <a:pt x="25904" y="5142"/>
                    </a:lnTo>
                    <a:lnTo>
                      <a:pt x="25962" y="5258"/>
                    </a:lnTo>
                    <a:lnTo>
                      <a:pt x="25943" y="6070"/>
                    </a:lnTo>
                    <a:lnTo>
                      <a:pt x="25923" y="6940"/>
                    </a:lnTo>
                    <a:lnTo>
                      <a:pt x="25904" y="7404"/>
                    </a:lnTo>
                    <a:lnTo>
                      <a:pt x="25885" y="7829"/>
                    </a:lnTo>
                    <a:lnTo>
                      <a:pt x="25827" y="8274"/>
                    </a:lnTo>
                    <a:lnTo>
                      <a:pt x="25749" y="8680"/>
                    </a:lnTo>
                    <a:lnTo>
                      <a:pt x="25653" y="8757"/>
                    </a:lnTo>
                    <a:lnTo>
                      <a:pt x="25537" y="8835"/>
                    </a:lnTo>
                    <a:lnTo>
                      <a:pt x="25440" y="8931"/>
                    </a:lnTo>
                    <a:lnTo>
                      <a:pt x="25363" y="9047"/>
                    </a:lnTo>
                    <a:lnTo>
                      <a:pt x="25169" y="9299"/>
                    </a:lnTo>
                    <a:lnTo>
                      <a:pt x="24976" y="9550"/>
                    </a:lnTo>
                    <a:lnTo>
                      <a:pt x="24628" y="9685"/>
                    </a:lnTo>
                    <a:lnTo>
                      <a:pt x="24261" y="9801"/>
                    </a:lnTo>
                    <a:lnTo>
                      <a:pt x="23913" y="9898"/>
                    </a:lnTo>
                    <a:lnTo>
                      <a:pt x="23545" y="9995"/>
                    </a:lnTo>
                    <a:lnTo>
                      <a:pt x="22811" y="10130"/>
                    </a:lnTo>
                    <a:lnTo>
                      <a:pt x="22057" y="10226"/>
                    </a:lnTo>
                    <a:lnTo>
                      <a:pt x="21883" y="10169"/>
                    </a:lnTo>
                    <a:lnTo>
                      <a:pt x="21690" y="10111"/>
                    </a:lnTo>
                    <a:lnTo>
                      <a:pt x="21516" y="10072"/>
                    </a:lnTo>
                    <a:lnTo>
                      <a:pt x="21342" y="10072"/>
                    </a:lnTo>
                    <a:lnTo>
                      <a:pt x="21187" y="10111"/>
                    </a:lnTo>
                    <a:lnTo>
                      <a:pt x="21052" y="10169"/>
                    </a:lnTo>
                    <a:lnTo>
                      <a:pt x="20858" y="9666"/>
                    </a:lnTo>
                    <a:lnTo>
                      <a:pt x="20646" y="9163"/>
                    </a:lnTo>
                    <a:lnTo>
                      <a:pt x="20201" y="8197"/>
                    </a:lnTo>
                    <a:lnTo>
                      <a:pt x="20221" y="7849"/>
                    </a:lnTo>
                    <a:lnTo>
                      <a:pt x="20221" y="7501"/>
                    </a:lnTo>
                    <a:lnTo>
                      <a:pt x="20221" y="7134"/>
                    </a:lnTo>
                    <a:lnTo>
                      <a:pt x="20182" y="6786"/>
                    </a:lnTo>
                    <a:lnTo>
                      <a:pt x="20143" y="6438"/>
                    </a:lnTo>
                    <a:lnTo>
                      <a:pt x="20066" y="6090"/>
                    </a:lnTo>
                    <a:lnTo>
                      <a:pt x="19989" y="5722"/>
                    </a:lnTo>
                    <a:lnTo>
                      <a:pt x="19892" y="5374"/>
                    </a:lnTo>
                    <a:lnTo>
                      <a:pt x="19679" y="4698"/>
                    </a:lnTo>
                    <a:lnTo>
                      <a:pt x="19428" y="4021"/>
                    </a:lnTo>
                    <a:lnTo>
                      <a:pt x="19138" y="3364"/>
                    </a:lnTo>
                    <a:lnTo>
                      <a:pt x="18829" y="2707"/>
                    </a:lnTo>
                    <a:lnTo>
                      <a:pt x="18732" y="2552"/>
                    </a:lnTo>
                    <a:lnTo>
                      <a:pt x="18616" y="2417"/>
                    </a:lnTo>
                    <a:lnTo>
                      <a:pt x="18481" y="2320"/>
                    </a:lnTo>
                    <a:lnTo>
                      <a:pt x="18345" y="2262"/>
                    </a:lnTo>
                    <a:lnTo>
                      <a:pt x="18210" y="2223"/>
                    </a:lnTo>
                    <a:lnTo>
                      <a:pt x="18055" y="2223"/>
                    </a:lnTo>
                    <a:lnTo>
                      <a:pt x="17901" y="2262"/>
                    </a:lnTo>
                    <a:lnTo>
                      <a:pt x="17765" y="2301"/>
                    </a:lnTo>
                    <a:lnTo>
                      <a:pt x="17669" y="2243"/>
                    </a:lnTo>
                    <a:lnTo>
                      <a:pt x="17591" y="2165"/>
                    </a:lnTo>
                    <a:lnTo>
                      <a:pt x="17456" y="2088"/>
                    </a:lnTo>
                    <a:lnTo>
                      <a:pt x="17302" y="2049"/>
                    </a:lnTo>
                    <a:lnTo>
                      <a:pt x="17147" y="2049"/>
                    </a:lnTo>
                    <a:lnTo>
                      <a:pt x="16992" y="2069"/>
                    </a:lnTo>
                    <a:lnTo>
                      <a:pt x="16818" y="2107"/>
                    </a:lnTo>
                    <a:lnTo>
                      <a:pt x="16683" y="2165"/>
                    </a:lnTo>
                    <a:lnTo>
                      <a:pt x="16548" y="2243"/>
                    </a:lnTo>
                    <a:lnTo>
                      <a:pt x="16432" y="2359"/>
                    </a:lnTo>
                    <a:lnTo>
                      <a:pt x="16238" y="2591"/>
                    </a:lnTo>
                    <a:lnTo>
                      <a:pt x="16064" y="2842"/>
                    </a:lnTo>
                    <a:lnTo>
                      <a:pt x="15910" y="3113"/>
                    </a:lnTo>
                    <a:lnTo>
                      <a:pt x="15774" y="3383"/>
                    </a:lnTo>
                    <a:lnTo>
                      <a:pt x="15658" y="3654"/>
                    </a:lnTo>
                    <a:lnTo>
                      <a:pt x="15542" y="3925"/>
                    </a:lnTo>
                    <a:lnTo>
                      <a:pt x="15349" y="4504"/>
                    </a:lnTo>
                    <a:lnTo>
                      <a:pt x="15175" y="5084"/>
                    </a:lnTo>
                    <a:lnTo>
                      <a:pt x="15020" y="5664"/>
                    </a:lnTo>
                    <a:lnTo>
                      <a:pt x="14846" y="6244"/>
                    </a:lnTo>
                    <a:lnTo>
                      <a:pt x="14672" y="6805"/>
                    </a:lnTo>
                    <a:lnTo>
                      <a:pt x="14556" y="6960"/>
                    </a:lnTo>
                    <a:lnTo>
                      <a:pt x="14441" y="7134"/>
                    </a:lnTo>
                    <a:lnTo>
                      <a:pt x="13397" y="7578"/>
                    </a:lnTo>
                    <a:lnTo>
                      <a:pt x="13300" y="7617"/>
                    </a:lnTo>
                    <a:lnTo>
                      <a:pt x="13087" y="7713"/>
                    </a:lnTo>
                    <a:lnTo>
                      <a:pt x="12991" y="7771"/>
                    </a:lnTo>
                    <a:lnTo>
                      <a:pt x="12913" y="7829"/>
                    </a:lnTo>
                    <a:lnTo>
                      <a:pt x="12778" y="7965"/>
                    </a:lnTo>
                    <a:lnTo>
                      <a:pt x="12333" y="7018"/>
                    </a:lnTo>
                    <a:lnTo>
                      <a:pt x="11908" y="6070"/>
                    </a:lnTo>
                    <a:lnTo>
                      <a:pt x="11676" y="5606"/>
                    </a:lnTo>
                    <a:lnTo>
                      <a:pt x="11425" y="5142"/>
                    </a:lnTo>
                    <a:lnTo>
                      <a:pt x="11174" y="4698"/>
                    </a:lnTo>
                    <a:lnTo>
                      <a:pt x="10884" y="4253"/>
                    </a:lnTo>
                    <a:lnTo>
                      <a:pt x="11135" y="3867"/>
                    </a:lnTo>
                    <a:lnTo>
                      <a:pt x="11348" y="3519"/>
                    </a:lnTo>
                    <a:lnTo>
                      <a:pt x="11444" y="3306"/>
                    </a:lnTo>
                    <a:lnTo>
                      <a:pt x="11502" y="3113"/>
                    </a:lnTo>
                    <a:lnTo>
                      <a:pt x="11502" y="2939"/>
                    </a:lnTo>
                    <a:lnTo>
                      <a:pt x="11464" y="2765"/>
                    </a:lnTo>
                    <a:lnTo>
                      <a:pt x="11386" y="2610"/>
                    </a:lnTo>
                    <a:lnTo>
                      <a:pt x="11290" y="2475"/>
                    </a:lnTo>
                    <a:lnTo>
                      <a:pt x="11154" y="2359"/>
                    </a:lnTo>
                    <a:lnTo>
                      <a:pt x="11000" y="2262"/>
                    </a:lnTo>
                    <a:lnTo>
                      <a:pt x="10845" y="2204"/>
                    </a:lnTo>
                    <a:lnTo>
                      <a:pt x="10671" y="2165"/>
                    </a:lnTo>
                    <a:lnTo>
                      <a:pt x="10497" y="2146"/>
                    </a:lnTo>
                    <a:lnTo>
                      <a:pt x="10304" y="2165"/>
                    </a:lnTo>
                    <a:lnTo>
                      <a:pt x="10130" y="2223"/>
                    </a:lnTo>
                    <a:lnTo>
                      <a:pt x="9956" y="2301"/>
                    </a:lnTo>
                    <a:lnTo>
                      <a:pt x="9801" y="2436"/>
                    </a:lnTo>
                    <a:lnTo>
                      <a:pt x="9646" y="2591"/>
                    </a:lnTo>
                    <a:lnTo>
                      <a:pt x="9279" y="3151"/>
                    </a:lnTo>
                    <a:lnTo>
                      <a:pt x="8931" y="3712"/>
                    </a:lnTo>
                    <a:lnTo>
                      <a:pt x="8641" y="4137"/>
                    </a:lnTo>
                    <a:lnTo>
                      <a:pt x="8313" y="4524"/>
                    </a:lnTo>
                    <a:lnTo>
                      <a:pt x="7965" y="4910"/>
                    </a:lnTo>
                    <a:lnTo>
                      <a:pt x="7597" y="5258"/>
                    </a:lnTo>
                    <a:lnTo>
                      <a:pt x="7404" y="5413"/>
                    </a:lnTo>
                    <a:lnTo>
                      <a:pt x="7211" y="5568"/>
                    </a:lnTo>
                    <a:lnTo>
                      <a:pt x="7017" y="5703"/>
                    </a:lnTo>
                    <a:lnTo>
                      <a:pt x="6805" y="5838"/>
                    </a:lnTo>
                    <a:lnTo>
                      <a:pt x="6573" y="5954"/>
                    </a:lnTo>
                    <a:lnTo>
                      <a:pt x="6360" y="6051"/>
                    </a:lnTo>
                    <a:lnTo>
                      <a:pt x="6128" y="6128"/>
                    </a:lnTo>
                    <a:lnTo>
                      <a:pt x="5896" y="6206"/>
                    </a:lnTo>
                    <a:lnTo>
                      <a:pt x="5568" y="5858"/>
                    </a:lnTo>
                    <a:lnTo>
                      <a:pt x="5258" y="5510"/>
                    </a:lnTo>
                    <a:lnTo>
                      <a:pt x="4968" y="5142"/>
                    </a:lnTo>
                    <a:lnTo>
                      <a:pt x="4640" y="4794"/>
                    </a:lnTo>
                    <a:lnTo>
                      <a:pt x="4466" y="4659"/>
                    </a:lnTo>
                    <a:lnTo>
                      <a:pt x="4292" y="4562"/>
                    </a:lnTo>
                    <a:lnTo>
                      <a:pt x="4118" y="4524"/>
                    </a:lnTo>
                    <a:lnTo>
                      <a:pt x="3944" y="4524"/>
                    </a:lnTo>
                    <a:lnTo>
                      <a:pt x="4002" y="4118"/>
                    </a:lnTo>
                    <a:lnTo>
                      <a:pt x="4098" y="3712"/>
                    </a:lnTo>
                    <a:lnTo>
                      <a:pt x="4234" y="3306"/>
                    </a:lnTo>
                    <a:lnTo>
                      <a:pt x="4388" y="2939"/>
                    </a:lnTo>
                    <a:lnTo>
                      <a:pt x="4582" y="2591"/>
                    </a:lnTo>
                    <a:lnTo>
                      <a:pt x="4698" y="2436"/>
                    </a:lnTo>
                    <a:lnTo>
                      <a:pt x="4814" y="2301"/>
                    </a:lnTo>
                    <a:lnTo>
                      <a:pt x="4930" y="2165"/>
                    </a:lnTo>
                    <a:lnTo>
                      <a:pt x="5065" y="2069"/>
                    </a:lnTo>
                    <a:lnTo>
                      <a:pt x="5181" y="1972"/>
                    </a:lnTo>
                    <a:lnTo>
                      <a:pt x="5316" y="1895"/>
                    </a:lnTo>
                    <a:lnTo>
                      <a:pt x="5510" y="1798"/>
                    </a:lnTo>
                    <a:lnTo>
                      <a:pt x="5664" y="1663"/>
                    </a:lnTo>
                    <a:lnTo>
                      <a:pt x="5780" y="1508"/>
                    </a:lnTo>
                    <a:lnTo>
                      <a:pt x="5858" y="1353"/>
                    </a:lnTo>
                    <a:lnTo>
                      <a:pt x="5915" y="1180"/>
                    </a:lnTo>
                    <a:lnTo>
                      <a:pt x="5935" y="986"/>
                    </a:lnTo>
                    <a:lnTo>
                      <a:pt x="5935" y="812"/>
                    </a:lnTo>
                    <a:lnTo>
                      <a:pt x="5896" y="638"/>
                    </a:lnTo>
                    <a:lnTo>
                      <a:pt x="5838" y="484"/>
                    </a:lnTo>
                    <a:lnTo>
                      <a:pt x="5742" y="329"/>
                    </a:lnTo>
                    <a:lnTo>
                      <a:pt x="5645" y="194"/>
                    </a:lnTo>
                    <a:lnTo>
                      <a:pt x="5510" y="97"/>
                    </a:lnTo>
                    <a:lnTo>
                      <a:pt x="5336" y="39"/>
                    </a:lnTo>
                    <a:lnTo>
                      <a:pt x="51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1504825" y="-2975600"/>
                <a:ext cx="262450" cy="87500"/>
              </a:xfrm>
              <a:custGeom>
                <a:avLst/>
                <a:gdLst/>
                <a:ahLst/>
                <a:cxnLst/>
                <a:rect l="l" t="t" r="r" b="b"/>
                <a:pathLst>
                  <a:path w="10498" h="3500" extrusionOk="0">
                    <a:moveTo>
                      <a:pt x="6128" y="1"/>
                    </a:moveTo>
                    <a:lnTo>
                      <a:pt x="5181" y="20"/>
                    </a:lnTo>
                    <a:lnTo>
                      <a:pt x="4253" y="78"/>
                    </a:lnTo>
                    <a:lnTo>
                      <a:pt x="3325" y="117"/>
                    </a:lnTo>
                    <a:lnTo>
                      <a:pt x="2397" y="136"/>
                    </a:lnTo>
                    <a:lnTo>
                      <a:pt x="2281" y="97"/>
                    </a:lnTo>
                    <a:lnTo>
                      <a:pt x="2165" y="59"/>
                    </a:lnTo>
                    <a:lnTo>
                      <a:pt x="2030" y="39"/>
                    </a:lnTo>
                    <a:lnTo>
                      <a:pt x="1779" y="39"/>
                    </a:lnTo>
                    <a:lnTo>
                      <a:pt x="1643" y="59"/>
                    </a:lnTo>
                    <a:lnTo>
                      <a:pt x="1527" y="97"/>
                    </a:lnTo>
                    <a:lnTo>
                      <a:pt x="1412" y="155"/>
                    </a:lnTo>
                    <a:lnTo>
                      <a:pt x="793" y="155"/>
                    </a:lnTo>
                    <a:lnTo>
                      <a:pt x="658" y="194"/>
                    </a:lnTo>
                    <a:lnTo>
                      <a:pt x="522" y="252"/>
                    </a:lnTo>
                    <a:lnTo>
                      <a:pt x="406" y="329"/>
                    </a:lnTo>
                    <a:lnTo>
                      <a:pt x="290" y="426"/>
                    </a:lnTo>
                    <a:lnTo>
                      <a:pt x="213" y="542"/>
                    </a:lnTo>
                    <a:lnTo>
                      <a:pt x="136" y="658"/>
                    </a:lnTo>
                    <a:lnTo>
                      <a:pt x="78" y="793"/>
                    </a:lnTo>
                    <a:lnTo>
                      <a:pt x="20" y="929"/>
                    </a:lnTo>
                    <a:lnTo>
                      <a:pt x="0" y="1064"/>
                    </a:lnTo>
                    <a:lnTo>
                      <a:pt x="0" y="1199"/>
                    </a:lnTo>
                    <a:lnTo>
                      <a:pt x="20" y="1335"/>
                    </a:lnTo>
                    <a:lnTo>
                      <a:pt x="58" y="1470"/>
                    </a:lnTo>
                    <a:lnTo>
                      <a:pt x="116" y="1605"/>
                    </a:lnTo>
                    <a:lnTo>
                      <a:pt x="194" y="1721"/>
                    </a:lnTo>
                    <a:lnTo>
                      <a:pt x="310" y="1818"/>
                    </a:lnTo>
                    <a:lnTo>
                      <a:pt x="542" y="1992"/>
                    </a:lnTo>
                    <a:lnTo>
                      <a:pt x="793" y="2166"/>
                    </a:lnTo>
                    <a:lnTo>
                      <a:pt x="1044" y="2320"/>
                    </a:lnTo>
                    <a:lnTo>
                      <a:pt x="1315" y="2456"/>
                    </a:lnTo>
                    <a:lnTo>
                      <a:pt x="1585" y="2591"/>
                    </a:lnTo>
                    <a:lnTo>
                      <a:pt x="1856" y="2707"/>
                    </a:lnTo>
                    <a:lnTo>
                      <a:pt x="2127" y="2804"/>
                    </a:lnTo>
                    <a:lnTo>
                      <a:pt x="2397" y="2900"/>
                    </a:lnTo>
                    <a:lnTo>
                      <a:pt x="2610" y="3016"/>
                    </a:lnTo>
                    <a:lnTo>
                      <a:pt x="2823" y="3113"/>
                    </a:lnTo>
                    <a:lnTo>
                      <a:pt x="3035" y="3210"/>
                    </a:lnTo>
                    <a:lnTo>
                      <a:pt x="3248" y="3268"/>
                    </a:lnTo>
                    <a:lnTo>
                      <a:pt x="3480" y="3345"/>
                    </a:lnTo>
                    <a:lnTo>
                      <a:pt x="3731" y="3384"/>
                    </a:lnTo>
                    <a:lnTo>
                      <a:pt x="4215" y="3461"/>
                    </a:lnTo>
                    <a:lnTo>
                      <a:pt x="4717" y="3500"/>
                    </a:lnTo>
                    <a:lnTo>
                      <a:pt x="5220" y="3480"/>
                    </a:lnTo>
                    <a:lnTo>
                      <a:pt x="5742" y="3442"/>
                    </a:lnTo>
                    <a:lnTo>
                      <a:pt x="6264" y="3364"/>
                    </a:lnTo>
                    <a:lnTo>
                      <a:pt x="6786" y="3268"/>
                    </a:lnTo>
                    <a:lnTo>
                      <a:pt x="7307" y="3152"/>
                    </a:lnTo>
                    <a:lnTo>
                      <a:pt x="7810" y="2997"/>
                    </a:lnTo>
                    <a:lnTo>
                      <a:pt x="8313" y="2842"/>
                    </a:lnTo>
                    <a:lnTo>
                      <a:pt x="8777" y="2668"/>
                    </a:lnTo>
                    <a:lnTo>
                      <a:pt x="9241" y="2475"/>
                    </a:lnTo>
                    <a:lnTo>
                      <a:pt x="9666" y="2282"/>
                    </a:lnTo>
                    <a:lnTo>
                      <a:pt x="10052" y="2088"/>
                    </a:lnTo>
                    <a:lnTo>
                      <a:pt x="10188" y="2011"/>
                    </a:lnTo>
                    <a:lnTo>
                      <a:pt x="10284" y="1914"/>
                    </a:lnTo>
                    <a:lnTo>
                      <a:pt x="10381" y="1799"/>
                    </a:lnTo>
                    <a:lnTo>
                      <a:pt x="10439" y="1663"/>
                    </a:lnTo>
                    <a:lnTo>
                      <a:pt x="10478" y="1547"/>
                    </a:lnTo>
                    <a:lnTo>
                      <a:pt x="10497" y="1412"/>
                    </a:lnTo>
                    <a:lnTo>
                      <a:pt x="10497" y="1257"/>
                    </a:lnTo>
                    <a:lnTo>
                      <a:pt x="10478" y="1122"/>
                    </a:lnTo>
                    <a:lnTo>
                      <a:pt x="10439" y="987"/>
                    </a:lnTo>
                    <a:lnTo>
                      <a:pt x="10400" y="851"/>
                    </a:lnTo>
                    <a:lnTo>
                      <a:pt x="10323" y="735"/>
                    </a:lnTo>
                    <a:lnTo>
                      <a:pt x="10246" y="619"/>
                    </a:lnTo>
                    <a:lnTo>
                      <a:pt x="10149" y="523"/>
                    </a:lnTo>
                    <a:lnTo>
                      <a:pt x="10033" y="445"/>
                    </a:lnTo>
                    <a:lnTo>
                      <a:pt x="9898" y="368"/>
                    </a:lnTo>
                    <a:lnTo>
                      <a:pt x="9763" y="329"/>
                    </a:lnTo>
                    <a:lnTo>
                      <a:pt x="9318" y="233"/>
                    </a:lnTo>
                    <a:lnTo>
                      <a:pt x="8873" y="155"/>
                    </a:lnTo>
                    <a:lnTo>
                      <a:pt x="8429" y="97"/>
                    </a:lnTo>
                    <a:lnTo>
                      <a:pt x="7965" y="59"/>
                    </a:lnTo>
                    <a:lnTo>
                      <a:pt x="7501" y="39"/>
                    </a:lnTo>
                    <a:lnTo>
                      <a:pt x="7056" y="20"/>
                    </a:lnTo>
                    <a:lnTo>
                      <a:pt x="6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1055375" y="-3057275"/>
                <a:ext cx="168200" cy="99100"/>
              </a:xfrm>
              <a:custGeom>
                <a:avLst/>
                <a:gdLst/>
                <a:ahLst/>
                <a:cxnLst/>
                <a:rect l="l" t="t" r="r" b="b"/>
                <a:pathLst>
                  <a:path w="6728" h="3964" extrusionOk="0">
                    <a:moveTo>
                      <a:pt x="774" y="1"/>
                    </a:moveTo>
                    <a:lnTo>
                      <a:pt x="658" y="39"/>
                    </a:lnTo>
                    <a:lnTo>
                      <a:pt x="542" y="78"/>
                    </a:lnTo>
                    <a:lnTo>
                      <a:pt x="426" y="155"/>
                    </a:lnTo>
                    <a:lnTo>
                      <a:pt x="329" y="213"/>
                    </a:lnTo>
                    <a:lnTo>
                      <a:pt x="252" y="310"/>
                    </a:lnTo>
                    <a:lnTo>
                      <a:pt x="174" y="407"/>
                    </a:lnTo>
                    <a:lnTo>
                      <a:pt x="116" y="503"/>
                    </a:lnTo>
                    <a:lnTo>
                      <a:pt x="58" y="619"/>
                    </a:lnTo>
                    <a:lnTo>
                      <a:pt x="20" y="735"/>
                    </a:lnTo>
                    <a:lnTo>
                      <a:pt x="0" y="871"/>
                    </a:lnTo>
                    <a:lnTo>
                      <a:pt x="0" y="987"/>
                    </a:lnTo>
                    <a:lnTo>
                      <a:pt x="0" y="1122"/>
                    </a:lnTo>
                    <a:lnTo>
                      <a:pt x="20" y="1257"/>
                    </a:lnTo>
                    <a:lnTo>
                      <a:pt x="97" y="1509"/>
                    </a:lnTo>
                    <a:lnTo>
                      <a:pt x="194" y="1741"/>
                    </a:lnTo>
                    <a:lnTo>
                      <a:pt x="290" y="1973"/>
                    </a:lnTo>
                    <a:lnTo>
                      <a:pt x="406" y="2185"/>
                    </a:lnTo>
                    <a:lnTo>
                      <a:pt x="542" y="2378"/>
                    </a:lnTo>
                    <a:lnTo>
                      <a:pt x="677" y="2572"/>
                    </a:lnTo>
                    <a:lnTo>
                      <a:pt x="832" y="2746"/>
                    </a:lnTo>
                    <a:lnTo>
                      <a:pt x="986" y="2920"/>
                    </a:lnTo>
                    <a:lnTo>
                      <a:pt x="1160" y="3074"/>
                    </a:lnTo>
                    <a:lnTo>
                      <a:pt x="1334" y="3210"/>
                    </a:lnTo>
                    <a:lnTo>
                      <a:pt x="1528" y="3345"/>
                    </a:lnTo>
                    <a:lnTo>
                      <a:pt x="1721" y="3461"/>
                    </a:lnTo>
                    <a:lnTo>
                      <a:pt x="1934" y="3558"/>
                    </a:lnTo>
                    <a:lnTo>
                      <a:pt x="2146" y="3654"/>
                    </a:lnTo>
                    <a:lnTo>
                      <a:pt x="2359" y="3732"/>
                    </a:lnTo>
                    <a:lnTo>
                      <a:pt x="2571" y="3790"/>
                    </a:lnTo>
                    <a:lnTo>
                      <a:pt x="2803" y="3848"/>
                    </a:lnTo>
                    <a:lnTo>
                      <a:pt x="3035" y="3906"/>
                    </a:lnTo>
                    <a:lnTo>
                      <a:pt x="3267" y="3925"/>
                    </a:lnTo>
                    <a:lnTo>
                      <a:pt x="3499" y="3944"/>
                    </a:lnTo>
                    <a:lnTo>
                      <a:pt x="3963" y="3964"/>
                    </a:lnTo>
                    <a:lnTo>
                      <a:pt x="4447" y="3925"/>
                    </a:lnTo>
                    <a:lnTo>
                      <a:pt x="4911" y="3828"/>
                    </a:lnTo>
                    <a:lnTo>
                      <a:pt x="5374" y="3693"/>
                    </a:lnTo>
                    <a:lnTo>
                      <a:pt x="5606" y="3616"/>
                    </a:lnTo>
                    <a:lnTo>
                      <a:pt x="5838" y="3519"/>
                    </a:lnTo>
                    <a:lnTo>
                      <a:pt x="6051" y="3422"/>
                    </a:lnTo>
                    <a:lnTo>
                      <a:pt x="6264" y="3306"/>
                    </a:lnTo>
                    <a:lnTo>
                      <a:pt x="6438" y="3190"/>
                    </a:lnTo>
                    <a:lnTo>
                      <a:pt x="6554" y="3055"/>
                    </a:lnTo>
                    <a:lnTo>
                      <a:pt x="6650" y="2900"/>
                    </a:lnTo>
                    <a:lnTo>
                      <a:pt x="6708" y="2746"/>
                    </a:lnTo>
                    <a:lnTo>
                      <a:pt x="6728" y="2591"/>
                    </a:lnTo>
                    <a:lnTo>
                      <a:pt x="6708" y="2417"/>
                    </a:lnTo>
                    <a:lnTo>
                      <a:pt x="6670" y="2262"/>
                    </a:lnTo>
                    <a:lnTo>
                      <a:pt x="6612" y="2108"/>
                    </a:lnTo>
                    <a:lnTo>
                      <a:pt x="6573" y="1934"/>
                    </a:lnTo>
                    <a:lnTo>
                      <a:pt x="6515" y="1779"/>
                    </a:lnTo>
                    <a:lnTo>
                      <a:pt x="6418" y="1644"/>
                    </a:lnTo>
                    <a:lnTo>
                      <a:pt x="6322" y="1509"/>
                    </a:lnTo>
                    <a:lnTo>
                      <a:pt x="6186" y="1412"/>
                    </a:lnTo>
                    <a:lnTo>
                      <a:pt x="6032" y="1315"/>
                    </a:lnTo>
                    <a:lnTo>
                      <a:pt x="5858" y="1257"/>
                    </a:lnTo>
                    <a:lnTo>
                      <a:pt x="5645" y="1238"/>
                    </a:lnTo>
                    <a:lnTo>
                      <a:pt x="5355" y="1219"/>
                    </a:lnTo>
                    <a:lnTo>
                      <a:pt x="5065" y="1199"/>
                    </a:lnTo>
                    <a:lnTo>
                      <a:pt x="4795" y="1141"/>
                    </a:lnTo>
                    <a:lnTo>
                      <a:pt x="4505" y="1083"/>
                    </a:lnTo>
                    <a:lnTo>
                      <a:pt x="3944" y="948"/>
                    </a:lnTo>
                    <a:lnTo>
                      <a:pt x="3383" y="755"/>
                    </a:lnTo>
                    <a:lnTo>
                      <a:pt x="2281" y="368"/>
                    </a:lnTo>
                    <a:lnTo>
                      <a:pt x="1721" y="194"/>
                    </a:lnTo>
                    <a:lnTo>
                      <a:pt x="1160" y="20"/>
                    </a:lnTo>
                    <a:lnTo>
                      <a:pt x="1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2150475" y="-2981875"/>
                <a:ext cx="238275" cy="103925"/>
              </a:xfrm>
              <a:custGeom>
                <a:avLst/>
                <a:gdLst/>
                <a:ahLst/>
                <a:cxnLst/>
                <a:rect l="l" t="t" r="r" b="b"/>
                <a:pathLst>
                  <a:path w="9531" h="4157" extrusionOk="0">
                    <a:moveTo>
                      <a:pt x="8506" y="0"/>
                    </a:moveTo>
                    <a:lnTo>
                      <a:pt x="8313" y="58"/>
                    </a:lnTo>
                    <a:lnTo>
                      <a:pt x="7888" y="232"/>
                    </a:lnTo>
                    <a:lnTo>
                      <a:pt x="7443" y="348"/>
                    </a:lnTo>
                    <a:lnTo>
                      <a:pt x="6979" y="464"/>
                    </a:lnTo>
                    <a:lnTo>
                      <a:pt x="6535" y="542"/>
                    </a:lnTo>
                    <a:lnTo>
                      <a:pt x="6071" y="600"/>
                    </a:lnTo>
                    <a:lnTo>
                      <a:pt x="5607" y="638"/>
                    </a:lnTo>
                    <a:lnTo>
                      <a:pt x="5123" y="658"/>
                    </a:lnTo>
                    <a:lnTo>
                      <a:pt x="4659" y="658"/>
                    </a:lnTo>
                    <a:lnTo>
                      <a:pt x="3693" y="638"/>
                    </a:lnTo>
                    <a:lnTo>
                      <a:pt x="2746" y="600"/>
                    </a:lnTo>
                    <a:lnTo>
                      <a:pt x="1818" y="542"/>
                    </a:lnTo>
                    <a:lnTo>
                      <a:pt x="909" y="484"/>
                    </a:lnTo>
                    <a:lnTo>
                      <a:pt x="774" y="484"/>
                    </a:lnTo>
                    <a:lnTo>
                      <a:pt x="639" y="503"/>
                    </a:lnTo>
                    <a:lnTo>
                      <a:pt x="523" y="561"/>
                    </a:lnTo>
                    <a:lnTo>
                      <a:pt x="407" y="619"/>
                    </a:lnTo>
                    <a:lnTo>
                      <a:pt x="310" y="696"/>
                    </a:lnTo>
                    <a:lnTo>
                      <a:pt x="233" y="774"/>
                    </a:lnTo>
                    <a:lnTo>
                      <a:pt x="155" y="870"/>
                    </a:lnTo>
                    <a:lnTo>
                      <a:pt x="97" y="986"/>
                    </a:lnTo>
                    <a:lnTo>
                      <a:pt x="59" y="1102"/>
                    </a:lnTo>
                    <a:lnTo>
                      <a:pt x="20" y="1218"/>
                    </a:lnTo>
                    <a:lnTo>
                      <a:pt x="1" y="1354"/>
                    </a:lnTo>
                    <a:lnTo>
                      <a:pt x="1" y="1470"/>
                    </a:lnTo>
                    <a:lnTo>
                      <a:pt x="1" y="1605"/>
                    </a:lnTo>
                    <a:lnTo>
                      <a:pt x="20" y="1721"/>
                    </a:lnTo>
                    <a:lnTo>
                      <a:pt x="59" y="1837"/>
                    </a:lnTo>
                    <a:lnTo>
                      <a:pt x="117" y="1953"/>
                    </a:lnTo>
                    <a:lnTo>
                      <a:pt x="329" y="2301"/>
                    </a:lnTo>
                    <a:lnTo>
                      <a:pt x="561" y="2610"/>
                    </a:lnTo>
                    <a:lnTo>
                      <a:pt x="793" y="2900"/>
                    </a:lnTo>
                    <a:lnTo>
                      <a:pt x="1064" y="3171"/>
                    </a:lnTo>
                    <a:lnTo>
                      <a:pt x="1354" y="3422"/>
                    </a:lnTo>
                    <a:lnTo>
                      <a:pt x="1644" y="3654"/>
                    </a:lnTo>
                    <a:lnTo>
                      <a:pt x="1972" y="3867"/>
                    </a:lnTo>
                    <a:lnTo>
                      <a:pt x="2320" y="4060"/>
                    </a:lnTo>
                    <a:lnTo>
                      <a:pt x="2494" y="4118"/>
                    </a:lnTo>
                    <a:lnTo>
                      <a:pt x="2649" y="4157"/>
                    </a:lnTo>
                    <a:lnTo>
                      <a:pt x="2804" y="4157"/>
                    </a:lnTo>
                    <a:lnTo>
                      <a:pt x="2958" y="4137"/>
                    </a:lnTo>
                    <a:lnTo>
                      <a:pt x="3094" y="4099"/>
                    </a:lnTo>
                    <a:lnTo>
                      <a:pt x="3229" y="4021"/>
                    </a:lnTo>
                    <a:lnTo>
                      <a:pt x="3345" y="3944"/>
                    </a:lnTo>
                    <a:lnTo>
                      <a:pt x="3461" y="3847"/>
                    </a:lnTo>
                    <a:lnTo>
                      <a:pt x="3848" y="3847"/>
                    </a:lnTo>
                    <a:lnTo>
                      <a:pt x="4234" y="3828"/>
                    </a:lnTo>
                    <a:lnTo>
                      <a:pt x="4601" y="3789"/>
                    </a:lnTo>
                    <a:lnTo>
                      <a:pt x="4969" y="3731"/>
                    </a:lnTo>
                    <a:lnTo>
                      <a:pt x="5336" y="3635"/>
                    </a:lnTo>
                    <a:lnTo>
                      <a:pt x="5703" y="3538"/>
                    </a:lnTo>
                    <a:lnTo>
                      <a:pt x="6051" y="3422"/>
                    </a:lnTo>
                    <a:lnTo>
                      <a:pt x="6399" y="3306"/>
                    </a:lnTo>
                    <a:lnTo>
                      <a:pt x="6747" y="3151"/>
                    </a:lnTo>
                    <a:lnTo>
                      <a:pt x="7095" y="2997"/>
                    </a:lnTo>
                    <a:lnTo>
                      <a:pt x="7443" y="2823"/>
                    </a:lnTo>
                    <a:lnTo>
                      <a:pt x="7772" y="2629"/>
                    </a:lnTo>
                    <a:lnTo>
                      <a:pt x="8448" y="2243"/>
                    </a:lnTo>
                    <a:lnTo>
                      <a:pt x="9106" y="1818"/>
                    </a:lnTo>
                    <a:lnTo>
                      <a:pt x="9260" y="1682"/>
                    </a:lnTo>
                    <a:lnTo>
                      <a:pt x="9357" y="1547"/>
                    </a:lnTo>
                    <a:lnTo>
                      <a:pt x="9454" y="1392"/>
                    </a:lnTo>
                    <a:lnTo>
                      <a:pt x="9492" y="1238"/>
                    </a:lnTo>
                    <a:lnTo>
                      <a:pt x="9531" y="1064"/>
                    </a:lnTo>
                    <a:lnTo>
                      <a:pt x="9512" y="890"/>
                    </a:lnTo>
                    <a:lnTo>
                      <a:pt x="9492" y="716"/>
                    </a:lnTo>
                    <a:lnTo>
                      <a:pt x="9434" y="561"/>
                    </a:lnTo>
                    <a:lnTo>
                      <a:pt x="9357" y="406"/>
                    </a:lnTo>
                    <a:lnTo>
                      <a:pt x="9260" y="271"/>
                    </a:lnTo>
                    <a:lnTo>
                      <a:pt x="9144" y="155"/>
                    </a:lnTo>
                    <a:lnTo>
                      <a:pt x="9009" y="78"/>
                    </a:lnTo>
                    <a:lnTo>
                      <a:pt x="8854" y="20"/>
                    </a:lnTo>
                    <a:lnTo>
                      <a:pt x="86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2703825" y="-3016200"/>
                <a:ext cx="285650" cy="109250"/>
              </a:xfrm>
              <a:custGeom>
                <a:avLst/>
                <a:gdLst/>
                <a:ahLst/>
                <a:cxnLst/>
                <a:rect l="l" t="t" r="r" b="b"/>
                <a:pathLst>
                  <a:path w="11426" h="4370" extrusionOk="0">
                    <a:moveTo>
                      <a:pt x="10440" y="1"/>
                    </a:moveTo>
                    <a:lnTo>
                      <a:pt x="9898" y="59"/>
                    </a:lnTo>
                    <a:lnTo>
                      <a:pt x="9357" y="136"/>
                    </a:lnTo>
                    <a:lnTo>
                      <a:pt x="8274" y="291"/>
                    </a:lnTo>
                    <a:lnTo>
                      <a:pt x="7192" y="484"/>
                    </a:lnTo>
                    <a:lnTo>
                      <a:pt x="6129" y="677"/>
                    </a:lnTo>
                    <a:lnTo>
                      <a:pt x="5587" y="755"/>
                    </a:lnTo>
                    <a:lnTo>
                      <a:pt x="5046" y="832"/>
                    </a:lnTo>
                    <a:lnTo>
                      <a:pt x="4505" y="871"/>
                    </a:lnTo>
                    <a:lnTo>
                      <a:pt x="3964" y="909"/>
                    </a:lnTo>
                    <a:lnTo>
                      <a:pt x="3422" y="929"/>
                    </a:lnTo>
                    <a:lnTo>
                      <a:pt x="2881" y="909"/>
                    </a:lnTo>
                    <a:lnTo>
                      <a:pt x="2340" y="871"/>
                    </a:lnTo>
                    <a:lnTo>
                      <a:pt x="1799" y="813"/>
                    </a:lnTo>
                    <a:lnTo>
                      <a:pt x="1663" y="735"/>
                    </a:lnTo>
                    <a:lnTo>
                      <a:pt x="1547" y="658"/>
                    </a:lnTo>
                    <a:lnTo>
                      <a:pt x="1431" y="600"/>
                    </a:lnTo>
                    <a:lnTo>
                      <a:pt x="1296" y="561"/>
                    </a:lnTo>
                    <a:lnTo>
                      <a:pt x="1064" y="561"/>
                    </a:lnTo>
                    <a:lnTo>
                      <a:pt x="967" y="581"/>
                    </a:lnTo>
                    <a:lnTo>
                      <a:pt x="851" y="639"/>
                    </a:lnTo>
                    <a:lnTo>
                      <a:pt x="755" y="697"/>
                    </a:lnTo>
                    <a:lnTo>
                      <a:pt x="600" y="735"/>
                    </a:lnTo>
                    <a:lnTo>
                      <a:pt x="465" y="793"/>
                    </a:lnTo>
                    <a:lnTo>
                      <a:pt x="329" y="890"/>
                    </a:lnTo>
                    <a:lnTo>
                      <a:pt x="213" y="1006"/>
                    </a:lnTo>
                    <a:lnTo>
                      <a:pt x="136" y="1141"/>
                    </a:lnTo>
                    <a:lnTo>
                      <a:pt x="59" y="1277"/>
                    </a:lnTo>
                    <a:lnTo>
                      <a:pt x="20" y="1431"/>
                    </a:lnTo>
                    <a:lnTo>
                      <a:pt x="1" y="1586"/>
                    </a:lnTo>
                    <a:lnTo>
                      <a:pt x="1" y="1760"/>
                    </a:lnTo>
                    <a:lnTo>
                      <a:pt x="20" y="1915"/>
                    </a:lnTo>
                    <a:lnTo>
                      <a:pt x="59" y="2069"/>
                    </a:lnTo>
                    <a:lnTo>
                      <a:pt x="136" y="2205"/>
                    </a:lnTo>
                    <a:lnTo>
                      <a:pt x="233" y="2321"/>
                    </a:lnTo>
                    <a:lnTo>
                      <a:pt x="368" y="2437"/>
                    </a:lnTo>
                    <a:lnTo>
                      <a:pt x="523" y="2533"/>
                    </a:lnTo>
                    <a:lnTo>
                      <a:pt x="716" y="2591"/>
                    </a:lnTo>
                    <a:lnTo>
                      <a:pt x="1083" y="2649"/>
                    </a:lnTo>
                    <a:lnTo>
                      <a:pt x="1373" y="2843"/>
                    </a:lnTo>
                    <a:lnTo>
                      <a:pt x="1683" y="3017"/>
                    </a:lnTo>
                    <a:lnTo>
                      <a:pt x="2011" y="3191"/>
                    </a:lnTo>
                    <a:lnTo>
                      <a:pt x="2340" y="3345"/>
                    </a:lnTo>
                    <a:lnTo>
                      <a:pt x="2688" y="3500"/>
                    </a:lnTo>
                    <a:lnTo>
                      <a:pt x="3036" y="3654"/>
                    </a:lnTo>
                    <a:lnTo>
                      <a:pt x="3384" y="3770"/>
                    </a:lnTo>
                    <a:lnTo>
                      <a:pt x="3751" y="3906"/>
                    </a:lnTo>
                    <a:lnTo>
                      <a:pt x="4118" y="4002"/>
                    </a:lnTo>
                    <a:lnTo>
                      <a:pt x="4486" y="4099"/>
                    </a:lnTo>
                    <a:lnTo>
                      <a:pt x="4872" y="4196"/>
                    </a:lnTo>
                    <a:lnTo>
                      <a:pt x="5239" y="4254"/>
                    </a:lnTo>
                    <a:lnTo>
                      <a:pt x="5626" y="4312"/>
                    </a:lnTo>
                    <a:lnTo>
                      <a:pt x="5993" y="4350"/>
                    </a:lnTo>
                    <a:lnTo>
                      <a:pt x="6380" y="4370"/>
                    </a:lnTo>
                    <a:lnTo>
                      <a:pt x="6747" y="4370"/>
                    </a:lnTo>
                    <a:lnTo>
                      <a:pt x="7115" y="4350"/>
                    </a:lnTo>
                    <a:lnTo>
                      <a:pt x="7482" y="4312"/>
                    </a:lnTo>
                    <a:lnTo>
                      <a:pt x="7830" y="4254"/>
                    </a:lnTo>
                    <a:lnTo>
                      <a:pt x="8178" y="4196"/>
                    </a:lnTo>
                    <a:lnTo>
                      <a:pt x="8526" y="4099"/>
                    </a:lnTo>
                    <a:lnTo>
                      <a:pt x="8854" y="3964"/>
                    </a:lnTo>
                    <a:lnTo>
                      <a:pt x="9164" y="3828"/>
                    </a:lnTo>
                    <a:lnTo>
                      <a:pt x="9473" y="3674"/>
                    </a:lnTo>
                    <a:lnTo>
                      <a:pt x="9763" y="3481"/>
                    </a:lnTo>
                    <a:lnTo>
                      <a:pt x="10053" y="3268"/>
                    </a:lnTo>
                    <a:lnTo>
                      <a:pt x="10304" y="3036"/>
                    </a:lnTo>
                    <a:lnTo>
                      <a:pt x="10556" y="2765"/>
                    </a:lnTo>
                    <a:lnTo>
                      <a:pt x="10788" y="2475"/>
                    </a:lnTo>
                    <a:lnTo>
                      <a:pt x="10981" y="2147"/>
                    </a:lnTo>
                    <a:lnTo>
                      <a:pt x="11174" y="1818"/>
                    </a:lnTo>
                    <a:lnTo>
                      <a:pt x="11329" y="1431"/>
                    </a:lnTo>
                    <a:lnTo>
                      <a:pt x="11367" y="1315"/>
                    </a:lnTo>
                    <a:lnTo>
                      <a:pt x="11406" y="1180"/>
                    </a:lnTo>
                    <a:lnTo>
                      <a:pt x="11406" y="1064"/>
                    </a:lnTo>
                    <a:lnTo>
                      <a:pt x="11425" y="929"/>
                    </a:lnTo>
                    <a:lnTo>
                      <a:pt x="11406" y="813"/>
                    </a:lnTo>
                    <a:lnTo>
                      <a:pt x="11387" y="677"/>
                    </a:lnTo>
                    <a:lnTo>
                      <a:pt x="11348" y="561"/>
                    </a:lnTo>
                    <a:lnTo>
                      <a:pt x="11290" y="446"/>
                    </a:lnTo>
                    <a:lnTo>
                      <a:pt x="11232" y="349"/>
                    </a:lnTo>
                    <a:lnTo>
                      <a:pt x="11155" y="252"/>
                    </a:lnTo>
                    <a:lnTo>
                      <a:pt x="11058" y="175"/>
                    </a:lnTo>
                    <a:lnTo>
                      <a:pt x="10961" y="117"/>
                    </a:lnTo>
                    <a:lnTo>
                      <a:pt x="10846" y="59"/>
                    </a:lnTo>
                    <a:lnTo>
                      <a:pt x="10730" y="20"/>
                    </a:lnTo>
                    <a:lnTo>
                      <a:pt x="105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815175" y="-3214325"/>
                <a:ext cx="2582175" cy="397275"/>
              </a:xfrm>
              <a:custGeom>
                <a:avLst/>
                <a:gdLst/>
                <a:ahLst/>
                <a:cxnLst/>
                <a:rect l="l" t="t" r="r" b="b"/>
                <a:pathLst>
                  <a:path w="103287" h="15891" extrusionOk="0">
                    <a:moveTo>
                      <a:pt x="4486" y="0"/>
                    </a:moveTo>
                    <a:lnTo>
                      <a:pt x="4331" y="39"/>
                    </a:lnTo>
                    <a:lnTo>
                      <a:pt x="4196" y="97"/>
                    </a:lnTo>
                    <a:lnTo>
                      <a:pt x="4041" y="174"/>
                    </a:lnTo>
                    <a:lnTo>
                      <a:pt x="3906" y="290"/>
                    </a:lnTo>
                    <a:lnTo>
                      <a:pt x="3770" y="425"/>
                    </a:lnTo>
                    <a:lnTo>
                      <a:pt x="3616" y="387"/>
                    </a:lnTo>
                    <a:lnTo>
                      <a:pt x="3422" y="387"/>
                    </a:lnTo>
                    <a:lnTo>
                      <a:pt x="3133" y="425"/>
                    </a:lnTo>
                    <a:lnTo>
                      <a:pt x="2862" y="483"/>
                    </a:lnTo>
                    <a:lnTo>
                      <a:pt x="2611" y="561"/>
                    </a:lnTo>
                    <a:lnTo>
                      <a:pt x="2379" y="657"/>
                    </a:lnTo>
                    <a:lnTo>
                      <a:pt x="2147" y="754"/>
                    </a:lnTo>
                    <a:lnTo>
                      <a:pt x="1915" y="851"/>
                    </a:lnTo>
                    <a:lnTo>
                      <a:pt x="1721" y="967"/>
                    </a:lnTo>
                    <a:lnTo>
                      <a:pt x="1509" y="1102"/>
                    </a:lnTo>
                    <a:lnTo>
                      <a:pt x="1335" y="1237"/>
                    </a:lnTo>
                    <a:lnTo>
                      <a:pt x="1161" y="1392"/>
                    </a:lnTo>
                    <a:lnTo>
                      <a:pt x="1006" y="1547"/>
                    </a:lnTo>
                    <a:lnTo>
                      <a:pt x="871" y="1701"/>
                    </a:lnTo>
                    <a:lnTo>
                      <a:pt x="735" y="1875"/>
                    </a:lnTo>
                    <a:lnTo>
                      <a:pt x="600" y="2069"/>
                    </a:lnTo>
                    <a:lnTo>
                      <a:pt x="503" y="2243"/>
                    </a:lnTo>
                    <a:lnTo>
                      <a:pt x="407" y="2455"/>
                    </a:lnTo>
                    <a:lnTo>
                      <a:pt x="310" y="2648"/>
                    </a:lnTo>
                    <a:lnTo>
                      <a:pt x="233" y="2861"/>
                    </a:lnTo>
                    <a:lnTo>
                      <a:pt x="175" y="3074"/>
                    </a:lnTo>
                    <a:lnTo>
                      <a:pt x="117" y="3306"/>
                    </a:lnTo>
                    <a:lnTo>
                      <a:pt x="40" y="3750"/>
                    </a:lnTo>
                    <a:lnTo>
                      <a:pt x="1" y="4234"/>
                    </a:lnTo>
                    <a:lnTo>
                      <a:pt x="1" y="4717"/>
                    </a:lnTo>
                    <a:lnTo>
                      <a:pt x="59" y="5220"/>
                    </a:lnTo>
                    <a:lnTo>
                      <a:pt x="136" y="5741"/>
                    </a:lnTo>
                    <a:lnTo>
                      <a:pt x="252" y="6263"/>
                    </a:lnTo>
                    <a:lnTo>
                      <a:pt x="349" y="6573"/>
                    </a:lnTo>
                    <a:lnTo>
                      <a:pt x="465" y="6863"/>
                    </a:lnTo>
                    <a:lnTo>
                      <a:pt x="581" y="7153"/>
                    </a:lnTo>
                    <a:lnTo>
                      <a:pt x="716" y="7443"/>
                    </a:lnTo>
                    <a:lnTo>
                      <a:pt x="871" y="7713"/>
                    </a:lnTo>
                    <a:lnTo>
                      <a:pt x="1025" y="7984"/>
                    </a:lnTo>
                    <a:lnTo>
                      <a:pt x="1199" y="8235"/>
                    </a:lnTo>
                    <a:lnTo>
                      <a:pt x="1393" y="8486"/>
                    </a:lnTo>
                    <a:lnTo>
                      <a:pt x="1586" y="8718"/>
                    </a:lnTo>
                    <a:lnTo>
                      <a:pt x="1779" y="8950"/>
                    </a:lnTo>
                    <a:lnTo>
                      <a:pt x="1992" y="9182"/>
                    </a:lnTo>
                    <a:lnTo>
                      <a:pt x="2224" y="9395"/>
                    </a:lnTo>
                    <a:lnTo>
                      <a:pt x="2688" y="9801"/>
                    </a:lnTo>
                    <a:lnTo>
                      <a:pt x="3190" y="10168"/>
                    </a:lnTo>
                    <a:lnTo>
                      <a:pt x="3732" y="10497"/>
                    </a:lnTo>
                    <a:lnTo>
                      <a:pt x="4273" y="10826"/>
                    </a:lnTo>
                    <a:lnTo>
                      <a:pt x="4853" y="11096"/>
                    </a:lnTo>
                    <a:lnTo>
                      <a:pt x="5433" y="11348"/>
                    </a:lnTo>
                    <a:lnTo>
                      <a:pt x="6032" y="11579"/>
                    </a:lnTo>
                    <a:lnTo>
                      <a:pt x="6631" y="11792"/>
                    </a:lnTo>
                    <a:lnTo>
                      <a:pt x="7231" y="11966"/>
                    </a:lnTo>
                    <a:lnTo>
                      <a:pt x="7830" y="12121"/>
                    </a:lnTo>
                    <a:lnTo>
                      <a:pt x="7927" y="12198"/>
                    </a:lnTo>
                    <a:lnTo>
                      <a:pt x="8062" y="12256"/>
                    </a:lnTo>
                    <a:lnTo>
                      <a:pt x="8565" y="12449"/>
                    </a:lnTo>
                    <a:lnTo>
                      <a:pt x="9086" y="12643"/>
                    </a:lnTo>
                    <a:lnTo>
                      <a:pt x="9589" y="12817"/>
                    </a:lnTo>
                    <a:lnTo>
                      <a:pt x="10111" y="12971"/>
                    </a:lnTo>
                    <a:lnTo>
                      <a:pt x="10633" y="13126"/>
                    </a:lnTo>
                    <a:lnTo>
                      <a:pt x="11155" y="13242"/>
                    </a:lnTo>
                    <a:lnTo>
                      <a:pt x="11677" y="13377"/>
                    </a:lnTo>
                    <a:lnTo>
                      <a:pt x="12199" y="13474"/>
                    </a:lnTo>
                    <a:lnTo>
                      <a:pt x="13243" y="13667"/>
                    </a:lnTo>
                    <a:lnTo>
                      <a:pt x="14287" y="13803"/>
                    </a:lnTo>
                    <a:lnTo>
                      <a:pt x="15350" y="13938"/>
                    </a:lnTo>
                    <a:lnTo>
                      <a:pt x="16413" y="14015"/>
                    </a:lnTo>
                    <a:lnTo>
                      <a:pt x="17476" y="14093"/>
                    </a:lnTo>
                    <a:lnTo>
                      <a:pt x="18539" y="14131"/>
                    </a:lnTo>
                    <a:lnTo>
                      <a:pt x="20685" y="14228"/>
                    </a:lnTo>
                    <a:lnTo>
                      <a:pt x="22831" y="14305"/>
                    </a:lnTo>
                    <a:lnTo>
                      <a:pt x="23913" y="14363"/>
                    </a:lnTo>
                    <a:lnTo>
                      <a:pt x="24977" y="14421"/>
                    </a:lnTo>
                    <a:lnTo>
                      <a:pt x="25035" y="14576"/>
                    </a:lnTo>
                    <a:lnTo>
                      <a:pt x="25112" y="14711"/>
                    </a:lnTo>
                    <a:lnTo>
                      <a:pt x="25228" y="14808"/>
                    </a:lnTo>
                    <a:lnTo>
                      <a:pt x="25344" y="14904"/>
                    </a:lnTo>
                    <a:lnTo>
                      <a:pt x="25460" y="15001"/>
                    </a:lnTo>
                    <a:lnTo>
                      <a:pt x="25615" y="15059"/>
                    </a:lnTo>
                    <a:lnTo>
                      <a:pt x="25769" y="15098"/>
                    </a:lnTo>
                    <a:lnTo>
                      <a:pt x="25924" y="15117"/>
                    </a:lnTo>
                    <a:lnTo>
                      <a:pt x="26407" y="15136"/>
                    </a:lnTo>
                    <a:lnTo>
                      <a:pt x="26890" y="15194"/>
                    </a:lnTo>
                    <a:lnTo>
                      <a:pt x="27374" y="15252"/>
                    </a:lnTo>
                    <a:lnTo>
                      <a:pt x="27857" y="15330"/>
                    </a:lnTo>
                    <a:lnTo>
                      <a:pt x="28050" y="15368"/>
                    </a:lnTo>
                    <a:lnTo>
                      <a:pt x="28224" y="15349"/>
                    </a:lnTo>
                    <a:lnTo>
                      <a:pt x="28379" y="15310"/>
                    </a:lnTo>
                    <a:lnTo>
                      <a:pt x="28514" y="15252"/>
                    </a:lnTo>
                    <a:lnTo>
                      <a:pt x="28650" y="15175"/>
                    </a:lnTo>
                    <a:lnTo>
                      <a:pt x="28766" y="15059"/>
                    </a:lnTo>
                    <a:lnTo>
                      <a:pt x="28843" y="14943"/>
                    </a:lnTo>
                    <a:lnTo>
                      <a:pt x="28920" y="14808"/>
                    </a:lnTo>
                    <a:lnTo>
                      <a:pt x="29461" y="14904"/>
                    </a:lnTo>
                    <a:lnTo>
                      <a:pt x="30003" y="15001"/>
                    </a:lnTo>
                    <a:lnTo>
                      <a:pt x="30544" y="15078"/>
                    </a:lnTo>
                    <a:lnTo>
                      <a:pt x="31105" y="15136"/>
                    </a:lnTo>
                    <a:lnTo>
                      <a:pt x="31646" y="15175"/>
                    </a:lnTo>
                    <a:lnTo>
                      <a:pt x="32206" y="15194"/>
                    </a:lnTo>
                    <a:lnTo>
                      <a:pt x="33328" y="15233"/>
                    </a:lnTo>
                    <a:lnTo>
                      <a:pt x="34449" y="15272"/>
                    </a:lnTo>
                    <a:lnTo>
                      <a:pt x="35551" y="15291"/>
                    </a:lnTo>
                    <a:lnTo>
                      <a:pt x="36672" y="15349"/>
                    </a:lnTo>
                    <a:lnTo>
                      <a:pt x="37213" y="15407"/>
                    </a:lnTo>
                    <a:lnTo>
                      <a:pt x="37754" y="15465"/>
                    </a:lnTo>
                    <a:lnTo>
                      <a:pt x="38644" y="15562"/>
                    </a:lnTo>
                    <a:lnTo>
                      <a:pt x="39533" y="15639"/>
                    </a:lnTo>
                    <a:lnTo>
                      <a:pt x="40403" y="15716"/>
                    </a:lnTo>
                    <a:lnTo>
                      <a:pt x="41292" y="15774"/>
                    </a:lnTo>
                    <a:lnTo>
                      <a:pt x="42162" y="15832"/>
                    </a:lnTo>
                    <a:lnTo>
                      <a:pt x="43051" y="15852"/>
                    </a:lnTo>
                    <a:lnTo>
                      <a:pt x="44810" y="15890"/>
                    </a:lnTo>
                    <a:lnTo>
                      <a:pt x="46569" y="15890"/>
                    </a:lnTo>
                    <a:lnTo>
                      <a:pt x="48329" y="15832"/>
                    </a:lnTo>
                    <a:lnTo>
                      <a:pt x="50088" y="15755"/>
                    </a:lnTo>
                    <a:lnTo>
                      <a:pt x="51866" y="15658"/>
                    </a:lnTo>
                    <a:lnTo>
                      <a:pt x="58787" y="15233"/>
                    </a:lnTo>
                    <a:lnTo>
                      <a:pt x="65707" y="14827"/>
                    </a:lnTo>
                    <a:lnTo>
                      <a:pt x="66384" y="14808"/>
                    </a:lnTo>
                    <a:lnTo>
                      <a:pt x="67041" y="14788"/>
                    </a:lnTo>
                    <a:lnTo>
                      <a:pt x="69767" y="14788"/>
                    </a:lnTo>
                    <a:lnTo>
                      <a:pt x="71120" y="14769"/>
                    </a:lnTo>
                    <a:lnTo>
                      <a:pt x="71797" y="14750"/>
                    </a:lnTo>
                    <a:lnTo>
                      <a:pt x="72473" y="14730"/>
                    </a:lnTo>
                    <a:lnTo>
                      <a:pt x="73150" y="14672"/>
                    </a:lnTo>
                    <a:lnTo>
                      <a:pt x="73826" y="14595"/>
                    </a:lnTo>
                    <a:lnTo>
                      <a:pt x="74484" y="14498"/>
                    </a:lnTo>
                    <a:lnTo>
                      <a:pt x="75141" y="14383"/>
                    </a:lnTo>
                    <a:lnTo>
                      <a:pt x="75798" y="14228"/>
                    </a:lnTo>
                    <a:lnTo>
                      <a:pt x="76436" y="14054"/>
                    </a:lnTo>
                    <a:lnTo>
                      <a:pt x="76842" y="14170"/>
                    </a:lnTo>
                    <a:lnTo>
                      <a:pt x="77248" y="14247"/>
                    </a:lnTo>
                    <a:lnTo>
                      <a:pt x="77635" y="14325"/>
                    </a:lnTo>
                    <a:lnTo>
                      <a:pt x="78040" y="14383"/>
                    </a:lnTo>
                    <a:lnTo>
                      <a:pt x="78446" y="14421"/>
                    </a:lnTo>
                    <a:lnTo>
                      <a:pt x="78872" y="14440"/>
                    </a:lnTo>
                    <a:lnTo>
                      <a:pt x="79703" y="14460"/>
                    </a:lnTo>
                    <a:lnTo>
                      <a:pt x="79877" y="14440"/>
                    </a:lnTo>
                    <a:lnTo>
                      <a:pt x="80051" y="14402"/>
                    </a:lnTo>
                    <a:lnTo>
                      <a:pt x="80186" y="14344"/>
                    </a:lnTo>
                    <a:lnTo>
                      <a:pt x="80302" y="14247"/>
                    </a:lnTo>
                    <a:lnTo>
                      <a:pt x="80399" y="14151"/>
                    </a:lnTo>
                    <a:lnTo>
                      <a:pt x="80476" y="14015"/>
                    </a:lnTo>
                    <a:lnTo>
                      <a:pt x="80534" y="13880"/>
                    </a:lnTo>
                    <a:lnTo>
                      <a:pt x="80573" y="13745"/>
                    </a:lnTo>
                    <a:lnTo>
                      <a:pt x="80921" y="13745"/>
                    </a:lnTo>
                    <a:lnTo>
                      <a:pt x="80959" y="13725"/>
                    </a:lnTo>
                    <a:lnTo>
                      <a:pt x="81327" y="13706"/>
                    </a:lnTo>
                    <a:lnTo>
                      <a:pt x="81675" y="13687"/>
                    </a:lnTo>
                    <a:lnTo>
                      <a:pt x="82023" y="13629"/>
                    </a:lnTo>
                    <a:lnTo>
                      <a:pt x="82371" y="13551"/>
                    </a:lnTo>
                    <a:lnTo>
                      <a:pt x="83724" y="13416"/>
                    </a:lnTo>
                    <a:lnTo>
                      <a:pt x="85096" y="13300"/>
                    </a:lnTo>
                    <a:lnTo>
                      <a:pt x="86469" y="13184"/>
                    </a:lnTo>
                    <a:lnTo>
                      <a:pt x="87822" y="13107"/>
                    </a:lnTo>
                    <a:lnTo>
                      <a:pt x="87919" y="13087"/>
                    </a:lnTo>
                    <a:lnTo>
                      <a:pt x="87996" y="13068"/>
                    </a:lnTo>
                    <a:lnTo>
                      <a:pt x="88073" y="13029"/>
                    </a:lnTo>
                    <a:lnTo>
                      <a:pt x="88131" y="12971"/>
                    </a:lnTo>
                    <a:lnTo>
                      <a:pt x="88189" y="12913"/>
                    </a:lnTo>
                    <a:lnTo>
                      <a:pt x="88228" y="12855"/>
                    </a:lnTo>
                    <a:lnTo>
                      <a:pt x="88267" y="12701"/>
                    </a:lnTo>
                    <a:lnTo>
                      <a:pt x="89272" y="12623"/>
                    </a:lnTo>
                    <a:lnTo>
                      <a:pt x="90335" y="12527"/>
                    </a:lnTo>
                    <a:lnTo>
                      <a:pt x="91437" y="12391"/>
                    </a:lnTo>
                    <a:lnTo>
                      <a:pt x="91998" y="12314"/>
                    </a:lnTo>
                    <a:lnTo>
                      <a:pt x="92558" y="12217"/>
                    </a:lnTo>
                    <a:lnTo>
                      <a:pt x="93099" y="12121"/>
                    </a:lnTo>
                    <a:lnTo>
                      <a:pt x="93641" y="12005"/>
                    </a:lnTo>
                    <a:lnTo>
                      <a:pt x="94182" y="11869"/>
                    </a:lnTo>
                    <a:lnTo>
                      <a:pt x="94704" y="11715"/>
                    </a:lnTo>
                    <a:lnTo>
                      <a:pt x="95206" y="11560"/>
                    </a:lnTo>
                    <a:lnTo>
                      <a:pt x="95690" y="11367"/>
                    </a:lnTo>
                    <a:lnTo>
                      <a:pt x="96154" y="11154"/>
                    </a:lnTo>
                    <a:lnTo>
                      <a:pt x="96598" y="10922"/>
                    </a:lnTo>
                    <a:lnTo>
                      <a:pt x="96772" y="10942"/>
                    </a:lnTo>
                    <a:lnTo>
                      <a:pt x="96927" y="10922"/>
                    </a:lnTo>
                    <a:lnTo>
                      <a:pt x="97101" y="10864"/>
                    </a:lnTo>
                    <a:lnTo>
                      <a:pt x="97275" y="10768"/>
                    </a:lnTo>
                    <a:lnTo>
                      <a:pt x="98009" y="10246"/>
                    </a:lnTo>
                    <a:lnTo>
                      <a:pt x="98725" y="9704"/>
                    </a:lnTo>
                    <a:lnTo>
                      <a:pt x="99189" y="9569"/>
                    </a:lnTo>
                    <a:lnTo>
                      <a:pt x="99633" y="9395"/>
                    </a:lnTo>
                    <a:lnTo>
                      <a:pt x="100039" y="9202"/>
                    </a:lnTo>
                    <a:lnTo>
                      <a:pt x="100426" y="8989"/>
                    </a:lnTo>
                    <a:lnTo>
                      <a:pt x="100793" y="8757"/>
                    </a:lnTo>
                    <a:lnTo>
                      <a:pt x="101122" y="8506"/>
                    </a:lnTo>
                    <a:lnTo>
                      <a:pt x="101431" y="8235"/>
                    </a:lnTo>
                    <a:lnTo>
                      <a:pt x="101721" y="7945"/>
                    </a:lnTo>
                    <a:lnTo>
                      <a:pt x="101972" y="7636"/>
                    </a:lnTo>
                    <a:lnTo>
                      <a:pt x="102224" y="7307"/>
                    </a:lnTo>
                    <a:lnTo>
                      <a:pt x="102436" y="6959"/>
                    </a:lnTo>
                    <a:lnTo>
                      <a:pt x="102610" y="6592"/>
                    </a:lnTo>
                    <a:lnTo>
                      <a:pt x="102765" y="6225"/>
                    </a:lnTo>
                    <a:lnTo>
                      <a:pt x="102900" y="5819"/>
                    </a:lnTo>
                    <a:lnTo>
                      <a:pt x="103016" y="5432"/>
                    </a:lnTo>
                    <a:lnTo>
                      <a:pt x="103094" y="5007"/>
                    </a:lnTo>
                    <a:lnTo>
                      <a:pt x="103132" y="4949"/>
                    </a:lnTo>
                    <a:lnTo>
                      <a:pt x="103210" y="4833"/>
                    </a:lnTo>
                    <a:lnTo>
                      <a:pt x="103248" y="4717"/>
                    </a:lnTo>
                    <a:lnTo>
                      <a:pt x="103287" y="4601"/>
                    </a:lnTo>
                    <a:lnTo>
                      <a:pt x="103287" y="4485"/>
                    </a:lnTo>
                    <a:lnTo>
                      <a:pt x="103287" y="4388"/>
                    </a:lnTo>
                    <a:lnTo>
                      <a:pt x="103268" y="4272"/>
                    </a:lnTo>
                    <a:lnTo>
                      <a:pt x="103229" y="4176"/>
                    </a:lnTo>
                    <a:lnTo>
                      <a:pt x="103190" y="4079"/>
                    </a:lnTo>
                    <a:lnTo>
                      <a:pt x="103190" y="3557"/>
                    </a:lnTo>
                    <a:lnTo>
                      <a:pt x="103152" y="3016"/>
                    </a:lnTo>
                    <a:lnTo>
                      <a:pt x="103074" y="2455"/>
                    </a:lnTo>
                    <a:lnTo>
                      <a:pt x="102958" y="1895"/>
                    </a:lnTo>
                    <a:lnTo>
                      <a:pt x="102900" y="1740"/>
                    </a:lnTo>
                    <a:lnTo>
                      <a:pt x="102823" y="1585"/>
                    </a:lnTo>
                    <a:lnTo>
                      <a:pt x="102726" y="1469"/>
                    </a:lnTo>
                    <a:lnTo>
                      <a:pt x="102591" y="1373"/>
                    </a:lnTo>
                    <a:lnTo>
                      <a:pt x="102456" y="1315"/>
                    </a:lnTo>
                    <a:lnTo>
                      <a:pt x="102320" y="1257"/>
                    </a:lnTo>
                    <a:lnTo>
                      <a:pt x="102166" y="1237"/>
                    </a:lnTo>
                    <a:lnTo>
                      <a:pt x="102011" y="1237"/>
                    </a:lnTo>
                    <a:lnTo>
                      <a:pt x="101856" y="1257"/>
                    </a:lnTo>
                    <a:lnTo>
                      <a:pt x="101702" y="1295"/>
                    </a:lnTo>
                    <a:lnTo>
                      <a:pt x="101566" y="1353"/>
                    </a:lnTo>
                    <a:lnTo>
                      <a:pt x="101431" y="1431"/>
                    </a:lnTo>
                    <a:lnTo>
                      <a:pt x="101315" y="1527"/>
                    </a:lnTo>
                    <a:lnTo>
                      <a:pt x="101218" y="1663"/>
                    </a:lnTo>
                    <a:lnTo>
                      <a:pt x="101141" y="1798"/>
                    </a:lnTo>
                    <a:lnTo>
                      <a:pt x="101102" y="1953"/>
                    </a:lnTo>
                    <a:lnTo>
                      <a:pt x="101025" y="2243"/>
                    </a:lnTo>
                    <a:lnTo>
                      <a:pt x="100948" y="2532"/>
                    </a:lnTo>
                    <a:lnTo>
                      <a:pt x="100832" y="2803"/>
                    </a:lnTo>
                    <a:lnTo>
                      <a:pt x="100716" y="3054"/>
                    </a:lnTo>
                    <a:lnTo>
                      <a:pt x="100561" y="3306"/>
                    </a:lnTo>
                    <a:lnTo>
                      <a:pt x="100407" y="3538"/>
                    </a:lnTo>
                    <a:lnTo>
                      <a:pt x="100233" y="3770"/>
                    </a:lnTo>
                    <a:lnTo>
                      <a:pt x="100039" y="4002"/>
                    </a:lnTo>
                    <a:lnTo>
                      <a:pt x="99846" y="4214"/>
                    </a:lnTo>
                    <a:lnTo>
                      <a:pt x="99614" y="4427"/>
                    </a:lnTo>
                    <a:lnTo>
                      <a:pt x="99401" y="4620"/>
                    </a:lnTo>
                    <a:lnTo>
                      <a:pt x="99150" y="4814"/>
                    </a:lnTo>
                    <a:lnTo>
                      <a:pt x="98647" y="5181"/>
                    </a:lnTo>
                    <a:lnTo>
                      <a:pt x="98106" y="5509"/>
                    </a:lnTo>
                    <a:lnTo>
                      <a:pt x="97546" y="5838"/>
                    </a:lnTo>
                    <a:lnTo>
                      <a:pt x="96966" y="6128"/>
                    </a:lnTo>
                    <a:lnTo>
                      <a:pt x="96386" y="6399"/>
                    </a:lnTo>
                    <a:lnTo>
                      <a:pt x="95806" y="6650"/>
                    </a:lnTo>
                    <a:lnTo>
                      <a:pt x="94685" y="7133"/>
                    </a:lnTo>
                    <a:lnTo>
                      <a:pt x="93660" y="7578"/>
                    </a:lnTo>
                    <a:lnTo>
                      <a:pt x="93525" y="7636"/>
                    </a:lnTo>
                    <a:lnTo>
                      <a:pt x="93428" y="7713"/>
                    </a:lnTo>
                    <a:lnTo>
                      <a:pt x="93312" y="7829"/>
                    </a:lnTo>
                    <a:lnTo>
                      <a:pt x="93235" y="7926"/>
                    </a:lnTo>
                    <a:lnTo>
                      <a:pt x="92732" y="8003"/>
                    </a:lnTo>
                    <a:lnTo>
                      <a:pt x="92230" y="8081"/>
                    </a:lnTo>
                    <a:lnTo>
                      <a:pt x="91244" y="8177"/>
                    </a:lnTo>
                    <a:lnTo>
                      <a:pt x="90238" y="8274"/>
                    </a:lnTo>
                    <a:lnTo>
                      <a:pt x="89233" y="8332"/>
                    </a:lnTo>
                    <a:lnTo>
                      <a:pt x="89079" y="8255"/>
                    </a:lnTo>
                    <a:lnTo>
                      <a:pt x="88885" y="8197"/>
                    </a:lnTo>
                    <a:lnTo>
                      <a:pt x="88711" y="8177"/>
                    </a:lnTo>
                    <a:lnTo>
                      <a:pt x="88518" y="8177"/>
                    </a:lnTo>
                    <a:lnTo>
                      <a:pt x="88344" y="8235"/>
                    </a:lnTo>
                    <a:lnTo>
                      <a:pt x="88267" y="8274"/>
                    </a:lnTo>
                    <a:lnTo>
                      <a:pt x="88170" y="8332"/>
                    </a:lnTo>
                    <a:lnTo>
                      <a:pt x="88112" y="8409"/>
                    </a:lnTo>
                    <a:lnTo>
                      <a:pt x="88035" y="8486"/>
                    </a:lnTo>
                    <a:lnTo>
                      <a:pt x="87957" y="8564"/>
                    </a:lnTo>
                    <a:lnTo>
                      <a:pt x="87899" y="8680"/>
                    </a:lnTo>
                    <a:lnTo>
                      <a:pt x="87783" y="8796"/>
                    </a:lnTo>
                    <a:lnTo>
                      <a:pt x="87706" y="8931"/>
                    </a:lnTo>
                    <a:lnTo>
                      <a:pt x="87629" y="9086"/>
                    </a:lnTo>
                    <a:lnTo>
                      <a:pt x="87590" y="9240"/>
                    </a:lnTo>
                    <a:lnTo>
                      <a:pt x="87416" y="9492"/>
                    </a:lnTo>
                    <a:lnTo>
                      <a:pt x="87242" y="9762"/>
                    </a:lnTo>
                    <a:lnTo>
                      <a:pt x="87068" y="9994"/>
                    </a:lnTo>
                    <a:lnTo>
                      <a:pt x="86855" y="10226"/>
                    </a:lnTo>
                    <a:lnTo>
                      <a:pt x="86643" y="10458"/>
                    </a:lnTo>
                    <a:lnTo>
                      <a:pt x="86411" y="10671"/>
                    </a:lnTo>
                    <a:lnTo>
                      <a:pt x="86160" y="10864"/>
                    </a:lnTo>
                    <a:lnTo>
                      <a:pt x="85889" y="11077"/>
                    </a:lnTo>
                    <a:lnTo>
                      <a:pt x="85754" y="11174"/>
                    </a:lnTo>
                    <a:lnTo>
                      <a:pt x="85657" y="11290"/>
                    </a:lnTo>
                    <a:lnTo>
                      <a:pt x="85580" y="11425"/>
                    </a:lnTo>
                    <a:lnTo>
                      <a:pt x="85522" y="11560"/>
                    </a:lnTo>
                    <a:lnTo>
                      <a:pt x="84710" y="11811"/>
                    </a:lnTo>
                    <a:lnTo>
                      <a:pt x="83917" y="12082"/>
                    </a:lnTo>
                    <a:lnTo>
                      <a:pt x="83105" y="12353"/>
                    </a:lnTo>
                    <a:lnTo>
                      <a:pt x="82719" y="12488"/>
                    </a:lnTo>
                    <a:lnTo>
                      <a:pt x="82313" y="12585"/>
                    </a:lnTo>
                    <a:lnTo>
                      <a:pt x="80457" y="12778"/>
                    </a:lnTo>
                    <a:lnTo>
                      <a:pt x="80244" y="12759"/>
                    </a:lnTo>
                    <a:lnTo>
                      <a:pt x="80128" y="12662"/>
                    </a:lnTo>
                    <a:lnTo>
                      <a:pt x="79974" y="12604"/>
                    </a:lnTo>
                    <a:lnTo>
                      <a:pt x="79819" y="12546"/>
                    </a:lnTo>
                    <a:lnTo>
                      <a:pt x="79626" y="12527"/>
                    </a:lnTo>
                    <a:lnTo>
                      <a:pt x="79084" y="12527"/>
                    </a:lnTo>
                    <a:lnTo>
                      <a:pt x="78543" y="12507"/>
                    </a:lnTo>
                    <a:lnTo>
                      <a:pt x="78021" y="12449"/>
                    </a:lnTo>
                    <a:lnTo>
                      <a:pt x="77751" y="12411"/>
                    </a:lnTo>
                    <a:lnTo>
                      <a:pt x="77499" y="12353"/>
                    </a:lnTo>
                    <a:lnTo>
                      <a:pt x="77403" y="12237"/>
                    </a:lnTo>
                    <a:lnTo>
                      <a:pt x="77035" y="11831"/>
                    </a:lnTo>
                    <a:lnTo>
                      <a:pt x="76668" y="11463"/>
                    </a:lnTo>
                    <a:lnTo>
                      <a:pt x="76320" y="11116"/>
                    </a:lnTo>
                    <a:lnTo>
                      <a:pt x="75991" y="10806"/>
                    </a:lnTo>
                    <a:lnTo>
                      <a:pt x="75643" y="10536"/>
                    </a:lnTo>
                    <a:lnTo>
                      <a:pt x="75315" y="10284"/>
                    </a:lnTo>
                    <a:lnTo>
                      <a:pt x="74986" y="10072"/>
                    </a:lnTo>
                    <a:lnTo>
                      <a:pt x="74658" y="9878"/>
                    </a:lnTo>
                    <a:lnTo>
                      <a:pt x="74619" y="9782"/>
                    </a:lnTo>
                    <a:lnTo>
                      <a:pt x="74580" y="9685"/>
                    </a:lnTo>
                    <a:lnTo>
                      <a:pt x="74503" y="9608"/>
                    </a:lnTo>
                    <a:lnTo>
                      <a:pt x="74426" y="9530"/>
                    </a:lnTo>
                    <a:lnTo>
                      <a:pt x="74348" y="9472"/>
                    </a:lnTo>
                    <a:lnTo>
                      <a:pt x="74252" y="9414"/>
                    </a:lnTo>
                    <a:lnTo>
                      <a:pt x="74136" y="9356"/>
                    </a:lnTo>
                    <a:lnTo>
                      <a:pt x="74020" y="9318"/>
                    </a:lnTo>
                    <a:lnTo>
                      <a:pt x="73865" y="9298"/>
                    </a:lnTo>
                    <a:lnTo>
                      <a:pt x="73710" y="9298"/>
                    </a:lnTo>
                    <a:lnTo>
                      <a:pt x="73575" y="9318"/>
                    </a:lnTo>
                    <a:lnTo>
                      <a:pt x="73459" y="9356"/>
                    </a:lnTo>
                    <a:lnTo>
                      <a:pt x="72976" y="9240"/>
                    </a:lnTo>
                    <a:lnTo>
                      <a:pt x="72454" y="9144"/>
                    </a:lnTo>
                    <a:lnTo>
                      <a:pt x="71932" y="9086"/>
                    </a:lnTo>
                    <a:lnTo>
                      <a:pt x="71352" y="9047"/>
                    </a:lnTo>
                    <a:lnTo>
                      <a:pt x="70733" y="9047"/>
                    </a:lnTo>
                    <a:lnTo>
                      <a:pt x="70057" y="9066"/>
                    </a:lnTo>
                    <a:lnTo>
                      <a:pt x="69341" y="9086"/>
                    </a:lnTo>
                    <a:lnTo>
                      <a:pt x="68568" y="9124"/>
                    </a:lnTo>
                    <a:lnTo>
                      <a:pt x="68066" y="9144"/>
                    </a:lnTo>
                    <a:lnTo>
                      <a:pt x="67524" y="9144"/>
                    </a:lnTo>
                    <a:lnTo>
                      <a:pt x="66983" y="9163"/>
                    </a:lnTo>
                    <a:lnTo>
                      <a:pt x="66442" y="9182"/>
                    </a:lnTo>
                    <a:lnTo>
                      <a:pt x="65881" y="9221"/>
                    </a:lnTo>
                    <a:lnTo>
                      <a:pt x="65611" y="9260"/>
                    </a:lnTo>
                    <a:lnTo>
                      <a:pt x="65359" y="9298"/>
                    </a:lnTo>
                    <a:lnTo>
                      <a:pt x="65089" y="9356"/>
                    </a:lnTo>
                    <a:lnTo>
                      <a:pt x="64837" y="9434"/>
                    </a:lnTo>
                    <a:lnTo>
                      <a:pt x="64586" y="9511"/>
                    </a:lnTo>
                    <a:lnTo>
                      <a:pt x="64354" y="9627"/>
                    </a:lnTo>
                    <a:lnTo>
                      <a:pt x="64180" y="9724"/>
                    </a:lnTo>
                    <a:lnTo>
                      <a:pt x="63890" y="9724"/>
                    </a:lnTo>
                    <a:lnTo>
                      <a:pt x="63755" y="9762"/>
                    </a:lnTo>
                    <a:lnTo>
                      <a:pt x="63600" y="9801"/>
                    </a:lnTo>
                    <a:lnTo>
                      <a:pt x="63561" y="9840"/>
                    </a:lnTo>
                    <a:lnTo>
                      <a:pt x="63368" y="9917"/>
                    </a:lnTo>
                    <a:lnTo>
                      <a:pt x="63175" y="10014"/>
                    </a:lnTo>
                    <a:lnTo>
                      <a:pt x="63020" y="10168"/>
                    </a:lnTo>
                    <a:lnTo>
                      <a:pt x="62943" y="10265"/>
                    </a:lnTo>
                    <a:lnTo>
                      <a:pt x="62885" y="10362"/>
                    </a:lnTo>
                    <a:lnTo>
                      <a:pt x="62827" y="10497"/>
                    </a:lnTo>
                    <a:lnTo>
                      <a:pt x="62788" y="10632"/>
                    </a:lnTo>
                    <a:lnTo>
                      <a:pt x="61976" y="11232"/>
                    </a:lnTo>
                    <a:lnTo>
                      <a:pt x="61184" y="11850"/>
                    </a:lnTo>
                    <a:lnTo>
                      <a:pt x="60778" y="12159"/>
                    </a:lnTo>
                    <a:lnTo>
                      <a:pt x="60353" y="12449"/>
                    </a:lnTo>
                    <a:lnTo>
                      <a:pt x="59927" y="12720"/>
                    </a:lnTo>
                    <a:lnTo>
                      <a:pt x="59483" y="12971"/>
                    </a:lnTo>
                    <a:lnTo>
                      <a:pt x="59386" y="13029"/>
                    </a:lnTo>
                    <a:lnTo>
                      <a:pt x="59309" y="13087"/>
                    </a:lnTo>
                    <a:lnTo>
                      <a:pt x="59231" y="13165"/>
                    </a:lnTo>
                    <a:lnTo>
                      <a:pt x="59173" y="13223"/>
                    </a:lnTo>
                    <a:lnTo>
                      <a:pt x="55346" y="13493"/>
                    </a:lnTo>
                    <a:lnTo>
                      <a:pt x="55307" y="13339"/>
                    </a:lnTo>
                    <a:lnTo>
                      <a:pt x="55230" y="13203"/>
                    </a:lnTo>
                    <a:lnTo>
                      <a:pt x="55152" y="13068"/>
                    </a:lnTo>
                    <a:lnTo>
                      <a:pt x="55036" y="12971"/>
                    </a:lnTo>
                    <a:lnTo>
                      <a:pt x="54920" y="12875"/>
                    </a:lnTo>
                    <a:lnTo>
                      <a:pt x="54766" y="12797"/>
                    </a:lnTo>
                    <a:lnTo>
                      <a:pt x="54611" y="12739"/>
                    </a:lnTo>
                    <a:lnTo>
                      <a:pt x="54418" y="12720"/>
                    </a:lnTo>
                    <a:lnTo>
                      <a:pt x="53161" y="10864"/>
                    </a:lnTo>
                    <a:lnTo>
                      <a:pt x="53161" y="10748"/>
                    </a:lnTo>
                    <a:lnTo>
                      <a:pt x="53142" y="10632"/>
                    </a:lnTo>
                    <a:lnTo>
                      <a:pt x="53103" y="10516"/>
                    </a:lnTo>
                    <a:lnTo>
                      <a:pt x="53045" y="10420"/>
                    </a:lnTo>
                    <a:lnTo>
                      <a:pt x="52987" y="10342"/>
                    </a:lnTo>
                    <a:lnTo>
                      <a:pt x="52929" y="10265"/>
                    </a:lnTo>
                    <a:lnTo>
                      <a:pt x="52852" y="10188"/>
                    </a:lnTo>
                    <a:lnTo>
                      <a:pt x="52755" y="10130"/>
                    </a:lnTo>
                    <a:lnTo>
                      <a:pt x="52562" y="10033"/>
                    </a:lnTo>
                    <a:lnTo>
                      <a:pt x="52349" y="9975"/>
                    </a:lnTo>
                    <a:lnTo>
                      <a:pt x="52137" y="9956"/>
                    </a:lnTo>
                    <a:lnTo>
                      <a:pt x="51905" y="9975"/>
                    </a:lnTo>
                    <a:lnTo>
                      <a:pt x="51286" y="10072"/>
                    </a:lnTo>
                    <a:lnTo>
                      <a:pt x="50668" y="10149"/>
                    </a:lnTo>
                    <a:lnTo>
                      <a:pt x="50049" y="10188"/>
                    </a:lnTo>
                    <a:lnTo>
                      <a:pt x="49430" y="10207"/>
                    </a:lnTo>
                    <a:lnTo>
                      <a:pt x="48793" y="10188"/>
                    </a:lnTo>
                    <a:lnTo>
                      <a:pt x="48174" y="10168"/>
                    </a:lnTo>
                    <a:lnTo>
                      <a:pt x="46917" y="10091"/>
                    </a:lnTo>
                    <a:lnTo>
                      <a:pt x="45680" y="10014"/>
                    </a:lnTo>
                    <a:lnTo>
                      <a:pt x="44424" y="9936"/>
                    </a:lnTo>
                    <a:lnTo>
                      <a:pt x="43805" y="9917"/>
                    </a:lnTo>
                    <a:lnTo>
                      <a:pt x="43167" y="9917"/>
                    </a:lnTo>
                    <a:lnTo>
                      <a:pt x="42549" y="9936"/>
                    </a:lnTo>
                    <a:lnTo>
                      <a:pt x="41930" y="9975"/>
                    </a:lnTo>
                    <a:lnTo>
                      <a:pt x="41408" y="10052"/>
                    </a:lnTo>
                    <a:lnTo>
                      <a:pt x="40944" y="10149"/>
                    </a:lnTo>
                    <a:lnTo>
                      <a:pt x="40480" y="10284"/>
                    </a:lnTo>
                    <a:lnTo>
                      <a:pt x="40036" y="10458"/>
                    </a:lnTo>
                    <a:lnTo>
                      <a:pt x="39842" y="10362"/>
                    </a:lnTo>
                    <a:lnTo>
                      <a:pt x="39630" y="10323"/>
                    </a:lnTo>
                    <a:lnTo>
                      <a:pt x="39301" y="10323"/>
                    </a:lnTo>
                    <a:lnTo>
                      <a:pt x="39185" y="10362"/>
                    </a:lnTo>
                    <a:lnTo>
                      <a:pt x="39088" y="10400"/>
                    </a:lnTo>
                    <a:lnTo>
                      <a:pt x="38992" y="10458"/>
                    </a:lnTo>
                    <a:lnTo>
                      <a:pt x="38914" y="10516"/>
                    </a:lnTo>
                    <a:lnTo>
                      <a:pt x="38818" y="10594"/>
                    </a:lnTo>
                    <a:lnTo>
                      <a:pt x="38760" y="10671"/>
                    </a:lnTo>
                    <a:lnTo>
                      <a:pt x="38682" y="10787"/>
                    </a:lnTo>
                    <a:lnTo>
                      <a:pt x="38644" y="10903"/>
                    </a:lnTo>
                    <a:lnTo>
                      <a:pt x="38605" y="11038"/>
                    </a:lnTo>
                    <a:lnTo>
                      <a:pt x="38566" y="11154"/>
                    </a:lnTo>
                    <a:lnTo>
                      <a:pt x="38566" y="11212"/>
                    </a:lnTo>
                    <a:lnTo>
                      <a:pt x="37754" y="11695"/>
                    </a:lnTo>
                    <a:lnTo>
                      <a:pt x="36962" y="12159"/>
                    </a:lnTo>
                    <a:lnTo>
                      <a:pt x="36537" y="12391"/>
                    </a:lnTo>
                    <a:lnTo>
                      <a:pt x="36111" y="12604"/>
                    </a:lnTo>
                    <a:lnTo>
                      <a:pt x="35667" y="12778"/>
                    </a:lnTo>
                    <a:lnTo>
                      <a:pt x="35203" y="12952"/>
                    </a:lnTo>
                    <a:lnTo>
                      <a:pt x="35087" y="12991"/>
                    </a:lnTo>
                    <a:lnTo>
                      <a:pt x="34971" y="13049"/>
                    </a:lnTo>
                    <a:lnTo>
                      <a:pt x="34893" y="13107"/>
                    </a:lnTo>
                    <a:lnTo>
                      <a:pt x="34816" y="13184"/>
                    </a:lnTo>
                    <a:lnTo>
                      <a:pt x="34739" y="13261"/>
                    </a:lnTo>
                    <a:lnTo>
                      <a:pt x="34681" y="13339"/>
                    </a:lnTo>
                    <a:lnTo>
                      <a:pt x="34604" y="13532"/>
                    </a:lnTo>
                    <a:lnTo>
                      <a:pt x="33811" y="13493"/>
                    </a:lnTo>
                    <a:lnTo>
                      <a:pt x="33038" y="13455"/>
                    </a:lnTo>
                    <a:lnTo>
                      <a:pt x="32264" y="13397"/>
                    </a:lnTo>
                    <a:lnTo>
                      <a:pt x="31511" y="13339"/>
                    </a:lnTo>
                    <a:lnTo>
                      <a:pt x="30776" y="13242"/>
                    </a:lnTo>
                    <a:lnTo>
                      <a:pt x="30061" y="13107"/>
                    </a:lnTo>
                    <a:lnTo>
                      <a:pt x="29365" y="12952"/>
                    </a:lnTo>
                    <a:lnTo>
                      <a:pt x="28708" y="12778"/>
                    </a:lnTo>
                    <a:lnTo>
                      <a:pt x="28708" y="12759"/>
                    </a:lnTo>
                    <a:lnTo>
                      <a:pt x="27548" y="11425"/>
                    </a:lnTo>
                    <a:lnTo>
                      <a:pt x="27470" y="11348"/>
                    </a:lnTo>
                    <a:lnTo>
                      <a:pt x="27393" y="11290"/>
                    </a:lnTo>
                    <a:lnTo>
                      <a:pt x="27432" y="10536"/>
                    </a:lnTo>
                    <a:lnTo>
                      <a:pt x="27412" y="10381"/>
                    </a:lnTo>
                    <a:lnTo>
                      <a:pt x="27374" y="10226"/>
                    </a:lnTo>
                    <a:lnTo>
                      <a:pt x="27296" y="10091"/>
                    </a:lnTo>
                    <a:lnTo>
                      <a:pt x="27200" y="9956"/>
                    </a:lnTo>
                    <a:lnTo>
                      <a:pt x="27084" y="9840"/>
                    </a:lnTo>
                    <a:lnTo>
                      <a:pt x="26968" y="9762"/>
                    </a:lnTo>
                    <a:lnTo>
                      <a:pt x="26832" y="9685"/>
                    </a:lnTo>
                    <a:lnTo>
                      <a:pt x="26678" y="9627"/>
                    </a:lnTo>
                    <a:lnTo>
                      <a:pt x="26117" y="9511"/>
                    </a:lnTo>
                    <a:lnTo>
                      <a:pt x="25557" y="9414"/>
                    </a:lnTo>
                    <a:lnTo>
                      <a:pt x="24996" y="9337"/>
                    </a:lnTo>
                    <a:lnTo>
                      <a:pt x="24435" y="9279"/>
                    </a:lnTo>
                    <a:lnTo>
                      <a:pt x="23295" y="9182"/>
                    </a:lnTo>
                    <a:lnTo>
                      <a:pt x="22154" y="9124"/>
                    </a:lnTo>
                    <a:lnTo>
                      <a:pt x="21033" y="9066"/>
                    </a:lnTo>
                    <a:lnTo>
                      <a:pt x="20472" y="9008"/>
                    </a:lnTo>
                    <a:lnTo>
                      <a:pt x="19912" y="8950"/>
                    </a:lnTo>
                    <a:lnTo>
                      <a:pt x="19351" y="8854"/>
                    </a:lnTo>
                    <a:lnTo>
                      <a:pt x="18791" y="8757"/>
                    </a:lnTo>
                    <a:lnTo>
                      <a:pt x="18230" y="8622"/>
                    </a:lnTo>
                    <a:lnTo>
                      <a:pt x="17689" y="8448"/>
                    </a:lnTo>
                    <a:lnTo>
                      <a:pt x="17573" y="8429"/>
                    </a:lnTo>
                    <a:lnTo>
                      <a:pt x="17322" y="8429"/>
                    </a:lnTo>
                    <a:lnTo>
                      <a:pt x="17186" y="8467"/>
                    </a:lnTo>
                    <a:lnTo>
                      <a:pt x="17070" y="8506"/>
                    </a:lnTo>
                    <a:lnTo>
                      <a:pt x="16954" y="8564"/>
                    </a:lnTo>
                    <a:lnTo>
                      <a:pt x="16858" y="8641"/>
                    </a:lnTo>
                    <a:lnTo>
                      <a:pt x="16761" y="8738"/>
                    </a:lnTo>
                    <a:lnTo>
                      <a:pt x="16568" y="8970"/>
                    </a:lnTo>
                    <a:lnTo>
                      <a:pt x="16355" y="9182"/>
                    </a:lnTo>
                    <a:lnTo>
                      <a:pt x="16142" y="9376"/>
                    </a:lnTo>
                    <a:lnTo>
                      <a:pt x="15930" y="9569"/>
                    </a:lnTo>
                    <a:lnTo>
                      <a:pt x="15717" y="9724"/>
                    </a:lnTo>
                    <a:lnTo>
                      <a:pt x="15485" y="9859"/>
                    </a:lnTo>
                    <a:lnTo>
                      <a:pt x="15272" y="9994"/>
                    </a:lnTo>
                    <a:lnTo>
                      <a:pt x="15040" y="10091"/>
                    </a:lnTo>
                    <a:lnTo>
                      <a:pt x="14808" y="10188"/>
                    </a:lnTo>
                    <a:lnTo>
                      <a:pt x="14577" y="10265"/>
                    </a:lnTo>
                    <a:lnTo>
                      <a:pt x="14345" y="10323"/>
                    </a:lnTo>
                    <a:lnTo>
                      <a:pt x="14113" y="10362"/>
                    </a:lnTo>
                    <a:lnTo>
                      <a:pt x="13881" y="10400"/>
                    </a:lnTo>
                    <a:lnTo>
                      <a:pt x="13649" y="10420"/>
                    </a:lnTo>
                    <a:lnTo>
                      <a:pt x="13165" y="10420"/>
                    </a:lnTo>
                    <a:lnTo>
                      <a:pt x="12933" y="10381"/>
                    </a:lnTo>
                    <a:lnTo>
                      <a:pt x="12682" y="10362"/>
                    </a:lnTo>
                    <a:lnTo>
                      <a:pt x="12218" y="10265"/>
                    </a:lnTo>
                    <a:lnTo>
                      <a:pt x="11735" y="10130"/>
                    </a:lnTo>
                    <a:lnTo>
                      <a:pt x="11252" y="9956"/>
                    </a:lnTo>
                    <a:lnTo>
                      <a:pt x="10768" y="9743"/>
                    </a:lnTo>
                    <a:lnTo>
                      <a:pt x="10304" y="9511"/>
                    </a:lnTo>
                    <a:lnTo>
                      <a:pt x="9821" y="9240"/>
                    </a:lnTo>
                    <a:lnTo>
                      <a:pt x="9376" y="8970"/>
                    </a:lnTo>
                    <a:lnTo>
                      <a:pt x="9318" y="8409"/>
                    </a:lnTo>
                    <a:lnTo>
                      <a:pt x="9299" y="8139"/>
                    </a:lnTo>
                    <a:lnTo>
                      <a:pt x="9299" y="7849"/>
                    </a:lnTo>
                    <a:lnTo>
                      <a:pt x="9299" y="7578"/>
                    </a:lnTo>
                    <a:lnTo>
                      <a:pt x="9318" y="7288"/>
                    </a:lnTo>
                    <a:lnTo>
                      <a:pt x="9357" y="6998"/>
                    </a:lnTo>
                    <a:lnTo>
                      <a:pt x="9415" y="6727"/>
                    </a:lnTo>
                    <a:lnTo>
                      <a:pt x="9454" y="6534"/>
                    </a:lnTo>
                    <a:lnTo>
                      <a:pt x="9434" y="6341"/>
                    </a:lnTo>
                    <a:lnTo>
                      <a:pt x="9376" y="6147"/>
                    </a:lnTo>
                    <a:lnTo>
                      <a:pt x="9299" y="5993"/>
                    </a:lnTo>
                    <a:lnTo>
                      <a:pt x="9183" y="5838"/>
                    </a:lnTo>
                    <a:lnTo>
                      <a:pt x="9048" y="5722"/>
                    </a:lnTo>
                    <a:lnTo>
                      <a:pt x="8893" y="5625"/>
                    </a:lnTo>
                    <a:lnTo>
                      <a:pt x="8700" y="5548"/>
                    </a:lnTo>
                    <a:lnTo>
                      <a:pt x="8429" y="5490"/>
                    </a:lnTo>
                    <a:lnTo>
                      <a:pt x="8178" y="5394"/>
                    </a:lnTo>
                    <a:lnTo>
                      <a:pt x="7927" y="5278"/>
                    </a:lnTo>
                    <a:lnTo>
                      <a:pt x="7675" y="5162"/>
                    </a:lnTo>
                    <a:lnTo>
                      <a:pt x="7443" y="5007"/>
                    </a:lnTo>
                    <a:lnTo>
                      <a:pt x="7231" y="4852"/>
                    </a:lnTo>
                    <a:lnTo>
                      <a:pt x="7018" y="4698"/>
                    </a:lnTo>
                    <a:lnTo>
                      <a:pt x="6805" y="4504"/>
                    </a:lnTo>
                    <a:lnTo>
                      <a:pt x="6612" y="4330"/>
                    </a:lnTo>
                    <a:lnTo>
                      <a:pt x="6419" y="4118"/>
                    </a:lnTo>
                    <a:lnTo>
                      <a:pt x="6071" y="3692"/>
                    </a:lnTo>
                    <a:lnTo>
                      <a:pt x="5762" y="3248"/>
                    </a:lnTo>
                    <a:lnTo>
                      <a:pt x="5472" y="2784"/>
                    </a:lnTo>
                    <a:lnTo>
                      <a:pt x="5452" y="2378"/>
                    </a:lnTo>
                    <a:lnTo>
                      <a:pt x="5452" y="1972"/>
                    </a:lnTo>
                    <a:lnTo>
                      <a:pt x="5491" y="1566"/>
                    </a:lnTo>
                    <a:lnTo>
                      <a:pt x="5549" y="1179"/>
                    </a:lnTo>
                    <a:lnTo>
                      <a:pt x="5568" y="1005"/>
                    </a:lnTo>
                    <a:lnTo>
                      <a:pt x="5568" y="851"/>
                    </a:lnTo>
                    <a:lnTo>
                      <a:pt x="5530" y="696"/>
                    </a:lnTo>
                    <a:lnTo>
                      <a:pt x="5472" y="541"/>
                    </a:lnTo>
                    <a:lnTo>
                      <a:pt x="5394" y="425"/>
                    </a:lnTo>
                    <a:lnTo>
                      <a:pt x="5298" y="309"/>
                    </a:lnTo>
                    <a:lnTo>
                      <a:pt x="5182" y="193"/>
                    </a:lnTo>
                    <a:lnTo>
                      <a:pt x="5066" y="116"/>
                    </a:lnTo>
                    <a:lnTo>
                      <a:pt x="4930" y="58"/>
                    </a:lnTo>
                    <a:lnTo>
                      <a:pt x="4776" y="19"/>
                    </a:lnTo>
                    <a:lnTo>
                      <a:pt x="4640" y="0"/>
                    </a:lnTo>
                    <a:close/>
                  </a:path>
                </a:pathLst>
              </a:custGeom>
              <a:solidFill>
                <a:srgbClr val="FBC3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896850" y="-4290600"/>
                <a:ext cx="2493250" cy="925500"/>
              </a:xfrm>
              <a:custGeom>
                <a:avLst/>
                <a:gdLst/>
                <a:ahLst/>
                <a:cxnLst/>
                <a:rect l="l" t="t" r="r" b="b"/>
                <a:pathLst>
                  <a:path w="99730" h="37020" extrusionOk="0">
                    <a:moveTo>
                      <a:pt x="50726" y="967"/>
                    </a:moveTo>
                    <a:lnTo>
                      <a:pt x="52214" y="1006"/>
                    </a:lnTo>
                    <a:lnTo>
                      <a:pt x="53722" y="1083"/>
                    </a:lnTo>
                    <a:lnTo>
                      <a:pt x="55191" y="1160"/>
                    </a:lnTo>
                    <a:lnTo>
                      <a:pt x="56660" y="1296"/>
                    </a:lnTo>
                    <a:lnTo>
                      <a:pt x="58129" y="1431"/>
                    </a:lnTo>
                    <a:lnTo>
                      <a:pt x="59599" y="1605"/>
                    </a:lnTo>
                    <a:lnTo>
                      <a:pt x="61164" y="1818"/>
                    </a:lnTo>
                    <a:lnTo>
                      <a:pt x="62730" y="2069"/>
                    </a:lnTo>
                    <a:lnTo>
                      <a:pt x="64296" y="2340"/>
                    </a:lnTo>
                    <a:lnTo>
                      <a:pt x="65862" y="2668"/>
                    </a:lnTo>
                    <a:lnTo>
                      <a:pt x="67428" y="3016"/>
                    </a:lnTo>
                    <a:lnTo>
                      <a:pt x="68993" y="3422"/>
                    </a:lnTo>
                    <a:lnTo>
                      <a:pt x="69767" y="3635"/>
                    </a:lnTo>
                    <a:lnTo>
                      <a:pt x="70540" y="3867"/>
                    </a:lnTo>
                    <a:lnTo>
                      <a:pt x="71313" y="4099"/>
                    </a:lnTo>
                    <a:lnTo>
                      <a:pt x="72067" y="4350"/>
                    </a:lnTo>
                    <a:lnTo>
                      <a:pt x="72840" y="4621"/>
                    </a:lnTo>
                    <a:lnTo>
                      <a:pt x="73594" y="4891"/>
                    </a:lnTo>
                    <a:lnTo>
                      <a:pt x="74348" y="5181"/>
                    </a:lnTo>
                    <a:lnTo>
                      <a:pt x="75083" y="5471"/>
                    </a:lnTo>
                    <a:lnTo>
                      <a:pt x="75817" y="5800"/>
                    </a:lnTo>
                    <a:lnTo>
                      <a:pt x="76552" y="6129"/>
                    </a:lnTo>
                    <a:lnTo>
                      <a:pt x="77267" y="6457"/>
                    </a:lnTo>
                    <a:lnTo>
                      <a:pt x="77982" y="6824"/>
                    </a:lnTo>
                    <a:lnTo>
                      <a:pt x="78698" y="7192"/>
                    </a:lnTo>
                    <a:lnTo>
                      <a:pt x="79394" y="7578"/>
                    </a:lnTo>
                    <a:lnTo>
                      <a:pt x="80090" y="7965"/>
                    </a:lnTo>
                    <a:lnTo>
                      <a:pt x="80766" y="8390"/>
                    </a:lnTo>
                    <a:lnTo>
                      <a:pt x="81423" y="8816"/>
                    </a:lnTo>
                    <a:lnTo>
                      <a:pt x="82100" y="9260"/>
                    </a:lnTo>
                    <a:lnTo>
                      <a:pt x="82738" y="9724"/>
                    </a:lnTo>
                    <a:lnTo>
                      <a:pt x="83376" y="10188"/>
                    </a:lnTo>
                    <a:lnTo>
                      <a:pt x="84168" y="10826"/>
                    </a:lnTo>
                    <a:lnTo>
                      <a:pt x="84961" y="11464"/>
                    </a:lnTo>
                    <a:lnTo>
                      <a:pt x="85754" y="12102"/>
                    </a:lnTo>
                    <a:lnTo>
                      <a:pt x="86527" y="12778"/>
                    </a:lnTo>
                    <a:lnTo>
                      <a:pt x="87300" y="13455"/>
                    </a:lnTo>
                    <a:lnTo>
                      <a:pt x="88054" y="14132"/>
                    </a:lnTo>
                    <a:lnTo>
                      <a:pt x="88808" y="14847"/>
                    </a:lnTo>
                    <a:lnTo>
                      <a:pt x="89542" y="15562"/>
                    </a:lnTo>
                    <a:lnTo>
                      <a:pt x="90258" y="16297"/>
                    </a:lnTo>
                    <a:lnTo>
                      <a:pt x="90973" y="17031"/>
                    </a:lnTo>
                    <a:lnTo>
                      <a:pt x="91669" y="17785"/>
                    </a:lnTo>
                    <a:lnTo>
                      <a:pt x="92365" y="18539"/>
                    </a:lnTo>
                    <a:lnTo>
                      <a:pt x="93022" y="19312"/>
                    </a:lnTo>
                    <a:lnTo>
                      <a:pt x="93679" y="20105"/>
                    </a:lnTo>
                    <a:lnTo>
                      <a:pt x="94317" y="20898"/>
                    </a:lnTo>
                    <a:lnTo>
                      <a:pt x="94936" y="21690"/>
                    </a:lnTo>
                    <a:lnTo>
                      <a:pt x="95361" y="22270"/>
                    </a:lnTo>
                    <a:lnTo>
                      <a:pt x="95825" y="22927"/>
                    </a:lnTo>
                    <a:lnTo>
                      <a:pt x="96308" y="23623"/>
                    </a:lnTo>
                    <a:lnTo>
                      <a:pt x="96772" y="24377"/>
                    </a:lnTo>
                    <a:lnTo>
                      <a:pt x="97236" y="25170"/>
                    </a:lnTo>
                    <a:lnTo>
                      <a:pt x="97449" y="25576"/>
                    </a:lnTo>
                    <a:lnTo>
                      <a:pt x="97661" y="25982"/>
                    </a:lnTo>
                    <a:lnTo>
                      <a:pt x="97855" y="26388"/>
                    </a:lnTo>
                    <a:lnTo>
                      <a:pt x="98048" y="26813"/>
                    </a:lnTo>
                    <a:lnTo>
                      <a:pt x="98203" y="27238"/>
                    </a:lnTo>
                    <a:lnTo>
                      <a:pt x="98357" y="27644"/>
                    </a:lnTo>
                    <a:lnTo>
                      <a:pt x="98473" y="28069"/>
                    </a:lnTo>
                    <a:lnTo>
                      <a:pt x="98589" y="28495"/>
                    </a:lnTo>
                    <a:lnTo>
                      <a:pt x="98667" y="28901"/>
                    </a:lnTo>
                    <a:lnTo>
                      <a:pt x="98725" y="29307"/>
                    </a:lnTo>
                    <a:lnTo>
                      <a:pt x="98763" y="29713"/>
                    </a:lnTo>
                    <a:lnTo>
                      <a:pt x="98763" y="30119"/>
                    </a:lnTo>
                    <a:lnTo>
                      <a:pt x="98725" y="30505"/>
                    </a:lnTo>
                    <a:lnTo>
                      <a:pt x="98667" y="30892"/>
                    </a:lnTo>
                    <a:lnTo>
                      <a:pt x="98570" y="31278"/>
                    </a:lnTo>
                    <a:lnTo>
                      <a:pt x="98435" y="31626"/>
                    </a:lnTo>
                    <a:lnTo>
                      <a:pt x="98261" y="31974"/>
                    </a:lnTo>
                    <a:lnTo>
                      <a:pt x="98048" y="32322"/>
                    </a:lnTo>
                    <a:lnTo>
                      <a:pt x="97777" y="32651"/>
                    </a:lnTo>
                    <a:lnTo>
                      <a:pt x="97468" y="32941"/>
                    </a:lnTo>
                    <a:lnTo>
                      <a:pt x="97120" y="33231"/>
                    </a:lnTo>
                    <a:lnTo>
                      <a:pt x="96734" y="33502"/>
                    </a:lnTo>
                    <a:lnTo>
                      <a:pt x="96482" y="33656"/>
                    </a:lnTo>
                    <a:lnTo>
                      <a:pt x="96212" y="33791"/>
                    </a:lnTo>
                    <a:lnTo>
                      <a:pt x="95690" y="34043"/>
                    </a:lnTo>
                    <a:lnTo>
                      <a:pt x="95148" y="34236"/>
                    </a:lnTo>
                    <a:lnTo>
                      <a:pt x="94588" y="34429"/>
                    </a:lnTo>
                    <a:lnTo>
                      <a:pt x="94027" y="34584"/>
                    </a:lnTo>
                    <a:lnTo>
                      <a:pt x="93447" y="34719"/>
                    </a:lnTo>
                    <a:lnTo>
                      <a:pt x="92326" y="34971"/>
                    </a:lnTo>
                    <a:lnTo>
                      <a:pt x="91476" y="35145"/>
                    </a:lnTo>
                    <a:lnTo>
                      <a:pt x="90625" y="35299"/>
                    </a:lnTo>
                    <a:lnTo>
                      <a:pt x="89774" y="35435"/>
                    </a:lnTo>
                    <a:lnTo>
                      <a:pt x="88924" y="35551"/>
                    </a:lnTo>
                    <a:lnTo>
                      <a:pt x="88073" y="35647"/>
                    </a:lnTo>
                    <a:lnTo>
                      <a:pt x="87203" y="35725"/>
                    </a:lnTo>
                    <a:lnTo>
                      <a:pt x="86353" y="35802"/>
                    </a:lnTo>
                    <a:lnTo>
                      <a:pt x="85483" y="35860"/>
                    </a:lnTo>
                    <a:lnTo>
                      <a:pt x="83743" y="35937"/>
                    </a:lnTo>
                    <a:lnTo>
                      <a:pt x="82003" y="35995"/>
                    </a:lnTo>
                    <a:lnTo>
                      <a:pt x="80244" y="35995"/>
                    </a:lnTo>
                    <a:lnTo>
                      <a:pt x="78504" y="35976"/>
                    </a:lnTo>
                    <a:lnTo>
                      <a:pt x="76745" y="35937"/>
                    </a:lnTo>
                    <a:lnTo>
                      <a:pt x="75005" y="35879"/>
                    </a:lnTo>
                    <a:lnTo>
                      <a:pt x="71526" y="35725"/>
                    </a:lnTo>
                    <a:lnTo>
                      <a:pt x="68066" y="35551"/>
                    </a:lnTo>
                    <a:lnTo>
                      <a:pt x="66345" y="35473"/>
                    </a:lnTo>
                    <a:lnTo>
                      <a:pt x="64605" y="35415"/>
                    </a:lnTo>
                    <a:lnTo>
                      <a:pt x="62885" y="35377"/>
                    </a:lnTo>
                    <a:lnTo>
                      <a:pt x="61164" y="35357"/>
                    </a:lnTo>
                    <a:lnTo>
                      <a:pt x="59425" y="35377"/>
                    </a:lnTo>
                    <a:lnTo>
                      <a:pt x="57704" y="35415"/>
                    </a:lnTo>
                    <a:lnTo>
                      <a:pt x="55655" y="35493"/>
                    </a:lnTo>
                    <a:lnTo>
                      <a:pt x="53625" y="35551"/>
                    </a:lnTo>
                    <a:lnTo>
                      <a:pt x="51576" y="35570"/>
                    </a:lnTo>
                    <a:lnTo>
                      <a:pt x="49527" y="35570"/>
                    </a:lnTo>
                    <a:lnTo>
                      <a:pt x="47497" y="35551"/>
                    </a:lnTo>
                    <a:lnTo>
                      <a:pt x="45448" y="35512"/>
                    </a:lnTo>
                    <a:lnTo>
                      <a:pt x="43418" y="35454"/>
                    </a:lnTo>
                    <a:lnTo>
                      <a:pt x="41369" y="35396"/>
                    </a:lnTo>
                    <a:lnTo>
                      <a:pt x="37329" y="35241"/>
                    </a:lnTo>
                    <a:lnTo>
                      <a:pt x="33289" y="35067"/>
                    </a:lnTo>
                    <a:lnTo>
                      <a:pt x="29249" y="34932"/>
                    </a:lnTo>
                    <a:lnTo>
                      <a:pt x="27238" y="34874"/>
                    </a:lnTo>
                    <a:lnTo>
                      <a:pt x="25209" y="34835"/>
                    </a:lnTo>
                    <a:lnTo>
                      <a:pt x="24049" y="34816"/>
                    </a:lnTo>
                    <a:lnTo>
                      <a:pt x="22908" y="34816"/>
                    </a:lnTo>
                    <a:lnTo>
                      <a:pt x="20588" y="34874"/>
                    </a:lnTo>
                    <a:lnTo>
                      <a:pt x="18288" y="34951"/>
                    </a:lnTo>
                    <a:lnTo>
                      <a:pt x="15968" y="35029"/>
                    </a:lnTo>
                    <a:lnTo>
                      <a:pt x="14886" y="35067"/>
                    </a:lnTo>
                    <a:lnTo>
                      <a:pt x="13784" y="35087"/>
                    </a:lnTo>
                    <a:lnTo>
                      <a:pt x="12701" y="35087"/>
                    </a:lnTo>
                    <a:lnTo>
                      <a:pt x="11599" y="35067"/>
                    </a:lnTo>
                    <a:lnTo>
                      <a:pt x="10498" y="35029"/>
                    </a:lnTo>
                    <a:lnTo>
                      <a:pt x="9415" y="34951"/>
                    </a:lnTo>
                    <a:lnTo>
                      <a:pt x="8313" y="34835"/>
                    </a:lnTo>
                    <a:lnTo>
                      <a:pt x="7772" y="34758"/>
                    </a:lnTo>
                    <a:lnTo>
                      <a:pt x="7250" y="34661"/>
                    </a:lnTo>
                    <a:lnTo>
                      <a:pt x="6419" y="34507"/>
                    </a:lnTo>
                    <a:lnTo>
                      <a:pt x="5993" y="34410"/>
                    </a:lnTo>
                    <a:lnTo>
                      <a:pt x="5568" y="34313"/>
                    </a:lnTo>
                    <a:lnTo>
                      <a:pt x="5143" y="34178"/>
                    </a:lnTo>
                    <a:lnTo>
                      <a:pt x="4737" y="34043"/>
                    </a:lnTo>
                    <a:lnTo>
                      <a:pt x="4312" y="33888"/>
                    </a:lnTo>
                    <a:lnTo>
                      <a:pt x="3906" y="33714"/>
                    </a:lnTo>
                    <a:lnTo>
                      <a:pt x="3519" y="33521"/>
                    </a:lnTo>
                    <a:lnTo>
                      <a:pt x="3152" y="33308"/>
                    </a:lnTo>
                    <a:lnTo>
                      <a:pt x="2784" y="33057"/>
                    </a:lnTo>
                    <a:lnTo>
                      <a:pt x="2456" y="32806"/>
                    </a:lnTo>
                    <a:lnTo>
                      <a:pt x="2147" y="32496"/>
                    </a:lnTo>
                    <a:lnTo>
                      <a:pt x="1876" y="32187"/>
                    </a:lnTo>
                    <a:lnTo>
                      <a:pt x="1625" y="31839"/>
                    </a:lnTo>
                    <a:lnTo>
                      <a:pt x="1509" y="31646"/>
                    </a:lnTo>
                    <a:lnTo>
                      <a:pt x="1393" y="31452"/>
                    </a:lnTo>
                    <a:lnTo>
                      <a:pt x="1277" y="31201"/>
                    </a:lnTo>
                    <a:lnTo>
                      <a:pt x="1180" y="30950"/>
                    </a:lnTo>
                    <a:lnTo>
                      <a:pt x="1103" y="30698"/>
                    </a:lnTo>
                    <a:lnTo>
                      <a:pt x="1025" y="30428"/>
                    </a:lnTo>
                    <a:lnTo>
                      <a:pt x="987" y="30177"/>
                    </a:lnTo>
                    <a:lnTo>
                      <a:pt x="948" y="29906"/>
                    </a:lnTo>
                    <a:lnTo>
                      <a:pt x="929" y="29635"/>
                    </a:lnTo>
                    <a:lnTo>
                      <a:pt x="909" y="29365"/>
                    </a:lnTo>
                    <a:lnTo>
                      <a:pt x="929" y="29094"/>
                    </a:lnTo>
                    <a:lnTo>
                      <a:pt x="929" y="28804"/>
                    </a:lnTo>
                    <a:lnTo>
                      <a:pt x="1006" y="28263"/>
                    </a:lnTo>
                    <a:lnTo>
                      <a:pt x="1103" y="27702"/>
                    </a:lnTo>
                    <a:lnTo>
                      <a:pt x="1238" y="27142"/>
                    </a:lnTo>
                    <a:lnTo>
                      <a:pt x="1412" y="26600"/>
                    </a:lnTo>
                    <a:lnTo>
                      <a:pt x="1605" y="26059"/>
                    </a:lnTo>
                    <a:lnTo>
                      <a:pt x="1818" y="25518"/>
                    </a:lnTo>
                    <a:lnTo>
                      <a:pt x="2050" y="24996"/>
                    </a:lnTo>
                    <a:lnTo>
                      <a:pt x="2533" y="23991"/>
                    </a:lnTo>
                    <a:lnTo>
                      <a:pt x="2997" y="23063"/>
                    </a:lnTo>
                    <a:lnTo>
                      <a:pt x="3326" y="22444"/>
                    </a:lnTo>
                    <a:lnTo>
                      <a:pt x="3654" y="21825"/>
                    </a:lnTo>
                    <a:lnTo>
                      <a:pt x="4002" y="21226"/>
                    </a:lnTo>
                    <a:lnTo>
                      <a:pt x="4370" y="20627"/>
                    </a:lnTo>
                    <a:lnTo>
                      <a:pt x="4756" y="20028"/>
                    </a:lnTo>
                    <a:lnTo>
                      <a:pt x="5143" y="19448"/>
                    </a:lnTo>
                    <a:lnTo>
                      <a:pt x="5549" y="18868"/>
                    </a:lnTo>
                    <a:lnTo>
                      <a:pt x="5955" y="18307"/>
                    </a:lnTo>
                    <a:lnTo>
                      <a:pt x="6380" y="17766"/>
                    </a:lnTo>
                    <a:lnTo>
                      <a:pt x="6825" y="17225"/>
                    </a:lnTo>
                    <a:lnTo>
                      <a:pt x="7269" y="16683"/>
                    </a:lnTo>
                    <a:lnTo>
                      <a:pt x="7733" y="16161"/>
                    </a:lnTo>
                    <a:lnTo>
                      <a:pt x="8217" y="15639"/>
                    </a:lnTo>
                    <a:lnTo>
                      <a:pt x="8700" y="15137"/>
                    </a:lnTo>
                    <a:lnTo>
                      <a:pt x="9183" y="14634"/>
                    </a:lnTo>
                    <a:lnTo>
                      <a:pt x="9686" y="14151"/>
                    </a:lnTo>
                    <a:lnTo>
                      <a:pt x="10227" y="13648"/>
                    </a:lnTo>
                    <a:lnTo>
                      <a:pt x="10768" y="13165"/>
                    </a:lnTo>
                    <a:lnTo>
                      <a:pt x="11310" y="12701"/>
                    </a:lnTo>
                    <a:lnTo>
                      <a:pt x="11870" y="12237"/>
                    </a:lnTo>
                    <a:lnTo>
                      <a:pt x="12431" y="11793"/>
                    </a:lnTo>
                    <a:lnTo>
                      <a:pt x="13011" y="11348"/>
                    </a:lnTo>
                    <a:lnTo>
                      <a:pt x="13591" y="10923"/>
                    </a:lnTo>
                    <a:lnTo>
                      <a:pt x="14171" y="10497"/>
                    </a:lnTo>
                    <a:lnTo>
                      <a:pt x="14770" y="10091"/>
                    </a:lnTo>
                    <a:lnTo>
                      <a:pt x="15388" y="9705"/>
                    </a:lnTo>
                    <a:lnTo>
                      <a:pt x="15988" y="9318"/>
                    </a:lnTo>
                    <a:lnTo>
                      <a:pt x="16606" y="8951"/>
                    </a:lnTo>
                    <a:lnTo>
                      <a:pt x="17225" y="8584"/>
                    </a:lnTo>
                    <a:lnTo>
                      <a:pt x="17863" y="8216"/>
                    </a:lnTo>
                    <a:lnTo>
                      <a:pt x="19139" y="7540"/>
                    </a:lnTo>
                    <a:lnTo>
                      <a:pt x="20434" y="6902"/>
                    </a:lnTo>
                    <a:lnTo>
                      <a:pt x="21748" y="6303"/>
                    </a:lnTo>
                    <a:lnTo>
                      <a:pt x="23082" y="5742"/>
                    </a:lnTo>
                    <a:lnTo>
                      <a:pt x="24435" y="5201"/>
                    </a:lnTo>
                    <a:lnTo>
                      <a:pt x="25788" y="4717"/>
                    </a:lnTo>
                    <a:lnTo>
                      <a:pt x="27161" y="4253"/>
                    </a:lnTo>
                    <a:lnTo>
                      <a:pt x="28553" y="3828"/>
                    </a:lnTo>
                    <a:lnTo>
                      <a:pt x="29925" y="3442"/>
                    </a:lnTo>
                    <a:lnTo>
                      <a:pt x="31375" y="3055"/>
                    </a:lnTo>
                    <a:lnTo>
                      <a:pt x="32844" y="2707"/>
                    </a:lnTo>
                    <a:lnTo>
                      <a:pt x="34314" y="2398"/>
                    </a:lnTo>
                    <a:lnTo>
                      <a:pt x="35783" y="2127"/>
                    </a:lnTo>
                    <a:lnTo>
                      <a:pt x="37252" y="1876"/>
                    </a:lnTo>
                    <a:lnTo>
                      <a:pt x="38740" y="1663"/>
                    </a:lnTo>
                    <a:lnTo>
                      <a:pt x="40229" y="1470"/>
                    </a:lnTo>
                    <a:lnTo>
                      <a:pt x="41717" y="1315"/>
                    </a:lnTo>
                    <a:lnTo>
                      <a:pt x="43225" y="1180"/>
                    </a:lnTo>
                    <a:lnTo>
                      <a:pt x="44714" y="1083"/>
                    </a:lnTo>
                    <a:lnTo>
                      <a:pt x="46221" y="1006"/>
                    </a:lnTo>
                    <a:lnTo>
                      <a:pt x="47710" y="967"/>
                    </a:lnTo>
                    <a:close/>
                    <a:moveTo>
                      <a:pt x="48870" y="1"/>
                    </a:moveTo>
                    <a:lnTo>
                      <a:pt x="47304" y="20"/>
                    </a:lnTo>
                    <a:lnTo>
                      <a:pt x="45738" y="78"/>
                    </a:lnTo>
                    <a:lnTo>
                      <a:pt x="44172" y="155"/>
                    </a:lnTo>
                    <a:lnTo>
                      <a:pt x="42607" y="271"/>
                    </a:lnTo>
                    <a:lnTo>
                      <a:pt x="41041" y="426"/>
                    </a:lnTo>
                    <a:lnTo>
                      <a:pt x="39475" y="600"/>
                    </a:lnTo>
                    <a:lnTo>
                      <a:pt x="37928" y="812"/>
                    </a:lnTo>
                    <a:lnTo>
                      <a:pt x="36382" y="1044"/>
                    </a:lnTo>
                    <a:lnTo>
                      <a:pt x="34835" y="1334"/>
                    </a:lnTo>
                    <a:lnTo>
                      <a:pt x="33366" y="1624"/>
                    </a:lnTo>
                    <a:lnTo>
                      <a:pt x="31897" y="1953"/>
                    </a:lnTo>
                    <a:lnTo>
                      <a:pt x="30428" y="2301"/>
                    </a:lnTo>
                    <a:lnTo>
                      <a:pt x="28959" y="2688"/>
                    </a:lnTo>
                    <a:lnTo>
                      <a:pt x="27509" y="3132"/>
                    </a:lnTo>
                    <a:lnTo>
                      <a:pt x="26078" y="3596"/>
                    </a:lnTo>
                    <a:lnTo>
                      <a:pt x="24648" y="4079"/>
                    </a:lnTo>
                    <a:lnTo>
                      <a:pt x="23237" y="4621"/>
                    </a:lnTo>
                    <a:lnTo>
                      <a:pt x="21845" y="5201"/>
                    </a:lnTo>
                    <a:lnTo>
                      <a:pt x="20453" y="5819"/>
                    </a:lnTo>
                    <a:lnTo>
                      <a:pt x="19100" y="6477"/>
                    </a:lnTo>
                    <a:lnTo>
                      <a:pt x="18423" y="6824"/>
                    </a:lnTo>
                    <a:lnTo>
                      <a:pt x="17766" y="7172"/>
                    </a:lnTo>
                    <a:lnTo>
                      <a:pt x="17109" y="7540"/>
                    </a:lnTo>
                    <a:lnTo>
                      <a:pt x="16452" y="7907"/>
                    </a:lnTo>
                    <a:lnTo>
                      <a:pt x="15814" y="8294"/>
                    </a:lnTo>
                    <a:lnTo>
                      <a:pt x="15156" y="8700"/>
                    </a:lnTo>
                    <a:lnTo>
                      <a:pt x="14538" y="9106"/>
                    </a:lnTo>
                    <a:lnTo>
                      <a:pt x="13900" y="9531"/>
                    </a:lnTo>
                    <a:lnTo>
                      <a:pt x="13281" y="9956"/>
                    </a:lnTo>
                    <a:lnTo>
                      <a:pt x="12682" y="10401"/>
                    </a:lnTo>
                    <a:lnTo>
                      <a:pt x="12102" y="10826"/>
                    </a:lnTo>
                    <a:lnTo>
                      <a:pt x="11541" y="11251"/>
                    </a:lnTo>
                    <a:lnTo>
                      <a:pt x="11000" y="11696"/>
                    </a:lnTo>
                    <a:lnTo>
                      <a:pt x="10459" y="12160"/>
                    </a:lnTo>
                    <a:lnTo>
                      <a:pt x="9937" y="12624"/>
                    </a:lnTo>
                    <a:lnTo>
                      <a:pt x="9396" y="13088"/>
                    </a:lnTo>
                    <a:lnTo>
                      <a:pt x="8893" y="13571"/>
                    </a:lnTo>
                    <a:lnTo>
                      <a:pt x="8391" y="14074"/>
                    </a:lnTo>
                    <a:lnTo>
                      <a:pt x="7888" y="14576"/>
                    </a:lnTo>
                    <a:lnTo>
                      <a:pt x="7405" y="15079"/>
                    </a:lnTo>
                    <a:lnTo>
                      <a:pt x="6941" y="15601"/>
                    </a:lnTo>
                    <a:lnTo>
                      <a:pt x="6477" y="16142"/>
                    </a:lnTo>
                    <a:lnTo>
                      <a:pt x="6013" y="16683"/>
                    </a:lnTo>
                    <a:lnTo>
                      <a:pt x="5568" y="17225"/>
                    </a:lnTo>
                    <a:lnTo>
                      <a:pt x="5143" y="17785"/>
                    </a:lnTo>
                    <a:lnTo>
                      <a:pt x="4718" y="18365"/>
                    </a:lnTo>
                    <a:lnTo>
                      <a:pt x="4312" y="18945"/>
                    </a:lnTo>
                    <a:lnTo>
                      <a:pt x="3906" y="19544"/>
                    </a:lnTo>
                    <a:lnTo>
                      <a:pt x="3538" y="20144"/>
                    </a:lnTo>
                    <a:lnTo>
                      <a:pt x="3152" y="20762"/>
                    </a:lnTo>
                    <a:lnTo>
                      <a:pt x="2804" y="21381"/>
                    </a:lnTo>
                    <a:lnTo>
                      <a:pt x="2456" y="21999"/>
                    </a:lnTo>
                    <a:lnTo>
                      <a:pt x="2127" y="22637"/>
                    </a:lnTo>
                    <a:lnTo>
                      <a:pt x="1818" y="23275"/>
                    </a:lnTo>
                    <a:lnTo>
                      <a:pt x="1528" y="23875"/>
                    </a:lnTo>
                    <a:lnTo>
                      <a:pt x="1257" y="24493"/>
                    </a:lnTo>
                    <a:lnTo>
                      <a:pt x="987" y="25112"/>
                    </a:lnTo>
                    <a:lnTo>
                      <a:pt x="735" y="25730"/>
                    </a:lnTo>
                    <a:lnTo>
                      <a:pt x="523" y="26368"/>
                    </a:lnTo>
                    <a:lnTo>
                      <a:pt x="329" y="27006"/>
                    </a:lnTo>
                    <a:lnTo>
                      <a:pt x="175" y="27663"/>
                    </a:lnTo>
                    <a:lnTo>
                      <a:pt x="117" y="27992"/>
                    </a:lnTo>
                    <a:lnTo>
                      <a:pt x="59" y="28321"/>
                    </a:lnTo>
                    <a:lnTo>
                      <a:pt x="20" y="28765"/>
                    </a:lnTo>
                    <a:lnTo>
                      <a:pt x="1" y="29191"/>
                    </a:lnTo>
                    <a:lnTo>
                      <a:pt x="1" y="29616"/>
                    </a:lnTo>
                    <a:lnTo>
                      <a:pt x="39" y="30041"/>
                    </a:lnTo>
                    <a:lnTo>
                      <a:pt x="97" y="30447"/>
                    </a:lnTo>
                    <a:lnTo>
                      <a:pt x="194" y="30853"/>
                    </a:lnTo>
                    <a:lnTo>
                      <a:pt x="310" y="31240"/>
                    </a:lnTo>
                    <a:lnTo>
                      <a:pt x="465" y="31607"/>
                    </a:lnTo>
                    <a:lnTo>
                      <a:pt x="639" y="31974"/>
                    </a:lnTo>
                    <a:lnTo>
                      <a:pt x="832" y="32322"/>
                    </a:lnTo>
                    <a:lnTo>
                      <a:pt x="1064" y="32670"/>
                    </a:lnTo>
                    <a:lnTo>
                      <a:pt x="1315" y="32980"/>
                    </a:lnTo>
                    <a:lnTo>
                      <a:pt x="1605" y="33289"/>
                    </a:lnTo>
                    <a:lnTo>
                      <a:pt x="1915" y="33579"/>
                    </a:lnTo>
                    <a:lnTo>
                      <a:pt x="2263" y="33849"/>
                    </a:lnTo>
                    <a:lnTo>
                      <a:pt x="2630" y="34101"/>
                    </a:lnTo>
                    <a:lnTo>
                      <a:pt x="3055" y="34352"/>
                    </a:lnTo>
                    <a:lnTo>
                      <a:pt x="3500" y="34584"/>
                    </a:lnTo>
                    <a:lnTo>
                      <a:pt x="3944" y="34777"/>
                    </a:lnTo>
                    <a:lnTo>
                      <a:pt x="4408" y="34971"/>
                    </a:lnTo>
                    <a:lnTo>
                      <a:pt x="4892" y="35125"/>
                    </a:lnTo>
                    <a:lnTo>
                      <a:pt x="5375" y="35261"/>
                    </a:lnTo>
                    <a:lnTo>
                      <a:pt x="5858" y="35396"/>
                    </a:lnTo>
                    <a:lnTo>
                      <a:pt x="6341" y="35512"/>
                    </a:lnTo>
                    <a:lnTo>
                      <a:pt x="6844" y="35609"/>
                    </a:lnTo>
                    <a:lnTo>
                      <a:pt x="7347" y="35686"/>
                    </a:lnTo>
                    <a:lnTo>
                      <a:pt x="8352" y="35802"/>
                    </a:lnTo>
                    <a:lnTo>
                      <a:pt x="9338" y="35899"/>
                    </a:lnTo>
                    <a:lnTo>
                      <a:pt x="10324" y="35976"/>
                    </a:lnTo>
                    <a:lnTo>
                      <a:pt x="11445" y="36015"/>
                    </a:lnTo>
                    <a:lnTo>
                      <a:pt x="12566" y="36053"/>
                    </a:lnTo>
                    <a:lnTo>
                      <a:pt x="13707" y="36053"/>
                    </a:lnTo>
                    <a:lnTo>
                      <a:pt x="14828" y="36034"/>
                    </a:lnTo>
                    <a:lnTo>
                      <a:pt x="15949" y="35995"/>
                    </a:lnTo>
                    <a:lnTo>
                      <a:pt x="17090" y="35957"/>
                    </a:lnTo>
                    <a:lnTo>
                      <a:pt x="19332" y="35860"/>
                    </a:lnTo>
                    <a:lnTo>
                      <a:pt x="20994" y="35802"/>
                    </a:lnTo>
                    <a:lnTo>
                      <a:pt x="22657" y="35783"/>
                    </a:lnTo>
                    <a:lnTo>
                      <a:pt x="24300" y="35783"/>
                    </a:lnTo>
                    <a:lnTo>
                      <a:pt x="25962" y="35802"/>
                    </a:lnTo>
                    <a:lnTo>
                      <a:pt x="27606" y="35841"/>
                    </a:lnTo>
                    <a:lnTo>
                      <a:pt x="29268" y="35879"/>
                    </a:lnTo>
                    <a:lnTo>
                      <a:pt x="32574" y="36015"/>
                    </a:lnTo>
                    <a:lnTo>
                      <a:pt x="36904" y="36189"/>
                    </a:lnTo>
                    <a:lnTo>
                      <a:pt x="41234" y="36343"/>
                    </a:lnTo>
                    <a:lnTo>
                      <a:pt x="43399" y="36421"/>
                    </a:lnTo>
                    <a:lnTo>
                      <a:pt x="45545" y="36479"/>
                    </a:lnTo>
                    <a:lnTo>
                      <a:pt x="47710" y="36536"/>
                    </a:lnTo>
                    <a:lnTo>
                      <a:pt x="49875" y="36556"/>
                    </a:lnTo>
                    <a:lnTo>
                      <a:pt x="51808" y="36536"/>
                    </a:lnTo>
                    <a:lnTo>
                      <a:pt x="53741" y="36517"/>
                    </a:lnTo>
                    <a:lnTo>
                      <a:pt x="57588" y="36421"/>
                    </a:lnTo>
                    <a:lnTo>
                      <a:pt x="59502" y="36382"/>
                    </a:lnTo>
                    <a:lnTo>
                      <a:pt x="61435" y="36363"/>
                    </a:lnTo>
                    <a:lnTo>
                      <a:pt x="63349" y="36363"/>
                    </a:lnTo>
                    <a:lnTo>
                      <a:pt x="65282" y="36401"/>
                    </a:lnTo>
                    <a:lnTo>
                      <a:pt x="67060" y="36479"/>
                    </a:lnTo>
                    <a:lnTo>
                      <a:pt x="68858" y="36556"/>
                    </a:lnTo>
                    <a:lnTo>
                      <a:pt x="72454" y="36749"/>
                    </a:lnTo>
                    <a:lnTo>
                      <a:pt x="74271" y="36846"/>
                    </a:lnTo>
                    <a:lnTo>
                      <a:pt x="76088" y="36923"/>
                    </a:lnTo>
                    <a:lnTo>
                      <a:pt x="77886" y="36981"/>
                    </a:lnTo>
                    <a:lnTo>
                      <a:pt x="79703" y="37020"/>
                    </a:lnTo>
                    <a:lnTo>
                      <a:pt x="81520" y="37020"/>
                    </a:lnTo>
                    <a:lnTo>
                      <a:pt x="83318" y="36981"/>
                    </a:lnTo>
                    <a:lnTo>
                      <a:pt x="84226" y="36942"/>
                    </a:lnTo>
                    <a:lnTo>
                      <a:pt x="85116" y="36904"/>
                    </a:lnTo>
                    <a:lnTo>
                      <a:pt x="86024" y="36846"/>
                    </a:lnTo>
                    <a:lnTo>
                      <a:pt x="86913" y="36768"/>
                    </a:lnTo>
                    <a:lnTo>
                      <a:pt x="87822" y="36672"/>
                    </a:lnTo>
                    <a:lnTo>
                      <a:pt x="88711" y="36575"/>
                    </a:lnTo>
                    <a:lnTo>
                      <a:pt x="89600" y="36440"/>
                    </a:lnTo>
                    <a:lnTo>
                      <a:pt x="90490" y="36305"/>
                    </a:lnTo>
                    <a:lnTo>
                      <a:pt x="91379" y="36150"/>
                    </a:lnTo>
                    <a:lnTo>
                      <a:pt x="92249" y="35976"/>
                    </a:lnTo>
                    <a:lnTo>
                      <a:pt x="93138" y="35783"/>
                    </a:lnTo>
                    <a:lnTo>
                      <a:pt x="94008" y="35551"/>
                    </a:lnTo>
                    <a:lnTo>
                      <a:pt x="94878" y="35319"/>
                    </a:lnTo>
                    <a:lnTo>
                      <a:pt x="95303" y="35183"/>
                    </a:lnTo>
                    <a:lnTo>
                      <a:pt x="95728" y="35029"/>
                    </a:lnTo>
                    <a:lnTo>
                      <a:pt x="96154" y="34855"/>
                    </a:lnTo>
                    <a:lnTo>
                      <a:pt x="96560" y="34661"/>
                    </a:lnTo>
                    <a:lnTo>
                      <a:pt x="96966" y="34468"/>
                    </a:lnTo>
                    <a:lnTo>
                      <a:pt x="97333" y="34236"/>
                    </a:lnTo>
                    <a:lnTo>
                      <a:pt x="97700" y="33985"/>
                    </a:lnTo>
                    <a:lnTo>
                      <a:pt x="98048" y="33714"/>
                    </a:lnTo>
                    <a:lnTo>
                      <a:pt x="98377" y="33424"/>
                    </a:lnTo>
                    <a:lnTo>
                      <a:pt x="98667" y="33096"/>
                    </a:lnTo>
                    <a:lnTo>
                      <a:pt x="98918" y="32748"/>
                    </a:lnTo>
                    <a:lnTo>
                      <a:pt x="99150" y="32361"/>
                    </a:lnTo>
                    <a:lnTo>
                      <a:pt x="99266" y="32148"/>
                    </a:lnTo>
                    <a:lnTo>
                      <a:pt x="99363" y="31936"/>
                    </a:lnTo>
                    <a:lnTo>
                      <a:pt x="99440" y="31723"/>
                    </a:lnTo>
                    <a:lnTo>
                      <a:pt x="99517" y="31491"/>
                    </a:lnTo>
                    <a:lnTo>
                      <a:pt x="99614" y="31104"/>
                    </a:lnTo>
                    <a:lnTo>
                      <a:pt x="99691" y="30698"/>
                    </a:lnTo>
                    <a:lnTo>
                      <a:pt x="99730" y="30293"/>
                    </a:lnTo>
                    <a:lnTo>
                      <a:pt x="99730" y="29867"/>
                    </a:lnTo>
                    <a:lnTo>
                      <a:pt x="99711" y="29461"/>
                    </a:lnTo>
                    <a:lnTo>
                      <a:pt x="99672" y="29055"/>
                    </a:lnTo>
                    <a:lnTo>
                      <a:pt x="99595" y="28649"/>
                    </a:lnTo>
                    <a:lnTo>
                      <a:pt x="99517" y="28243"/>
                    </a:lnTo>
                    <a:lnTo>
                      <a:pt x="99401" y="27837"/>
                    </a:lnTo>
                    <a:lnTo>
                      <a:pt x="99285" y="27451"/>
                    </a:lnTo>
                    <a:lnTo>
                      <a:pt x="99150" y="27045"/>
                    </a:lnTo>
                    <a:lnTo>
                      <a:pt x="98995" y="26658"/>
                    </a:lnTo>
                    <a:lnTo>
                      <a:pt x="98667" y="25904"/>
                    </a:lnTo>
                    <a:lnTo>
                      <a:pt x="98319" y="25170"/>
                    </a:lnTo>
                    <a:lnTo>
                      <a:pt x="97797" y="24203"/>
                    </a:lnTo>
                    <a:lnTo>
                      <a:pt x="97236" y="23256"/>
                    </a:lnTo>
                    <a:lnTo>
                      <a:pt x="96637" y="22328"/>
                    </a:lnTo>
                    <a:lnTo>
                      <a:pt x="95999" y="21400"/>
                    </a:lnTo>
                    <a:lnTo>
                      <a:pt x="95322" y="20511"/>
                    </a:lnTo>
                    <a:lnTo>
                      <a:pt x="94627" y="19622"/>
                    </a:lnTo>
                    <a:lnTo>
                      <a:pt x="93911" y="18752"/>
                    </a:lnTo>
                    <a:lnTo>
                      <a:pt x="93157" y="17921"/>
                    </a:lnTo>
                    <a:lnTo>
                      <a:pt x="92403" y="17089"/>
                    </a:lnTo>
                    <a:lnTo>
                      <a:pt x="91611" y="16258"/>
                    </a:lnTo>
                    <a:lnTo>
                      <a:pt x="90818" y="15466"/>
                    </a:lnTo>
                    <a:lnTo>
                      <a:pt x="90006" y="14692"/>
                    </a:lnTo>
                    <a:lnTo>
                      <a:pt x="89194" y="13919"/>
                    </a:lnTo>
                    <a:lnTo>
                      <a:pt x="88383" y="13165"/>
                    </a:lnTo>
                    <a:lnTo>
                      <a:pt x="86739" y="11715"/>
                    </a:lnTo>
                    <a:lnTo>
                      <a:pt x="86024" y="11097"/>
                    </a:lnTo>
                    <a:lnTo>
                      <a:pt x="85290" y="10478"/>
                    </a:lnTo>
                    <a:lnTo>
                      <a:pt x="84555" y="9898"/>
                    </a:lnTo>
                    <a:lnTo>
                      <a:pt x="83801" y="9318"/>
                    </a:lnTo>
                    <a:lnTo>
                      <a:pt x="83047" y="8758"/>
                    </a:lnTo>
                    <a:lnTo>
                      <a:pt x="82274" y="8216"/>
                    </a:lnTo>
                    <a:lnTo>
                      <a:pt x="81481" y="7714"/>
                    </a:lnTo>
                    <a:lnTo>
                      <a:pt x="80669" y="7211"/>
                    </a:lnTo>
                    <a:lnTo>
                      <a:pt x="79858" y="6747"/>
                    </a:lnTo>
                    <a:lnTo>
                      <a:pt x="79046" y="6303"/>
                    </a:lnTo>
                    <a:lnTo>
                      <a:pt x="78214" y="5877"/>
                    </a:lnTo>
                    <a:lnTo>
                      <a:pt x="77364" y="5471"/>
                    </a:lnTo>
                    <a:lnTo>
                      <a:pt x="76513" y="5085"/>
                    </a:lnTo>
                    <a:lnTo>
                      <a:pt x="75643" y="4717"/>
                    </a:lnTo>
                    <a:lnTo>
                      <a:pt x="74773" y="4350"/>
                    </a:lnTo>
                    <a:lnTo>
                      <a:pt x="73904" y="4021"/>
                    </a:lnTo>
                    <a:lnTo>
                      <a:pt x="73014" y="3712"/>
                    </a:lnTo>
                    <a:lnTo>
                      <a:pt x="72125" y="3403"/>
                    </a:lnTo>
                    <a:lnTo>
                      <a:pt x="71236" y="3113"/>
                    </a:lnTo>
                    <a:lnTo>
                      <a:pt x="70347" y="2842"/>
                    </a:lnTo>
                    <a:lnTo>
                      <a:pt x="69438" y="2591"/>
                    </a:lnTo>
                    <a:lnTo>
                      <a:pt x="68530" y="2340"/>
                    </a:lnTo>
                    <a:lnTo>
                      <a:pt x="67640" y="2108"/>
                    </a:lnTo>
                    <a:lnTo>
                      <a:pt x="66732" y="1895"/>
                    </a:lnTo>
                    <a:lnTo>
                      <a:pt x="65862" y="1702"/>
                    </a:lnTo>
                    <a:lnTo>
                      <a:pt x="65011" y="1528"/>
                    </a:lnTo>
                    <a:lnTo>
                      <a:pt x="63291" y="1199"/>
                    </a:lnTo>
                    <a:lnTo>
                      <a:pt x="61551" y="909"/>
                    </a:lnTo>
                    <a:lnTo>
                      <a:pt x="59811" y="658"/>
                    </a:lnTo>
                    <a:lnTo>
                      <a:pt x="58265" y="484"/>
                    </a:lnTo>
                    <a:lnTo>
                      <a:pt x="56699" y="329"/>
                    </a:lnTo>
                    <a:lnTo>
                      <a:pt x="55133" y="194"/>
                    </a:lnTo>
                    <a:lnTo>
                      <a:pt x="53567" y="97"/>
                    </a:lnTo>
                    <a:lnTo>
                      <a:pt x="52001" y="39"/>
                    </a:lnTo>
                    <a:lnTo>
                      <a:pt x="50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962100" y="-3429875"/>
                <a:ext cx="2390800" cy="410800"/>
              </a:xfrm>
              <a:custGeom>
                <a:avLst/>
                <a:gdLst/>
                <a:ahLst/>
                <a:cxnLst/>
                <a:rect l="l" t="t" r="r" b="b"/>
                <a:pathLst>
                  <a:path w="95632" h="16432" extrusionOk="0">
                    <a:moveTo>
                      <a:pt x="93331" y="0"/>
                    </a:moveTo>
                    <a:lnTo>
                      <a:pt x="93234" y="20"/>
                    </a:lnTo>
                    <a:lnTo>
                      <a:pt x="93138" y="39"/>
                    </a:lnTo>
                    <a:lnTo>
                      <a:pt x="93060" y="78"/>
                    </a:lnTo>
                    <a:lnTo>
                      <a:pt x="92983" y="116"/>
                    </a:lnTo>
                    <a:lnTo>
                      <a:pt x="92906" y="174"/>
                    </a:lnTo>
                    <a:lnTo>
                      <a:pt x="92848" y="252"/>
                    </a:lnTo>
                    <a:lnTo>
                      <a:pt x="92809" y="329"/>
                    </a:lnTo>
                    <a:lnTo>
                      <a:pt x="92790" y="406"/>
                    </a:lnTo>
                    <a:lnTo>
                      <a:pt x="92770" y="503"/>
                    </a:lnTo>
                    <a:lnTo>
                      <a:pt x="92790" y="580"/>
                    </a:lnTo>
                    <a:lnTo>
                      <a:pt x="92809" y="658"/>
                    </a:lnTo>
                    <a:lnTo>
                      <a:pt x="92867" y="735"/>
                    </a:lnTo>
                    <a:lnTo>
                      <a:pt x="92944" y="812"/>
                    </a:lnTo>
                    <a:lnTo>
                      <a:pt x="93273" y="1102"/>
                    </a:lnTo>
                    <a:lnTo>
                      <a:pt x="93466" y="1276"/>
                    </a:lnTo>
                    <a:lnTo>
                      <a:pt x="93640" y="1470"/>
                    </a:lnTo>
                    <a:lnTo>
                      <a:pt x="93814" y="1682"/>
                    </a:lnTo>
                    <a:lnTo>
                      <a:pt x="93988" y="1895"/>
                    </a:lnTo>
                    <a:lnTo>
                      <a:pt x="94162" y="2146"/>
                    </a:lnTo>
                    <a:lnTo>
                      <a:pt x="94298" y="2378"/>
                    </a:lnTo>
                    <a:lnTo>
                      <a:pt x="94433" y="2629"/>
                    </a:lnTo>
                    <a:lnTo>
                      <a:pt x="94549" y="2881"/>
                    </a:lnTo>
                    <a:lnTo>
                      <a:pt x="94626" y="3151"/>
                    </a:lnTo>
                    <a:lnTo>
                      <a:pt x="94684" y="3403"/>
                    </a:lnTo>
                    <a:lnTo>
                      <a:pt x="94684" y="3635"/>
                    </a:lnTo>
                    <a:lnTo>
                      <a:pt x="94665" y="3886"/>
                    </a:lnTo>
                    <a:lnTo>
                      <a:pt x="94646" y="4002"/>
                    </a:lnTo>
                    <a:lnTo>
                      <a:pt x="94588" y="4099"/>
                    </a:lnTo>
                    <a:lnTo>
                      <a:pt x="94549" y="4215"/>
                    </a:lnTo>
                    <a:lnTo>
                      <a:pt x="94472" y="4331"/>
                    </a:lnTo>
                    <a:lnTo>
                      <a:pt x="94375" y="4466"/>
                    </a:lnTo>
                    <a:lnTo>
                      <a:pt x="94240" y="4582"/>
                    </a:lnTo>
                    <a:lnTo>
                      <a:pt x="94104" y="4679"/>
                    </a:lnTo>
                    <a:lnTo>
                      <a:pt x="93950" y="4775"/>
                    </a:lnTo>
                    <a:lnTo>
                      <a:pt x="93776" y="4833"/>
                    </a:lnTo>
                    <a:lnTo>
                      <a:pt x="93602" y="4911"/>
                    </a:lnTo>
                    <a:lnTo>
                      <a:pt x="93254" y="5007"/>
                    </a:lnTo>
                    <a:lnTo>
                      <a:pt x="92867" y="5065"/>
                    </a:lnTo>
                    <a:lnTo>
                      <a:pt x="92480" y="5104"/>
                    </a:lnTo>
                    <a:lnTo>
                      <a:pt x="91785" y="5162"/>
                    </a:lnTo>
                    <a:lnTo>
                      <a:pt x="91630" y="5181"/>
                    </a:lnTo>
                    <a:lnTo>
                      <a:pt x="91495" y="5200"/>
                    </a:lnTo>
                    <a:lnTo>
                      <a:pt x="91379" y="5239"/>
                    </a:lnTo>
                    <a:lnTo>
                      <a:pt x="91263" y="5316"/>
                    </a:lnTo>
                    <a:lnTo>
                      <a:pt x="91166" y="5394"/>
                    </a:lnTo>
                    <a:lnTo>
                      <a:pt x="91108" y="5490"/>
                    </a:lnTo>
                    <a:lnTo>
                      <a:pt x="91050" y="5626"/>
                    </a:lnTo>
                    <a:lnTo>
                      <a:pt x="91031" y="5780"/>
                    </a:lnTo>
                    <a:lnTo>
                      <a:pt x="91011" y="6090"/>
                    </a:lnTo>
                    <a:lnTo>
                      <a:pt x="91050" y="6399"/>
                    </a:lnTo>
                    <a:lnTo>
                      <a:pt x="91089" y="6708"/>
                    </a:lnTo>
                    <a:lnTo>
                      <a:pt x="91147" y="7018"/>
                    </a:lnTo>
                    <a:lnTo>
                      <a:pt x="91205" y="7346"/>
                    </a:lnTo>
                    <a:lnTo>
                      <a:pt x="91243" y="7656"/>
                    </a:lnTo>
                    <a:lnTo>
                      <a:pt x="91282" y="7965"/>
                    </a:lnTo>
                    <a:lnTo>
                      <a:pt x="91263" y="8293"/>
                    </a:lnTo>
                    <a:lnTo>
                      <a:pt x="91243" y="8583"/>
                    </a:lnTo>
                    <a:lnTo>
                      <a:pt x="91224" y="8757"/>
                    </a:lnTo>
                    <a:lnTo>
                      <a:pt x="91185" y="8931"/>
                    </a:lnTo>
                    <a:lnTo>
                      <a:pt x="91127" y="9086"/>
                    </a:lnTo>
                    <a:lnTo>
                      <a:pt x="91031" y="9202"/>
                    </a:lnTo>
                    <a:lnTo>
                      <a:pt x="90992" y="9260"/>
                    </a:lnTo>
                    <a:lnTo>
                      <a:pt x="90934" y="9299"/>
                    </a:lnTo>
                    <a:lnTo>
                      <a:pt x="90876" y="9337"/>
                    </a:lnTo>
                    <a:lnTo>
                      <a:pt x="90799" y="9357"/>
                    </a:lnTo>
                    <a:lnTo>
                      <a:pt x="90721" y="9357"/>
                    </a:lnTo>
                    <a:lnTo>
                      <a:pt x="90644" y="9337"/>
                    </a:lnTo>
                    <a:lnTo>
                      <a:pt x="90547" y="9299"/>
                    </a:lnTo>
                    <a:lnTo>
                      <a:pt x="90470" y="9260"/>
                    </a:lnTo>
                    <a:lnTo>
                      <a:pt x="90296" y="9144"/>
                    </a:lnTo>
                    <a:lnTo>
                      <a:pt x="90141" y="8989"/>
                    </a:lnTo>
                    <a:lnTo>
                      <a:pt x="89832" y="8661"/>
                    </a:lnTo>
                    <a:lnTo>
                      <a:pt x="89619" y="8390"/>
                    </a:lnTo>
                    <a:lnTo>
                      <a:pt x="89194" y="7926"/>
                    </a:lnTo>
                    <a:lnTo>
                      <a:pt x="88769" y="7482"/>
                    </a:lnTo>
                    <a:lnTo>
                      <a:pt x="88537" y="7269"/>
                    </a:lnTo>
                    <a:lnTo>
                      <a:pt x="88305" y="7056"/>
                    </a:lnTo>
                    <a:lnTo>
                      <a:pt x="88054" y="6863"/>
                    </a:lnTo>
                    <a:lnTo>
                      <a:pt x="87802" y="6689"/>
                    </a:lnTo>
                    <a:lnTo>
                      <a:pt x="87551" y="6534"/>
                    </a:lnTo>
                    <a:lnTo>
                      <a:pt x="87319" y="6418"/>
                    </a:lnTo>
                    <a:lnTo>
                      <a:pt x="87087" y="6322"/>
                    </a:lnTo>
                    <a:lnTo>
                      <a:pt x="86855" y="6244"/>
                    </a:lnTo>
                    <a:lnTo>
                      <a:pt x="86623" y="6225"/>
                    </a:lnTo>
                    <a:lnTo>
                      <a:pt x="86410" y="6206"/>
                    </a:lnTo>
                    <a:lnTo>
                      <a:pt x="86217" y="6244"/>
                    </a:lnTo>
                    <a:lnTo>
                      <a:pt x="86024" y="6283"/>
                    </a:lnTo>
                    <a:lnTo>
                      <a:pt x="85831" y="6380"/>
                    </a:lnTo>
                    <a:lnTo>
                      <a:pt x="85676" y="6496"/>
                    </a:lnTo>
                    <a:lnTo>
                      <a:pt x="85521" y="6631"/>
                    </a:lnTo>
                    <a:lnTo>
                      <a:pt x="85386" y="6805"/>
                    </a:lnTo>
                    <a:lnTo>
                      <a:pt x="85270" y="6998"/>
                    </a:lnTo>
                    <a:lnTo>
                      <a:pt x="85173" y="7230"/>
                    </a:lnTo>
                    <a:lnTo>
                      <a:pt x="85096" y="7501"/>
                    </a:lnTo>
                    <a:lnTo>
                      <a:pt x="85038" y="7791"/>
                    </a:lnTo>
                    <a:lnTo>
                      <a:pt x="85019" y="8081"/>
                    </a:lnTo>
                    <a:lnTo>
                      <a:pt x="85019" y="8371"/>
                    </a:lnTo>
                    <a:lnTo>
                      <a:pt x="85038" y="8661"/>
                    </a:lnTo>
                    <a:lnTo>
                      <a:pt x="85057" y="8931"/>
                    </a:lnTo>
                    <a:lnTo>
                      <a:pt x="85154" y="9492"/>
                    </a:lnTo>
                    <a:lnTo>
                      <a:pt x="85251" y="10053"/>
                    </a:lnTo>
                    <a:lnTo>
                      <a:pt x="85309" y="10478"/>
                    </a:lnTo>
                    <a:lnTo>
                      <a:pt x="85347" y="10903"/>
                    </a:lnTo>
                    <a:lnTo>
                      <a:pt x="85347" y="11328"/>
                    </a:lnTo>
                    <a:lnTo>
                      <a:pt x="85289" y="11773"/>
                    </a:lnTo>
                    <a:lnTo>
                      <a:pt x="85212" y="12198"/>
                    </a:lnTo>
                    <a:lnTo>
                      <a:pt x="85096" y="12604"/>
                    </a:lnTo>
                    <a:lnTo>
                      <a:pt x="85019" y="12817"/>
                    </a:lnTo>
                    <a:lnTo>
                      <a:pt x="84941" y="13010"/>
                    </a:lnTo>
                    <a:lnTo>
                      <a:pt x="84845" y="13204"/>
                    </a:lnTo>
                    <a:lnTo>
                      <a:pt x="84729" y="13378"/>
                    </a:lnTo>
                    <a:lnTo>
                      <a:pt x="84651" y="13474"/>
                    </a:lnTo>
                    <a:lnTo>
                      <a:pt x="84574" y="13552"/>
                    </a:lnTo>
                    <a:lnTo>
                      <a:pt x="84477" y="13610"/>
                    </a:lnTo>
                    <a:lnTo>
                      <a:pt x="84381" y="13629"/>
                    </a:lnTo>
                    <a:lnTo>
                      <a:pt x="84284" y="13629"/>
                    </a:lnTo>
                    <a:lnTo>
                      <a:pt x="84187" y="13610"/>
                    </a:lnTo>
                    <a:lnTo>
                      <a:pt x="84071" y="13571"/>
                    </a:lnTo>
                    <a:lnTo>
                      <a:pt x="83975" y="13532"/>
                    </a:lnTo>
                    <a:lnTo>
                      <a:pt x="83743" y="13378"/>
                    </a:lnTo>
                    <a:lnTo>
                      <a:pt x="83511" y="13165"/>
                    </a:lnTo>
                    <a:lnTo>
                      <a:pt x="83260" y="12914"/>
                    </a:lnTo>
                    <a:lnTo>
                      <a:pt x="83028" y="12624"/>
                    </a:lnTo>
                    <a:lnTo>
                      <a:pt x="82796" y="12314"/>
                    </a:lnTo>
                    <a:lnTo>
                      <a:pt x="82564" y="12005"/>
                    </a:lnTo>
                    <a:lnTo>
                      <a:pt x="82158" y="11386"/>
                    </a:lnTo>
                    <a:lnTo>
                      <a:pt x="81848" y="10845"/>
                    </a:lnTo>
                    <a:lnTo>
                      <a:pt x="81655" y="10497"/>
                    </a:lnTo>
                    <a:lnTo>
                      <a:pt x="81307" y="9821"/>
                    </a:lnTo>
                    <a:lnTo>
                      <a:pt x="80824" y="8854"/>
                    </a:lnTo>
                    <a:lnTo>
                      <a:pt x="80553" y="8332"/>
                    </a:lnTo>
                    <a:lnTo>
                      <a:pt x="80244" y="7772"/>
                    </a:lnTo>
                    <a:lnTo>
                      <a:pt x="79896" y="7230"/>
                    </a:lnTo>
                    <a:lnTo>
                      <a:pt x="79548" y="6728"/>
                    </a:lnTo>
                    <a:lnTo>
                      <a:pt x="79374" y="6476"/>
                    </a:lnTo>
                    <a:lnTo>
                      <a:pt x="79181" y="6264"/>
                    </a:lnTo>
                    <a:lnTo>
                      <a:pt x="78987" y="6051"/>
                    </a:lnTo>
                    <a:lnTo>
                      <a:pt x="78813" y="5858"/>
                    </a:lnTo>
                    <a:lnTo>
                      <a:pt x="78601" y="5684"/>
                    </a:lnTo>
                    <a:lnTo>
                      <a:pt x="78407" y="5548"/>
                    </a:lnTo>
                    <a:lnTo>
                      <a:pt x="78214" y="5432"/>
                    </a:lnTo>
                    <a:lnTo>
                      <a:pt x="78001" y="5336"/>
                    </a:lnTo>
                    <a:lnTo>
                      <a:pt x="77808" y="5278"/>
                    </a:lnTo>
                    <a:lnTo>
                      <a:pt x="77596" y="5258"/>
                    </a:lnTo>
                    <a:lnTo>
                      <a:pt x="77402" y="5278"/>
                    </a:lnTo>
                    <a:lnTo>
                      <a:pt x="77190" y="5336"/>
                    </a:lnTo>
                    <a:lnTo>
                      <a:pt x="76996" y="5413"/>
                    </a:lnTo>
                    <a:lnTo>
                      <a:pt x="76784" y="5548"/>
                    </a:lnTo>
                    <a:lnTo>
                      <a:pt x="76590" y="5742"/>
                    </a:lnTo>
                    <a:lnTo>
                      <a:pt x="76378" y="5974"/>
                    </a:lnTo>
                    <a:lnTo>
                      <a:pt x="76281" y="6109"/>
                    </a:lnTo>
                    <a:lnTo>
                      <a:pt x="76223" y="6244"/>
                    </a:lnTo>
                    <a:lnTo>
                      <a:pt x="76165" y="6380"/>
                    </a:lnTo>
                    <a:lnTo>
                      <a:pt x="76126" y="6534"/>
                    </a:lnTo>
                    <a:lnTo>
                      <a:pt x="76088" y="6670"/>
                    </a:lnTo>
                    <a:lnTo>
                      <a:pt x="76088" y="6824"/>
                    </a:lnTo>
                    <a:lnTo>
                      <a:pt x="76088" y="7134"/>
                    </a:lnTo>
                    <a:lnTo>
                      <a:pt x="76126" y="7443"/>
                    </a:lnTo>
                    <a:lnTo>
                      <a:pt x="76184" y="7772"/>
                    </a:lnTo>
                    <a:lnTo>
                      <a:pt x="76339" y="8371"/>
                    </a:lnTo>
                    <a:lnTo>
                      <a:pt x="76416" y="8738"/>
                    </a:lnTo>
                    <a:lnTo>
                      <a:pt x="76474" y="9105"/>
                    </a:lnTo>
                    <a:lnTo>
                      <a:pt x="76474" y="9279"/>
                    </a:lnTo>
                    <a:lnTo>
                      <a:pt x="76474" y="9453"/>
                    </a:lnTo>
                    <a:lnTo>
                      <a:pt x="76455" y="9647"/>
                    </a:lnTo>
                    <a:lnTo>
                      <a:pt x="76397" y="9840"/>
                    </a:lnTo>
                    <a:lnTo>
                      <a:pt x="76320" y="10072"/>
                    </a:lnTo>
                    <a:lnTo>
                      <a:pt x="76223" y="10323"/>
                    </a:lnTo>
                    <a:lnTo>
                      <a:pt x="76107" y="10555"/>
                    </a:lnTo>
                    <a:lnTo>
                      <a:pt x="75991" y="10787"/>
                    </a:lnTo>
                    <a:lnTo>
                      <a:pt x="75856" y="11019"/>
                    </a:lnTo>
                    <a:lnTo>
                      <a:pt x="75720" y="11251"/>
                    </a:lnTo>
                    <a:lnTo>
                      <a:pt x="75566" y="11444"/>
                    </a:lnTo>
                    <a:lnTo>
                      <a:pt x="75411" y="11657"/>
                    </a:lnTo>
                    <a:lnTo>
                      <a:pt x="75160" y="11928"/>
                    </a:lnTo>
                    <a:lnTo>
                      <a:pt x="74870" y="12218"/>
                    </a:lnTo>
                    <a:lnTo>
                      <a:pt x="74541" y="12527"/>
                    </a:lnTo>
                    <a:lnTo>
                      <a:pt x="74367" y="12662"/>
                    </a:lnTo>
                    <a:lnTo>
                      <a:pt x="74193" y="12778"/>
                    </a:lnTo>
                    <a:lnTo>
                      <a:pt x="74000" y="12894"/>
                    </a:lnTo>
                    <a:lnTo>
                      <a:pt x="73807" y="12972"/>
                    </a:lnTo>
                    <a:lnTo>
                      <a:pt x="73613" y="13049"/>
                    </a:lnTo>
                    <a:lnTo>
                      <a:pt x="73439" y="13068"/>
                    </a:lnTo>
                    <a:lnTo>
                      <a:pt x="73246" y="13068"/>
                    </a:lnTo>
                    <a:lnTo>
                      <a:pt x="73053" y="13030"/>
                    </a:lnTo>
                    <a:lnTo>
                      <a:pt x="72879" y="12952"/>
                    </a:lnTo>
                    <a:lnTo>
                      <a:pt x="72705" y="12836"/>
                    </a:lnTo>
                    <a:lnTo>
                      <a:pt x="72569" y="12701"/>
                    </a:lnTo>
                    <a:lnTo>
                      <a:pt x="72453" y="12546"/>
                    </a:lnTo>
                    <a:lnTo>
                      <a:pt x="72337" y="12392"/>
                    </a:lnTo>
                    <a:lnTo>
                      <a:pt x="72241" y="12237"/>
                    </a:lnTo>
                    <a:lnTo>
                      <a:pt x="72067" y="11889"/>
                    </a:lnTo>
                    <a:lnTo>
                      <a:pt x="71893" y="11522"/>
                    </a:lnTo>
                    <a:lnTo>
                      <a:pt x="71777" y="11135"/>
                    </a:lnTo>
                    <a:lnTo>
                      <a:pt x="71642" y="10749"/>
                    </a:lnTo>
                    <a:lnTo>
                      <a:pt x="71429" y="10014"/>
                    </a:lnTo>
                    <a:lnTo>
                      <a:pt x="71197" y="9241"/>
                    </a:lnTo>
                    <a:lnTo>
                      <a:pt x="70946" y="8448"/>
                    </a:lnTo>
                    <a:lnTo>
                      <a:pt x="70810" y="8042"/>
                    </a:lnTo>
                    <a:lnTo>
                      <a:pt x="70656" y="7675"/>
                    </a:lnTo>
                    <a:lnTo>
                      <a:pt x="70462" y="7308"/>
                    </a:lnTo>
                    <a:lnTo>
                      <a:pt x="70269" y="6940"/>
                    </a:lnTo>
                    <a:lnTo>
                      <a:pt x="70095" y="6670"/>
                    </a:lnTo>
                    <a:lnTo>
                      <a:pt x="69882" y="6438"/>
                    </a:lnTo>
                    <a:lnTo>
                      <a:pt x="69650" y="6225"/>
                    </a:lnTo>
                    <a:lnTo>
                      <a:pt x="69515" y="6128"/>
                    </a:lnTo>
                    <a:lnTo>
                      <a:pt x="69399" y="6051"/>
                    </a:lnTo>
                    <a:lnTo>
                      <a:pt x="69264" y="5993"/>
                    </a:lnTo>
                    <a:lnTo>
                      <a:pt x="69129" y="5935"/>
                    </a:lnTo>
                    <a:lnTo>
                      <a:pt x="68974" y="5896"/>
                    </a:lnTo>
                    <a:lnTo>
                      <a:pt x="68819" y="5877"/>
                    </a:lnTo>
                    <a:lnTo>
                      <a:pt x="68665" y="5858"/>
                    </a:lnTo>
                    <a:lnTo>
                      <a:pt x="68510" y="5858"/>
                    </a:lnTo>
                    <a:lnTo>
                      <a:pt x="68355" y="5877"/>
                    </a:lnTo>
                    <a:lnTo>
                      <a:pt x="68181" y="5916"/>
                    </a:lnTo>
                    <a:lnTo>
                      <a:pt x="67891" y="6032"/>
                    </a:lnTo>
                    <a:lnTo>
                      <a:pt x="67621" y="6148"/>
                    </a:lnTo>
                    <a:lnTo>
                      <a:pt x="67408" y="6302"/>
                    </a:lnTo>
                    <a:lnTo>
                      <a:pt x="67195" y="6476"/>
                    </a:lnTo>
                    <a:lnTo>
                      <a:pt x="67021" y="6689"/>
                    </a:lnTo>
                    <a:lnTo>
                      <a:pt x="66867" y="6902"/>
                    </a:lnTo>
                    <a:lnTo>
                      <a:pt x="66751" y="7134"/>
                    </a:lnTo>
                    <a:lnTo>
                      <a:pt x="66635" y="7385"/>
                    </a:lnTo>
                    <a:lnTo>
                      <a:pt x="66538" y="7636"/>
                    </a:lnTo>
                    <a:lnTo>
                      <a:pt x="66461" y="7888"/>
                    </a:lnTo>
                    <a:lnTo>
                      <a:pt x="66306" y="8448"/>
                    </a:lnTo>
                    <a:lnTo>
                      <a:pt x="66074" y="9531"/>
                    </a:lnTo>
                    <a:lnTo>
                      <a:pt x="66016" y="9743"/>
                    </a:lnTo>
                    <a:lnTo>
                      <a:pt x="65958" y="9937"/>
                    </a:lnTo>
                    <a:lnTo>
                      <a:pt x="65881" y="10130"/>
                    </a:lnTo>
                    <a:lnTo>
                      <a:pt x="65784" y="10304"/>
                    </a:lnTo>
                    <a:lnTo>
                      <a:pt x="65688" y="10478"/>
                    </a:lnTo>
                    <a:lnTo>
                      <a:pt x="65572" y="10633"/>
                    </a:lnTo>
                    <a:lnTo>
                      <a:pt x="65456" y="10768"/>
                    </a:lnTo>
                    <a:lnTo>
                      <a:pt x="65320" y="10884"/>
                    </a:lnTo>
                    <a:lnTo>
                      <a:pt x="65185" y="10981"/>
                    </a:lnTo>
                    <a:lnTo>
                      <a:pt x="65030" y="11058"/>
                    </a:lnTo>
                    <a:lnTo>
                      <a:pt x="64856" y="11096"/>
                    </a:lnTo>
                    <a:lnTo>
                      <a:pt x="64682" y="11116"/>
                    </a:lnTo>
                    <a:lnTo>
                      <a:pt x="64508" y="11096"/>
                    </a:lnTo>
                    <a:lnTo>
                      <a:pt x="64315" y="11039"/>
                    </a:lnTo>
                    <a:lnTo>
                      <a:pt x="64102" y="10923"/>
                    </a:lnTo>
                    <a:lnTo>
                      <a:pt x="63890" y="10787"/>
                    </a:lnTo>
                    <a:lnTo>
                      <a:pt x="63619" y="10555"/>
                    </a:lnTo>
                    <a:lnTo>
                      <a:pt x="63368" y="10285"/>
                    </a:lnTo>
                    <a:lnTo>
                      <a:pt x="63136" y="9995"/>
                    </a:lnTo>
                    <a:lnTo>
                      <a:pt x="62904" y="9685"/>
                    </a:lnTo>
                    <a:lnTo>
                      <a:pt x="62498" y="9067"/>
                    </a:lnTo>
                    <a:lnTo>
                      <a:pt x="62285" y="8738"/>
                    </a:lnTo>
                    <a:lnTo>
                      <a:pt x="62092" y="8448"/>
                    </a:lnTo>
                    <a:lnTo>
                      <a:pt x="61899" y="8216"/>
                    </a:lnTo>
                    <a:lnTo>
                      <a:pt x="61705" y="7984"/>
                    </a:lnTo>
                    <a:lnTo>
                      <a:pt x="61493" y="7752"/>
                    </a:lnTo>
                    <a:lnTo>
                      <a:pt x="61241" y="7540"/>
                    </a:lnTo>
                    <a:lnTo>
                      <a:pt x="60990" y="7346"/>
                    </a:lnTo>
                    <a:lnTo>
                      <a:pt x="60739" y="7172"/>
                    </a:lnTo>
                    <a:lnTo>
                      <a:pt x="60449" y="6998"/>
                    </a:lnTo>
                    <a:lnTo>
                      <a:pt x="60178" y="6863"/>
                    </a:lnTo>
                    <a:lnTo>
                      <a:pt x="59888" y="6747"/>
                    </a:lnTo>
                    <a:lnTo>
                      <a:pt x="59579" y="6670"/>
                    </a:lnTo>
                    <a:lnTo>
                      <a:pt x="59289" y="6612"/>
                    </a:lnTo>
                    <a:lnTo>
                      <a:pt x="58980" y="6612"/>
                    </a:lnTo>
                    <a:lnTo>
                      <a:pt x="58690" y="6631"/>
                    </a:lnTo>
                    <a:lnTo>
                      <a:pt x="58535" y="6670"/>
                    </a:lnTo>
                    <a:lnTo>
                      <a:pt x="58400" y="6708"/>
                    </a:lnTo>
                    <a:lnTo>
                      <a:pt x="58245" y="6766"/>
                    </a:lnTo>
                    <a:lnTo>
                      <a:pt x="58110" y="6844"/>
                    </a:lnTo>
                    <a:lnTo>
                      <a:pt x="57955" y="6921"/>
                    </a:lnTo>
                    <a:lnTo>
                      <a:pt x="57820" y="7018"/>
                    </a:lnTo>
                    <a:lnTo>
                      <a:pt x="57549" y="7230"/>
                    </a:lnTo>
                    <a:lnTo>
                      <a:pt x="57317" y="7482"/>
                    </a:lnTo>
                    <a:lnTo>
                      <a:pt x="57124" y="7752"/>
                    </a:lnTo>
                    <a:lnTo>
                      <a:pt x="56950" y="8042"/>
                    </a:lnTo>
                    <a:lnTo>
                      <a:pt x="56776" y="8351"/>
                    </a:lnTo>
                    <a:lnTo>
                      <a:pt x="56641" y="8680"/>
                    </a:lnTo>
                    <a:lnTo>
                      <a:pt x="56525" y="9009"/>
                    </a:lnTo>
                    <a:lnTo>
                      <a:pt x="56409" y="9337"/>
                    </a:lnTo>
                    <a:lnTo>
                      <a:pt x="56215" y="10033"/>
                    </a:lnTo>
                    <a:lnTo>
                      <a:pt x="56022" y="10729"/>
                    </a:lnTo>
                    <a:lnTo>
                      <a:pt x="55809" y="11406"/>
                    </a:lnTo>
                    <a:lnTo>
                      <a:pt x="55713" y="11715"/>
                    </a:lnTo>
                    <a:lnTo>
                      <a:pt x="55577" y="12024"/>
                    </a:lnTo>
                    <a:lnTo>
                      <a:pt x="55403" y="12353"/>
                    </a:lnTo>
                    <a:lnTo>
                      <a:pt x="55191" y="12682"/>
                    </a:lnTo>
                    <a:lnTo>
                      <a:pt x="54959" y="12952"/>
                    </a:lnTo>
                    <a:lnTo>
                      <a:pt x="54688" y="13204"/>
                    </a:lnTo>
                    <a:lnTo>
                      <a:pt x="54418" y="13436"/>
                    </a:lnTo>
                    <a:lnTo>
                      <a:pt x="54128" y="13629"/>
                    </a:lnTo>
                    <a:lnTo>
                      <a:pt x="53799" y="13784"/>
                    </a:lnTo>
                    <a:lnTo>
                      <a:pt x="53470" y="13900"/>
                    </a:lnTo>
                    <a:lnTo>
                      <a:pt x="53142" y="13977"/>
                    </a:lnTo>
                    <a:lnTo>
                      <a:pt x="52794" y="14035"/>
                    </a:lnTo>
                    <a:lnTo>
                      <a:pt x="52446" y="14054"/>
                    </a:lnTo>
                    <a:lnTo>
                      <a:pt x="52098" y="14016"/>
                    </a:lnTo>
                    <a:lnTo>
                      <a:pt x="51731" y="13958"/>
                    </a:lnTo>
                    <a:lnTo>
                      <a:pt x="51383" y="13861"/>
                    </a:lnTo>
                    <a:lnTo>
                      <a:pt x="51035" y="13726"/>
                    </a:lnTo>
                    <a:lnTo>
                      <a:pt x="50687" y="13532"/>
                    </a:lnTo>
                    <a:lnTo>
                      <a:pt x="50435" y="13358"/>
                    </a:lnTo>
                    <a:lnTo>
                      <a:pt x="50184" y="13184"/>
                    </a:lnTo>
                    <a:lnTo>
                      <a:pt x="49933" y="12991"/>
                    </a:lnTo>
                    <a:lnTo>
                      <a:pt x="49701" y="12778"/>
                    </a:lnTo>
                    <a:lnTo>
                      <a:pt x="49469" y="12566"/>
                    </a:lnTo>
                    <a:lnTo>
                      <a:pt x="49256" y="12353"/>
                    </a:lnTo>
                    <a:lnTo>
                      <a:pt x="48831" y="11889"/>
                    </a:lnTo>
                    <a:lnTo>
                      <a:pt x="48425" y="11386"/>
                    </a:lnTo>
                    <a:lnTo>
                      <a:pt x="48038" y="10884"/>
                    </a:lnTo>
                    <a:lnTo>
                      <a:pt x="47284" y="9840"/>
                    </a:lnTo>
                    <a:lnTo>
                      <a:pt x="46898" y="9318"/>
                    </a:lnTo>
                    <a:lnTo>
                      <a:pt x="46511" y="8815"/>
                    </a:lnTo>
                    <a:lnTo>
                      <a:pt x="46105" y="8332"/>
                    </a:lnTo>
                    <a:lnTo>
                      <a:pt x="45680" y="7868"/>
                    </a:lnTo>
                    <a:lnTo>
                      <a:pt x="45448" y="7656"/>
                    </a:lnTo>
                    <a:lnTo>
                      <a:pt x="45235" y="7462"/>
                    </a:lnTo>
                    <a:lnTo>
                      <a:pt x="44984" y="7269"/>
                    </a:lnTo>
                    <a:lnTo>
                      <a:pt x="44733" y="7076"/>
                    </a:lnTo>
                    <a:lnTo>
                      <a:pt x="44481" y="6921"/>
                    </a:lnTo>
                    <a:lnTo>
                      <a:pt x="44211" y="6766"/>
                    </a:lnTo>
                    <a:lnTo>
                      <a:pt x="43940" y="6612"/>
                    </a:lnTo>
                    <a:lnTo>
                      <a:pt x="43650" y="6496"/>
                    </a:lnTo>
                    <a:lnTo>
                      <a:pt x="43418" y="6418"/>
                    </a:lnTo>
                    <a:lnTo>
                      <a:pt x="43167" y="6360"/>
                    </a:lnTo>
                    <a:lnTo>
                      <a:pt x="42935" y="6302"/>
                    </a:lnTo>
                    <a:lnTo>
                      <a:pt x="42684" y="6283"/>
                    </a:lnTo>
                    <a:lnTo>
                      <a:pt x="42200" y="6283"/>
                    </a:lnTo>
                    <a:lnTo>
                      <a:pt x="41949" y="6302"/>
                    </a:lnTo>
                    <a:lnTo>
                      <a:pt x="41698" y="6360"/>
                    </a:lnTo>
                    <a:lnTo>
                      <a:pt x="41466" y="6418"/>
                    </a:lnTo>
                    <a:lnTo>
                      <a:pt x="41234" y="6496"/>
                    </a:lnTo>
                    <a:lnTo>
                      <a:pt x="41021" y="6592"/>
                    </a:lnTo>
                    <a:lnTo>
                      <a:pt x="40808" y="6728"/>
                    </a:lnTo>
                    <a:lnTo>
                      <a:pt x="40596" y="6863"/>
                    </a:lnTo>
                    <a:lnTo>
                      <a:pt x="40402" y="6998"/>
                    </a:lnTo>
                    <a:lnTo>
                      <a:pt x="40229" y="7172"/>
                    </a:lnTo>
                    <a:lnTo>
                      <a:pt x="40055" y="7366"/>
                    </a:lnTo>
                    <a:lnTo>
                      <a:pt x="39919" y="7578"/>
                    </a:lnTo>
                    <a:lnTo>
                      <a:pt x="39784" y="7791"/>
                    </a:lnTo>
                    <a:lnTo>
                      <a:pt x="39668" y="8023"/>
                    </a:lnTo>
                    <a:lnTo>
                      <a:pt x="39571" y="8274"/>
                    </a:lnTo>
                    <a:lnTo>
                      <a:pt x="39475" y="8506"/>
                    </a:lnTo>
                    <a:lnTo>
                      <a:pt x="39417" y="8757"/>
                    </a:lnTo>
                    <a:lnTo>
                      <a:pt x="39359" y="9009"/>
                    </a:lnTo>
                    <a:lnTo>
                      <a:pt x="39301" y="9260"/>
                    </a:lnTo>
                    <a:lnTo>
                      <a:pt x="39223" y="9782"/>
                    </a:lnTo>
                    <a:lnTo>
                      <a:pt x="39185" y="10323"/>
                    </a:lnTo>
                    <a:lnTo>
                      <a:pt x="39127" y="11348"/>
                    </a:lnTo>
                    <a:lnTo>
                      <a:pt x="39088" y="11850"/>
                    </a:lnTo>
                    <a:lnTo>
                      <a:pt x="39049" y="12372"/>
                    </a:lnTo>
                    <a:lnTo>
                      <a:pt x="38991" y="12933"/>
                    </a:lnTo>
                    <a:lnTo>
                      <a:pt x="38953" y="13204"/>
                    </a:lnTo>
                    <a:lnTo>
                      <a:pt x="38895" y="13474"/>
                    </a:lnTo>
                    <a:lnTo>
                      <a:pt x="38817" y="13726"/>
                    </a:lnTo>
                    <a:lnTo>
                      <a:pt x="38721" y="13977"/>
                    </a:lnTo>
                    <a:lnTo>
                      <a:pt x="38624" y="14209"/>
                    </a:lnTo>
                    <a:lnTo>
                      <a:pt x="38489" y="14441"/>
                    </a:lnTo>
                    <a:lnTo>
                      <a:pt x="38334" y="14653"/>
                    </a:lnTo>
                    <a:lnTo>
                      <a:pt x="38160" y="14827"/>
                    </a:lnTo>
                    <a:lnTo>
                      <a:pt x="37947" y="15001"/>
                    </a:lnTo>
                    <a:lnTo>
                      <a:pt x="37715" y="15137"/>
                    </a:lnTo>
                    <a:lnTo>
                      <a:pt x="37445" y="15272"/>
                    </a:lnTo>
                    <a:lnTo>
                      <a:pt x="37155" y="15369"/>
                    </a:lnTo>
                    <a:lnTo>
                      <a:pt x="36846" y="15446"/>
                    </a:lnTo>
                    <a:lnTo>
                      <a:pt x="36536" y="15485"/>
                    </a:lnTo>
                    <a:lnTo>
                      <a:pt x="36208" y="15504"/>
                    </a:lnTo>
                    <a:lnTo>
                      <a:pt x="35898" y="15504"/>
                    </a:lnTo>
                    <a:lnTo>
                      <a:pt x="35570" y="15465"/>
                    </a:lnTo>
                    <a:lnTo>
                      <a:pt x="35241" y="15427"/>
                    </a:lnTo>
                    <a:lnTo>
                      <a:pt x="34932" y="15330"/>
                    </a:lnTo>
                    <a:lnTo>
                      <a:pt x="34622" y="15233"/>
                    </a:lnTo>
                    <a:lnTo>
                      <a:pt x="34333" y="15098"/>
                    </a:lnTo>
                    <a:lnTo>
                      <a:pt x="34043" y="14943"/>
                    </a:lnTo>
                    <a:lnTo>
                      <a:pt x="33791" y="14769"/>
                    </a:lnTo>
                    <a:lnTo>
                      <a:pt x="33559" y="14576"/>
                    </a:lnTo>
                    <a:lnTo>
                      <a:pt x="33347" y="14344"/>
                    </a:lnTo>
                    <a:lnTo>
                      <a:pt x="33173" y="14093"/>
                    </a:lnTo>
                    <a:lnTo>
                      <a:pt x="33037" y="13861"/>
                    </a:lnTo>
                    <a:lnTo>
                      <a:pt x="32902" y="13629"/>
                    </a:lnTo>
                    <a:lnTo>
                      <a:pt x="32805" y="13397"/>
                    </a:lnTo>
                    <a:lnTo>
                      <a:pt x="32709" y="13146"/>
                    </a:lnTo>
                    <a:lnTo>
                      <a:pt x="32554" y="12643"/>
                    </a:lnTo>
                    <a:lnTo>
                      <a:pt x="32419" y="12140"/>
                    </a:lnTo>
                    <a:lnTo>
                      <a:pt x="32322" y="11599"/>
                    </a:lnTo>
                    <a:lnTo>
                      <a:pt x="32245" y="11077"/>
                    </a:lnTo>
                    <a:lnTo>
                      <a:pt x="32109" y="9995"/>
                    </a:lnTo>
                    <a:lnTo>
                      <a:pt x="32051" y="9453"/>
                    </a:lnTo>
                    <a:lnTo>
                      <a:pt x="31955" y="8931"/>
                    </a:lnTo>
                    <a:lnTo>
                      <a:pt x="31839" y="8409"/>
                    </a:lnTo>
                    <a:lnTo>
                      <a:pt x="31704" y="7907"/>
                    </a:lnTo>
                    <a:lnTo>
                      <a:pt x="31626" y="7656"/>
                    </a:lnTo>
                    <a:lnTo>
                      <a:pt x="31530" y="7404"/>
                    </a:lnTo>
                    <a:lnTo>
                      <a:pt x="31414" y="7172"/>
                    </a:lnTo>
                    <a:lnTo>
                      <a:pt x="31298" y="6940"/>
                    </a:lnTo>
                    <a:lnTo>
                      <a:pt x="31162" y="6708"/>
                    </a:lnTo>
                    <a:lnTo>
                      <a:pt x="31008" y="6496"/>
                    </a:lnTo>
                    <a:lnTo>
                      <a:pt x="30834" y="6264"/>
                    </a:lnTo>
                    <a:lnTo>
                      <a:pt x="30660" y="6070"/>
                    </a:lnTo>
                    <a:lnTo>
                      <a:pt x="30466" y="5896"/>
                    </a:lnTo>
                    <a:lnTo>
                      <a:pt x="30273" y="5722"/>
                    </a:lnTo>
                    <a:lnTo>
                      <a:pt x="30060" y="5568"/>
                    </a:lnTo>
                    <a:lnTo>
                      <a:pt x="29848" y="5432"/>
                    </a:lnTo>
                    <a:lnTo>
                      <a:pt x="29596" y="5297"/>
                    </a:lnTo>
                    <a:lnTo>
                      <a:pt x="29364" y="5181"/>
                    </a:lnTo>
                    <a:lnTo>
                      <a:pt x="29113" y="5084"/>
                    </a:lnTo>
                    <a:lnTo>
                      <a:pt x="28843" y="4988"/>
                    </a:lnTo>
                    <a:lnTo>
                      <a:pt x="28591" y="4911"/>
                    </a:lnTo>
                    <a:lnTo>
                      <a:pt x="28321" y="4872"/>
                    </a:lnTo>
                    <a:lnTo>
                      <a:pt x="28050" y="4833"/>
                    </a:lnTo>
                    <a:lnTo>
                      <a:pt x="27779" y="4814"/>
                    </a:lnTo>
                    <a:lnTo>
                      <a:pt x="27528" y="4814"/>
                    </a:lnTo>
                    <a:lnTo>
                      <a:pt x="27257" y="4853"/>
                    </a:lnTo>
                    <a:lnTo>
                      <a:pt x="27006" y="4891"/>
                    </a:lnTo>
                    <a:lnTo>
                      <a:pt x="26755" y="4949"/>
                    </a:lnTo>
                    <a:lnTo>
                      <a:pt x="26542" y="5046"/>
                    </a:lnTo>
                    <a:lnTo>
                      <a:pt x="26349" y="5142"/>
                    </a:lnTo>
                    <a:lnTo>
                      <a:pt x="26155" y="5278"/>
                    </a:lnTo>
                    <a:lnTo>
                      <a:pt x="26001" y="5413"/>
                    </a:lnTo>
                    <a:lnTo>
                      <a:pt x="25846" y="5568"/>
                    </a:lnTo>
                    <a:lnTo>
                      <a:pt x="25730" y="5742"/>
                    </a:lnTo>
                    <a:lnTo>
                      <a:pt x="25614" y="5916"/>
                    </a:lnTo>
                    <a:lnTo>
                      <a:pt x="25518" y="6109"/>
                    </a:lnTo>
                    <a:lnTo>
                      <a:pt x="25421" y="6322"/>
                    </a:lnTo>
                    <a:lnTo>
                      <a:pt x="25363" y="6534"/>
                    </a:lnTo>
                    <a:lnTo>
                      <a:pt x="25247" y="6960"/>
                    </a:lnTo>
                    <a:lnTo>
                      <a:pt x="25170" y="7404"/>
                    </a:lnTo>
                    <a:lnTo>
                      <a:pt x="25131" y="7830"/>
                    </a:lnTo>
                    <a:lnTo>
                      <a:pt x="25092" y="8371"/>
                    </a:lnTo>
                    <a:lnTo>
                      <a:pt x="25092" y="8912"/>
                    </a:lnTo>
                    <a:lnTo>
                      <a:pt x="25092" y="10014"/>
                    </a:lnTo>
                    <a:lnTo>
                      <a:pt x="25092" y="10555"/>
                    </a:lnTo>
                    <a:lnTo>
                      <a:pt x="25054" y="11096"/>
                    </a:lnTo>
                    <a:lnTo>
                      <a:pt x="24976" y="11618"/>
                    </a:lnTo>
                    <a:lnTo>
                      <a:pt x="24938" y="11889"/>
                    </a:lnTo>
                    <a:lnTo>
                      <a:pt x="24860" y="12160"/>
                    </a:lnTo>
                    <a:lnTo>
                      <a:pt x="24783" y="12392"/>
                    </a:lnTo>
                    <a:lnTo>
                      <a:pt x="24648" y="12604"/>
                    </a:lnTo>
                    <a:lnTo>
                      <a:pt x="24512" y="12798"/>
                    </a:lnTo>
                    <a:lnTo>
                      <a:pt x="24338" y="12972"/>
                    </a:lnTo>
                    <a:lnTo>
                      <a:pt x="24126" y="13126"/>
                    </a:lnTo>
                    <a:lnTo>
                      <a:pt x="23913" y="13262"/>
                    </a:lnTo>
                    <a:lnTo>
                      <a:pt x="23681" y="13378"/>
                    </a:lnTo>
                    <a:lnTo>
                      <a:pt x="23449" y="13455"/>
                    </a:lnTo>
                    <a:lnTo>
                      <a:pt x="23178" y="13532"/>
                    </a:lnTo>
                    <a:lnTo>
                      <a:pt x="22927" y="13571"/>
                    </a:lnTo>
                    <a:lnTo>
                      <a:pt x="22676" y="13590"/>
                    </a:lnTo>
                    <a:lnTo>
                      <a:pt x="22405" y="13590"/>
                    </a:lnTo>
                    <a:lnTo>
                      <a:pt x="22154" y="13552"/>
                    </a:lnTo>
                    <a:lnTo>
                      <a:pt x="21903" y="13494"/>
                    </a:lnTo>
                    <a:lnTo>
                      <a:pt x="21671" y="13416"/>
                    </a:lnTo>
                    <a:lnTo>
                      <a:pt x="21439" y="13320"/>
                    </a:lnTo>
                    <a:lnTo>
                      <a:pt x="21245" y="13204"/>
                    </a:lnTo>
                    <a:lnTo>
                      <a:pt x="21091" y="13049"/>
                    </a:lnTo>
                    <a:lnTo>
                      <a:pt x="20955" y="12894"/>
                    </a:lnTo>
                    <a:lnTo>
                      <a:pt x="20820" y="12720"/>
                    </a:lnTo>
                    <a:lnTo>
                      <a:pt x="20723" y="12527"/>
                    </a:lnTo>
                    <a:lnTo>
                      <a:pt x="20627" y="12314"/>
                    </a:lnTo>
                    <a:lnTo>
                      <a:pt x="20549" y="12102"/>
                    </a:lnTo>
                    <a:lnTo>
                      <a:pt x="20491" y="11870"/>
                    </a:lnTo>
                    <a:lnTo>
                      <a:pt x="20414" y="11406"/>
                    </a:lnTo>
                    <a:lnTo>
                      <a:pt x="20356" y="10942"/>
                    </a:lnTo>
                    <a:lnTo>
                      <a:pt x="20298" y="10091"/>
                    </a:lnTo>
                    <a:lnTo>
                      <a:pt x="20240" y="9163"/>
                    </a:lnTo>
                    <a:lnTo>
                      <a:pt x="20202" y="8680"/>
                    </a:lnTo>
                    <a:lnTo>
                      <a:pt x="20144" y="8216"/>
                    </a:lnTo>
                    <a:lnTo>
                      <a:pt x="20086" y="7752"/>
                    </a:lnTo>
                    <a:lnTo>
                      <a:pt x="19989" y="7288"/>
                    </a:lnTo>
                    <a:lnTo>
                      <a:pt x="19854" y="6844"/>
                    </a:lnTo>
                    <a:lnTo>
                      <a:pt x="19776" y="6631"/>
                    </a:lnTo>
                    <a:lnTo>
                      <a:pt x="19699" y="6418"/>
                    </a:lnTo>
                    <a:lnTo>
                      <a:pt x="19583" y="6206"/>
                    </a:lnTo>
                    <a:lnTo>
                      <a:pt x="19467" y="6032"/>
                    </a:lnTo>
                    <a:lnTo>
                      <a:pt x="19332" y="5838"/>
                    </a:lnTo>
                    <a:lnTo>
                      <a:pt x="19177" y="5664"/>
                    </a:lnTo>
                    <a:lnTo>
                      <a:pt x="19003" y="5510"/>
                    </a:lnTo>
                    <a:lnTo>
                      <a:pt x="18829" y="5355"/>
                    </a:lnTo>
                    <a:lnTo>
                      <a:pt x="18636" y="5220"/>
                    </a:lnTo>
                    <a:lnTo>
                      <a:pt x="18442" y="5104"/>
                    </a:lnTo>
                    <a:lnTo>
                      <a:pt x="18230" y="4988"/>
                    </a:lnTo>
                    <a:lnTo>
                      <a:pt x="18017" y="4911"/>
                    </a:lnTo>
                    <a:lnTo>
                      <a:pt x="17785" y="4853"/>
                    </a:lnTo>
                    <a:lnTo>
                      <a:pt x="17572" y="4814"/>
                    </a:lnTo>
                    <a:lnTo>
                      <a:pt x="17341" y="4795"/>
                    </a:lnTo>
                    <a:lnTo>
                      <a:pt x="17109" y="4795"/>
                    </a:lnTo>
                    <a:lnTo>
                      <a:pt x="16877" y="4833"/>
                    </a:lnTo>
                    <a:lnTo>
                      <a:pt x="16664" y="4911"/>
                    </a:lnTo>
                    <a:lnTo>
                      <a:pt x="16413" y="5007"/>
                    </a:lnTo>
                    <a:lnTo>
                      <a:pt x="16219" y="5142"/>
                    </a:lnTo>
                    <a:lnTo>
                      <a:pt x="16045" y="5316"/>
                    </a:lnTo>
                    <a:lnTo>
                      <a:pt x="15891" y="5510"/>
                    </a:lnTo>
                    <a:lnTo>
                      <a:pt x="15775" y="5722"/>
                    </a:lnTo>
                    <a:lnTo>
                      <a:pt x="15659" y="5935"/>
                    </a:lnTo>
                    <a:lnTo>
                      <a:pt x="15581" y="6186"/>
                    </a:lnTo>
                    <a:lnTo>
                      <a:pt x="15523" y="6438"/>
                    </a:lnTo>
                    <a:lnTo>
                      <a:pt x="15465" y="6689"/>
                    </a:lnTo>
                    <a:lnTo>
                      <a:pt x="15427" y="6960"/>
                    </a:lnTo>
                    <a:lnTo>
                      <a:pt x="15369" y="7501"/>
                    </a:lnTo>
                    <a:lnTo>
                      <a:pt x="15330" y="8004"/>
                    </a:lnTo>
                    <a:lnTo>
                      <a:pt x="15272" y="8467"/>
                    </a:lnTo>
                    <a:lnTo>
                      <a:pt x="15195" y="8796"/>
                    </a:lnTo>
                    <a:lnTo>
                      <a:pt x="15059" y="9144"/>
                    </a:lnTo>
                    <a:lnTo>
                      <a:pt x="14885" y="9511"/>
                    </a:lnTo>
                    <a:lnTo>
                      <a:pt x="14692" y="9840"/>
                    </a:lnTo>
                    <a:lnTo>
                      <a:pt x="14576" y="10014"/>
                    </a:lnTo>
                    <a:lnTo>
                      <a:pt x="14441" y="10169"/>
                    </a:lnTo>
                    <a:lnTo>
                      <a:pt x="14325" y="10304"/>
                    </a:lnTo>
                    <a:lnTo>
                      <a:pt x="14190" y="10439"/>
                    </a:lnTo>
                    <a:lnTo>
                      <a:pt x="14035" y="10555"/>
                    </a:lnTo>
                    <a:lnTo>
                      <a:pt x="13880" y="10652"/>
                    </a:lnTo>
                    <a:lnTo>
                      <a:pt x="13726" y="10749"/>
                    </a:lnTo>
                    <a:lnTo>
                      <a:pt x="13571" y="10807"/>
                    </a:lnTo>
                    <a:lnTo>
                      <a:pt x="13416" y="10845"/>
                    </a:lnTo>
                    <a:lnTo>
                      <a:pt x="13281" y="10845"/>
                    </a:lnTo>
                    <a:lnTo>
                      <a:pt x="13146" y="10826"/>
                    </a:lnTo>
                    <a:lnTo>
                      <a:pt x="13030" y="10768"/>
                    </a:lnTo>
                    <a:lnTo>
                      <a:pt x="12914" y="10710"/>
                    </a:lnTo>
                    <a:lnTo>
                      <a:pt x="12817" y="10633"/>
                    </a:lnTo>
                    <a:lnTo>
                      <a:pt x="12720" y="10517"/>
                    </a:lnTo>
                    <a:lnTo>
                      <a:pt x="12624" y="10420"/>
                    </a:lnTo>
                    <a:lnTo>
                      <a:pt x="12469" y="10169"/>
                    </a:lnTo>
                    <a:lnTo>
                      <a:pt x="12334" y="9898"/>
                    </a:lnTo>
                    <a:lnTo>
                      <a:pt x="12218" y="9627"/>
                    </a:lnTo>
                    <a:lnTo>
                      <a:pt x="12121" y="9376"/>
                    </a:lnTo>
                    <a:lnTo>
                      <a:pt x="12024" y="9086"/>
                    </a:lnTo>
                    <a:lnTo>
                      <a:pt x="11947" y="8796"/>
                    </a:lnTo>
                    <a:lnTo>
                      <a:pt x="11889" y="8487"/>
                    </a:lnTo>
                    <a:lnTo>
                      <a:pt x="11831" y="8197"/>
                    </a:lnTo>
                    <a:lnTo>
                      <a:pt x="11812" y="8004"/>
                    </a:lnTo>
                    <a:lnTo>
                      <a:pt x="11831" y="7830"/>
                    </a:lnTo>
                    <a:lnTo>
                      <a:pt x="11850" y="7656"/>
                    </a:lnTo>
                    <a:lnTo>
                      <a:pt x="11889" y="7482"/>
                    </a:lnTo>
                    <a:lnTo>
                      <a:pt x="11966" y="7153"/>
                    </a:lnTo>
                    <a:lnTo>
                      <a:pt x="12063" y="6805"/>
                    </a:lnTo>
                    <a:lnTo>
                      <a:pt x="12082" y="6650"/>
                    </a:lnTo>
                    <a:lnTo>
                      <a:pt x="12102" y="6496"/>
                    </a:lnTo>
                    <a:lnTo>
                      <a:pt x="12102" y="6360"/>
                    </a:lnTo>
                    <a:lnTo>
                      <a:pt x="12102" y="6225"/>
                    </a:lnTo>
                    <a:lnTo>
                      <a:pt x="12063" y="6109"/>
                    </a:lnTo>
                    <a:lnTo>
                      <a:pt x="12024" y="5993"/>
                    </a:lnTo>
                    <a:lnTo>
                      <a:pt x="11986" y="5877"/>
                    </a:lnTo>
                    <a:lnTo>
                      <a:pt x="11908" y="5780"/>
                    </a:lnTo>
                    <a:lnTo>
                      <a:pt x="11850" y="5684"/>
                    </a:lnTo>
                    <a:lnTo>
                      <a:pt x="11754" y="5587"/>
                    </a:lnTo>
                    <a:lnTo>
                      <a:pt x="11657" y="5510"/>
                    </a:lnTo>
                    <a:lnTo>
                      <a:pt x="11561" y="5432"/>
                    </a:lnTo>
                    <a:lnTo>
                      <a:pt x="11309" y="5297"/>
                    </a:lnTo>
                    <a:lnTo>
                      <a:pt x="11019" y="5181"/>
                    </a:lnTo>
                    <a:lnTo>
                      <a:pt x="10845" y="5142"/>
                    </a:lnTo>
                    <a:lnTo>
                      <a:pt x="10691" y="5123"/>
                    </a:lnTo>
                    <a:lnTo>
                      <a:pt x="10517" y="5104"/>
                    </a:lnTo>
                    <a:lnTo>
                      <a:pt x="10381" y="5123"/>
                    </a:lnTo>
                    <a:lnTo>
                      <a:pt x="10227" y="5142"/>
                    </a:lnTo>
                    <a:lnTo>
                      <a:pt x="10091" y="5181"/>
                    </a:lnTo>
                    <a:lnTo>
                      <a:pt x="9956" y="5220"/>
                    </a:lnTo>
                    <a:lnTo>
                      <a:pt x="9840" y="5297"/>
                    </a:lnTo>
                    <a:lnTo>
                      <a:pt x="9724" y="5374"/>
                    </a:lnTo>
                    <a:lnTo>
                      <a:pt x="9608" y="5452"/>
                    </a:lnTo>
                    <a:lnTo>
                      <a:pt x="9395" y="5664"/>
                    </a:lnTo>
                    <a:lnTo>
                      <a:pt x="9183" y="5896"/>
                    </a:lnTo>
                    <a:lnTo>
                      <a:pt x="9009" y="6148"/>
                    </a:lnTo>
                    <a:lnTo>
                      <a:pt x="8835" y="6438"/>
                    </a:lnTo>
                    <a:lnTo>
                      <a:pt x="8661" y="6728"/>
                    </a:lnTo>
                    <a:lnTo>
                      <a:pt x="8332" y="7308"/>
                    </a:lnTo>
                    <a:lnTo>
                      <a:pt x="8178" y="7578"/>
                    </a:lnTo>
                    <a:lnTo>
                      <a:pt x="8004" y="7849"/>
                    </a:lnTo>
                    <a:lnTo>
                      <a:pt x="7830" y="8081"/>
                    </a:lnTo>
                    <a:lnTo>
                      <a:pt x="7636" y="8274"/>
                    </a:lnTo>
                    <a:lnTo>
                      <a:pt x="7443" y="8429"/>
                    </a:lnTo>
                    <a:lnTo>
                      <a:pt x="7211" y="8564"/>
                    </a:lnTo>
                    <a:lnTo>
                      <a:pt x="6960" y="8680"/>
                    </a:lnTo>
                    <a:lnTo>
                      <a:pt x="6689" y="8796"/>
                    </a:lnTo>
                    <a:lnTo>
                      <a:pt x="6399" y="8873"/>
                    </a:lnTo>
                    <a:lnTo>
                      <a:pt x="6109" y="8951"/>
                    </a:lnTo>
                    <a:lnTo>
                      <a:pt x="5839" y="8989"/>
                    </a:lnTo>
                    <a:lnTo>
                      <a:pt x="5607" y="8989"/>
                    </a:lnTo>
                    <a:lnTo>
                      <a:pt x="5375" y="8970"/>
                    </a:lnTo>
                    <a:lnTo>
                      <a:pt x="5297" y="8951"/>
                    </a:lnTo>
                    <a:lnTo>
                      <a:pt x="5259" y="8912"/>
                    </a:lnTo>
                    <a:lnTo>
                      <a:pt x="5220" y="8873"/>
                    </a:lnTo>
                    <a:lnTo>
                      <a:pt x="5181" y="8796"/>
                    </a:lnTo>
                    <a:lnTo>
                      <a:pt x="5143" y="8583"/>
                    </a:lnTo>
                    <a:lnTo>
                      <a:pt x="5123" y="8371"/>
                    </a:lnTo>
                    <a:lnTo>
                      <a:pt x="5104" y="8139"/>
                    </a:lnTo>
                    <a:lnTo>
                      <a:pt x="5104" y="7888"/>
                    </a:lnTo>
                    <a:lnTo>
                      <a:pt x="5123" y="7617"/>
                    </a:lnTo>
                    <a:lnTo>
                      <a:pt x="5143" y="7366"/>
                    </a:lnTo>
                    <a:lnTo>
                      <a:pt x="5201" y="7114"/>
                    </a:lnTo>
                    <a:lnTo>
                      <a:pt x="5259" y="6902"/>
                    </a:lnTo>
                    <a:lnTo>
                      <a:pt x="5336" y="6708"/>
                    </a:lnTo>
                    <a:lnTo>
                      <a:pt x="5471" y="6534"/>
                    </a:lnTo>
                    <a:lnTo>
                      <a:pt x="5626" y="6322"/>
                    </a:lnTo>
                    <a:lnTo>
                      <a:pt x="6032" y="5896"/>
                    </a:lnTo>
                    <a:lnTo>
                      <a:pt x="6457" y="5452"/>
                    </a:lnTo>
                    <a:lnTo>
                      <a:pt x="6670" y="5220"/>
                    </a:lnTo>
                    <a:lnTo>
                      <a:pt x="6882" y="4969"/>
                    </a:lnTo>
                    <a:lnTo>
                      <a:pt x="7076" y="4737"/>
                    </a:lnTo>
                    <a:lnTo>
                      <a:pt x="7230" y="4485"/>
                    </a:lnTo>
                    <a:lnTo>
                      <a:pt x="7346" y="4234"/>
                    </a:lnTo>
                    <a:lnTo>
                      <a:pt x="7385" y="4099"/>
                    </a:lnTo>
                    <a:lnTo>
                      <a:pt x="7424" y="3983"/>
                    </a:lnTo>
                    <a:lnTo>
                      <a:pt x="7443" y="3847"/>
                    </a:lnTo>
                    <a:lnTo>
                      <a:pt x="7443" y="3731"/>
                    </a:lnTo>
                    <a:lnTo>
                      <a:pt x="7424" y="3596"/>
                    </a:lnTo>
                    <a:lnTo>
                      <a:pt x="7404" y="3461"/>
                    </a:lnTo>
                    <a:lnTo>
                      <a:pt x="7346" y="3345"/>
                    </a:lnTo>
                    <a:lnTo>
                      <a:pt x="7288" y="3209"/>
                    </a:lnTo>
                    <a:lnTo>
                      <a:pt x="7211" y="3093"/>
                    </a:lnTo>
                    <a:lnTo>
                      <a:pt x="7114" y="2958"/>
                    </a:lnTo>
                    <a:lnTo>
                      <a:pt x="7018" y="2861"/>
                    </a:lnTo>
                    <a:lnTo>
                      <a:pt x="6902" y="2784"/>
                    </a:lnTo>
                    <a:lnTo>
                      <a:pt x="6805" y="2707"/>
                    </a:lnTo>
                    <a:lnTo>
                      <a:pt x="6689" y="2649"/>
                    </a:lnTo>
                    <a:lnTo>
                      <a:pt x="6554" y="2610"/>
                    </a:lnTo>
                    <a:lnTo>
                      <a:pt x="6438" y="2571"/>
                    </a:lnTo>
                    <a:lnTo>
                      <a:pt x="6167" y="2513"/>
                    </a:lnTo>
                    <a:lnTo>
                      <a:pt x="5877" y="2513"/>
                    </a:lnTo>
                    <a:lnTo>
                      <a:pt x="5587" y="2533"/>
                    </a:lnTo>
                    <a:lnTo>
                      <a:pt x="5297" y="2591"/>
                    </a:lnTo>
                    <a:lnTo>
                      <a:pt x="4988" y="2668"/>
                    </a:lnTo>
                    <a:lnTo>
                      <a:pt x="4679" y="2745"/>
                    </a:lnTo>
                    <a:lnTo>
                      <a:pt x="4369" y="2842"/>
                    </a:lnTo>
                    <a:lnTo>
                      <a:pt x="3789" y="3074"/>
                    </a:lnTo>
                    <a:lnTo>
                      <a:pt x="3248" y="3287"/>
                    </a:lnTo>
                    <a:lnTo>
                      <a:pt x="2804" y="3441"/>
                    </a:lnTo>
                    <a:lnTo>
                      <a:pt x="2552" y="3499"/>
                    </a:lnTo>
                    <a:lnTo>
                      <a:pt x="2224" y="3557"/>
                    </a:lnTo>
                    <a:lnTo>
                      <a:pt x="1856" y="3596"/>
                    </a:lnTo>
                    <a:lnTo>
                      <a:pt x="1682" y="3596"/>
                    </a:lnTo>
                    <a:lnTo>
                      <a:pt x="1508" y="3577"/>
                    </a:lnTo>
                    <a:lnTo>
                      <a:pt x="1354" y="3557"/>
                    </a:lnTo>
                    <a:lnTo>
                      <a:pt x="1238" y="3519"/>
                    </a:lnTo>
                    <a:lnTo>
                      <a:pt x="1122" y="3461"/>
                    </a:lnTo>
                    <a:lnTo>
                      <a:pt x="1064" y="3383"/>
                    </a:lnTo>
                    <a:lnTo>
                      <a:pt x="1025" y="3325"/>
                    </a:lnTo>
                    <a:lnTo>
                      <a:pt x="1025" y="3287"/>
                    </a:lnTo>
                    <a:lnTo>
                      <a:pt x="1044" y="3151"/>
                    </a:lnTo>
                    <a:lnTo>
                      <a:pt x="1102" y="3016"/>
                    </a:lnTo>
                    <a:lnTo>
                      <a:pt x="1218" y="2842"/>
                    </a:lnTo>
                    <a:lnTo>
                      <a:pt x="1450" y="2571"/>
                    </a:lnTo>
                    <a:lnTo>
                      <a:pt x="1721" y="2339"/>
                    </a:lnTo>
                    <a:lnTo>
                      <a:pt x="1972" y="2107"/>
                    </a:lnTo>
                    <a:lnTo>
                      <a:pt x="2243" y="1895"/>
                    </a:lnTo>
                    <a:lnTo>
                      <a:pt x="2804" y="1450"/>
                    </a:lnTo>
                    <a:lnTo>
                      <a:pt x="3055" y="1218"/>
                    </a:lnTo>
                    <a:lnTo>
                      <a:pt x="3306" y="967"/>
                    </a:lnTo>
                    <a:lnTo>
                      <a:pt x="3364" y="890"/>
                    </a:lnTo>
                    <a:lnTo>
                      <a:pt x="3403" y="793"/>
                    </a:lnTo>
                    <a:lnTo>
                      <a:pt x="3422" y="696"/>
                    </a:lnTo>
                    <a:lnTo>
                      <a:pt x="3422" y="600"/>
                    </a:lnTo>
                    <a:lnTo>
                      <a:pt x="3403" y="522"/>
                    </a:lnTo>
                    <a:lnTo>
                      <a:pt x="3364" y="426"/>
                    </a:lnTo>
                    <a:lnTo>
                      <a:pt x="3325" y="348"/>
                    </a:lnTo>
                    <a:lnTo>
                      <a:pt x="3267" y="290"/>
                    </a:lnTo>
                    <a:lnTo>
                      <a:pt x="3190" y="232"/>
                    </a:lnTo>
                    <a:lnTo>
                      <a:pt x="3113" y="194"/>
                    </a:lnTo>
                    <a:lnTo>
                      <a:pt x="3035" y="155"/>
                    </a:lnTo>
                    <a:lnTo>
                      <a:pt x="2842" y="155"/>
                    </a:lnTo>
                    <a:lnTo>
                      <a:pt x="2765" y="174"/>
                    </a:lnTo>
                    <a:lnTo>
                      <a:pt x="2688" y="232"/>
                    </a:lnTo>
                    <a:lnTo>
                      <a:pt x="2591" y="310"/>
                    </a:lnTo>
                    <a:lnTo>
                      <a:pt x="2436" y="464"/>
                    </a:lnTo>
                    <a:lnTo>
                      <a:pt x="2243" y="638"/>
                    </a:lnTo>
                    <a:lnTo>
                      <a:pt x="1760" y="1025"/>
                    </a:lnTo>
                    <a:lnTo>
                      <a:pt x="1238" y="1450"/>
                    </a:lnTo>
                    <a:lnTo>
                      <a:pt x="986" y="1663"/>
                    </a:lnTo>
                    <a:lnTo>
                      <a:pt x="735" y="1895"/>
                    </a:lnTo>
                    <a:lnTo>
                      <a:pt x="522" y="2146"/>
                    </a:lnTo>
                    <a:lnTo>
                      <a:pt x="329" y="2378"/>
                    </a:lnTo>
                    <a:lnTo>
                      <a:pt x="174" y="2629"/>
                    </a:lnTo>
                    <a:lnTo>
                      <a:pt x="117" y="2765"/>
                    </a:lnTo>
                    <a:lnTo>
                      <a:pt x="59" y="2900"/>
                    </a:lnTo>
                    <a:lnTo>
                      <a:pt x="20" y="3016"/>
                    </a:lnTo>
                    <a:lnTo>
                      <a:pt x="1" y="3151"/>
                    </a:lnTo>
                    <a:lnTo>
                      <a:pt x="1" y="3287"/>
                    </a:lnTo>
                    <a:lnTo>
                      <a:pt x="20" y="3422"/>
                    </a:lnTo>
                    <a:lnTo>
                      <a:pt x="39" y="3538"/>
                    </a:lnTo>
                    <a:lnTo>
                      <a:pt x="97" y="3673"/>
                    </a:lnTo>
                    <a:lnTo>
                      <a:pt x="174" y="3809"/>
                    </a:lnTo>
                    <a:lnTo>
                      <a:pt x="252" y="3944"/>
                    </a:lnTo>
                    <a:lnTo>
                      <a:pt x="368" y="4060"/>
                    </a:lnTo>
                    <a:lnTo>
                      <a:pt x="484" y="4176"/>
                    </a:lnTo>
                    <a:lnTo>
                      <a:pt x="600" y="4292"/>
                    </a:lnTo>
                    <a:lnTo>
                      <a:pt x="735" y="4369"/>
                    </a:lnTo>
                    <a:lnTo>
                      <a:pt x="851" y="4447"/>
                    </a:lnTo>
                    <a:lnTo>
                      <a:pt x="986" y="4505"/>
                    </a:lnTo>
                    <a:lnTo>
                      <a:pt x="1122" y="4543"/>
                    </a:lnTo>
                    <a:lnTo>
                      <a:pt x="1276" y="4582"/>
                    </a:lnTo>
                    <a:lnTo>
                      <a:pt x="1566" y="4621"/>
                    </a:lnTo>
                    <a:lnTo>
                      <a:pt x="1856" y="4640"/>
                    </a:lnTo>
                    <a:lnTo>
                      <a:pt x="2166" y="4601"/>
                    </a:lnTo>
                    <a:lnTo>
                      <a:pt x="2494" y="4563"/>
                    </a:lnTo>
                    <a:lnTo>
                      <a:pt x="2804" y="4485"/>
                    </a:lnTo>
                    <a:lnTo>
                      <a:pt x="3113" y="4389"/>
                    </a:lnTo>
                    <a:lnTo>
                      <a:pt x="3731" y="4176"/>
                    </a:lnTo>
                    <a:lnTo>
                      <a:pt x="4331" y="3944"/>
                    </a:lnTo>
                    <a:lnTo>
                      <a:pt x="4853" y="3770"/>
                    </a:lnTo>
                    <a:lnTo>
                      <a:pt x="5123" y="3693"/>
                    </a:lnTo>
                    <a:lnTo>
                      <a:pt x="5433" y="3615"/>
                    </a:lnTo>
                    <a:lnTo>
                      <a:pt x="5761" y="3557"/>
                    </a:lnTo>
                    <a:lnTo>
                      <a:pt x="6051" y="3557"/>
                    </a:lnTo>
                    <a:lnTo>
                      <a:pt x="6186" y="3577"/>
                    </a:lnTo>
                    <a:lnTo>
                      <a:pt x="6283" y="3596"/>
                    </a:lnTo>
                    <a:lnTo>
                      <a:pt x="6360" y="3654"/>
                    </a:lnTo>
                    <a:lnTo>
                      <a:pt x="6399" y="3731"/>
                    </a:lnTo>
                    <a:lnTo>
                      <a:pt x="6399" y="3847"/>
                    </a:lnTo>
                    <a:lnTo>
                      <a:pt x="6380" y="3963"/>
                    </a:lnTo>
                    <a:lnTo>
                      <a:pt x="6283" y="4118"/>
                    </a:lnTo>
                    <a:lnTo>
                      <a:pt x="6148" y="4311"/>
                    </a:lnTo>
                    <a:lnTo>
                      <a:pt x="5935" y="4582"/>
                    </a:lnTo>
                    <a:lnTo>
                      <a:pt x="5684" y="4853"/>
                    </a:lnTo>
                    <a:lnTo>
                      <a:pt x="5181" y="5355"/>
                    </a:lnTo>
                    <a:lnTo>
                      <a:pt x="4949" y="5626"/>
                    </a:lnTo>
                    <a:lnTo>
                      <a:pt x="4717" y="5896"/>
                    </a:lnTo>
                    <a:lnTo>
                      <a:pt x="4524" y="6186"/>
                    </a:lnTo>
                    <a:lnTo>
                      <a:pt x="4369" y="6496"/>
                    </a:lnTo>
                    <a:lnTo>
                      <a:pt x="4273" y="6708"/>
                    </a:lnTo>
                    <a:lnTo>
                      <a:pt x="4234" y="6940"/>
                    </a:lnTo>
                    <a:lnTo>
                      <a:pt x="4195" y="7172"/>
                    </a:lnTo>
                    <a:lnTo>
                      <a:pt x="4195" y="7385"/>
                    </a:lnTo>
                    <a:lnTo>
                      <a:pt x="4176" y="7849"/>
                    </a:lnTo>
                    <a:lnTo>
                      <a:pt x="4195" y="8313"/>
                    </a:lnTo>
                    <a:lnTo>
                      <a:pt x="4176" y="8525"/>
                    </a:lnTo>
                    <a:lnTo>
                      <a:pt x="4195" y="8719"/>
                    </a:lnTo>
                    <a:lnTo>
                      <a:pt x="4215" y="8931"/>
                    </a:lnTo>
                    <a:lnTo>
                      <a:pt x="4253" y="9125"/>
                    </a:lnTo>
                    <a:lnTo>
                      <a:pt x="4331" y="9299"/>
                    </a:lnTo>
                    <a:lnTo>
                      <a:pt x="4427" y="9473"/>
                    </a:lnTo>
                    <a:lnTo>
                      <a:pt x="4543" y="9627"/>
                    </a:lnTo>
                    <a:lnTo>
                      <a:pt x="4717" y="9763"/>
                    </a:lnTo>
                    <a:lnTo>
                      <a:pt x="4853" y="9840"/>
                    </a:lnTo>
                    <a:lnTo>
                      <a:pt x="4988" y="9898"/>
                    </a:lnTo>
                    <a:lnTo>
                      <a:pt x="5143" y="9937"/>
                    </a:lnTo>
                    <a:lnTo>
                      <a:pt x="5297" y="9956"/>
                    </a:lnTo>
                    <a:lnTo>
                      <a:pt x="5452" y="9975"/>
                    </a:lnTo>
                    <a:lnTo>
                      <a:pt x="5626" y="9975"/>
                    </a:lnTo>
                    <a:lnTo>
                      <a:pt x="5954" y="9956"/>
                    </a:lnTo>
                    <a:lnTo>
                      <a:pt x="6283" y="9879"/>
                    </a:lnTo>
                    <a:lnTo>
                      <a:pt x="6612" y="9801"/>
                    </a:lnTo>
                    <a:lnTo>
                      <a:pt x="6902" y="9705"/>
                    </a:lnTo>
                    <a:lnTo>
                      <a:pt x="7192" y="9608"/>
                    </a:lnTo>
                    <a:lnTo>
                      <a:pt x="7385" y="9531"/>
                    </a:lnTo>
                    <a:lnTo>
                      <a:pt x="7559" y="9453"/>
                    </a:lnTo>
                    <a:lnTo>
                      <a:pt x="7733" y="9357"/>
                    </a:lnTo>
                    <a:lnTo>
                      <a:pt x="7868" y="9260"/>
                    </a:lnTo>
                    <a:lnTo>
                      <a:pt x="8139" y="9047"/>
                    </a:lnTo>
                    <a:lnTo>
                      <a:pt x="8371" y="8815"/>
                    </a:lnTo>
                    <a:lnTo>
                      <a:pt x="8564" y="8564"/>
                    </a:lnTo>
                    <a:lnTo>
                      <a:pt x="8777" y="8274"/>
                    </a:lnTo>
                    <a:lnTo>
                      <a:pt x="9163" y="7636"/>
                    </a:lnTo>
                    <a:lnTo>
                      <a:pt x="9550" y="7095"/>
                    </a:lnTo>
                    <a:lnTo>
                      <a:pt x="9937" y="6554"/>
                    </a:lnTo>
                    <a:lnTo>
                      <a:pt x="10091" y="6341"/>
                    </a:lnTo>
                    <a:lnTo>
                      <a:pt x="10188" y="6244"/>
                    </a:lnTo>
                    <a:lnTo>
                      <a:pt x="10285" y="6167"/>
                    </a:lnTo>
                    <a:lnTo>
                      <a:pt x="10381" y="6109"/>
                    </a:lnTo>
                    <a:lnTo>
                      <a:pt x="10497" y="6090"/>
                    </a:lnTo>
                    <a:lnTo>
                      <a:pt x="10633" y="6090"/>
                    </a:lnTo>
                    <a:lnTo>
                      <a:pt x="10807" y="6128"/>
                    </a:lnTo>
                    <a:lnTo>
                      <a:pt x="10923" y="6186"/>
                    </a:lnTo>
                    <a:lnTo>
                      <a:pt x="11019" y="6225"/>
                    </a:lnTo>
                    <a:lnTo>
                      <a:pt x="11077" y="6283"/>
                    </a:lnTo>
                    <a:lnTo>
                      <a:pt x="11116" y="6360"/>
                    </a:lnTo>
                    <a:lnTo>
                      <a:pt x="11135" y="6438"/>
                    </a:lnTo>
                    <a:lnTo>
                      <a:pt x="11116" y="6534"/>
                    </a:lnTo>
                    <a:lnTo>
                      <a:pt x="11058" y="6766"/>
                    </a:lnTo>
                    <a:lnTo>
                      <a:pt x="10981" y="7076"/>
                    </a:lnTo>
                    <a:lnTo>
                      <a:pt x="10923" y="7366"/>
                    </a:lnTo>
                    <a:lnTo>
                      <a:pt x="10884" y="7656"/>
                    </a:lnTo>
                    <a:lnTo>
                      <a:pt x="10884" y="7946"/>
                    </a:lnTo>
                    <a:lnTo>
                      <a:pt x="10884" y="8235"/>
                    </a:lnTo>
                    <a:lnTo>
                      <a:pt x="10923" y="8525"/>
                    </a:lnTo>
                    <a:lnTo>
                      <a:pt x="10981" y="8815"/>
                    </a:lnTo>
                    <a:lnTo>
                      <a:pt x="11039" y="9144"/>
                    </a:lnTo>
                    <a:lnTo>
                      <a:pt x="11193" y="9608"/>
                    </a:lnTo>
                    <a:lnTo>
                      <a:pt x="11271" y="9859"/>
                    </a:lnTo>
                    <a:lnTo>
                      <a:pt x="11367" y="10111"/>
                    </a:lnTo>
                    <a:lnTo>
                      <a:pt x="11483" y="10362"/>
                    </a:lnTo>
                    <a:lnTo>
                      <a:pt x="11619" y="10594"/>
                    </a:lnTo>
                    <a:lnTo>
                      <a:pt x="11754" y="10826"/>
                    </a:lnTo>
                    <a:lnTo>
                      <a:pt x="11908" y="11039"/>
                    </a:lnTo>
                    <a:lnTo>
                      <a:pt x="12082" y="11251"/>
                    </a:lnTo>
                    <a:lnTo>
                      <a:pt x="12256" y="11425"/>
                    </a:lnTo>
                    <a:lnTo>
                      <a:pt x="12469" y="11580"/>
                    </a:lnTo>
                    <a:lnTo>
                      <a:pt x="12682" y="11696"/>
                    </a:lnTo>
                    <a:lnTo>
                      <a:pt x="12914" y="11773"/>
                    </a:lnTo>
                    <a:lnTo>
                      <a:pt x="13165" y="11812"/>
                    </a:lnTo>
                    <a:lnTo>
                      <a:pt x="13281" y="11831"/>
                    </a:lnTo>
                    <a:lnTo>
                      <a:pt x="13416" y="11812"/>
                    </a:lnTo>
                    <a:lnTo>
                      <a:pt x="13571" y="11812"/>
                    </a:lnTo>
                    <a:lnTo>
                      <a:pt x="13706" y="11773"/>
                    </a:lnTo>
                    <a:lnTo>
                      <a:pt x="14035" y="11676"/>
                    </a:lnTo>
                    <a:lnTo>
                      <a:pt x="14325" y="11541"/>
                    </a:lnTo>
                    <a:lnTo>
                      <a:pt x="14595" y="11367"/>
                    </a:lnTo>
                    <a:lnTo>
                      <a:pt x="14847" y="11174"/>
                    </a:lnTo>
                    <a:lnTo>
                      <a:pt x="15079" y="10942"/>
                    </a:lnTo>
                    <a:lnTo>
                      <a:pt x="15272" y="10691"/>
                    </a:lnTo>
                    <a:lnTo>
                      <a:pt x="15465" y="10439"/>
                    </a:lnTo>
                    <a:lnTo>
                      <a:pt x="15620" y="10149"/>
                    </a:lnTo>
                    <a:lnTo>
                      <a:pt x="15775" y="9859"/>
                    </a:lnTo>
                    <a:lnTo>
                      <a:pt x="15891" y="9550"/>
                    </a:lnTo>
                    <a:lnTo>
                      <a:pt x="16007" y="9241"/>
                    </a:lnTo>
                    <a:lnTo>
                      <a:pt x="16103" y="8931"/>
                    </a:lnTo>
                    <a:lnTo>
                      <a:pt x="16181" y="8603"/>
                    </a:lnTo>
                    <a:lnTo>
                      <a:pt x="16239" y="8293"/>
                    </a:lnTo>
                    <a:lnTo>
                      <a:pt x="16335" y="7675"/>
                    </a:lnTo>
                    <a:lnTo>
                      <a:pt x="16374" y="7192"/>
                    </a:lnTo>
                    <a:lnTo>
                      <a:pt x="16413" y="6902"/>
                    </a:lnTo>
                    <a:lnTo>
                      <a:pt x="16451" y="6612"/>
                    </a:lnTo>
                    <a:lnTo>
                      <a:pt x="16548" y="6360"/>
                    </a:lnTo>
                    <a:lnTo>
                      <a:pt x="16587" y="6225"/>
                    </a:lnTo>
                    <a:lnTo>
                      <a:pt x="16645" y="6109"/>
                    </a:lnTo>
                    <a:lnTo>
                      <a:pt x="16722" y="6012"/>
                    </a:lnTo>
                    <a:lnTo>
                      <a:pt x="16799" y="5935"/>
                    </a:lnTo>
                    <a:lnTo>
                      <a:pt x="16896" y="5858"/>
                    </a:lnTo>
                    <a:lnTo>
                      <a:pt x="17012" y="5800"/>
                    </a:lnTo>
                    <a:lnTo>
                      <a:pt x="17147" y="5780"/>
                    </a:lnTo>
                    <a:lnTo>
                      <a:pt x="17263" y="5761"/>
                    </a:lnTo>
                    <a:lnTo>
                      <a:pt x="17514" y="5761"/>
                    </a:lnTo>
                    <a:lnTo>
                      <a:pt x="17650" y="5800"/>
                    </a:lnTo>
                    <a:lnTo>
                      <a:pt x="17785" y="5838"/>
                    </a:lnTo>
                    <a:lnTo>
                      <a:pt x="18017" y="5954"/>
                    </a:lnTo>
                    <a:lnTo>
                      <a:pt x="18249" y="6109"/>
                    </a:lnTo>
                    <a:lnTo>
                      <a:pt x="18462" y="6302"/>
                    </a:lnTo>
                    <a:lnTo>
                      <a:pt x="18636" y="6496"/>
                    </a:lnTo>
                    <a:lnTo>
                      <a:pt x="18771" y="6708"/>
                    </a:lnTo>
                    <a:lnTo>
                      <a:pt x="18868" y="6921"/>
                    </a:lnTo>
                    <a:lnTo>
                      <a:pt x="18964" y="7153"/>
                    </a:lnTo>
                    <a:lnTo>
                      <a:pt x="19042" y="7385"/>
                    </a:lnTo>
                    <a:lnTo>
                      <a:pt x="19100" y="7617"/>
                    </a:lnTo>
                    <a:lnTo>
                      <a:pt x="19196" y="8100"/>
                    </a:lnTo>
                    <a:lnTo>
                      <a:pt x="19254" y="8603"/>
                    </a:lnTo>
                    <a:lnTo>
                      <a:pt x="19274" y="9105"/>
                    </a:lnTo>
                    <a:lnTo>
                      <a:pt x="19312" y="9608"/>
                    </a:lnTo>
                    <a:lnTo>
                      <a:pt x="19332" y="10091"/>
                    </a:lnTo>
                    <a:lnTo>
                      <a:pt x="19351" y="10575"/>
                    </a:lnTo>
                    <a:lnTo>
                      <a:pt x="19409" y="11019"/>
                    </a:lnTo>
                    <a:lnTo>
                      <a:pt x="19467" y="11464"/>
                    </a:lnTo>
                    <a:lnTo>
                      <a:pt x="19544" y="11908"/>
                    </a:lnTo>
                    <a:lnTo>
                      <a:pt x="19641" y="12353"/>
                    </a:lnTo>
                    <a:lnTo>
                      <a:pt x="19718" y="12566"/>
                    </a:lnTo>
                    <a:lnTo>
                      <a:pt x="19796" y="12759"/>
                    </a:lnTo>
                    <a:lnTo>
                      <a:pt x="19873" y="12972"/>
                    </a:lnTo>
                    <a:lnTo>
                      <a:pt x="19989" y="13165"/>
                    </a:lnTo>
                    <a:lnTo>
                      <a:pt x="20105" y="13358"/>
                    </a:lnTo>
                    <a:lnTo>
                      <a:pt x="20221" y="13532"/>
                    </a:lnTo>
                    <a:lnTo>
                      <a:pt x="20375" y="13706"/>
                    </a:lnTo>
                    <a:lnTo>
                      <a:pt x="20530" y="13861"/>
                    </a:lnTo>
                    <a:lnTo>
                      <a:pt x="20743" y="14016"/>
                    </a:lnTo>
                    <a:lnTo>
                      <a:pt x="20955" y="14151"/>
                    </a:lnTo>
                    <a:lnTo>
                      <a:pt x="21168" y="14267"/>
                    </a:lnTo>
                    <a:lnTo>
                      <a:pt x="21419" y="14344"/>
                    </a:lnTo>
                    <a:lnTo>
                      <a:pt x="21671" y="14421"/>
                    </a:lnTo>
                    <a:lnTo>
                      <a:pt x="21922" y="14460"/>
                    </a:lnTo>
                    <a:lnTo>
                      <a:pt x="22193" y="14499"/>
                    </a:lnTo>
                    <a:lnTo>
                      <a:pt x="22463" y="14518"/>
                    </a:lnTo>
                    <a:lnTo>
                      <a:pt x="22734" y="14518"/>
                    </a:lnTo>
                    <a:lnTo>
                      <a:pt x="23005" y="14499"/>
                    </a:lnTo>
                    <a:lnTo>
                      <a:pt x="23275" y="14460"/>
                    </a:lnTo>
                    <a:lnTo>
                      <a:pt x="23526" y="14402"/>
                    </a:lnTo>
                    <a:lnTo>
                      <a:pt x="23778" y="14344"/>
                    </a:lnTo>
                    <a:lnTo>
                      <a:pt x="24029" y="14267"/>
                    </a:lnTo>
                    <a:lnTo>
                      <a:pt x="24261" y="14189"/>
                    </a:lnTo>
                    <a:lnTo>
                      <a:pt x="24493" y="14093"/>
                    </a:lnTo>
                    <a:lnTo>
                      <a:pt x="24725" y="13958"/>
                    </a:lnTo>
                    <a:lnTo>
                      <a:pt x="24957" y="13822"/>
                    </a:lnTo>
                    <a:lnTo>
                      <a:pt x="25150" y="13648"/>
                    </a:lnTo>
                    <a:lnTo>
                      <a:pt x="25324" y="13474"/>
                    </a:lnTo>
                    <a:lnTo>
                      <a:pt x="25460" y="13300"/>
                    </a:lnTo>
                    <a:lnTo>
                      <a:pt x="25595" y="13088"/>
                    </a:lnTo>
                    <a:lnTo>
                      <a:pt x="25692" y="12875"/>
                    </a:lnTo>
                    <a:lnTo>
                      <a:pt x="25788" y="12662"/>
                    </a:lnTo>
                    <a:lnTo>
                      <a:pt x="25866" y="12430"/>
                    </a:lnTo>
                    <a:lnTo>
                      <a:pt x="25924" y="12179"/>
                    </a:lnTo>
                    <a:lnTo>
                      <a:pt x="25982" y="11947"/>
                    </a:lnTo>
                    <a:lnTo>
                      <a:pt x="26001" y="11676"/>
                    </a:lnTo>
                    <a:lnTo>
                      <a:pt x="26039" y="11154"/>
                    </a:lnTo>
                    <a:lnTo>
                      <a:pt x="26059" y="10594"/>
                    </a:lnTo>
                    <a:lnTo>
                      <a:pt x="26020" y="9492"/>
                    </a:lnTo>
                    <a:lnTo>
                      <a:pt x="26020" y="8931"/>
                    </a:lnTo>
                    <a:lnTo>
                      <a:pt x="26020" y="8390"/>
                    </a:lnTo>
                    <a:lnTo>
                      <a:pt x="26039" y="7868"/>
                    </a:lnTo>
                    <a:lnTo>
                      <a:pt x="26078" y="7617"/>
                    </a:lnTo>
                    <a:lnTo>
                      <a:pt x="26117" y="7366"/>
                    </a:lnTo>
                    <a:lnTo>
                      <a:pt x="26155" y="7134"/>
                    </a:lnTo>
                    <a:lnTo>
                      <a:pt x="26233" y="6902"/>
                    </a:lnTo>
                    <a:lnTo>
                      <a:pt x="26310" y="6689"/>
                    </a:lnTo>
                    <a:lnTo>
                      <a:pt x="26407" y="6476"/>
                    </a:lnTo>
                    <a:lnTo>
                      <a:pt x="26484" y="6360"/>
                    </a:lnTo>
                    <a:lnTo>
                      <a:pt x="26561" y="6244"/>
                    </a:lnTo>
                    <a:lnTo>
                      <a:pt x="26639" y="6148"/>
                    </a:lnTo>
                    <a:lnTo>
                      <a:pt x="26735" y="6051"/>
                    </a:lnTo>
                    <a:lnTo>
                      <a:pt x="26851" y="5974"/>
                    </a:lnTo>
                    <a:lnTo>
                      <a:pt x="26948" y="5916"/>
                    </a:lnTo>
                    <a:lnTo>
                      <a:pt x="27064" y="5877"/>
                    </a:lnTo>
                    <a:lnTo>
                      <a:pt x="27199" y="5819"/>
                    </a:lnTo>
                    <a:lnTo>
                      <a:pt x="27451" y="5780"/>
                    </a:lnTo>
                    <a:lnTo>
                      <a:pt x="27721" y="5761"/>
                    </a:lnTo>
                    <a:lnTo>
                      <a:pt x="27992" y="5780"/>
                    </a:lnTo>
                    <a:lnTo>
                      <a:pt x="28282" y="5838"/>
                    </a:lnTo>
                    <a:lnTo>
                      <a:pt x="28553" y="5916"/>
                    </a:lnTo>
                    <a:lnTo>
                      <a:pt x="28823" y="6012"/>
                    </a:lnTo>
                    <a:lnTo>
                      <a:pt x="29094" y="6148"/>
                    </a:lnTo>
                    <a:lnTo>
                      <a:pt x="29345" y="6283"/>
                    </a:lnTo>
                    <a:lnTo>
                      <a:pt x="29596" y="6438"/>
                    </a:lnTo>
                    <a:lnTo>
                      <a:pt x="29809" y="6592"/>
                    </a:lnTo>
                    <a:lnTo>
                      <a:pt x="29983" y="6766"/>
                    </a:lnTo>
                    <a:lnTo>
                      <a:pt x="30157" y="6960"/>
                    </a:lnTo>
                    <a:lnTo>
                      <a:pt x="30312" y="7172"/>
                    </a:lnTo>
                    <a:lnTo>
                      <a:pt x="30447" y="7424"/>
                    </a:lnTo>
                    <a:lnTo>
                      <a:pt x="30582" y="7675"/>
                    </a:lnTo>
                    <a:lnTo>
                      <a:pt x="30698" y="7926"/>
                    </a:lnTo>
                    <a:lnTo>
                      <a:pt x="30795" y="8197"/>
                    </a:lnTo>
                    <a:lnTo>
                      <a:pt x="30872" y="8467"/>
                    </a:lnTo>
                    <a:lnTo>
                      <a:pt x="31008" y="9028"/>
                    </a:lnTo>
                    <a:lnTo>
                      <a:pt x="31124" y="9589"/>
                    </a:lnTo>
                    <a:lnTo>
                      <a:pt x="31201" y="10169"/>
                    </a:lnTo>
                    <a:lnTo>
                      <a:pt x="31356" y="11270"/>
                    </a:lnTo>
                    <a:lnTo>
                      <a:pt x="31433" y="11773"/>
                    </a:lnTo>
                    <a:lnTo>
                      <a:pt x="31530" y="12295"/>
                    </a:lnTo>
                    <a:lnTo>
                      <a:pt x="31646" y="12817"/>
                    </a:lnTo>
                    <a:lnTo>
                      <a:pt x="31781" y="13339"/>
                    </a:lnTo>
                    <a:lnTo>
                      <a:pt x="31955" y="13822"/>
                    </a:lnTo>
                    <a:lnTo>
                      <a:pt x="32051" y="14073"/>
                    </a:lnTo>
                    <a:lnTo>
                      <a:pt x="32167" y="14305"/>
                    </a:lnTo>
                    <a:lnTo>
                      <a:pt x="32303" y="14537"/>
                    </a:lnTo>
                    <a:lnTo>
                      <a:pt x="32438" y="14750"/>
                    </a:lnTo>
                    <a:lnTo>
                      <a:pt x="32593" y="14963"/>
                    </a:lnTo>
                    <a:lnTo>
                      <a:pt x="32767" y="15175"/>
                    </a:lnTo>
                    <a:lnTo>
                      <a:pt x="32999" y="15388"/>
                    </a:lnTo>
                    <a:lnTo>
                      <a:pt x="33231" y="15581"/>
                    </a:lnTo>
                    <a:lnTo>
                      <a:pt x="33482" y="15755"/>
                    </a:lnTo>
                    <a:lnTo>
                      <a:pt x="33753" y="15910"/>
                    </a:lnTo>
                    <a:lnTo>
                      <a:pt x="34043" y="16045"/>
                    </a:lnTo>
                    <a:lnTo>
                      <a:pt x="34333" y="16161"/>
                    </a:lnTo>
                    <a:lnTo>
                      <a:pt x="34622" y="16258"/>
                    </a:lnTo>
                    <a:lnTo>
                      <a:pt x="34932" y="16335"/>
                    </a:lnTo>
                    <a:lnTo>
                      <a:pt x="35241" y="16374"/>
                    </a:lnTo>
                    <a:lnTo>
                      <a:pt x="35570" y="16413"/>
                    </a:lnTo>
                    <a:lnTo>
                      <a:pt x="35879" y="16432"/>
                    </a:lnTo>
                    <a:lnTo>
                      <a:pt x="36517" y="16432"/>
                    </a:lnTo>
                    <a:lnTo>
                      <a:pt x="36826" y="16393"/>
                    </a:lnTo>
                    <a:lnTo>
                      <a:pt x="37116" y="16335"/>
                    </a:lnTo>
                    <a:lnTo>
                      <a:pt x="37406" y="16277"/>
                    </a:lnTo>
                    <a:lnTo>
                      <a:pt x="37715" y="16200"/>
                    </a:lnTo>
                    <a:lnTo>
                      <a:pt x="38005" y="16084"/>
                    </a:lnTo>
                    <a:lnTo>
                      <a:pt x="38257" y="15968"/>
                    </a:lnTo>
                    <a:lnTo>
                      <a:pt x="38489" y="15813"/>
                    </a:lnTo>
                    <a:lnTo>
                      <a:pt x="38701" y="15659"/>
                    </a:lnTo>
                    <a:lnTo>
                      <a:pt x="38875" y="15485"/>
                    </a:lnTo>
                    <a:lnTo>
                      <a:pt x="39049" y="15311"/>
                    </a:lnTo>
                    <a:lnTo>
                      <a:pt x="39204" y="15117"/>
                    </a:lnTo>
                    <a:lnTo>
                      <a:pt x="39339" y="14905"/>
                    </a:lnTo>
                    <a:lnTo>
                      <a:pt x="39455" y="14673"/>
                    </a:lnTo>
                    <a:lnTo>
                      <a:pt x="39552" y="14441"/>
                    </a:lnTo>
                    <a:lnTo>
                      <a:pt x="39649" y="14209"/>
                    </a:lnTo>
                    <a:lnTo>
                      <a:pt x="39726" y="13958"/>
                    </a:lnTo>
                    <a:lnTo>
                      <a:pt x="39784" y="13706"/>
                    </a:lnTo>
                    <a:lnTo>
                      <a:pt x="39900" y="13165"/>
                    </a:lnTo>
                    <a:lnTo>
                      <a:pt x="39958" y="12624"/>
                    </a:lnTo>
                    <a:lnTo>
                      <a:pt x="40016" y="12063"/>
                    </a:lnTo>
                    <a:lnTo>
                      <a:pt x="40093" y="10923"/>
                    </a:lnTo>
                    <a:lnTo>
                      <a:pt x="40132" y="10362"/>
                    </a:lnTo>
                    <a:lnTo>
                      <a:pt x="40190" y="9840"/>
                    </a:lnTo>
                    <a:lnTo>
                      <a:pt x="40287" y="9318"/>
                    </a:lnTo>
                    <a:lnTo>
                      <a:pt x="40345" y="9067"/>
                    </a:lnTo>
                    <a:lnTo>
                      <a:pt x="40402" y="8835"/>
                    </a:lnTo>
                    <a:lnTo>
                      <a:pt x="40499" y="8564"/>
                    </a:lnTo>
                    <a:lnTo>
                      <a:pt x="40634" y="8293"/>
                    </a:lnTo>
                    <a:lnTo>
                      <a:pt x="40789" y="8081"/>
                    </a:lnTo>
                    <a:lnTo>
                      <a:pt x="40944" y="7868"/>
                    </a:lnTo>
                    <a:lnTo>
                      <a:pt x="41137" y="7694"/>
                    </a:lnTo>
                    <a:lnTo>
                      <a:pt x="41350" y="7559"/>
                    </a:lnTo>
                    <a:lnTo>
                      <a:pt x="41582" y="7443"/>
                    </a:lnTo>
                    <a:lnTo>
                      <a:pt x="41814" y="7346"/>
                    </a:lnTo>
                    <a:lnTo>
                      <a:pt x="42046" y="7288"/>
                    </a:lnTo>
                    <a:lnTo>
                      <a:pt x="42297" y="7269"/>
                    </a:lnTo>
                    <a:lnTo>
                      <a:pt x="42568" y="7269"/>
                    </a:lnTo>
                    <a:lnTo>
                      <a:pt x="42819" y="7288"/>
                    </a:lnTo>
                    <a:lnTo>
                      <a:pt x="43090" y="7346"/>
                    </a:lnTo>
                    <a:lnTo>
                      <a:pt x="43341" y="7424"/>
                    </a:lnTo>
                    <a:lnTo>
                      <a:pt x="43611" y="7540"/>
                    </a:lnTo>
                    <a:lnTo>
                      <a:pt x="43863" y="7694"/>
                    </a:lnTo>
                    <a:lnTo>
                      <a:pt x="44133" y="7868"/>
                    </a:lnTo>
                    <a:lnTo>
                      <a:pt x="44404" y="8081"/>
                    </a:lnTo>
                    <a:lnTo>
                      <a:pt x="44655" y="8293"/>
                    </a:lnTo>
                    <a:lnTo>
                      <a:pt x="44887" y="8525"/>
                    </a:lnTo>
                    <a:lnTo>
                      <a:pt x="45139" y="8757"/>
                    </a:lnTo>
                    <a:lnTo>
                      <a:pt x="45351" y="9009"/>
                    </a:lnTo>
                    <a:lnTo>
                      <a:pt x="45796" y="9531"/>
                    </a:lnTo>
                    <a:lnTo>
                      <a:pt x="46221" y="10072"/>
                    </a:lnTo>
                    <a:lnTo>
                      <a:pt x="46627" y="10613"/>
                    </a:lnTo>
                    <a:lnTo>
                      <a:pt x="47033" y="11154"/>
                    </a:lnTo>
                    <a:lnTo>
                      <a:pt x="47420" y="11676"/>
                    </a:lnTo>
                    <a:lnTo>
                      <a:pt x="47826" y="12160"/>
                    </a:lnTo>
                    <a:lnTo>
                      <a:pt x="48232" y="12643"/>
                    </a:lnTo>
                    <a:lnTo>
                      <a:pt x="48676" y="13126"/>
                    </a:lnTo>
                    <a:lnTo>
                      <a:pt x="49140" y="13571"/>
                    </a:lnTo>
                    <a:lnTo>
                      <a:pt x="49372" y="13784"/>
                    </a:lnTo>
                    <a:lnTo>
                      <a:pt x="49623" y="13977"/>
                    </a:lnTo>
                    <a:lnTo>
                      <a:pt x="49875" y="14170"/>
                    </a:lnTo>
                    <a:lnTo>
                      <a:pt x="50145" y="14325"/>
                    </a:lnTo>
                    <a:lnTo>
                      <a:pt x="50416" y="14499"/>
                    </a:lnTo>
                    <a:lnTo>
                      <a:pt x="50706" y="14634"/>
                    </a:lnTo>
                    <a:lnTo>
                      <a:pt x="50996" y="14750"/>
                    </a:lnTo>
                    <a:lnTo>
                      <a:pt x="51286" y="14866"/>
                    </a:lnTo>
                    <a:lnTo>
                      <a:pt x="51615" y="14943"/>
                    </a:lnTo>
                    <a:lnTo>
                      <a:pt x="51943" y="15001"/>
                    </a:lnTo>
                    <a:lnTo>
                      <a:pt x="52272" y="15040"/>
                    </a:lnTo>
                    <a:lnTo>
                      <a:pt x="52620" y="15040"/>
                    </a:lnTo>
                    <a:lnTo>
                      <a:pt x="52948" y="15021"/>
                    </a:lnTo>
                    <a:lnTo>
                      <a:pt x="53277" y="14963"/>
                    </a:lnTo>
                    <a:lnTo>
                      <a:pt x="53606" y="14885"/>
                    </a:lnTo>
                    <a:lnTo>
                      <a:pt x="53934" y="14789"/>
                    </a:lnTo>
                    <a:lnTo>
                      <a:pt x="54244" y="14673"/>
                    </a:lnTo>
                    <a:lnTo>
                      <a:pt x="54534" y="14537"/>
                    </a:lnTo>
                    <a:lnTo>
                      <a:pt x="54823" y="14363"/>
                    </a:lnTo>
                    <a:lnTo>
                      <a:pt x="55094" y="14170"/>
                    </a:lnTo>
                    <a:lnTo>
                      <a:pt x="55365" y="13958"/>
                    </a:lnTo>
                    <a:lnTo>
                      <a:pt x="55597" y="13726"/>
                    </a:lnTo>
                    <a:lnTo>
                      <a:pt x="55829" y="13474"/>
                    </a:lnTo>
                    <a:lnTo>
                      <a:pt x="56022" y="13204"/>
                    </a:lnTo>
                    <a:lnTo>
                      <a:pt x="56215" y="12894"/>
                    </a:lnTo>
                    <a:lnTo>
                      <a:pt x="56389" y="12585"/>
                    </a:lnTo>
                    <a:lnTo>
                      <a:pt x="56525" y="12237"/>
                    </a:lnTo>
                    <a:lnTo>
                      <a:pt x="56660" y="11908"/>
                    </a:lnTo>
                    <a:lnTo>
                      <a:pt x="56892" y="11212"/>
                    </a:lnTo>
                    <a:lnTo>
                      <a:pt x="57105" y="10517"/>
                    </a:lnTo>
                    <a:lnTo>
                      <a:pt x="57317" y="9782"/>
                    </a:lnTo>
                    <a:lnTo>
                      <a:pt x="57433" y="9395"/>
                    </a:lnTo>
                    <a:lnTo>
                      <a:pt x="57569" y="8989"/>
                    </a:lnTo>
                    <a:lnTo>
                      <a:pt x="57742" y="8622"/>
                    </a:lnTo>
                    <a:lnTo>
                      <a:pt x="57820" y="8448"/>
                    </a:lnTo>
                    <a:lnTo>
                      <a:pt x="57936" y="8274"/>
                    </a:lnTo>
                    <a:lnTo>
                      <a:pt x="58052" y="8119"/>
                    </a:lnTo>
                    <a:lnTo>
                      <a:pt x="58168" y="7965"/>
                    </a:lnTo>
                    <a:lnTo>
                      <a:pt x="58322" y="7849"/>
                    </a:lnTo>
                    <a:lnTo>
                      <a:pt x="58477" y="7733"/>
                    </a:lnTo>
                    <a:lnTo>
                      <a:pt x="58651" y="7656"/>
                    </a:lnTo>
                    <a:lnTo>
                      <a:pt x="58844" y="7598"/>
                    </a:lnTo>
                    <a:lnTo>
                      <a:pt x="59038" y="7559"/>
                    </a:lnTo>
                    <a:lnTo>
                      <a:pt x="59250" y="7559"/>
                    </a:lnTo>
                    <a:lnTo>
                      <a:pt x="59444" y="7598"/>
                    </a:lnTo>
                    <a:lnTo>
                      <a:pt x="59637" y="7656"/>
                    </a:lnTo>
                    <a:lnTo>
                      <a:pt x="59830" y="7733"/>
                    </a:lnTo>
                    <a:lnTo>
                      <a:pt x="60024" y="7830"/>
                    </a:lnTo>
                    <a:lnTo>
                      <a:pt x="60217" y="7946"/>
                    </a:lnTo>
                    <a:lnTo>
                      <a:pt x="60391" y="8081"/>
                    </a:lnTo>
                    <a:lnTo>
                      <a:pt x="60565" y="8216"/>
                    </a:lnTo>
                    <a:lnTo>
                      <a:pt x="60739" y="8351"/>
                    </a:lnTo>
                    <a:lnTo>
                      <a:pt x="61029" y="8661"/>
                    </a:lnTo>
                    <a:lnTo>
                      <a:pt x="61261" y="8951"/>
                    </a:lnTo>
                    <a:lnTo>
                      <a:pt x="61686" y="9550"/>
                    </a:lnTo>
                    <a:lnTo>
                      <a:pt x="62092" y="10169"/>
                    </a:lnTo>
                    <a:lnTo>
                      <a:pt x="62285" y="10459"/>
                    </a:lnTo>
                    <a:lnTo>
                      <a:pt x="62517" y="10749"/>
                    </a:lnTo>
                    <a:lnTo>
                      <a:pt x="62749" y="11019"/>
                    </a:lnTo>
                    <a:lnTo>
                      <a:pt x="63001" y="11290"/>
                    </a:lnTo>
                    <a:lnTo>
                      <a:pt x="63252" y="11502"/>
                    </a:lnTo>
                    <a:lnTo>
                      <a:pt x="63522" y="11676"/>
                    </a:lnTo>
                    <a:lnTo>
                      <a:pt x="63793" y="11831"/>
                    </a:lnTo>
                    <a:lnTo>
                      <a:pt x="64064" y="11928"/>
                    </a:lnTo>
                    <a:lnTo>
                      <a:pt x="64334" y="12005"/>
                    </a:lnTo>
                    <a:lnTo>
                      <a:pt x="64624" y="12044"/>
                    </a:lnTo>
                    <a:lnTo>
                      <a:pt x="64895" y="12024"/>
                    </a:lnTo>
                    <a:lnTo>
                      <a:pt x="65166" y="11986"/>
                    </a:lnTo>
                    <a:lnTo>
                      <a:pt x="65417" y="11928"/>
                    </a:lnTo>
                    <a:lnTo>
                      <a:pt x="65668" y="11812"/>
                    </a:lnTo>
                    <a:lnTo>
                      <a:pt x="65920" y="11676"/>
                    </a:lnTo>
                    <a:lnTo>
                      <a:pt x="66132" y="11483"/>
                    </a:lnTo>
                    <a:lnTo>
                      <a:pt x="66345" y="11290"/>
                    </a:lnTo>
                    <a:lnTo>
                      <a:pt x="66519" y="11039"/>
                    </a:lnTo>
                    <a:lnTo>
                      <a:pt x="66673" y="10768"/>
                    </a:lnTo>
                    <a:lnTo>
                      <a:pt x="66809" y="10459"/>
                    </a:lnTo>
                    <a:lnTo>
                      <a:pt x="66867" y="10265"/>
                    </a:lnTo>
                    <a:lnTo>
                      <a:pt x="66925" y="10033"/>
                    </a:lnTo>
                    <a:lnTo>
                      <a:pt x="67041" y="9453"/>
                    </a:lnTo>
                    <a:lnTo>
                      <a:pt x="67176" y="8796"/>
                    </a:lnTo>
                    <a:lnTo>
                      <a:pt x="67253" y="8467"/>
                    </a:lnTo>
                    <a:lnTo>
                      <a:pt x="67350" y="8139"/>
                    </a:lnTo>
                    <a:lnTo>
                      <a:pt x="67466" y="7810"/>
                    </a:lnTo>
                    <a:lnTo>
                      <a:pt x="67601" y="7520"/>
                    </a:lnTo>
                    <a:lnTo>
                      <a:pt x="67737" y="7269"/>
                    </a:lnTo>
                    <a:lnTo>
                      <a:pt x="67833" y="7153"/>
                    </a:lnTo>
                    <a:lnTo>
                      <a:pt x="67911" y="7056"/>
                    </a:lnTo>
                    <a:lnTo>
                      <a:pt x="68007" y="6979"/>
                    </a:lnTo>
                    <a:lnTo>
                      <a:pt x="68104" y="6902"/>
                    </a:lnTo>
                    <a:lnTo>
                      <a:pt x="68220" y="6844"/>
                    </a:lnTo>
                    <a:lnTo>
                      <a:pt x="68336" y="6805"/>
                    </a:lnTo>
                    <a:lnTo>
                      <a:pt x="68452" y="6786"/>
                    </a:lnTo>
                    <a:lnTo>
                      <a:pt x="68587" y="6786"/>
                    </a:lnTo>
                    <a:lnTo>
                      <a:pt x="68723" y="6805"/>
                    </a:lnTo>
                    <a:lnTo>
                      <a:pt x="68877" y="6863"/>
                    </a:lnTo>
                    <a:lnTo>
                      <a:pt x="69013" y="6921"/>
                    </a:lnTo>
                    <a:lnTo>
                      <a:pt x="69148" y="7018"/>
                    </a:lnTo>
                    <a:lnTo>
                      <a:pt x="69264" y="7134"/>
                    </a:lnTo>
                    <a:lnTo>
                      <a:pt x="69380" y="7250"/>
                    </a:lnTo>
                    <a:lnTo>
                      <a:pt x="69476" y="7404"/>
                    </a:lnTo>
                    <a:lnTo>
                      <a:pt x="69573" y="7559"/>
                    </a:lnTo>
                    <a:lnTo>
                      <a:pt x="69747" y="7907"/>
                    </a:lnTo>
                    <a:lnTo>
                      <a:pt x="69882" y="8293"/>
                    </a:lnTo>
                    <a:lnTo>
                      <a:pt x="69998" y="8641"/>
                    </a:lnTo>
                    <a:lnTo>
                      <a:pt x="70192" y="9279"/>
                    </a:lnTo>
                    <a:lnTo>
                      <a:pt x="70443" y="10111"/>
                    </a:lnTo>
                    <a:lnTo>
                      <a:pt x="70714" y="10961"/>
                    </a:lnTo>
                    <a:lnTo>
                      <a:pt x="70849" y="11386"/>
                    </a:lnTo>
                    <a:lnTo>
                      <a:pt x="71023" y="11812"/>
                    </a:lnTo>
                    <a:lnTo>
                      <a:pt x="71197" y="12218"/>
                    </a:lnTo>
                    <a:lnTo>
                      <a:pt x="71390" y="12604"/>
                    </a:lnTo>
                    <a:lnTo>
                      <a:pt x="71545" y="12894"/>
                    </a:lnTo>
                    <a:lnTo>
                      <a:pt x="71738" y="13184"/>
                    </a:lnTo>
                    <a:lnTo>
                      <a:pt x="71970" y="13436"/>
                    </a:lnTo>
                    <a:lnTo>
                      <a:pt x="72202" y="13668"/>
                    </a:lnTo>
                    <a:lnTo>
                      <a:pt x="72337" y="13764"/>
                    </a:lnTo>
                    <a:lnTo>
                      <a:pt x="72492" y="13842"/>
                    </a:lnTo>
                    <a:lnTo>
                      <a:pt x="72627" y="13919"/>
                    </a:lnTo>
                    <a:lnTo>
                      <a:pt x="72782" y="13977"/>
                    </a:lnTo>
                    <a:lnTo>
                      <a:pt x="72937" y="14016"/>
                    </a:lnTo>
                    <a:lnTo>
                      <a:pt x="73111" y="14054"/>
                    </a:lnTo>
                    <a:lnTo>
                      <a:pt x="73459" y="14054"/>
                    </a:lnTo>
                    <a:lnTo>
                      <a:pt x="73710" y="14016"/>
                    </a:lnTo>
                    <a:lnTo>
                      <a:pt x="73961" y="13958"/>
                    </a:lnTo>
                    <a:lnTo>
                      <a:pt x="74213" y="13861"/>
                    </a:lnTo>
                    <a:lnTo>
                      <a:pt x="74464" y="13745"/>
                    </a:lnTo>
                    <a:lnTo>
                      <a:pt x="74696" y="13610"/>
                    </a:lnTo>
                    <a:lnTo>
                      <a:pt x="74928" y="13455"/>
                    </a:lnTo>
                    <a:lnTo>
                      <a:pt x="75160" y="13281"/>
                    </a:lnTo>
                    <a:lnTo>
                      <a:pt x="75372" y="13107"/>
                    </a:lnTo>
                    <a:lnTo>
                      <a:pt x="75585" y="12914"/>
                    </a:lnTo>
                    <a:lnTo>
                      <a:pt x="75798" y="12701"/>
                    </a:lnTo>
                    <a:lnTo>
                      <a:pt x="75972" y="12488"/>
                    </a:lnTo>
                    <a:lnTo>
                      <a:pt x="76165" y="12276"/>
                    </a:lnTo>
                    <a:lnTo>
                      <a:pt x="76474" y="11850"/>
                    </a:lnTo>
                    <a:lnTo>
                      <a:pt x="76745" y="11425"/>
                    </a:lnTo>
                    <a:lnTo>
                      <a:pt x="76938" y="11077"/>
                    </a:lnTo>
                    <a:lnTo>
                      <a:pt x="77093" y="10729"/>
                    </a:lnTo>
                    <a:lnTo>
                      <a:pt x="77228" y="10381"/>
                    </a:lnTo>
                    <a:lnTo>
                      <a:pt x="77325" y="10033"/>
                    </a:lnTo>
                    <a:lnTo>
                      <a:pt x="77402" y="9685"/>
                    </a:lnTo>
                    <a:lnTo>
                      <a:pt x="77441" y="9318"/>
                    </a:lnTo>
                    <a:lnTo>
                      <a:pt x="77422" y="8951"/>
                    </a:lnTo>
                    <a:lnTo>
                      <a:pt x="77364" y="8564"/>
                    </a:lnTo>
                    <a:lnTo>
                      <a:pt x="77228" y="7907"/>
                    </a:lnTo>
                    <a:lnTo>
                      <a:pt x="77151" y="7482"/>
                    </a:lnTo>
                    <a:lnTo>
                      <a:pt x="77132" y="7269"/>
                    </a:lnTo>
                    <a:lnTo>
                      <a:pt x="77112" y="7056"/>
                    </a:lnTo>
                    <a:lnTo>
                      <a:pt x="77112" y="6844"/>
                    </a:lnTo>
                    <a:lnTo>
                      <a:pt x="77151" y="6670"/>
                    </a:lnTo>
                    <a:lnTo>
                      <a:pt x="77190" y="6515"/>
                    </a:lnTo>
                    <a:lnTo>
                      <a:pt x="77267" y="6399"/>
                    </a:lnTo>
                    <a:lnTo>
                      <a:pt x="77325" y="6360"/>
                    </a:lnTo>
                    <a:lnTo>
                      <a:pt x="77364" y="6322"/>
                    </a:lnTo>
                    <a:lnTo>
                      <a:pt x="77441" y="6302"/>
                    </a:lnTo>
                    <a:lnTo>
                      <a:pt x="77596" y="6302"/>
                    </a:lnTo>
                    <a:lnTo>
                      <a:pt x="77692" y="6322"/>
                    </a:lnTo>
                    <a:lnTo>
                      <a:pt x="77924" y="6418"/>
                    </a:lnTo>
                    <a:lnTo>
                      <a:pt x="78156" y="6554"/>
                    </a:lnTo>
                    <a:lnTo>
                      <a:pt x="78369" y="6728"/>
                    </a:lnTo>
                    <a:lnTo>
                      <a:pt x="78581" y="6902"/>
                    </a:lnTo>
                    <a:lnTo>
                      <a:pt x="78775" y="7134"/>
                    </a:lnTo>
                    <a:lnTo>
                      <a:pt x="78968" y="7366"/>
                    </a:lnTo>
                    <a:lnTo>
                      <a:pt x="79142" y="7617"/>
                    </a:lnTo>
                    <a:lnTo>
                      <a:pt x="79316" y="7868"/>
                    </a:lnTo>
                    <a:lnTo>
                      <a:pt x="79471" y="8139"/>
                    </a:lnTo>
                    <a:lnTo>
                      <a:pt x="79741" y="8699"/>
                    </a:lnTo>
                    <a:lnTo>
                      <a:pt x="80012" y="9279"/>
                    </a:lnTo>
                    <a:lnTo>
                      <a:pt x="80476" y="10304"/>
                    </a:lnTo>
                    <a:lnTo>
                      <a:pt x="80727" y="10845"/>
                    </a:lnTo>
                    <a:lnTo>
                      <a:pt x="81017" y="11386"/>
                    </a:lnTo>
                    <a:lnTo>
                      <a:pt x="81326" y="11928"/>
                    </a:lnTo>
                    <a:lnTo>
                      <a:pt x="81655" y="12450"/>
                    </a:lnTo>
                    <a:lnTo>
                      <a:pt x="82022" y="12972"/>
                    </a:lnTo>
                    <a:lnTo>
                      <a:pt x="82216" y="13204"/>
                    </a:lnTo>
                    <a:lnTo>
                      <a:pt x="82428" y="13436"/>
                    </a:lnTo>
                    <a:lnTo>
                      <a:pt x="82641" y="13668"/>
                    </a:lnTo>
                    <a:lnTo>
                      <a:pt x="82854" y="13861"/>
                    </a:lnTo>
                    <a:lnTo>
                      <a:pt x="83086" y="14073"/>
                    </a:lnTo>
                    <a:lnTo>
                      <a:pt x="83318" y="14247"/>
                    </a:lnTo>
                    <a:lnTo>
                      <a:pt x="83472" y="14344"/>
                    </a:lnTo>
                    <a:lnTo>
                      <a:pt x="83627" y="14441"/>
                    </a:lnTo>
                    <a:lnTo>
                      <a:pt x="83762" y="14499"/>
                    </a:lnTo>
                    <a:lnTo>
                      <a:pt x="83917" y="14557"/>
                    </a:lnTo>
                    <a:lnTo>
                      <a:pt x="84052" y="14595"/>
                    </a:lnTo>
                    <a:lnTo>
                      <a:pt x="84168" y="14615"/>
                    </a:lnTo>
                    <a:lnTo>
                      <a:pt x="84303" y="14634"/>
                    </a:lnTo>
                    <a:lnTo>
                      <a:pt x="84419" y="14634"/>
                    </a:lnTo>
                    <a:lnTo>
                      <a:pt x="84555" y="14615"/>
                    </a:lnTo>
                    <a:lnTo>
                      <a:pt x="84671" y="14576"/>
                    </a:lnTo>
                    <a:lnTo>
                      <a:pt x="84767" y="14537"/>
                    </a:lnTo>
                    <a:lnTo>
                      <a:pt x="84883" y="14479"/>
                    </a:lnTo>
                    <a:lnTo>
                      <a:pt x="85077" y="14344"/>
                    </a:lnTo>
                    <a:lnTo>
                      <a:pt x="85270" y="14189"/>
                    </a:lnTo>
                    <a:lnTo>
                      <a:pt x="85444" y="13977"/>
                    </a:lnTo>
                    <a:lnTo>
                      <a:pt x="85599" y="13745"/>
                    </a:lnTo>
                    <a:lnTo>
                      <a:pt x="85734" y="13494"/>
                    </a:lnTo>
                    <a:lnTo>
                      <a:pt x="85850" y="13242"/>
                    </a:lnTo>
                    <a:lnTo>
                      <a:pt x="85966" y="12952"/>
                    </a:lnTo>
                    <a:lnTo>
                      <a:pt x="86063" y="12682"/>
                    </a:lnTo>
                    <a:lnTo>
                      <a:pt x="86140" y="12392"/>
                    </a:lnTo>
                    <a:lnTo>
                      <a:pt x="86198" y="12121"/>
                    </a:lnTo>
                    <a:lnTo>
                      <a:pt x="86256" y="11792"/>
                    </a:lnTo>
                    <a:lnTo>
                      <a:pt x="86295" y="11464"/>
                    </a:lnTo>
                    <a:lnTo>
                      <a:pt x="86314" y="11135"/>
                    </a:lnTo>
                    <a:lnTo>
                      <a:pt x="86295" y="10807"/>
                    </a:lnTo>
                    <a:lnTo>
                      <a:pt x="86275" y="10497"/>
                    </a:lnTo>
                    <a:lnTo>
                      <a:pt x="86237" y="10169"/>
                    </a:lnTo>
                    <a:lnTo>
                      <a:pt x="86121" y="9531"/>
                    </a:lnTo>
                    <a:lnTo>
                      <a:pt x="86024" y="8951"/>
                    </a:lnTo>
                    <a:lnTo>
                      <a:pt x="85966" y="8583"/>
                    </a:lnTo>
                    <a:lnTo>
                      <a:pt x="85947" y="8216"/>
                    </a:lnTo>
                    <a:lnTo>
                      <a:pt x="85947" y="8023"/>
                    </a:lnTo>
                    <a:lnTo>
                      <a:pt x="85947" y="7849"/>
                    </a:lnTo>
                    <a:lnTo>
                      <a:pt x="85985" y="7675"/>
                    </a:lnTo>
                    <a:lnTo>
                      <a:pt x="86024" y="7520"/>
                    </a:lnTo>
                    <a:lnTo>
                      <a:pt x="86082" y="7385"/>
                    </a:lnTo>
                    <a:lnTo>
                      <a:pt x="86140" y="7269"/>
                    </a:lnTo>
                    <a:lnTo>
                      <a:pt x="86237" y="7172"/>
                    </a:lnTo>
                    <a:lnTo>
                      <a:pt x="86372" y="7114"/>
                    </a:lnTo>
                    <a:lnTo>
                      <a:pt x="86488" y="7095"/>
                    </a:lnTo>
                    <a:lnTo>
                      <a:pt x="86623" y="7095"/>
                    </a:lnTo>
                    <a:lnTo>
                      <a:pt x="86758" y="7134"/>
                    </a:lnTo>
                    <a:lnTo>
                      <a:pt x="86894" y="7192"/>
                    </a:lnTo>
                    <a:lnTo>
                      <a:pt x="87029" y="7269"/>
                    </a:lnTo>
                    <a:lnTo>
                      <a:pt x="87184" y="7366"/>
                    </a:lnTo>
                    <a:lnTo>
                      <a:pt x="87474" y="7578"/>
                    </a:lnTo>
                    <a:lnTo>
                      <a:pt x="87764" y="7830"/>
                    </a:lnTo>
                    <a:lnTo>
                      <a:pt x="88015" y="8081"/>
                    </a:lnTo>
                    <a:lnTo>
                      <a:pt x="88382" y="8467"/>
                    </a:lnTo>
                    <a:lnTo>
                      <a:pt x="88614" y="8719"/>
                    </a:lnTo>
                    <a:lnTo>
                      <a:pt x="88846" y="8970"/>
                    </a:lnTo>
                    <a:lnTo>
                      <a:pt x="89078" y="9241"/>
                    </a:lnTo>
                    <a:lnTo>
                      <a:pt x="89310" y="9492"/>
                    </a:lnTo>
                    <a:lnTo>
                      <a:pt x="89561" y="9743"/>
                    </a:lnTo>
                    <a:lnTo>
                      <a:pt x="89832" y="9956"/>
                    </a:lnTo>
                    <a:lnTo>
                      <a:pt x="89967" y="10033"/>
                    </a:lnTo>
                    <a:lnTo>
                      <a:pt x="90122" y="10130"/>
                    </a:lnTo>
                    <a:lnTo>
                      <a:pt x="90277" y="10188"/>
                    </a:lnTo>
                    <a:lnTo>
                      <a:pt x="90431" y="10246"/>
                    </a:lnTo>
                    <a:lnTo>
                      <a:pt x="90605" y="10304"/>
                    </a:lnTo>
                    <a:lnTo>
                      <a:pt x="90779" y="10323"/>
                    </a:lnTo>
                    <a:lnTo>
                      <a:pt x="91089" y="10323"/>
                    </a:lnTo>
                    <a:lnTo>
                      <a:pt x="91224" y="10285"/>
                    </a:lnTo>
                    <a:lnTo>
                      <a:pt x="91340" y="10227"/>
                    </a:lnTo>
                    <a:lnTo>
                      <a:pt x="91456" y="10169"/>
                    </a:lnTo>
                    <a:lnTo>
                      <a:pt x="91572" y="10091"/>
                    </a:lnTo>
                    <a:lnTo>
                      <a:pt x="91669" y="9995"/>
                    </a:lnTo>
                    <a:lnTo>
                      <a:pt x="91746" y="9898"/>
                    </a:lnTo>
                    <a:lnTo>
                      <a:pt x="91823" y="9782"/>
                    </a:lnTo>
                    <a:lnTo>
                      <a:pt x="91901" y="9666"/>
                    </a:lnTo>
                    <a:lnTo>
                      <a:pt x="92017" y="9376"/>
                    </a:lnTo>
                    <a:lnTo>
                      <a:pt x="92094" y="9086"/>
                    </a:lnTo>
                    <a:lnTo>
                      <a:pt x="92152" y="8757"/>
                    </a:lnTo>
                    <a:lnTo>
                      <a:pt x="92190" y="8429"/>
                    </a:lnTo>
                    <a:lnTo>
                      <a:pt x="92229" y="8081"/>
                    </a:lnTo>
                    <a:lnTo>
                      <a:pt x="92229" y="7752"/>
                    </a:lnTo>
                    <a:lnTo>
                      <a:pt x="92210" y="7424"/>
                    </a:lnTo>
                    <a:lnTo>
                      <a:pt x="92190" y="7134"/>
                    </a:lnTo>
                    <a:lnTo>
                      <a:pt x="92132" y="6631"/>
                    </a:lnTo>
                    <a:lnTo>
                      <a:pt x="92075" y="6186"/>
                    </a:lnTo>
                    <a:lnTo>
                      <a:pt x="92067" y="6139"/>
                    </a:lnTo>
                    <a:lnTo>
                      <a:pt x="92067" y="6139"/>
                    </a:lnTo>
                    <a:lnTo>
                      <a:pt x="92229" y="6109"/>
                    </a:lnTo>
                    <a:lnTo>
                      <a:pt x="92577" y="6090"/>
                    </a:lnTo>
                    <a:lnTo>
                      <a:pt x="92944" y="6032"/>
                    </a:lnTo>
                    <a:lnTo>
                      <a:pt x="93292" y="5974"/>
                    </a:lnTo>
                    <a:lnTo>
                      <a:pt x="93660" y="5877"/>
                    </a:lnTo>
                    <a:lnTo>
                      <a:pt x="94027" y="5761"/>
                    </a:lnTo>
                    <a:lnTo>
                      <a:pt x="94356" y="5626"/>
                    </a:lnTo>
                    <a:lnTo>
                      <a:pt x="94665" y="5432"/>
                    </a:lnTo>
                    <a:lnTo>
                      <a:pt x="94820" y="5336"/>
                    </a:lnTo>
                    <a:lnTo>
                      <a:pt x="94955" y="5239"/>
                    </a:lnTo>
                    <a:lnTo>
                      <a:pt x="95090" y="5084"/>
                    </a:lnTo>
                    <a:lnTo>
                      <a:pt x="95225" y="4949"/>
                    </a:lnTo>
                    <a:lnTo>
                      <a:pt x="95322" y="4795"/>
                    </a:lnTo>
                    <a:lnTo>
                      <a:pt x="95419" y="4640"/>
                    </a:lnTo>
                    <a:lnTo>
                      <a:pt x="95496" y="4485"/>
                    </a:lnTo>
                    <a:lnTo>
                      <a:pt x="95554" y="4311"/>
                    </a:lnTo>
                    <a:lnTo>
                      <a:pt x="95593" y="4137"/>
                    </a:lnTo>
                    <a:lnTo>
                      <a:pt x="95631" y="3963"/>
                    </a:lnTo>
                    <a:lnTo>
                      <a:pt x="95631" y="3789"/>
                    </a:lnTo>
                    <a:lnTo>
                      <a:pt x="95631" y="3615"/>
                    </a:lnTo>
                    <a:lnTo>
                      <a:pt x="95631" y="3422"/>
                    </a:lnTo>
                    <a:lnTo>
                      <a:pt x="95612" y="3248"/>
                    </a:lnTo>
                    <a:lnTo>
                      <a:pt x="95515" y="2881"/>
                    </a:lnTo>
                    <a:lnTo>
                      <a:pt x="95399" y="2513"/>
                    </a:lnTo>
                    <a:lnTo>
                      <a:pt x="95245" y="2146"/>
                    </a:lnTo>
                    <a:lnTo>
                      <a:pt x="95051" y="1798"/>
                    </a:lnTo>
                    <a:lnTo>
                      <a:pt x="94839" y="1450"/>
                    </a:lnTo>
                    <a:lnTo>
                      <a:pt x="94607" y="1141"/>
                    </a:lnTo>
                    <a:lnTo>
                      <a:pt x="94375" y="832"/>
                    </a:lnTo>
                    <a:lnTo>
                      <a:pt x="94124" y="561"/>
                    </a:lnTo>
                    <a:lnTo>
                      <a:pt x="93872" y="329"/>
                    </a:lnTo>
                    <a:lnTo>
                      <a:pt x="93621" y="116"/>
                    </a:lnTo>
                    <a:lnTo>
                      <a:pt x="93524" y="58"/>
                    </a:lnTo>
                    <a:lnTo>
                      <a:pt x="93428" y="20"/>
                    </a:lnTo>
                    <a:lnTo>
                      <a:pt x="93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950500" y="-3343850"/>
                <a:ext cx="2415925" cy="389550"/>
              </a:xfrm>
              <a:custGeom>
                <a:avLst/>
                <a:gdLst/>
                <a:ahLst/>
                <a:cxnLst/>
                <a:rect l="l" t="t" r="r" b="b"/>
                <a:pathLst>
                  <a:path w="96637" h="15582" extrusionOk="0">
                    <a:moveTo>
                      <a:pt x="1508" y="0"/>
                    </a:moveTo>
                    <a:lnTo>
                      <a:pt x="1431" y="20"/>
                    </a:lnTo>
                    <a:lnTo>
                      <a:pt x="1334" y="58"/>
                    </a:lnTo>
                    <a:lnTo>
                      <a:pt x="1276" y="116"/>
                    </a:lnTo>
                    <a:lnTo>
                      <a:pt x="1199" y="174"/>
                    </a:lnTo>
                    <a:lnTo>
                      <a:pt x="1160" y="252"/>
                    </a:lnTo>
                    <a:lnTo>
                      <a:pt x="1122" y="368"/>
                    </a:lnTo>
                    <a:lnTo>
                      <a:pt x="890" y="1296"/>
                    </a:lnTo>
                    <a:lnTo>
                      <a:pt x="638" y="2243"/>
                    </a:lnTo>
                    <a:lnTo>
                      <a:pt x="387" y="3209"/>
                    </a:lnTo>
                    <a:lnTo>
                      <a:pt x="291" y="3693"/>
                    </a:lnTo>
                    <a:lnTo>
                      <a:pt x="194" y="4176"/>
                    </a:lnTo>
                    <a:lnTo>
                      <a:pt x="117" y="4678"/>
                    </a:lnTo>
                    <a:lnTo>
                      <a:pt x="39" y="5162"/>
                    </a:lnTo>
                    <a:lnTo>
                      <a:pt x="20" y="5645"/>
                    </a:lnTo>
                    <a:lnTo>
                      <a:pt x="1" y="6128"/>
                    </a:lnTo>
                    <a:lnTo>
                      <a:pt x="20" y="6612"/>
                    </a:lnTo>
                    <a:lnTo>
                      <a:pt x="78" y="7095"/>
                    </a:lnTo>
                    <a:lnTo>
                      <a:pt x="155" y="7578"/>
                    </a:lnTo>
                    <a:lnTo>
                      <a:pt x="291" y="8042"/>
                    </a:lnTo>
                    <a:lnTo>
                      <a:pt x="368" y="8255"/>
                    </a:lnTo>
                    <a:lnTo>
                      <a:pt x="445" y="8467"/>
                    </a:lnTo>
                    <a:lnTo>
                      <a:pt x="638" y="8854"/>
                    </a:lnTo>
                    <a:lnTo>
                      <a:pt x="890" y="9221"/>
                    </a:lnTo>
                    <a:lnTo>
                      <a:pt x="1160" y="9569"/>
                    </a:lnTo>
                    <a:lnTo>
                      <a:pt x="1450" y="9879"/>
                    </a:lnTo>
                    <a:lnTo>
                      <a:pt x="1779" y="10169"/>
                    </a:lnTo>
                    <a:lnTo>
                      <a:pt x="2146" y="10420"/>
                    </a:lnTo>
                    <a:lnTo>
                      <a:pt x="2533" y="10652"/>
                    </a:lnTo>
                    <a:lnTo>
                      <a:pt x="3171" y="10961"/>
                    </a:lnTo>
                    <a:lnTo>
                      <a:pt x="3809" y="11270"/>
                    </a:lnTo>
                    <a:lnTo>
                      <a:pt x="4485" y="11541"/>
                    </a:lnTo>
                    <a:lnTo>
                      <a:pt x="5143" y="11812"/>
                    </a:lnTo>
                    <a:lnTo>
                      <a:pt x="5839" y="12044"/>
                    </a:lnTo>
                    <a:lnTo>
                      <a:pt x="6515" y="12276"/>
                    </a:lnTo>
                    <a:lnTo>
                      <a:pt x="7192" y="12488"/>
                    </a:lnTo>
                    <a:lnTo>
                      <a:pt x="7888" y="12682"/>
                    </a:lnTo>
                    <a:lnTo>
                      <a:pt x="8622" y="12894"/>
                    </a:lnTo>
                    <a:lnTo>
                      <a:pt x="9376" y="13088"/>
                    </a:lnTo>
                    <a:lnTo>
                      <a:pt x="10130" y="13262"/>
                    </a:lnTo>
                    <a:lnTo>
                      <a:pt x="10884" y="13436"/>
                    </a:lnTo>
                    <a:lnTo>
                      <a:pt x="11638" y="13590"/>
                    </a:lnTo>
                    <a:lnTo>
                      <a:pt x="12392" y="13725"/>
                    </a:lnTo>
                    <a:lnTo>
                      <a:pt x="13919" y="13996"/>
                    </a:lnTo>
                    <a:lnTo>
                      <a:pt x="15446" y="14209"/>
                    </a:lnTo>
                    <a:lnTo>
                      <a:pt x="16973" y="14402"/>
                    </a:lnTo>
                    <a:lnTo>
                      <a:pt x="18500" y="14557"/>
                    </a:lnTo>
                    <a:lnTo>
                      <a:pt x="20047" y="14692"/>
                    </a:lnTo>
                    <a:lnTo>
                      <a:pt x="23314" y="14943"/>
                    </a:lnTo>
                    <a:lnTo>
                      <a:pt x="26581" y="15175"/>
                    </a:lnTo>
                    <a:lnTo>
                      <a:pt x="29848" y="15349"/>
                    </a:lnTo>
                    <a:lnTo>
                      <a:pt x="31491" y="15427"/>
                    </a:lnTo>
                    <a:lnTo>
                      <a:pt x="33134" y="15504"/>
                    </a:lnTo>
                    <a:lnTo>
                      <a:pt x="34797" y="15543"/>
                    </a:lnTo>
                    <a:lnTo>
                      <a:pt x="36478" y="15581"/>
                    </a:lnTo>
                    <a:lnTo>
                      <a:pt x="39842" y="15581"/>
                    </a:lnTo>
                    <a:lnTo>
                      <a:pt x="41524" y="15562"/>
                    </a:lnTo>
                    <a:lnTo>
                      <a:pt x="43186" y="15543"/>
                    </a:lnTo>
                    <a:lnTo>
                      <a:pt x="46550" y="15465"/>
                    </a:lnTo>
                    <a:lnTo>
                      <a:pt x="53258" y="15253"/>
                    </a:lnTo>
                    <a:lnTo>
                      <a:pt x="56602" y="15156"/>
                    </a:lnTo>
                    <a:lnTo>
                      <a:pt x="59966" y="15079"/>
                    </a:lnTo>
                    <a:lnTo>
                      <a:pt x="61589" y="15059"/>
                    </a:lnTo>
                    <a:lnTo>
                      <a:pt x="63213" y="15001"/>
                    </a:lnTo>
                    <a:lnTo>
                      <a:pt x="64837" y="14943"/>
                    </a:lnTo>
                    <a:lnTo>
                      <a:pt x="66461" y="14847"/>
                    </a:lnTo>
                    <a:lnTo>
                      <a:pt x="68065" y="14750"/>
                    </a:lnTo>
                    <a:lnTo>
                      <a:pt x="69689" y="14615"/>
                    </a:lnTo>
                    <a:lnTo>
                      <a:pt x="71313" y="14479"/>
                    </a:lnTo>
                    <a:lnTo>
                      <a:pt x="72917" y="14305"/>
                    </a:lnTo>
                    <a:lnTo>
                      <a:pt x="73710" y="14228"/>
                    </a:lnTo>
                    <a:lnTo>
                      <a:pt x="74503" y="14151"/>
                    </a:lnTo>
                    <a:lnTo>
                      <a:pt x="76088" y="14054"/>
                    </a:lnTo>
                    <a:lnTo>
                      <a:pt x="77692" y="13957"/>
                    </a:lnTo>
                    <a:lnTo>
                      <a:pt x="79277" y="13899"/>
                    </a:lnTo>
                    <a:lnTo>
                      <a:pt x="80863" y="13822"/>
                    </a:lnTo>
                    <a:lnTo>
                      <a:pt x="82448" y="13725"/>
                    </a:lnTo>
                    <a:lnTo>
                      <a:pt x="84033" y="13590"/>
                    </a:lnTo>
                    <a:lnTo>
                      <a:pt x="84825" y="13513"/>
                    </a:lnTo>
                    <a:lnTo>
                      <a:pt x="85618" y="13416"/>
                    </a:lnTo>
                    <a:lnTo>
                      <a:pt x="86894" y="13242"/>
                    </a:lnTo>
                    <a:lnTo>
                      <a:pt x="87532" y="13126"/>
                    </a:lnTo>
                    <a:lnTo>
                      <a:pt x="88170" y="13010"/>
                    </a:lnTo>
                    <a:lnTo>
                      <a:pt x="88808" y="12856"/>
                    </a:lnTo>
                    <a:lnTo>
                      <a:pt x="89426" y="12682"/>
                    </a:lnTo>
                    <a:lnTo>
                      <a:pt x="90025" y="12450"/>
                    </a:lnTo>
                    <a:lnTo>
                      <a:pt x="90335" y="12334"/>
                    </a:lnTo>
                    <a:lnTo>
                      <a:pt x="90625" y="12198"/>
                    </a:lnTo>
                    <a:lnTo>
                      <a:pt x="91166" y="11928"/>
                    </a:lnTo>
                    <a:lnTo>
                      <a:pt x="91688" y="11618"/>
                    </a:lnTo>
                    <a:lnTo>
                      <a:pt x="92191" y="11290"/>
                    </a:lnTo>
                    <a:lnTo>
                      <a:pt x="92674" y="10922"/>
                    </a:lnTo>
                    <a:lnTo>
                      <a:pt x="93157" y="10555"/>
                    </a:lnTo>
                    <a:lnTo>
                      <a:pt x="93621" y="10149"/>
                    </a:lnTo>
                    <a:lnTo>
                      <a:pt x="94046" y="9743"/>
                    </a:lnTo>
                    <a:lnTo>
                      <a:pt x="94472" y="9299"/>
                    </a:lnTo>
                    <a:lnTo>
                      <a:pt x="94839" y="8873"/>
                    </a:lnTo>
                    <a:lnTo>
                      <a:pt x="95187" y="8429"/>
                    </a:lnTo>
                    <a:lnTo>
                      <a:pt x="95496" y="7965"/>
                    </a:lnTo>
                    <a:lnTo>
                      <a:pt x="95786" y="7482"/>
                    </a:lnTo>
                    <a:lnTo>
                      <a:pt x="96018" y="6998"/>
                    </a:lnTo>
                    <a:lnTo>
                      <a:pt x="96231" y="6496"/>
                    </a:lnTo>
                    <a:lnTo>
                      <a:pt x="96405" y="5993"/>
                    </a:lnTo>
                    <a:lnTo>
                      <a:pt x="96540" y="5471"/>
                    </a:lnTo>
                    <a:lnTo>
                      <a:pt x="96579" y="5200"/>
                    </a:lnTo>
                    <a:lnTo>
                      <a:pt x="96617" y="4949"/>
                    </a:lnTo>
                    <a:lnTo>
                      <a:pt x="96637" y="4678"/>
                    </a:lnTo>
                    <a:lnTo>
                      <a:pt x="96637" y="4427"/>
                    </a:lnTo>
                    <a:lnTo>
                      <a:pt x="96637" y="4157"/>
                    </a:lnTo>
                    <a:lnTo>
                      <a:pt x="96617" y="3905"/>
                    </a:lnTo>
                    <a:lnTo>
                      <a:pt x="96598" y="3635"/>
                    </a:lnTo>
                    <a:lnTo>
                      <a:pt x="96540" y="3383"/>
                    </a:lnTo>
                    <a:lnTo>
                      <a:pt x="96482" y="3113"/>
                    </a:lnTo>
                    <a:lnTo>
                      <a:pt x="96405" y="2861"/>
                    </a:lnTo>
                    <a:lnTo>
                      <a:pt x="96308" y="2610"/>
                    </a:lnTo>
                    <a:lnTo>
                      <a:pt x="96211" y="2339"/>
                    </a:lnTo>
                    <a:lnTo>
                      <a:pt x="96076" y="2088"/>
                    </a:lnTo>
                    <a:lnTo>
                      <a:pt x="95941" y="1837"/>
                    </a:lnTo>
                    <a:lnTo>
                      <a:pt x="95786" y="1586"/>
                    </a:lnTo>
                    <a:lnTo>
                      <a:pt x="95593" y="1334"/>
                    </a:lnTo>
                    <a:lnTo>
                      <a:pt x="95535" y="1257"/>
                    </a:lnTo>
                    <a:lnTo>
                      <a:pt x="95438" y="1199"/>
                    </a:lnTo>
                    <a:lnTo>
                      <a:pt x="95361" y="1160"/>
                    </a:lnTo>
                    <a:lnTo>
                      <a:pt x="95264" y="1141"/>
                    </a:lnTo>
                    <a:lnTo>
                      <a:pt x="95168" y="1141"/>
                    </a:lnTo>
                    <a:lnTo>
                      <a:pt x="95071" y="1160"/>
                    </a:lnTo>
                    <a:lnTo>
                      <a:pt x="94994" y="1180"/>
                    </a:lnTo>
                    <a:lnTo>
                      <a:pt x="94916" y="1218"/>
                    </a:lnTo>
                    <a:lnTo>
                      <a:pt x="94839" y="1276"/>
                    </a:lnTo>
                    <a:lnTo>
                      <a:pt x="94781" y="1334"/>
                    </a:lnTo>
                    <a:lnTo>
                      <a:pt x="94723" y="1412"/>
                    </a:lnTo>
                    <a:lnTo>
                      <a:pt x="94704" y="1489"/>
                    </a:lnTo>
                    <a:lnTo>
                      <a:pt x="94684" y="1586"/>
                    </a:lnTo>
                    <a:lnTo>
                      <a:pt x="94684" y="1663"/>
                    </a:lnTo>
                    <a:lnTo>
                      <a:pt x="94723" y="1759"/>
                    </a:lnTo>
                    <a:lnTo>
                      <a:pt x="94781" y="1856"/>
                    </a:lnTo>
                    <a:lnTo>
                      <a:pt x="94955" y="2088"/>
                    </a:lnTo>
                    <a:lnTo>
                      <a:pt x="95090" y="2320"/>
                    </a:lnTo>
                    <a:lnTo>
                      <a:pt x="95226" y="2571"/>
                    </a:lnTo>
                    <a:lnTo>
                      <a:pt x="95342" y="2803"/>
                    </a:lnTo>
                    <a:lnTo>
                      <a:pt x="95438" y="3055"/>
                    </a:lnTo>
                    <a:lnTo>
                      <a:pt x="95515" y="3287"/>
                    </a:lnTo>
                    <a:lnTo>
                      <a:pt x="95573" y="3538"/>
                    </a:lnTo>
                    <a:lnTo>
                      <a:pt x="95631" y="3789"/>
                    </a:lnTo>
                    <a:lnTo>
                      <a:pt x="95651" y="4021"/>
                    </a:lnTo>
                    <a:lnTo>
                      <a:pt x="95670" y="4273"/>
                    </a:lnTo>
                    <a:lnTo>
                      <a:pt x="95670" y="4505"/>
                    </a:lnTo>
                    <a:lnTo>
                      <a:pt x="95670" y="4756"/>
                    </a:lnTo>
                    <a:lnTo>
                      <a:pt x="95631" y="5007"/>
                    </a:lnTo>
                    <a:lnTo>
                      <a:pt x="95593" y="5239"/>
                    </a:lnTo>
                    <a:lnTo>
                      <a:pt x="95554" y="5471"/>
                    </a:lnTo>
                    <a:lnTo>
                      <a:pt x="95477" y="5722"/>
                    </a:lnTo>
                    <a:lnTo>
                      <a:pt x="95322" y="6186"/>
                    </a:lnTo>
                    <a:lnTo>
                      <a:pt x="95129" y="6650"/>
                    </a:lnTo>
                    <a:lnTo>
                      <a:pt x="94878" y="7114"/>
                    </a:lnTo>
                    <a:lnTo>
                      <a:pt x="94607" y="7540"/>
                    </a:lnTo>
                    <a:lnTo>
                      <a:pt x="94298" y="7984"/>
                    </a:lnTo>
                    <a:lnTo>
                      <a:pt x="93969" y="8390"/>
                    </a:lnTo>
                    <a:lnTo>
                      <a:pt x="93621" y="8777"/>
                    </a:lnTo>
                    <a:lnTo>
                      <a:pt x="93254" y="9163"/>
                    </a:lnTo>
                    <a:lnTo>
                      <a:pt x="92886" y="9511"/>
                    </a:lnTo>
                    <a:lnTo>
                      <a:pt x="92519" y="9821"/>
                    </a:lnTo>
                    <a:lnTo>
                      <a:pt x="92113" y="10149"/>
                    </a:lnTo>
                    <a:lnTo>
                      <a:pt x="91707" y="10439"/>
                    </a:lnTo>
                    <a:lnTo>
                      <a:pt x="91301" y="10710"/>
                    </a:lnTo>
                    <a:lnTo>
                      <a:pt x="90857" y="10980"/>
                    </a:lnTo>
                    <a:lnTo>
                      <a:pt x="90431" y="11212"/>
                    </a:lnTo>
                    <a:lnTo>
                      <a:pt x="89967" y="11444"/>
                    </a:lnTo>
                    <a:lnTo>
                      <a:pt x="89697" y="11560"/>
                    </a:lnTo>
                    <a:lnTo>
                      <a:pt x="89407" y="11676"/>
                    </a:lnTo>
                    <a:lnTo>
                      <a:pt x="88846" y="11850"/>
                    </a:lnTo>
                    <a:lnTo>
                      <a:pt x="88247" y="12005"/>
                    </a:lnTo>
                    <a:lnTo>
                      <a:pt x="87648" y="12140"/>
                    </a:lnTo>
                    <a:lnTo>
                      <a:pt x="87048" y="12256"/>
                    </a:lnTo>
                    <a:lnTo>
                      <a:pt x="86430" y="12334"/>
                    </a:lnTo>
                    <a:lnTo>
                      <a:pt x="85231" y="12488"/>
                    </a:lnTo>
                    <a:lnTo>
                      <a:pt x="84497" y="12566"/>
                    </a:lnTo>
                    <a:lnTo>
                      <a:pt x="83762" y="12643"/>
                    </a:lnTo>
                    <a:lnTo>
                      <a:pt x="82274" y="12759"/>
                    </a:lnTo>
                    <a:lnTo>
                      <a:pt x="80805" y="12856"/>
                    </a:lnTo>
                    <a:lnTo>
                      <a:pt x="79316" y="12914"/>
                    </a:lnTo>
                    <a:lnTo>
                      <a:pt x="76358" y="13068"/>
                    </a:lnTo>
                    <a:lnTo>
                      <a:pt x="74870" y="13165"/>
                    </a:lnTo>
                    <a:lnTo>
                      <a:pt x="73401" y="13281"/>
                    </a:lnTo>
                    <a:lnTo>
                      <a:pt x="70482" y="13571"/>
                    </a:lnTo>
                    <a:lnTo>
                      <a:pt x="69032" y="13687"/>
                    </a:lnTo>
                    <a:lnTo>
                      <a:pt x="67563" y="13803"/>
                    </a:lnTo>
                    <a:lnTo>
                      <a:pt x="66113" y="13899"/>
                    </a:lnTo>
                    <a:lnTo>
                      <a:pt x="64644" y="13996"/>
                    </a:lnTo>
                    <a:lnTo>
                      <a:pt x="63194" y="14054"/>
                    </a:lnTo>
                    <a:lnTo>
                      <a:pt x="61725" y="14093"/>
                    </a:lnTo>
                    <a:lnTo>
                      <a:pt x="55655" y="14189"/>
                    </a:lnTo>
                    <a:lnTo>
                      <a:pt x="54147" y="14209"/>
                    </a:lnTo>
                    <a:lnTo>
                      <a:pt x="52620" y="14247"/>
                    </a:lnTo>
                    <a:lnTo>
                      <a:pt x="51112" y="14305"/>
                    </a:lnTo>
                    <a:lnTo>
                      <a:pt x="49604" y="14383"/>
                    </a:lnTo>
                    <a:lnTo>
                      <a:pt x="48019" y="14460"/>
                    </a:lnTo>
                    <a:lnTo>
                      <a:pt x="46453" y="14537"/>
                    </a:lnTo>
                    <a:lnTo>
                      <a:pt x="44887" y="14576"/>
                    </a:lnTo>
                    <a:lnTo>
                      <a:pt x="43322" y="14615"/>
                    </a:lnTo>
                    <a:lnTo>
                      <a:pt x="41736" y="14653"/>
                    </a:lnTo>
                    <a:lnTo>
                      <a:pt x="38605" y="14653"/>
                    </a:lnTo>
                    <a:lnTo>
                      <a:pt x="37039" y="14634"/>
                    </a:lnTo>
                    <a:lnTo>
                      <a:pt x="35454" y="14595"/>
                    </a:lnTo>
                    <a:lnTo>
                      <a:pt x="33888" y="14557"/>
                    </a:lnTo>
                    <a:lnTo>
                      <a:pt x="32322" y="14499"/>
                    </a:lnTo>
                    <a:lnTo>
                      <a:pt x="30756" y="14421"/>
                    </a:lnTo>
                    <a:lnTo>
                      <a:pt x="27605" y="14247"/>
                    </a:lnTo>
                    <a:lnTo>
                      <a:pt x="24474" y="14035"/>
                    </a:lnTo>
                    <a:lnTo>
                      <a:pt x="21593" y="13822"/>
                    </a:lnTo>
                    <a:lnTo>
                      <a:pt x="20144" y="13706"/>
                    </a:lnTo>
                    <a:lnTo>
                      <a:pt x="18713" y="13590"/>
                    </a:lnTo>
                    <a:lnTo>
                      <a:pt x="17263" y="13436"/>
                    </a:lnTo>
                    <a:lnTo>
                      <a:pt x="15833" y="13281"/>
                    </a:lnTo>
                    <a:lnTo>
                      <a:pt x="14402" y="13088"/>
                    </a:lnTo>
                    <a:lnTo>
                      <a:pt x="12972" y="12856"/>
                    </a:lnTo>
                    <a:lnTo>
                      <a:pt x="12179" y="12701"/>
                    </a:lnTo>
                    <a:lnTo>
                      <a:pt x="11406" y="12566"/>
                    </a:lnTo>
                    <a:lnTo>
                      <a:pt x="10633" y="12392"/>
                    </a:lnTo>
                    <a:lnTo>
                      <a:pt x="9859" y="12218"/>
                    </a:lnTo>
                    <a:lnTo>
                      <a:pt x="9086" y="12024"/>
                    </a:lnTo>
                    <a:lnTo>
                      <a:pt x="8313" y="11812"/>
                    </a:lnTo>
                    <a:lnTo>
                      <a:pt x="7559" y="11599"/>
                    </a:lnTo>
                    <a:lnTo>
                      <a:pt x="6805" y="11348"/>
                    </a:lnTo>
                    <a:lnTo>
                      <a:pt x="5452" y="10922"/>
                    </a:lnTo>
                    <a:lnTo>
                      <a:pt x="4737" y="10671"/>
                    </a:lnTo>
                    <a:lnTo>
                      <a:pt x="4021" y="10381"/>
                    </a:lnTo>
                    <a:lnTo>
                      <a:pt x="3673" y="10227"/>
                    </a:lnTo>
                    <a:lnTo>
                      <a:pt x="3345" y="10053"/>
                    </a:lnTo>
                    <a:lnTo>
                      <a:pt x="3016" y="9879"/>
                    </a:lnTo>
                    <a:lnTo>
                      <a:pt x="2707" y="9666"/>
                    </a:lnTo>
                    <a:lnTo>
                      <a:pt x="2417" y="9453"/>
                    </a:lnTo>
                    <a:lnTo>
                      <a:pt x="2146" y="9221"/>
                    </a:lnTo>
                    <a:lnTo>
                      <a:pt x="1895" y="8970"/>
                    </a:lnTo>
                    <a:lnTo>
                      <a:pt x="1682" y="8699"/>
                    </a:lnTo>
                    <a:lnTo>
                      <a:pt x="1547" y="8487"/>
                    </a:lnTo>
                    <a:lnTo>
                      <a:pt x="1412" y="8274"/>
                    </a:lnTo>
                    <a:lnTo>
                      <a:pt x="1315" y="8042"/>
                    </a:lnTo>
                    <a:lnTo>
                      <a:pt x="1218" y="7810"/>
                    </a:lnTo>
                    <a:lnTo>
                      <a:pt x="1141" y="7559"/>
                    </a:lnTo>
                    <a:lnTo>
                      <a:pt x="1064" y="7327"/>
                    </a:lnTo>
                    <a:lnTo>
                      <a:pt x="1025" y="7076"/>
                    </a:lnTo>
                    <a:lnTo>
                      <a:pt x="986" y="6824"/>
                    </a:lnTo>
                    <a:lnTo>
                      <a:pt x="948" y="6554"/>
                    </a:lnTo>
                    <a:lnTo>
                      <a:pt x="928" y="6302"/>
                    </a:lnTo>
                    <a:lnTo>
                      <a:pt x="948" y="5780"/>
                    </a:lnTo>
                    <a:lnTo>
                      <a:pt x="986" y="5239"/>
                    </a:lnTo>
                    <a:lnTo>
                      <a:pt x="1044" y="4698"/>
                    </a:lnTo>
                    <a:lnTo>
                      <a:pt x="1141" y="4157"/>
                    </a:lnTo>
                    <a:lnTo>
                      <a:pt x="1257" y="3615"/>
                    </a:lnTo>
                    <a:lnTo>
                      <a:pt x="1392" y="3074"/>
                    </a:lnTo>
                    <a:lnTo>
                      <a:pt x="1528" y="2552"/>
                    </a:lnTo>
                    <a:lnTo>
                      <a:pt x="1818" y="1528"/>
                    </a:lnTo>
                    <a:lnTo>
                      <a:pt x="2050" y="580"/>
                    </a:lnTo>
                    <a:lnTo>
                      <a:pt x="2069" y="484"/>
                    </a:lnTo>
                    <a:lnTo>
                      <a:pt x="2069" y="368"/>
                    </a:lnTo>
                    <a:lnTo>
                      <a:pt x="2030" y="290"/>
                    </a:lnTo>
                    <a:lnTo>
                      <a:pt x="1992" y="213"/>
                    </a:lnTo>
                    <a:lnTo>
                      <a:pt x="1934" y="136"/>
                    </a:lnTo>
                    <a:lnTo>
                      <a:pt x="1856" y="97"/>
                    </a:lnTo>
                    <a:lnTo>
                      <a:pt x="1779" y="39"/>
                    </a:lnTo>
                    <a:lnTo>
                      <a:pt x="1702" y="20"/>
                    </a:lnTo>
                    <a:lnTo>
                      <a:pt x="16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1077125" y="-3145225"/>
                <a:ext cx="99575" cy="55125"/>
              </a:xfrm>
              <a:custGeom>
                <a:avLst/>
                <a:gdLst/>
                <a:ahLst/>
                <a:cxnLst/>
                <a:rect l="l" t="t" r="r" b="b"/>
                <a:pathLst>
                  <a:path w="3983" h="2205" extrusionOk="0">
                    <a:moveTo>
                      <a:pt x="406" y="0"/>
                    </a:moveTo>
                    <a:lnTo>
                      <a:pt x="329" y="20"/>
                    </a:lnTo>
                    <a:lnTo>
                      <a:pt x="232" y="58"/>
                    </a:lnTo>
                    <a:lnTo>
                      <a:pt x="155" y="116"/>
                    </a:lnTo>
                    <a:lnTo>
                      <a:pt x="97" y="194"/>
                    </a:lnTo>
                    <a:lnTo>
                      <a:pt x="58" y="271"/>
                    </a:lnTo>
                    <a:lnTo>
                      <a:pt x="20" y="368"/>
                    </a:lnTo>
                    <a:lnTo>
                      <a:pt x="0" y="464"/>
                    </a:lnTo>
                    <a:lnTo>
                      <a:pt x="0" y="561"/>
                    </a:lnTo>
                    <a:lnTo>
                      <a:pt x="20" y="638"/>
                    </a:lnTo>
                    <a:lnTo>
                      <a:pt x="78" y="735"/>
                    </a:lnTo>
                    <a:lnTo>
                      <a:pt x="232" y="928"/>
                    </a:lnTo>
                    <a:lnTo>
                      <a:pt x="406" y="1102"/>
                    </a:lnTo>
                    <a:lnTo>
                      <a:pt x="580" y="1276"/>
                    </a:lnTo>
                    <a:lnTo>
                      <a:pt x="774" y="1412"/>
                    </a:lnTo>
                    <a:lnTo>
                      <a:pt x="967" y="1547"/>
                    </a:lnTo>
                    <a:lnTo>
                      <a:pt x="1180" y="1682"/>
                    </a:lnTo>
                    <a:lnTo>
                      <a:pt x="1392" y="1779"/>
                    </a:lnTo>
                    <a:lnTo>
                      <a:pt x="1624" y="1876"/>
                    </a:lnTo>
                    <a:lnTo>
                      <a:pt x="1837" y="1953"/>
                    </a:lnTo>
                    <a:lnTo>
                      <a:pt x="2069" y="2030"/>
                    </a:lnTo>
                    <a:lnTo>
                      <a:pt x="2301" y="2088"/>
                    </a:lnTo>
                    <a:lnTo>
                      <a:pt x="2552" y="2127"/>
                    </a:lnTo>
                    <a:lnTo>
                      <a:pt x="3035" y="2185"/>
                    </a:lnTo>
                    <a:lnTo>
                      <a:pt x="3519" y="2204"/>
                    </a:lnTo>
                    <a:lnTo>
                      <a:pt x="3615" y="2185"/>
                    </a:lnTo>
                    <a:lnTo>
                      <a:pt x="3712" y="2146"/>
                    </a:lnTo>
                    <a:lnTo>
                      <a:pt x="3789" y="2108"/>
                    </a:lnTo>
                    <a:lnTo>
                      <a:pt x="3867" y="2030"/>
                    </a:lnTo>
                    <a:lnTo>
                      <a:pt x="3925" y="1972"/>
                    </a:lnTo>
                    <a:lnTo>
                      <a:pt x="3963" y="1876"/>
                    </a:lnTo>
                    <a:lnTo>
                      <a:pt x="3983" y="1779"/>
                    </a:lnTo>
                    <a:lnTo>
                      <a:pt x="3983" y="1702"/>
                    </a:lnTo>
                    <a:lnTo>
                      <a:pt x="3983" y="1605"/>
                    </a:lnTo>
                    <a:lnTo>
                      <a:pt x="3944" y="1508"/>
                    </a:lnTo>
                    <a:lnTo>
                      <a:pt x="3905" y="1431"/>
                    </a:lnTo>
                    <a:lnTo>
                      <a:pt x="3828" y="1354"/>
                    </a:lnTo>
                    <a:lnTo>
                      <a:pt x="3751" y="1296"/>
                    </a:lnTo>
                    <a:lnTo>
                      <a:pt x="3673" y="1257"/>
                    </a:lnTo>
                    <a:lnTo>
                      <a:pt x="3577" y="1238"/>
                    </a:lnTo>
                    <a:lnTo>
                      <a:pt x="3480" y="1238"/>
                    </a:lnTo>
                    <a:lnTo>
                      <a:pt x="3113" y="1218"/>
                    </a:lnTo>
                    <a:lnTo>
                      <a:pt x="2939" y="1218"/>
                    </a:lnTo>
                    <a:lnTo>
                      <a:pt x="2900" y="1199"/>
                    </a:lnTo>
                    <a:lnTo>
                      <a:pt x="2803" y="1199"/>
                    </a:lnTo>
                    <a:lnTo>
                      <a:pt x="2397" y="1122"/>
                    </a:lnTo>
                    <a:lnTo>
                      <a:pt x="2011" y="1006"/>
                    </a:lnTo>
                    <a:lnTo>
                      <a:pt x="1933" y="967"/>
                    </a:lnTo>
                    <a:lnTo>
                      <a:pt x="1914" y="967"/>
                    </a:lnTo>
                    <a:lnTo>
                      <a:pt x="1740" y="890"/>
                    </a:lnTo>
                    <a:lnTo>
                      <a:pt x="1566" y="793"/>
                    </a:lnTo>
                    <a:lnTo>
                      <a:pt x="1392" y="696"/>
                    </a:lnTo>
                    <a:lnTo>
                      <a:pt x="1315" y="638"/>
                    </a:lnTo>
                    <a:lnTo>
                      <a:pt x="1295" y="619"/>
                    </a:lnTo>
                    <a:lnTo>
                      <a:pt x="1141" y="484"/>
                    </a:lnTo>
                    <a:lnTo>
                      <a:pt x="1006" y="348"/>
                    </a:lnTo>
                    <a:lnTo>
                      <a:pt x="890" y="213"/>
                    </a:lnTo>
                    <a:lnTo>
                      <a:pt x="832" y="155"/>
                    </a:lnTo>
                    <a:lnTo>
                      <a:pt x="754" y="97"/>
                    </a:lnTo>
                    <a:lnTo>
                      <a:pt x="677" y="39"/>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1299900" y="-3127350"/>
                <a:ext cx="118450" cy="75900"/>
              </a:xfrm>
              <a:custGeom>
                <a:avLst/>
                <a:gdLst/>
                <a:ahLst/>
                <a:cxnLst/>
                <a:rect l="l" t="t" r="r" b="b"/>
                <a:pathLst>
                  <a:path w="4738" h="3036" extrusionOk="0">
                    <a:moveTo>
                      <a:pt x="4176" y="1"/>
                    </a:moveTo>
                    <a:lnTo>
                      <a:pt x="4080" y="20"/>
                    </a:lnTo>
                    <a:lnTo>
                      <a:pt x="4002" y="59"/>
                    </a:lnTo>
                    <a:lnTo>
                      <a:pt x="3925" y="117"/>
                    </a:lnTo>
                    <a:lnTo>
                      <a:pt x="3848" y="194"/>
                    </a:lnTo>
                    <a:lnTo>
                      <a:pt x="3809" y="271"/>
                    </a:lnTo>
                    <a:lnTo>
                      <a:pt x="3790" y="368"/>
                    </a:lnTo>
                    <a:lnTo>
                      <a:pt x="3713" y="697"/>
                    </a:lnTo>
                    <a:lnTo>
                      <a:pt x="3635" y="1006"/>
                    </a:lnTo>
                    <a:lnTo>
                      <a:pt x="3616" y="1064"/>
                    </a:lnTo>
                    <a:lnTo>
                      <a:pt x="3539" y="1199"/>
                    </a:lnTo>
                    <a:lnTo>
                      <a:pt x="3403" y="1451"/>
                    </a:lnTo>
                    <a:lnTo>
                      <a:pt x="3365" y="1489"/>
                    </a:lnTo>
                    <a:lnTo>
                      <a:pt x="3287" y="1586"/>
                    </a:lnTo>
                    <a:lnTo>
                      <a:pt x="3113" y="1760"/>
                    </a:lnTo>
                    <a:lnTo>
                      <a:pt x="3104" y="1779"/>
                    </a:lnTo>
                    <a:lnTo>
                      <a:pt x="3075" y="1779"/>
                    </a:lnTo>
                    <a:lnTo>
                      <a:pt x="2978" y="1857"/>
                    </a:lnTo>
                    <a:lnTo>
                      <a:pt x="2881" y="1915"/>
                    </a:lnTo>
                    <a:lnTo>
                      <a:pt x="2823" y="1953"/>
                    </a:lnTo>
                    <a:lnTo>
                      <a:pt x="2823" y="1953"/>
                    </a:lnTo>
                    <a:lnTo>
                      <a:pt x="2843" y="1934"/>
                    </a:lnTo>
                    <a:lnTo>
                      <a:pt x="2649" y="2011"/>
                    </a:lnTo>
                    <a:lnTo>
                      <a:pt x="2533" y="2050"/>
                    </a:lnTo>
                    <a:lnTo>
                      <a:pt x="2514" y="2050"/>
                    </a:lnTo>
                    <a:lnTo>
                      <a:pt x="2282" y="2069"/>
                    </a:lnTo>
                    <a:lnTo>
                      <a:pt x="2224" y="2069"/>
                    </a:lnTo>
                    <a:lnTo>
                      <a:pt x="2147" y="2050"/>
                    </a:lnTo>
                    <a:lnTo>
                      <a:pt x="1934" y="1992"/>
                    </a:lnTo>
                    <a:lnTo>
                      <a:pt x="1876" y="1972"/>
                    </a:lnTo>
                    <a:lnTo>
                      <a:pt x="1876" y="1972"/>
                    </a:lnTo>
                    <a:lnTo>
                      <a:pt x="1915" y="1992"/>
                    </a:lnTo>
                    <a:lnTo>
                      <a:pt x="1799" y="1934"/>
                    </a:lnTo>
                    <a:lnTo>
                      <a:pt x="1702" y="1876"/>
                    </a:lnTo>
                    <a:lnTo>
                      <a:pt x="1625" y="1837"/>
                    </a:lnTo>
                    <a:lnTo>
                      <a:pt x="1586" y="1799"/>
                    </a:lnTo>
                    <a:lnTo>
                      <a:pt x="1489" y="1702"/>
                    </a:lnTo>
                    <a:lnTo>
                      <a:pt x="1373" y="1605"/>
                    </a:lnTo>
                    <a:lnTo>
                      <a:pt x="1335" y="1547"/>
                    </a:lnTo>
                    <a:lnTo>
                      <a:pt x="1161" y="1277"/>
                    </a:lnTo>
                    <a:lnTo>
                      <a:pt x="1122" y="1199"/>
                    </a:lnTo>
                    <a:lnTo>
                      <a:pt x="1103" y="1161"/>
                    </a:lnTo>
                    <a:lnTo>
                      <a:pt x="1083" y="1141"/>
                    </a:lnTo>
                    <a:lnTo>
                      <a:pt x="1045" y="1025"/>
                    </a:lnTo>
                    <a:lnTo>
                      <a:pt x="987" y="832"/>
                    </a:lnTo>
                    <a:lnTo>
                      <a:pt x="929" y="639"/>
                    </a:lnTo>
                    <a:lnTo>
                      <a:pt x="890" y="542"/>
                    </a:lnTo>
                    <a:lnTo>
                      <a:pt x="852" y="465"/>
                    </a:lnTo>
                    <a:lnTo>
                      <a:pt x="774" y="407"/>
                    </a:lnTo>
                    <a:lnTo>
                      <a:pt x="697" y="349"/>
                    </a:lnTo>
                    <a:lnTo>
                      <a:pt x="600" y="329"/>
                    </a:lnTo>
                    <a:lnTo>
                      <a:pt x="523" y="310"/>
                    </a:lnTo>
                    <a:lnTo>
                      <a:pt x="426" y="310"/>
                    </a:lnTo>
                    <a:lnTo>
                      <a:pt x="330" y="329"/>
                    </a:lnTo>
                    <a:lnTo>
                      <a:pt x="233" y="368"/>
                    </a:lnTo>
                    <a:lnTo>
                      <a:pt x="156" y="407"/>
                    </a:lnTo>
                    <a:lnTo>
                      <a:pt x="98" y="484"/>
                    </a:lnTo>
                    <a:lnTo>
                      <a:pt x="40" y="561"/>
                    </a:lnTo>
                    <a:lnTo>
                      <a:pt x="20" y="639"/>
                    </a:lnTo>
                    <a:lnTo>
                      <a:pt x="1" y="735"/>
                    </a:lnTo>
                    <a:lnTo>
                      <a:pt x="1" y="832"/>
                    </a:lnTo>
                    <a:lnTo>
                      <a:pt x="1" y="929"/>
                    </a:lnTo>
                    <a:lnTo>
                      <a:pt x="117" y="1277"/>
                    </a:lnTo>
                    <a:lnTo>
                      <a:pt x="252" y="1605"/>
                    </a:lnTo>
                    <a:lnTo>
                      <a:pt x="426" y="1915"/>
                    </a:lnTo>
                    <a:lnTo>
                      <a:pt x="639" y="2204"/>
                    </a:lnTo>
                    <a:lnTo>
                      <a:pt x="755" y="2340"/>
                    </a:lnTo>
                    <a:lnTo>
                      <a:pt x="871" y="2456"/>
                    </a:lnTo>
                    <a:lnTo>
                      <a:pt x="1006" y="2572"/>
                    </a:lnTo>
                    <a:lnTo>
                      <a:pt x="1161" y="2668"/>
                    </a:lnTo>
                    <a:lnTo>
                      <a:pt x="1296" y="2765"/>
                    </a:lnTo>
                    <a:lnTo>
                      <a:pt x="1470" y="2842"/>
                    </a:lnTo>
                    <a:lnTo>
                      <a:pt x="1625" y="2920"/>
                    </a:lnTo>
                    <a:lnTo>
                      <a:pt x="1818" y="2958"/>
                    </a:lnTo>
                    <a:lnTo>
                      <a:pt x="1973" y="2997"/>
                    </a:lnTo>
                    <a:lnTo>
                      <a:pt x="2127" y="3016"/>
                    </a:lnTo>
                    <a:lnTo>
                      <a:pt x="2282" y="3036"/>
                    </a:lnTo>
                    <a:lnTo>
                      <a:pt x="2437" y="3016"/>
                    </a:lnTo>
                    <a:lnTo>
                      <a:pt x="2746" y="2978"/>
                    </a:lnTo>
                    <a:lnTo>
                      <a:pt x="3055" y="2900"/>
                    </a:lnTo>
                    <a:lnTo>
                      <a:pt x="3345" y="2765"/>
                    </a:lnTo>
                    <a:lnTo>
                      <a:pt x="3597" y="2610"/>
                    </a:lnTo>
                    <a:lnTo>
                      <a:pt x="3848" y="2398"/>
                    </a:lnTo>
                    <a:lnTo>
                      <a:pt x="4060" y="2166"/>
                    </a:lnTo>
                    <a:lnTo>
                      <a:pt x="4196" y="1992"/>
                    </a:lnTo>
                    <a:lnTo>
                      <a:pt x="4312" y="1818"/>
                    </a:lnTo>
                    <a:lnTo>
                      <a:pt x="4408" y="1625"/>
                    </a:lnTo>
                    <a:lnTo>
                      <a:pt x="4505" y="1431"/>
                    </a:lnTo>
                    <a:lnTo>
                      <a:pt x="4582" y="1219"/>
                    </a:lnTo>
                    <a:lnTo>
                      <a:pt x="4640" y="1006"/>
                    </a:lnTo>
                    <a:lnTo>
                      <a:pt x="4679" y="793"/>
                    </a:lnTo>
                    <a:lnTo>
                      <a:pt x="4718" y="581"/>
                    </a:lnTo>
                    <a:lnTo>
                      <a:pt x="4737" y="484"/>
                    </a:lnTo>
                    <a:lnTo>
                      <a:pt x="4718" y="387"/>
                    </a:lnTo>
                    <a:lnTo>
                      <a:pt x="4698" y="310"/>
                    </a:lnTo>
                    <a:lnTo>
                      <a:pt x="4660" y="213"/>
                    </a:lnTo>
                    <a:lnTo>
                      <a:pt x="4602" y="155"/>
                    </a:lnTo>
                    <a:lnTo>
                      <a:pt x="4544" y="78"/>
                    </a:lnTo>
                    <a:lnTo>
                      <a:pt x="4447" y="39"/>
                    </a:lnTo>
                    <a:lnTo>
                      <a:pt x="4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1653175" y="-3166500"/>
                <a:ext cx="63350" cy="102975"/>
              </a:xfrm>
              <a:custGeom>
                <a:avLst/>
                <a:gdLst/>
                <a:ahLst/>
                <a:cxnLst/>
                <a:rect l="l" t="t" r="r" b="b"/>
                <a:pathLst>
                  <a:path w="2534" h="4119" extrusionOk="0">
                    <a:moveTo>
                      <a:pt x="832" y="1"/>
                    </a:moveTo>
                    <a:lnTo>
                      <a:pt x="755" y="20"/>
                    </a:lnTo>
                    <a:lnTo>
                      <a:pt x="658" y="78"/>
                    </a:lnTo>
                    <a:lnTo>
                      <a:pt x="600" y="136"/>
                    </a:lnTo>
                    <a:lnTo>
                      <a:pt x="388" y="407"/>
                    </a:lnTo>
                    <a:lnTo>
                      <a:pt x="214" y="697"/>
                    </a:lnTo>
                    <a:lnTo>
                      <a:pt x="156" y="851"/>
                    </a:lnTo>
                    <a:lnTo>
                      <a:pt x="98" y="1025"/>
                    </a:lnTo>
                    <a:lnTo>
                      <a:pt x="40" y="1180"/>
                    </a:lnTo>
                    <a:lnTo>
                      <a:pt x="20" y="1354"/>
                    </a:lnTo>
                    <a:lnTo>
                      <a:pt x="1" y="1644"/>
                    </a:lnTo>
                    <a:lnTo>
                      <a:pt x="20" y="1934"/>
                    </a:lnTo>
                    <a:lnTo>
                      <a:pt x="78" y="2205"/>
                    </a:lnTo>
                    <a:lnTo>
                      <a:pt x="175" y="2475"/>
                    </a:lnTo>
                    <a:lnTo>
                      <a:pt x="310" y="2746"/>
                    </a:lnTo>
                    <a:lnTo>
                      <a:pt x="465" y="2978"/>
                    </a:lnTo>
                    <a:lnTo>
                      <a:pt x="639" y="3210"/>
                    </a:lnTo>
                    <a:lnTo>
                      <a:pt x="852" y="3423"/>
                    </a:lnTo>
                    <a:lnTo>
                      <a:pt x="1084" y="3616"/>
                    </a:lnTo>
                    <a:lnTo>
                      <a:pt x="1315" y="3790"/>
                    </a:lnTo>
                    <a:lnTo>
                      <a:pt x="1567" y="3944"/>
                    </a:lnTo>
                    <a:lnTo>
                      <a:pt x="1818" y="4060"/>
                    </a:lnTo>
                    <a:lnTo>
                      <a:pt x="1915" y="4099"/>
                    </a:lnTo>
                    <a:lnTo>
                      <a:pt x="2011" y="4118"/>
                    </a:lnTo>
                    <a:lnTo>
                      <a:pt x="2108" y="4118"/>
                    </a:lnTo>
                    <a:lnTo>
                      <a:pt x="2205" y="4099"/>
                    </a:lnTo>
                    <a:lnTo>
                      <a:pt x="2282" y="4080"/>
                    </a:lnTo>
                    <a:lnTo>
                      <a:pt x="2359" y="4022"/>
                    </a:lnTo>
                    <a:lnTo>
                      <a:pt x="2437" y="3964"/>
                    </a:lnTo>
                    <a:lnTo>
                      <a:pt x="2475" y="3867"/>
                    </a:lnTo>
                    <a:lnTo>
                      <a:pt x="2514" y="3790"/>
                    </a:lnTo>
                    <a:lnTo>
                      <a:pt x="2533" y="3693"/>
                    </a:lnTo>
                    <a:lnTo>
                      <a:pt x="2533" y="3596"/>
                    </a:lnTo>
                    <a:lnTo>
                      <a:pt x="2514" y="3500"/>
                    </a:lnTo>
                    <a:lnTo>
                      <a:pt x="2495" y="3423"/>
                    </a:lnTo>
                    <a:lnTo>
                      <a:pt x="2437" y="3345"/>
                    </a:lnTo>
                    <a:lnTo>
                      <a:pt x="2379" y="3268"/>
                    </a:lnTo>
                    <a:lnTo>
                      <a:pt x="2282" y="3229"/>
                    </a:lnTo>
                    <a:lnTo>
                      <a:pt x="2069" y="3113"/>
                    </a:lnTo>
                    <a:lnTo>
                      <a:pt x="1857" y="2997"/>
                    </a:lnTo>
                    <a:lnTo>
                      <a:pt x="1779" y="2920"/>
                    </a:lnTo>
                    <a:lnTo>
                      <a:pt x="1721" y="2881"/>
                    </a:lnTo>
                    <a:lnTo>
                      <a:pt x="1741" y="2920"/>
                    </a:lnTo>
                    <a:lnTo>
                      <a:pt x="1586" y="2765"/>
                    </a:lnTo>
                    <a:lnTo>
                      <a:pt x="1412" y="2630"/>
                    </a:lnTo>
                    <a:lnTo>
                      <a:pt x="1335" y="2553"/>
                    </a:lnTo>
                    <a:lnTo>
                      <a:pt x="1277" y="2475"/>
                    </a:lnTo>
                    <a:lnTo>
                      <a:pt x="1238" y="2437"/>
                    </a:lnTo>
                    <a:lnTo>
                      <a:pt x="1180" y="2321"/>
                    </a:lnTo>
                    <a:lnTo>
                      <a:pt x="1064" y="2147"/>
                    </a:lnTo>
                    <a:lnTo>
                      <a:pt x="1084" y="2166"/>
                    </a:lnTo>
                    <a:lnTo>
                      <a:pt x="1064" y="2127"/>
                    </a:lnTo>
                    <a:lnTo>
                      <a:pt x="1026" y="2031"/>
                    </a:lnTo>
                    <a:lnTo>
                      <a:pt x="968" y="1837"/>
                    </a:lnTo>
                    <a:lnTo>
                      <a:pt x="968" y="1818"/>
                    </a:lnTo>
                    <a:lnTo>
                      <a:pt x="948" y="1702"/>
                    </a:lnTo>
                    <a:lnTo>
                      <a:pt x="948" y="1605"/>
                    </a:lnTo>
                    <a:lnTo>
                      <a:pt x="948" y="1567"/>
                    </a:lnTo>
                    <a:lnTo>
                      <a:pt x="948" y="1528"/>
                    </a:lnTo>
                    <a:lnTo>
                      <a:pt x="968" y="1470"/>
                    </a:lnTo>
                    <a:lnTo>
                      <a:pt x="1006" y="1354"/>
                    </a:lnTo>
                    <a:lnTo>
                      <a:pt x="1026" y="1238"/>
                    </a:lnTo>
                    <a:lnTo>
                      <a:pt x="1026" y="1296"/>
                    </a:lnTo>
                    <a:lnTo>
                      <a:pt x="1045" y="1219"/>
                    </a:lnTo>
                    <a:lnTo>
                      <a:pt x="1161" y="1006"/>
                    </a:lnTo>
                    <a:lnTo>
                      <a:pt x="1219" y="909"/>
                    </a:lnTo>
                    <a:lnTo>
                      <a:pt x="1238" y="871"/>
                    </a:lnTo>
                    <a:lnTo>
                      <a:pt x="1296" y="813"/>
                    </a:lnTo>
                    <a:lnTo>
                      <a:pt x="1354" y="735"/>
                    </a:lnTo>
                    <a:lnTo>
                      <a:pt x="1393" y="639"/>
                    </a:lnTo>
                    <a:lnTo>
                      <a:pt x="1412" y="542"/>
                    </a:lnTo>
                    <a:lnTo>
                      <a:pt x="1431" y="465"/>
                    </a:lnTo>
                    <a:lnTo>
                      <a:pt x="1412" y="368"/>
                    </a:lnTo>
                    <a:lnTo>
                      <a:pt x="1393" y="272"/>
                    </a:lnTo>
                    <a:lnTo>
                      <a:pt x="1354" y="194"/>
                    </a:lnTo>
                    <a:lnTo>
                      <a:pt x="1277" y="117"/>
                    </a:lnTo>
                    <a:lnTo>
                      <a:pt x="1200" y="59"/>
                    </a:lnTo>
                    <a:lnTo>
                      <a:pt x="1122" y="20"/>
                    </a:lnTo>
                    <a:lnTo>
                      <a:pt x="10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2024350" y="-3167450"/>
                <a:ext cx="116500" cy="94250"/>
              </a:xfrm>
              <a:custGeom>
                <a:avLst/>
                <a:gdLst/>
                <a:ahLst/>
                <a:cxnLst/>
                <a:rect l="l" t="t" r="r" b="b"/>
                <a:pathLst>
                  <a:path w="4660" h="3770" extrusionOk="0">
                    <a:moveTo>
                      <a:pt x="638" y="0"/>
                    </a:moveTo>
                    <a:lnTo>
                      <a:pt x="542" y="20"/>
                    </a:lnTo>
                    <a:lnTo>
                      <a:pt x="445" y="39"/>
                    </a:lnTo>
                    <a:lnTo>
                      <a:pt x="368" y="97"/>
                    </a:lnTo>
                    <a:lnTo>
                      <a:pt x="290" y="155"/>
                    </a:lnTo>
                    <a:lnTo>
                      <a:pt x="252" y="252"/>
                    </a:lnTo>
                    <a:lnTo>
                      <a:pt x="136" y="599"/>
                    </a:lnTo>
                    <a:lnTo>
                      <a:pt x="39" y="947"/>
                    </a:lnTo>
                    <a:lnTo>
                      <a:pt x="0" y="1295"/>
                    </a:lnTo>
                    <a:lnTo>
                      <a:pt x="0" y="1469"/>
                    </a:lnTo>
                    <a:lnTo>
                      <a:pt x="0" y="1643"/>
                    </a:lnTo>
                    <a:lnTo>
                      <a:pt x="20" y="1798"/>
                    </a:lnTo>
                    <a:lnTo>
                      <a:pt x="58" y="1972"/>
                    </a:lnTo>
                    <a:lnTo>
                      <a:pt x="97" y="2146"/>
                    </a:lnTo>
                    <a:lnTo>
                      <a:pt x="155" y="2301"/>
                    </a:lnTo>
                    <a:lnTo>
                      <a:pt x="232" y="2455"/>
                    </a:lnTo>
                    <a:lnTo>
                      <a:pt x="310" y="2610"/>
                    </a:lnTo>
                    <a:lnTo>
                      <a:pt x="426" y="2765"/>
                    </a:lnTo>
                    <a:lnTo>
                      <a:pt x="542" y="2919"/>
                    </a:lnTo>
                    <a:lnTo>
                      <a:pt x="658" y="3016"/>
                    </a:lnTo>
                    <a:lnTo>
                      <a:pt x="773" y="3132"/>
                    </a:lnTo>
                    <a:lnTo>
                      <a:pt x="1025" y="3306"/>
                    </a:lnTo>
                    <a:lnTo>
                      <a:pt x="1295" y="3461"/>
                    </a:lnTo>
                    <a:lnTo>
                      <a:pt x="1605" y="3576"/>
                    </a:lnTo>
                    <a:lnTo>
                      <a:pt x="1914" y="3673"/>
                    </a:lnTo>
                    <a:lnTo>
                      <a:pt x="2223" y="3731"/>
                    </a:lnTo>
                    <a:lnTo>
                      <a:pt x="2533" y="3750"/>
                    </a:lnTo>
                    <a:lnTo>
                      <a:pt x="2842" y="3770"/>
                    </a:lnTo>
                    <a:lnTo>
                      <a:pt x="3229" y="3750"/>
                    </a:lnTo>
                    <a:lnTo>
                      <a:pt x="3596" y="3692"/>
                    </a:lnTo>
                    <a:lnTo>
                      <a:pt x="3963" y="3596"/>
                    </a:lnTo>
                    <a:lnTo>
                      <a:pt x="4330" y="3480"/>
                    </a:lnTo>
                    <a:lnTo>
                      <a:pt x="4408" y="3441"/>
                    </a:lnTo>
                    <a:lnTo>
                      <a:pt x="4485" y="3383"/>
                    </a:lnTo>
                    <a:lnTo>
                      <a:pt x="4543" y="3325"/>
                    </a:lnTo>
                    <a:lnTo>
                      <a:pt x="4601" y="3248"/>
                    </a:lnTo>
                    <a:lnTo>
                      <a:pt x="4640" y="3151"/>
                    </a:lnTo>
                    <a:lnTo>
                      <a:pt x="4659" y="3074"/>
                    </a:lnTo>
                    <a:lnTo>
                      <a:pt x="4659" y="2977"/>
                    </a:lnTo>
                    <a:lnTo>
                      <a:pt x="4640" y="2881"/>
                    </a:lnTo>
                    <a:lnTo>
                      <a:pt x="4601" y="2784"/>
                    </a:lnTo>
                    <a:lnTo>
                      <a:pt x="4543" y="2707"/>
                    </a:lnTo>
                    <a:lnTo>
                      <a:pt x="4485" y="2649"/>
                    </a:lnTo>
                    <a:lnTo>
                      <a:pt x="4408" y="2591"/>
                    </a:lnTo>
                    <a:lnTo>
                      <a:pt x="4311" y="2552"/>
                    </a:lnTo>
                    <a:lnTo>
                      <a:pt x="4214" y="2533"/>
                    </a:lnTo>
                    <a:lnTo>
                      <a:pt x="4137" y="2533"/>
                    </a:lnTo>
                    <a:lnTo>
                      <a:pt x="4040" y="2552"/>
                    </a:lnTo>
                    <a:lnTo>
                      <a:pt x="3770" y="2649"/>
                    </a:lnTo>
                    <a:lnTo>
                      <a:pt x="3499" y="2726"/>
                    </a:lnTo>
                    <a:lnTo>
                      <a:pt x="3364" y="2745"/>
                    </a:lnTo>
                    <a:lnTo>
                      <a:pt x="3325" y="2765"/>
                    </a:lnTo>
                    <a:lnTo>
                      <a:pt x="3055" y="2784"/>
                    </a:lnTo>
                    <a:lnTo>
                      <a:pt x="2765" y="2803"/>
                    </a:lnTo>
                    <a:lnTo>
                      <a:pt x="2494" y="2784"/>
                    </a:lnTo>
                    <a:lnTo>
                      <a:pt x="2455" y="2784"/>
                    </a:lnTo>
                    <a:lnTo>
                      <a:pt x="2339" y="2765"/>
                    </a:lnTo>
                    <a:lnTo>
                      <a:pt x="2069" y="2707"/>
                    </a:lnTo>
                    <a:lnTo>
                      <a:pt x="1837" y="2629"/>
                    </a:lnTo>
                    <a:lnTo>
                      <a:pt x="1837" y="2629"/>
                    </a:lnTo>
                    <a:lnTo>
                      <a:pt x="1875" y="2649"/>
                    </a:lnTo>
                    <a:lnTo>
                      <a:pt x="1817" y="2629"/>
                    </a:lnTo>
                    <a:lnTo>
                      <a:pt x="1701" y="2571"/>
                    </a:lnTo>
                    <a:lnTo>
                      <a:pt x="1489" y="2455"/>
                    </a:lnTo>
                    <a:lnTo>
                      <a:pt x="1431" y="2417"/>
                    </a:lnTo>
                    <a:lnTo>
                      <a:pt x="1373" y="2378"/>
                    </a:lnTo>
                    <a:lnTo>
                      <a:pt x="1218" y="2223"/>
                    </a:lnTo>
                    <a:lnTo>
                      <a:pt x="1199" y="2204"/>
                    </a:lnTo>
                    <a:lnTo>
                      <a:pt x="1121" y="2088"/>
                    </a:lnTo>
                    <a:lnTo>
                      <a:pt x="1063" y="2011"/>
                    </a:lnTo>
                    <a:lnTo>
                      <a:pt x="1044" y="1953"/>
                    </a:lnTo>
                    <a:lnTo>
                      <a:pt x="1063" y="1991"/>
                    </a:lnTo>
                    <a:lnTo>
                      <a:pt x="986" y="1759"/>
                    </a:lnTo>
                    <a:lnTo>
                      <a:pt x="967" y="1682"/>
                    </a:lnTo>
                    <a:lnTo>
                      <a:pt x="964" y="1679"/>
                    </a:lnTo>
                    <a:lnTo>
                      <a:pt x="947" y="1566"/>
                    </a:lnTo>
                    <a:lnTo>
                      <a:pt x="947" y="1276"/>
                    </a:lnTo>
                    <a:lnTo>
                      <a:pt x="967" y="1199"/>
                    </a:lnTo>
                    <a:lnTo>
                      <a:pt x="1005" y="1005"/>
                    </a:lnTo>
                    <a:lnTo>
                      <a:pt x="1044" y="831"/>
                    </a:lnTo>
                    <a:lnTo>
                      <a:pt x="1083" y="773"/>
                    </a:lnTo>
                    <a:lnTo>
                      <a:pt x="1102" y="715"/>
                    </a:lnTo>
                    <a:lnTo>
                      <a:pt x="1121" y="619"/>
                    </a:lnTo>
                    <a:lnTo>
                      <a:pt x="1141" y="522"/>
                    </a:lnTo>
                    <a:lnTo>
                      <a:pt x="1141" y="426"/>
                    </a:lnTo>
                    <a:lnTo>
                      <a:pt x="1121" y="348"/>
                    </a:lnTo>
                    <a:lnTo>
                      <a:pt x="1102" y="252"/>
                    </a:lnTo>
                    <a:lnTo>
                      <a:pt x="1044" y="174"/>
                    </a:lnTo>
                    <a:lnTo>
                      <a:pt x="986" y="116"/>
                    </a:lnTo>
                    <a:lnTo>
                      <a:pt x="909" y="58"/>
                    </a:lnTo>
                    <a:lnTo>
                      <a:pt x="812" y="20"/>
                    </a:lnTo>
                    <a:lnTo>
                      <a:pt x="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2405650" y="-3115750"/>
                <a:ext cx="108750" cy="55600"/>
              </a:xfrm>
              <a:custGeom>
                <a:avLst/>
                <a:gdLst/>
                <a:ahLst/>
                <a:cxnLst/>
                <a:rect l="l" t="t" r="r" b="b"/>
                <a:pathLst>
                  <a:path w="4350" h="2224" extrusionOk="0">
                    <a:moveTo>
                      <a:pt x="3809" y="1"/>
                    </a:moveTo>
                    <a:lnTo>
                      <a:pt x="3731" y="20"/>
                    </a:lnTo>
                    <a:lnTo>
                      <a:pt x="3654" y="59"/>
                    </a:lnTo>
                    <a:lnTo>
                      <a:pt x="3577" y="97"/>
                    </a:lnTo>
                    <a:lnTo>
                      <a:pt x="3499" y="175"/>
                    </a:lnTo>
                    <a:lnTo>
                      <a:pt x="3441" y="252"/>
                    </a:lnTo>
                    <a:lnTo>
                      <a:pt x="3422" y="271"/>
                    </a:lnTo>
                    <a:lnTo>
                      <a:pt x="3345" y="368"/>
                    </a:lnTo>
                    <a:lnTo>
                      <a:pt x="3171" y="561"/>
                    </a:lnTo>
                    <a:lnTo>
                      <a:pt x="2997" y="735"/>
                    </a:lnTo>
                    <a:lnTo>
                      <a:pt x="2919" y="793"/>
                    </a:lnTo>
                    <a:lnTo>
                      <a:pt x="2881" y="832"/>
                    </a:lnTo>
                    <a:lnTo>
                      <a:pt x="2668" y="967"/>
                    </a:lnTo>
                    <a:lnTo>
                      <a:pt x="2456" y="1103"/>
                    </a:lnTo>
                    <a:lnTo>
                      <a:pt x="2378" y="1122"/>
                    </a:lnTo>
                    <a:lnTo>
                      <a:pt x="2417" y="1122"/>
                    </a:lnTo>
                    <a:lnTo>
                      <a:pt x="2320" y="1161"/>
                    </a:lnTo>
                    <a:lnTo>
                      <a:pt x="2088" y="1219"/>
                    </a:lnTo>
                    <a:lnTo>
                      <a:pt x="1992" y="1257"/>
                    </a:lnTo>
                    <a:lnTo>
                      <a:pt x="2030" y="1238"/>
                    </a:lnTo>
                    <a:lnTo>
                      <a:pt x="2030" y="1238"/>
                    </a:lnTo>
                    <a:lnTo>
                      <a:pt x="1972" y="1257"/>
                    </a:lnTo>
                    <a:lnTo>
                      <a:pt x="1721" y="1257"/>
                    </a:lnTo>
                    <a:lnTo>
                      <a:pt x="1605" y="1238"/>
                    </a:lnTo>
                    <a:lnTo>
                      <a:pt x="1528" y="1219"/>
                    </a:lnTo>
                    <a:lnTo>
                      <a:pt x="1508" y="1199"/>
                    </a:lnTo>
                    <a:lnTo>
                      <a:pt x="1354" y="1122"/>
                    </a:lnTo>
                    <a:lnTo>
                      <a:pt x="1296" y="1064"/>
                    </a:lnTo>
                    <a:lnTo>
                      <a:pt x="1199" y="987"/>
                    </a:lnTo>
                    <a:lnTo>
                      <a:pt x="1160" y="929"/>
                    </a:lnTo>
                    <a:lnTo>
                      <a:pt x="1083" y="813"/>
                    </a:lnTo>
                    <a:lnTo>
                      <a:pt x="948" y="600"/>
                    </a:lnTo>
                    <a:lnTo>
                      <a:pt x="909" y="523"/>
                    </a:lnTo>
                    <a:lnTo>
                      <a:pt x="851" y="445"/>
                    </a:lnTo>
                    <a:lnTo>
                      <a:pt x="793" y="368"/>
                    </a:lnTo>
                    <a:lnTo>
                      <a:pt x="716" y="329"/>
                    </a:lnTo>
                    <a:lnTo>
                      <a:pt x="638" y="291"/>
                    </a:lnTo>
                    <a:lnTo>
                      <a:pt x="542" y="271"/>
                    </a:lnTo>
                    <a:lnTo>
                      <a:pt x="445" y="271"/>
                    </a:lnTo>
                    <a:lnTo>
                      <a:pt x="348" y="291"/>
                    </a:lnTo>
                    <a:lnTo>
                      <a:pt x="271" y="329"/>
                    </a:lnTo>
                    <a:lnTo>
                      <a:pt x="194" y="368"/>
                    </a:lnTo>
                    <a:lnTo>
                      <a:pt x="116" y="445"/>
                    </a:lnTo>
                    <a:lnTo>
                      <a:pt x="58" y="523"/>
                    </a:lnTo>
                    <a:lnTo>
                      <a:pt x="20" y="619"/>
                    </a:lnTo>
                    <a:lnTo>
                      <a:pt x="0" y="697"/>
                    </a:lnTo>
                    <a:lnTo>
                      <a:pt x="0" y="793"/>
                    </a:lnTo>
                    <a:lnTo>
                      <a:pt x="39" y="890"/>
                    </a:lnTo>
                    <a:lnTo>
                      <a:pt x="213" y="1219"/>
                    </a:lnTo>
                    <a:lnTo>
                      <a:pt x="310" y="1393"/>
                    </a:lnTo>
                    <a:lnTo>
                      <a:pt x="406" y="1547"/>
                    </a:lnTo>
                    <a:lnTo>
                      <a:pt x="542" y="1682"/>
                    </a:lnTo>
                    <a:lnTo>
                      <a:pt x="677" y="1818"/>
                    </a:lnTo>
                    <a:lnTo>
                      <a:pt x="832" y="1934"/>
                    </a:lnTo>
                    <a:lnTo>
                      <a:pt x="986" y="2030"/>
                    </a:lnTo>
                    <a:lnTo>
                      <a:pt x="1141" y="2088"/>
                    </a:lnTo>
                    <a:lnTo>
                      <a:pt x="1296" y="2146"/>
                    </a:lnTo>
                    <a:lnTo>
                      <a:pt x="1450" y="2185"/>
                    </a:lnTo>
                    <a:lnTo>
                      <a:pt x="1605" y="2204"/>
                    </a:lnTo>
                    <a:lnTo>
                      <a:pt x="1779" y="2224"/>
                    </a:lnTo>
                    <a:lnTo>
                      <a:pt x="1934" y="2224"/>
                    </a:lnTo>
                    <a:lnTo>
                      <a:pt x="2088" y="2204"/>
                    </a:lnTo>
                    <a:lnTo>
                      <a:pt x="2262" y="2185"/>
                    </a:lnTo>
                    <a:lnTo>
                      <a:pt x="2572" y="2088"/>
                    </a:lnTo>
                    <a:lnTo>
                      <a:pt x="2861" y="1972"/>
                    </a:lnTo>
                    <a:lnTo>
                      <a:pt x="3151" y="1818"/>
                    </a:lnTo>
                    <a:lnTo>
                      <a:pt x="3403" y="1644"/>
                    </a:lnTo>
                    <a:lnTo>
                      <a:pt x="3654" y="1431"/>
                    </a:lnTo>
                    <a:lnTo>
                      <a:pt x="3886" y="1199"/>
                    </a:lnTo>
                    <a:lnTo>
                      <a:pt x="4099" y="967"/>
                    </a:lnTo>
                    <a:lnTo>
                      <a:pt x="4292" y="716"/>
                    </a:lnTo>
                    <a:lnTo>
                      <a:pt x="4331" y="619"/>
                    </a:lnTo>
                    <a:lnTo>
                      <a:pt x="4350" y="542"/>
                    </a:lnTo>
                    <a:lnTo>
                      <a:pt x="4350" y="445"/>
                    </a:lnTo>
                    <a:lnTo>
                      <a:pt x="4331" y="349"/>
                    </a:lnTo>
                    <a:lnTo>
                      <a:pt x="4292" y="252"/>
                    </a:lnTo>
                    <a:lnTo>
                      <a:pt x="4234" y="175"/>
                    </a:lnTo>
                    <a:lnTo>
                      <a:pt x="4176" y="97"/>
                    </a:lnTo>
                    <a:lnTo>
                      <a:pt x="4099" y="59"/>
                    </a:lnTo>
                    <a:lnTo>
                      <a:pt x="4002" y="20"/>
                    </a:lnTo>
                    <a:lnTo>
                      <a:pt x="3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2592675" y="-3120575"/>
                <a:ext cx="85075" cy="54150"/>
              </a:xfrm>
              <a:custGeom>
                <a:avLst/>
                <a:gdLst/>
                <a:ahLst/>
                <a:cxnLst/>
                <a:rect l="l" t="t" r="r" b="b"/>
                <a:pathLst>
                  <a:path w="3403" h="2166" extrusionOk="0">
                    <a:moveTo>
                      <a:pt x="2146" y="1109"/>
                    </a:moveTo>
                    <a:lnTo>
                      <a:pt x="2127" y="1122"/>
                    </a:lnTo>
                    <a:lnTo>
                      <a:pt x="2108" y="1122"/>
                    </a:lnTo>
                    <a:lnTo>
                      <a:pt x="2146" y="1109"/>
                    </a:lnTo>
                    <a:close/>
                    <a:moveTo>
                      <a:pt x="2900" y="0"/>
                    </a:moveTo>
                    <a:lnTo>
                      <a:pt x="2804" y="20"/>
                    </a:lnTo>
                    <a:lnTo>
                      <a:pt x="2707" y="39"/>
                    </a:lnTo>
                    <a:lnTo>
                      <a:pt x="2630" y="97"/>
                    </a:lnTo>
                    <a:lnTo>
                      <a:pt x="2572" y="155"/>
                    </a:lnTo>
                    <a:lnTo>
                      <a:pt x="2514" y="232"/>
                    </a:lnTo>
                    <a:lnTo>
                      <a:pt x="2456" y="310"/>
                    </a:lnTo>
                    <a:lnTo>
                      <a:pt x="2436" y="406"/>
                    </a:lnTo>
                    <a:lnTo>
                      <a:pt x="2436" y="503"/>
                    </a:lnTo>
                    <a:lnTo>
                      <a:pt x="2436" y="638"/>
                    </a:lnTo>
                    <a:lnTo>
                      <a:pt x="2417" y="735"/>
                    </a:lnTo>
                    <a:lnTo>
                      <a:pt x="2378" y="870"/>
                    </a:lnTo>
                    <a:lnTo>
                      <a:pt x="2359" y="909"/>
                    </a:lnTo>
                    <a:lnTo>
                      <a:pt x="2359" y="928"/>
                    </a:lnTo>
                    <a:lnTo>
                      <a:pt x="2262" y="1025"/>
                    </a:lnTo>
                    <a:lnTo>
                      <a:pt x="2243" y="1044"/>
                    </a:lnTo>
                    <a:lnTo>
                      <a:pt x="2150" y="1106"/>
                    </a:lnTo>
                    <a:lnTo>
                      <a:pt x="2088" y="1122"/>
                    </a:lnTo>
                    <a:lnTo>
                      <a:pt x="1953" y="1160"/>
                    </a:lnTo>
                    <a:lnTo>
                      <a:pt x="1876" y="1180"/>
                    </a:lnTo>
                    <a:lnTo>
                      <a:pt x="1914" y="1180"/>
                    </a:lnTo>
                    <a:lnTo>
                      <a:pt x="1760" y="1199"/>
                    </a:lnTo>
                    <a:lnTo>
                      <a:pt x="1624" y="1180"/>
                    </a:lnTo>
                    <a:lnTo>
                      <a:pt x="1566" y="1180"/>
                    </a:lnTo>
                    <a:lnTo>
                      <a:pt x="1412" y="1160"/>
                    </a:lnTo>
                    <a:lnTo>
                      <a:pt x="1276" y="1122"/>
                    </a:lnTo>
                    <a:lnTo>
                      <a:pt x="1180" y="1083"/>
                    </a:lnTo>
                    <a:lnTo>
                      <a:pt x="1199" y="1102"/>
                    </a:lnTo>
                    <a:lnTo>
                      <a:pt x="1044" y="1025"/>
                    </a:lnTo>
                    <a:lnTo>
                      <a:pt x="890" y="928"/>
                    </a:lnTo>
                    <a:lnTo>
                      <a:pt x="909" y="948"/>
                    </a:lnTo>
                    <a:lnTo>
                      <a:pt x="909" y="948"/>
                    </a:lnTo>
                    <a:lnTo>
                      <a:pt x="832" y="890"/>
                    </a:lnTo>
                    <a:lnTo>
                      <a:pt x="735" y="832"/>
                    </a:lnTo>
                    <a:lnTo>
                      <a:pt x="658" y="793"/>
                    </a:lnTo>
                    <a:lnTo>
                      <a:pt x="561" y="774"/>
                    </a:lnTo>
                    <a:lnTo>
                      <a:pt x="484" y="754"/>
                    </a:lnTo>
                    <a:lnTo>
                      <a:pt x="387" y="754"/>
                    </a:lnTo>
                    <a:lnTo>
                      <a:pt x="291" y="793"/>
                    </a:lnTo>
                    <a:lnTo>
                      <a:pt x="213" y="832"/>
                    </a:lnTo>
                    <a:lnTo>
                      <a:pt x="136" y="909"/>
                    </a:lnTo>
                    <a:lnTo>
                      <a:pt x="78" y="986"/>
                    </a:lnTo>
                    <a:lnTo>
                      <a:pt x="39" y="1064"/>
                    </a:lnTo>
                    <a:lnTo>
                      <a:pt x="20" y="1160"/>
                    </a:lnTo>
                    <a:lnTo>
                      <a:pt x="1" y="1257"/>
                    </a:lnTo>
                    <a:lnTo>
                      <a:pt x="20" y="1334"/>
                    </a:lnTo>
                    <a:lnTo>
                      <a:pt x="39" y="1431"/>
                    </a:lnTo>
                    <a:lnTo>
                      <a:pt x="97" y="1508"/>
                    </a:lnTo>
                    <a:lnTo>
                      <a:pt x="155" y="1586"/>
                    </a:lnTo>
                    <a:lnTo>
                      <a:pt x="329" y="1721"/>
                    </a:lnTo>
                    <a:lnTo>
                      <a:pt x="503" y="1837"/>
                    </a:lnTo>
                    <a:lnTo>
                      <a:pt x="697" y="1933"/>
                    </a:lnTo>
                    <a:lnTo>
                      <a:pt x="909" y="2011"/>
                    </a:lnTo>
                    <a:lnTo>
                      <a:pt x="1102" y="2069"/>
                    </a:lnTo>
                    <a:lnTo>
                      <a:pt x="1315" y="2127"/>
                    </a:lnTo>
                    <a:lnTo>
                      <a:pt x="1528" y="2146"/>
                    </a:lnTo>
                    <a:lnTo>
                      <a:pt x="1740" y="2165"/>
                    </a:lnTo>
                    <a:lnTo>
                      <a:pt x="1953" y="2146"/>
                    </a:lnTo>
                    <a:lnTo>
                      <a:pt x="2166" y="2107"/>
                    </a:lnTo>
                    <a:lnTo>
                      <a:pt x="2359" y="2049"/>
                    </a:lnTo>
                    <a:lnTo>
                      <a:pt x="2552" y="1972"/>
                    </a:lnTo>
                    <a:lnTo>
                      <a:pt x="2726" y="1875"/>
                    </a:lnTo>
                    <a:lnTo>
                      <a:pt x="2900" y="1740"/>
                    </a:lnTo>
                    <a:lnTo>
                      <a:pt x="3036" y="1605"/>
                    </a:lnTo>
                    <a:lnTo>
                      <a:pt x="3171" y="1431"/>
                    </a:lnTo>
                    <a:lnTo>
                      <a:pt x="3229" y="1315"/>
                    </a:lnTo>
                    <a:lnTo>
                      <a:pt x="3287" y="1199"/>
                    </a:lnTo>
                    <a:lnTo>
                      <a:pt x="3364" y="967"/>
                    </a:lnTo>
                    <a:lnTo>
                      <a:pt x="3403" y="716"/>
                    </a:lnTo>
                    <a:lnTo>
                      <a:pt x="3403" y="464"/>
                    </a:lnTo>
                    <a:lnTo>
                      <a:pt x="3384" y="368"/>
                    </a:lnTo>
                    <a:lnTo>
                      <a:pt x="3345" y="271"/>
                    </a:lnTo>
                    <a:lnTo>
                      <a:pt x="3306" y="194"/>
                    </a:lnTo>
                    <a:lnTo>
                      <a:pt x="3248" y="116"/>
                    </a:lnTo>
                    <a:lnTo>
                      <a:pt x="3171" y="58"/>
                    </a:lnTo>
                    <a:lnTo>
                      <a:pt x="3094" y="20"/>
                    </a:lnTo>
                    <a:lnTo>
                      <a:pt x="2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2914550" y="-3162150"/>
                <a:ext cx="58000" cy="78325"/>
              </a:xfrm>
              <a:custGeom>
                <a:avLst/>
                <a:gdLst/>
                <a:ahLst/>
                <a:cxnLst/>
                <a:rect l="l" t="t" r="r" b="b"/>
                <a:pathLst>
                  <a:path w="2320" h="3133" extrusionOk="0">
                    <a:moveTo>
                      <a:pt x="406" y="1"/>
                    </a:moveTo>
                    <a:lnTo>
                      <a:pt x="329" y="20"/>
                    </a:lnTo>
                    <a:lnTo>
                      <a:pt x="232" y="78"/>
                    </a:lnTo>
                    <a:lnTo>
                      <a:pt x="174" y="136"/>
                    </a:lnTo>
                    <a:lnTo>
                      <a:pt x="97" y="194"/>
                    </a:lnTo>
                    <a:lnTo>
                      <a:pt x="39" y="291"/>
                    </a:lnTo>
                    <a:lnTo>
                      <a:pt x="19" y="368"/>
                    </a:lnTo>
                    <a:lnTo>
                      <a:pt x="0" y="619"/>
                    </a:lnTo>
                    <a:lnTo>
                      <a:pt x="0" y="851"/>
                    </a:lnTo>
                    <a:lnTo>
                      <a:pt x="19" y="1103"/>
                    </a:lnTo>
                    <a:lnTo>
                      <a:pt x="77" y="1335"/>
                    </a:lnTo>
                    <a:lnTo>
                      <a:pt x="135" y="1528"/>
                    </a:lnTo>
                    <a:lnTo>
                      <a:pt x="193" y="1721"/>
                    </a:lnTo>
                    <a:lnTo>
                      <a:pt x="290" y="1895"/>
                    </a:lnTo>
                    <a:lnTo>
                      <a:pt x="387" y="2069"/>
                    </a:lnTo>
                    <a:lnTo>
                      <a:pt x="503" y="2243"/>
                    </a:lnTo>
                    <a:lnTo>
                      <a:pt x="638" y="2398"/>
                    </a:lnTo>
                    <a:lnTo>
                      <a:pt x="773" y="2533"/>
                    </a:lnTo>
                    <a:lnTo>
                      <a:pt x="928" y="2669"/>
                    </a:lnTo>
                    <a:lnTo>
                      <a:pt x="1083" y="2785"/>
                    </a:lnTo>
                    <a:lnTo>
                      <a:pt x="1257" y="2901"/>
                    </a:lnTo>
                    <a:lnTo>
                      <a:pt x="1431" y="2997"/>
                    </a:lnTo>
                    <a:lnTo>
                      <a:pt x="1605" y="3075"/>
                    </a:lnTo>
                    <a:lnTo>
                      <a:pt x="1701" y="3113"/>
                    </a:lnTo>
                    <a:lnTo>
                      <a:pt x="1798" y="3133"/>
                    </a:lnTo>
                    <a:lnTo>
                      <a:pt x="1875" y="3133"/>
                    </a:lnTo>
                    <a:lnTo>
                      <a:pt x="1972" y="3113"/>
                    </a:lnTo>
                    <a:lnTo>
                      <a:pt x="2069" y="3075"/>
                    </a:lnTo>
                    <a:lnTo>
                      <a:pt x="2146" y="3017"/>
                    </a:lnTo>
                    <a:lnTo>
                      <a:pt x="2204" y="2959"/>
                    </a:lnTo>
                    <a:lnTo>
                      <a:pt x="2262" y="2881"/>
                    </a:lnTo>
                    <a:lnTo>
                      <a:pt x="2301" y="2804"/>
                    </a:lnTo>
                    <a:lnTo>
                      <a:pt x="2320" y="2707"/>
                    </a:lnTo>
                    <a:lnTo>
                      <a:pt x="2320" y="2611"/>
                    </a:lnTo>
                    <a:lnTo>
                      <a:pt x="2301" y="2514"/>
                    </a:lnTo>
                    <a:lnTo>
                      <a:pt x="2262" y="2417"/>
                    </a:lnTo>
                    <a:lnTo>
                      <a:pt x="2204" y="2340"/>
                    </a:lnTo>
                    <a:lnTo>
                      <a:pt x="2146" y="2282"/>
                    </a:lnTo>
                    <a:lnTo>
                      <a:pt x="2069" y="2224"/>
                    </a:lnTo>
                    <a:lnTo>
                      <a:pt x="1914" y="2166"/>
                    </a:lnTo>
                    <a:lnTo>
                      <a:pt x="1779" y="2089"/>
                    </a:lnTo>
                    <a:lnTo>
                      <a:pt x="1624" y="1992"/>
                    </a:lnTo>
                    <a:lnTo>
                      <a:pt x="1566" y="1953"/>
                    </a:lnTo>
                    <a:lnTo>
                      <a:pt x="1605" y="1973"/>
                    </a:lnTo>
                    <a:lnTo>
                      <a:pt x="1469" y="1876"/>
                    </a:lnTo>
                    <a:lnTo>
                      <a:pt x="1353" y="1760"/>
                    </a:lnTo>
                    <a:lnTo>
                      <a:pt x="1315" y="1702"/>
                    </a:lnTo>
                    <a:lnTo>
                      <a:pt x="1218" y="1586"/>
                    </a:lnTo>
                    <a:lnTo>
                      <a:pt x="1141" y="1451"/>
                    </a:lnTo>
                    <a:lnTo>
                      <a:pt x="1102" y="1373"/>
                    </a:lnTo>
                    <a:lnTo>
                      <a:pt x="1102" y="1393"/>
                    </a:lnTo>
                    <a:lnTo>
                      <a:pt x="1063" y="1238"/>
                    </a:lnTo>
                    <a:lnTo>
                      <a:pt x="1005" y="1083"/>
                    </a:lnTo>
                    <a:lnTo>
                      <a:pt x="986" y="1006"/>
                    </a:lnTo>
                    <a:lnTo>
                      <a:pt x="986" y="1045"/>
                    </a:lnTo>
                    <a:lnTo>
                      <a:pt x="967" y="851"/>
                    </a:lnTo>
                    <a:lnTo>
                      <a:pt x="967" y="677"/>
                    </a:lnTo>
                    <a:lnTo>
                      <a:pt x="967" y="600"/>
                    </a:lnTo>
                    <a:lnTo>
                      <a:pt x="967" y="503"/>
                    </a:lnTo>
                    <a:lnTo>
                      <a:pt x="967" y="407"/>
                    </a:lnTo>
                    <a:lnTo>
                      <a:pt x="947" y="310"/>
                    </a:lnTo>
                    <a:lnTo>
                      <a:pt x="909" y="233"/>
                    </a:lnTo>
                    <a:lnTo>
                      <a:pt x="851" y="156"/>
                    </a:lnTo>
                    <a:lnTo>
                      <a:pt x="773" y="98"/>
                    </a:lnTo>
                    <a:lnTo>
                      <a:pt x="696" y="40"/>
                    </a:lnTo>
                    <a:lnTo>
                      <a:pt x="599" y="20"/>
                    </a:lnTo>
                    <a:lnTo>
                      <a:pt x="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3173575" y="-3164075"/>
                <a:ext cx="45450" cy="80250"/>
              </a:xfrm>
              <a:custGeom>
                <a:avLst/>
                <a:gdLst/>
                <a:ahLst/>
                <a:cxnLst/>
                <a:rect l="l" t="t" r="r" b="b"/>
                <a:pathLst>
                  <a:path w="1818" h="3210" extrusionOk="0">
                    <a:moveTo>
                      <a:pt x="600" y="2108"/>
                    </a:moveTo>
                    <a:lnTo>
                      <a:pt x="581" y="2127"/>
                    </a:lnTo>
                    <a:lnTo>
                      <a:pt x="561" y="2127"/>
                    </a:lnTo>
                    <a:lnTo>
                      <a:pt x="600" y="2108"/>
                    </a:lnTo>
                    <a:close/>
                    <a:moveTo>
                      <a:pt x="1083" y="1"/>
                    </a:moveTo>
                    <a:lnTo>
                      <a:pt x="986" y="20"/>
                    </a:lnTo>
                    <a:lnTo>
                      <a:pt x="909" y="59"/>
                    </a:lnTo>
                    <a:lnTo>
                      <a:pt x="832" y="117"/>
                    </a:lnTo>
                    <a:lnTo>
                      <a:pt x="774" y="194"/>
                    </a:lnTo>
                    <a:lnTo>
                      <a:pt x="716" y="271"/>
                    </a:lnTo>
                    <a:lnTo>
                      <a:pt x="677" y="349"/>
                    </a:lnTo>
                    <a:lnTo>
                      <a:pt x="658" y="445"/>
                    </a:lnTo>
                    <a:lnTo>
                      <a:pt x="658" y="542"/>
                    </a:lnTo>
                    <a:lnTo>
                      <a:pt x="677" y="638"/>
                    </a:lnTo>
                    <a:lnTo>
                      <a:pt x="774" y="928"/>
                    </a:lnTo>
                    <a:lnTo>
                      <a:pt x="851" y="1238"/>
                    </a:lnTo>
                    <a:lnTo>
                      <a:pt x="832" y="1199"/>
                    </a:lnTo>
                    <a:lnTo>
                      <a:pt x="851" y="1296"/>
                    </a:lnTo>
                    <a:lnTo>
                      <a:pt x="851" y="1450"/>
                    </a:lnTo>
                    <a:lnTo>
                      <a:pt x="851" y="1586"/>
                    </a:lnTo>
                    <a:lnTo>
                      <a:pt x="851" y="1624"/>
                    </a:lnTo>
                    <a:lnTo>
                      <a:pt x="832" y="1760"/>
                    </a:lnTo>
                    <a:lnTo>
                      <a:pt x="793" y="1837"/>
                    </a:lnTo>
                    <a:lnTo>
                      <a:pt x="755" y="1914"/>
                    </a:lnTo>
                    <a:lnTo>
                      <a:pt x="716" y="1972"/>
                    </a:lnTo>
                    <a:lnTo>
                      <a:pt x="697" y="2011"/>
                    </a:lnTo>
                    <a:lnTo>
                      <a:pt x="716" y="1992"/>
                    </a:lnTo>
                    <a:lnTo>
                      <a:pt x="735" y="1953"/>
                    </a:lnTo>
                    <a:lnTo>
                      <a:pt x="735" y="1972"/>
                    </a:lnTo>
                    <a:lnTo>
                      <a:pt x="639" y="2069"/>
                    </a:lnTo>
                    <a:lnTo>
                      <a:pt x="600" y="2108"/>
                    </a:lnTo>
                    <a:lnTo>
                      <a:pt x="581" y="2108"/>
                    </a:lnTo>
                    <a:lnTo>
                      <a:pt x="426" y="2204"/>
                    </a:lnTo>
                    <a:lnTo>
                      <a:pt x="368" y="2243"/>
                    </a:lnTo>
                    <a:lnTo>
                      <a:pt x="349" y="2262"/>
                    </a:lnTo>
                    <a:lnTo>
                      <a:pt x="252" y="2301"/>
                    </a:lnTo>
                    <a:lnTo>
                      <a:pt x="175" y="2359"/>
                    </a:lnTo>
                    <a:lnTo>
                      <a:pt x="117" y="2417"/>
                    </a:lnTo>
                    <a:lnTo>
                      <a:pt x="59" y="2494"/>
                    </a:lnTo>
                    <a:lnTo>
                      <a:pt x="20" y="2572"/>
                    </a:lnTo>
                    <a:lnTo>
                      <a:pt x="1" y="2668"/>
                    </a:lnTo>
                    <a:lnTo>
                      <a:pt x="1" y="2765"/>
                    </a:lnTo>
                    <a:lnTo>
                      <a:pt x="20" y="2862"/>
                    </a:lnTo>
                    <a:lnTo>
                      <a:pt x="59" y="2939"/>
                    </a:lnTo>
                    <a:lnTo>
                      <a:pt x="117" y="3016"/>
                    </a:lnTo>
                    <a:lnTo>
                      <a:pt x="175" y="3094"/>
                    </a:lnTo>
                    <a:lnTo>
                      <a:pt x="252" y="3152"/>
                    </a:lnTo>
                    <a:lnTo>
                      <a:pt x="349" y="3190"/>
                    </a:lnTo>
                    <a:lnTo>
                      <a:pt x="445" y="3210"/>
                    </a:lnTo>
                    <a:lnTo>
                      <a:pt x="523" y="3210"/>
                    </a:lnTo>
                    <a:lnTo>
                      <a:pt x="619" y="3171"/>
                    </a:lnTo>
                    <a:lnTo>
                      <a:pt x="832" y="3074"/>
                    </a:lnTo>
                    <a:lnTo>
                      <a:pt x="1025" y="2958"/>
                    </a:lnTo>
                    <a:lnTo>
                      <a:pt x="1199" y="2842"/>
                    </a:lnTo>
                    <a:lnTo>
                      <a:pt x="1373" y="2688"/>
                    </a:lnTo>
                    <a:lnTo>
                      <a:pt x="1508" y="2514"/>
                    </a:lnTo>
                    <a:lnTo>
                      <a:pt x="1624" y="2340"/>
                    </a:lnTo>
                    <a:lnTo>
                      <a:pt x="1721" y="2127"/>
                    </a:lnTo>
                    <a:lnTo>
                      <a:pt x="1779" y="1914"/>
                    </a:lnTo>
                    <a:lnTo>
                      <a:pt x="1818" y="1721"/>
                    </a:lnTo>
                    <a:lnTo>
                      <a:pt x="1818" y="1508"/>
                    </a:lnTo>
                    <a:lnTo>
                      <a:pt x="1818" y="1315"/>
                    </a:lnTo>
                    <a:lnTo>
                      <a:pt x="1798" y="1122"/>
                    </a:lnTo>
                    <a:lnTo>
                      <a:pt x="1760" y="928"/>
                    </a:lnTo>
                    <a:lnTo>
                      <a:pt x="1721" y="716"/>
                    </a:lnTo>
                    <a:lnTo>
                      <a:pt x="1605" y="349"/>
                    </a:lnTo>
                    <a:lnTo>
                      <a:pt x="1566" y="252"/>
                    </a:lnTo>
                    <a:lnTo>
                      <a:pt x="1508" y="175"/>
                    </a:lnTo>
                    <a:lnTo>
                      <a:pt x="1431" y="117"/>
                    </a:lnTo>
                    <a:lnTo>
                      <a:pt x="1354" y="59"/>
                    </a:lnTo>
                    <a:lnTo>
                      <a:pt x="1276" y="20"/>
                    </a:lnTo>
                    <a:lnTo>
                      <a:pt x="1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784250" y="-3235125"/>
                <a:ext cx="2632925" cy="433525"/>
              </a:xfrm>
              <a:custGeom>
                <a:avLst/>
                <a:gdLst/>
                <a:ahLst/>
                <a:cxnLst/>
                <a:rect l="l" t="t" r="r" b="b"/>
                <a:pathLst>
                  <a:path w="105317" h="17341" extrusionOk="0">
                    <a:moveTo>
                      <a:pt x="7057" y="1"/>
                    </a:moveTo>
                    <a:lnTo>
                      <a:pt x="6477" y="59"/>
                    </a:lnTo>
                    <a:lnTo>
                      <a:pt x="5858" y="156"/>
                    </a:lnTo>
                    <a:lnTo>
                      <a:pt x="5259" y="291"/>
                    </a:lnTo>
                    <a:lnTo>
                      <a:pt x="4640" y="445"/>
                    </a:lnTo>
                    <a:lnTo>
                      <a:pt x="4041" y="658"/>
                    </a:lnTo>
                    <a:lnTo>
                      <a:pt x="3442" y="890"/>
                    </a:lnTo>
                    <a:lnTo>
                      <a:pt x="3171" y="1025"/>
                    </a:lnTo>
                    <a:lnTo>
                      <a:pt x="2881" y="1180"/>
                    </a:lnTo>
                    <a:lnTo>
                      <a:pt x="2610" y="1335"/>
                    </a:lnTo>
                    <a:lnTo>
                      <a:pt x="2359" y="1489"/>
                    </a:lnTo>
                    <a:lnTo>
                      <a:pt x="2088" y="1663"/>
                    </a:lnTo>
                    <a:lnTo>
                      <a:pt x="1856" y="1857"/>
                    </a:lnTo>
                    <a:lnTo>
                      <a:pt x="1624" y="2050"/>
                    </a:lnTo>
                    <a:lnTo>
                      <a:pt x="1393" y="2263"/>
                    </a:lnTo>
                    <a:lnTo>
                      <a:pt x="1180" y="2475"/>
                    </a:lnTo>
                    <a:lnTo>
                      <a:pt x="987" y="2707"/>
                    </a:lnTo>
                    <a:lnTo>
                      <a:pt x="813" y="2939"/>
                    </a:lnTo>
                    <a:lnTo>
                      <a:pt x="658" y="3191"/>
                    </a:lnTo>
                    <a:lnTo>
                      <a:pt x="503" y="3442"/>
                    </a:lnTo>
                    <a:lnTo>
                      <a:pt x="368" y="3712"/>
                    </a:lnTo>
                    <a:lnTo>
                      <a:pt x="252" y="4002"/>
                    </a:lnTo>
                    <a:lnTo>
                      <a:pt x="155" y="4292"/>
                    </a:lnTo>
                    <a:lnTo>
                      <a:pt x="97" y="4602"/>
                    </a:lnTo>
                    <a:lnTo>
                      <a:pt x="39" y="4911"/>
                    </a:lnTo>
                    <a:lnTo>
                      <a:pt x="1" y="5240"/>
                    </a:lnTo>
                    <a:lnTo>
                      <a:pt x="1" y="5588"/>
                    </a:lnTo>
                    <a:lnTo>
                      <a:pt x="20" y="5916"/>
                    </a:lnTo>
                    <a:lnTo>
                      <a:pt x="59" y="6245"/>
                    </a:lnTo>
                    <a:lnTo>
                      <a:pt x="97" y="6554"/>
                    </a:lnTo>
                    <a:lnTo>
                      <a:pt x="175" y="6883"/>
                    </a:lnTo>
                    <a:lnTo>
                      <a:pt x="252" y="7192"/>
                    </a:lnTo>
                    <a:lnTo>
                      <a:pt x="368" y="7482"/>
                    </a:lnTo>
                    <a:lnTo>
                      <a:pt x="484" y="7791"/>
                    </a:lnTo>
                    <a:lnTo>
                      <a:pt x="619" y="8081"/>
                    </a:lnTo>
                    <a:lnTo>
                      <a:pt x="774" y="8352"/>
                    </a:lnTo>
                    <a:lnTo>
                      <a:pt x="929" y="8642"/>
                    </a:lnTo>
                    <a:lnTo>
                      <a:pt x="1103" y="8913"/>
                    </a:lnTo>
                    <a:lnTo>
                      <a:pt x="1296" y="9164"/>
                    </a:lnTo>
                    <a:lnTo>
                      <a:pt x="1489" y="9434"/>
                    </a:lnTo>
                    <a:lnTo>
                      <a:pt x="1702" y="9686"/>
                    </a:lnTo>
                    <a:lnTo>
                      <a:pt x="2146" y="10169"/>
                    </a:lnTo>
                    <a:lnTo>
                      <a:pt x="2630" y="10633"/>
                    </a:lnTo>
                    <a:lnTo>
                      <a:pt x="3132" y="11058"/>
                    </a:lnTo>
                    <a:lnTo>
                      <a:pt x="3674" y="11464"/>
                    </a:lnTo>
                    <a:lnTo>
                      <a:pt x="4215" y="11832"/>
                    </a:lnTo>
                    <a:lnTo>
                      <a:pt x="4775" y="12180"/>
                    </a:lnTo>
                    <a:lnTo>
                      <a:pt x="5355" y="12489"/>
                    </a:lnTo>
                    <a:lnTo>
                      <a:pt x="5916" y="12779"/>
                    </a:lnTo>
                    <a:lnTo>
                      <a:pt x="6477" y="13030"/>
                    </a:lnTo>
                    <a:lnTo>
                      <a:pt x="7134" y="13301"/>
                    </a:lnTo>
                    <a:lnTo>
                      <a:pt x="7791" y="13533"/>
                    </a:lnTo>
                    <a:lnTo>
                      <a:pt x="8468" y="13765"/>
                    </a:lnTo>
                    <a:lnTo>
                      <a:pt x="9125" y="13977"/>
                    </a:lnTo>
                    <a:lnTo>
                      <a:pt x="9802" y="14171"/>
                    </a:lnTo>
                    <a:lnTo>
                      <a:pt x="10497" y="14345"/>
                    </a:lnTo>
                    <a:lnTo>
                      <a:pt x="11174" y="14499"/>
                    </a:lnTo>
                    <a:lnTo>
                      <a:pt x="11870" y="14654"/>
                    </a:lnTo>
                    <a:lnTo>
                      <a:pt x="12566" y="14789"/>
                    </a:lnTo>
                    <a:lnTo>
                      <a:pt x="13262" y="14905"/>
                    </a:lnTo>
                    <a:lnTo>
                      <a:pt x="14654" y="15118"/>
                    </a:lnTo>
                    <a:lnTo>
                      <a:pt x="16065" y="15292"/>
                    </a:lnTo>
                    <a:lnTo>
                      <a:pt x="17457" y="15446"/>
                    </a:lnTo>
                    <a:lnTo>
                      <a:pt x="19100" y="15601"/>
                    </a:lnTo>
                    <a:lnTo>
                      <a:pt x="20762" y="15736"/>
                    </a:lnTo>
                    <a:lnTo>
                      <a:pt x="24068" y="15988"/>
                    </a:lnTo>
                    <a:lnTo>
                      <a:pt x="27393" y="16258"/>
                    </a:lnTo>
                    <a:lnTo>
                      <a:pt x="29036" y="16394"/>
                    </a:lnTo>
                    <a:lnTo>
                      <a:pt x="30698" y="16548"/>
                    </a:lnTo>
                    <a:lnTo>
                      <a:pt x="32690" y="16722"/>
                    </a:lnTo>
                    <a:lnTo>
                      <a:pt x="34681" y="16877"/>
                    </a:lnTo>
                    <a:lnTo>
                      <a:pt x="36672" y="17012"/>
                    </a:lnTo>
                    <a:lnTo>
                      <a:pt x="38663" y="17109"/>
                    </a:lnTo>
                    <a:lnTo>
                      <a:pt x="40654" y="17206"/>
                    </a:lnTo>
                    <a:lnTo>
                      <a:pt x="42645" y="17264"/>
                    </a:lnTo>
                    <a:lnTo>
                      <a:pt x="44636" y="17302"/>
                    </a:lnTo>
                    <a:lnTo>
                      <a:pt x="46647" y="17341"/>
                    </a:lnTo>
                    <a:lnTo>
                      <a:pt x="50629" y="17341"/>
                    </a:lnTo>
                    <a:lnTo>
                      <a:pt x="52620" y="17302"/>
                    </a:lnTo>
                    <a:lnTo>
                      <a:pt x="54611" y="17264"/>
                    </a:lnTo>
                    <a:lnTo>
                      <a:pt x="56602" y="17186"/>
                    </a:lnTo>
                    <a:lnTo>
                      <a:pt x="58613" y="17109"/>
                    </a:lnTo>
                    <a:lnTo>
                      <a:pt x="60604" y="17012"/>
                    </a:lnTo>
                    <a:lnTo>
                      <a:pt x="62595" y="16916"/>
                    </a:lnTo>
                    <a:lnTo>
                      <a:pt x="66248" y="16684"/>
                    </a:lnTo>
                    <a:lnTo>
                      <a:pt x="69883" y="16452"/>
                    </a:lnTo>
                    <a:lnTo>
                      <a:pt x="73536" y="16162"/>
                    </a:lnTo>
                    <a:lnTo>
                      <a:pt x="77170" y="15852"/>
                    </a:lnTo>
                    <a:lnTo>
                      <a:pt x="78988" y="15678"/>
                    </a:lnTo>
                    <a:lnTo>
                      <a:pt x="80805" y="15485"/>
                    </a:lnTo>
                    <a:lnTo>
                      <a:pt x="82602" y="15272"/>
                    </a:lnTo>
                    <a:lnTo>
                      <a:pt x="84420" y="15060"/>
                    </a:lnTo>
                    <a:lnTo>
                      <a:pt x="86237" y="14828"/>
                    </a:lnTo>
                    <a:lnTo>
                      <a:pt x="88034" y="14577"/>
                    </a:lnTo>
                    <a:lnTo>
                      <a:pt x="89852" y="14306"/>
                    </a:lnTo>
                    <a:lnTo>
                      <a:pt x="91649" y="14016"/>
                    </a:lnTo>
                    <a:lnTo>
                      <a:pt x="93080" y="13765"/>
                    </a:lnTo>
                    <a:lnTo>
                      <a:pt x="93795" y="13629"/>
                    </a:lnTo>
                    <a:lnTo>
                      <a:pt x="94510" y="13475"/>
                    </a:lnTo>
                    <a:lnTo>
                      <a:pt x="95226" y="13320"/>
                    </a:lnTo>
                    <a:lnTo>
                      <a:pt x="95941" y="13146"/>
                    </a:lnTo>
                    <a:lnTo>
                      <a:pt x="96656" y="12953"/>
                    </a:lnTo>
                    <a:lnTo>
                      <a:pt x="97371" y="12721"/>
                    </a:lnTo>
                    <a:lnTo>
                      <a:pt x="98067" y="12489"/>
                    </a:lnTo>
                    <a:lnTo>
                      <a:pt x="98744" y="12238"/>
                    </a:lnTo>
                    <a:lnTo>
                      <a:pt x="99420" y="11948"/>
                    </a:lnTo>
                    <a:lnTo>
                      <a:pt x="100078" y="11619"/>
                    </a:lnTo>
                    <a:lnTo>
                      <a:pt x="100716" y="11271"/>
                    </a:lnTo>
                    <a:lnTo>
                      <a:pt x="101334" y="10904"/>
                    </a:lnTo>
                    <a:lnTo>
                      <a:pt x="101934" y="10478"/>
                    </a:lnTo>
                    <a:lnTo>
                      <a:pt x="102513" y="10034"/>
                    </a:lnTo>
                    <a:lnTo>
                      <a:pt x="102765" y="9802"/>
                    </a:lnTo>
                    <a:lnTo>
                      <a:pt x="103016" y="9570"/>
                    </a:lnTo>
                    <a:lnTo>
                      <a:pt x="103248" y="9338"/>
                    </a:lnTo>
                    <a:lnTo>
                      <a:pt x="103480" y="9087"/>
                    </a:lnTo>
                    <a:lnTo>
                      <a:pt x="103693" y="8816"/>
                    </a:lnTo>
                    <a:lnTo>
                      <a:pt x="103905" y="8545"/>
                    </a:lnTo>
                    <a:lnTo>
                      <a:pt x="104099" y="8255"/>
                    </a:lnTo>
                    <a:lnTo>
                      <a:pt x="104292" y="7985"/>
                    </a:lnTo>
                    <a:lnTo>
                      <a:pt x="104466" y="7695"/>
                    </a:lnTo>
                    <a:lnTo>
                      <a:pt x="104621" y="7385"/>
                    </a:lnTo>
                    <a:lnTo>
                      <a:pt x="104756" y="7095"/>
                    </a:lnTo>
                    <a:lnTo>
                      <a:pt x="104891" y="6786"/>
                    </a:lnTo>
                    <a:lnTo>
                      <a:pt x="105007" y="6477"/>
                    </a:lnTo>
                    <a:lnTo>
                      <a:pt x="105104" y="6168"/>
                    </a:lnTo>
                    <a:lnTo>
                      <a:pt x="105181" y="5858"/>
                    </a:lnTo>
                    <a:lnTo>
                      <a:pt x="105239" y="5530"/>
                    </a:lnTo>
                    <a:lnTo>
                      <a:pt x="105297" y="5220"/>
                    </a:lnTo>
                    <a:lnTo>
                      <a:pt x="105316" y="4911"/>
                    </a:lnTo>
                    <a:lnTo>
                      <a:pt x="105316" y="4602"/>
                    </a:lnTo>
                    <a:lnTo>
                      <a:pt x="105297" y="4292"/>
                    </a:lnTo>
                    <a:lnTo>
                      <a:pt x="105258" y="3983"/>
                    </a:lnTo>
                    <a:lnTo>
                      <a:pt x="105200" y="3693"/>
                    </a:lnTo>
                    <a:lnTo>
                      <a:pt x="105123" y="3384"/>
                    </a:lnTo>
                    <a:lnTo>
                      <a:pt x="105007" y="3094"/>
                    </a:lnTo>
                    <a:lnTo>
                      <a:pt x="104872" y="2823"/>
                    </a:lnTo>
                    <a:lnTo>
                      <a:pt x="104717" y="2533"/>
                    </a:lnTo>
                    <a:lnTo>
                      <a:pt x="104543" y="2263"/>
                    </a:lnTo>
                    <a:lnTo>
                      <a:pt x="104331" y="2011"/>
                    </a:lnTo>
                    <a:lnTo>
                      <a:pt x="104079" y="1760"/>
                    </a:lnTo>
                    <a:lnTo>
                      <a:pt x="103828" y="1509"/>
                    </a:lnTo>
                    <a:lnTo>
                      <a:pt x="103519" y="1277"/>
                    </a:lnTo>
                    <a:lnTo>
                      <a:pt x="103190" y="1064"/>
                    </a:lnTo>
                    <a:lnTo>
                      <a:pt x="103093" y="1006"/>
                    </a:lnTo>
                    <a:lnTo>
                      <a:pt x="103016" y="987"/>
                    </a:lnTo>
                    <a:lnTo>
                      <a:pt x="102919" y="987"/>
                    </a:lnTo>
                    <a:lnTo>
                      <a:pt x="102823" y="1006"/>
                    </a:lnTo>
                    <a:lnTo>
                      <a:pt x="102745" y="1045"/>
                    </a:lnTo>
                    <a:lnTo>
                      <a:pt x="102687" y="1103"/>
                    </a:lnTo>
                    <a:lnTo>
                      <a:pt x="102629" y="1161"/>
                    </a:lnTo>
                    <a:lnTo>
                      <a:pt x="102571" y="1238"/>
                    </a:lnTo>
                    <a:lnTo>
                      <a:pt x="102533" y="1315"/>
                    </a:lnTo>
                    <a:lnTo>
                      <a:pt x="102513" y="1412"/>
                    </a:lnTo>
                    <a:lnTo>
                      <a:pt x="102513" y="1509"/>
                    </a:lnTo>
                    <a:lnTo>
                      <a:pt x="102513" y="1586"/>
                    </a:lnTo>
                    <a:lnTo>
                      <a:pt x="102533" y="1683"/>
                    </a:lnTo>
                    <a:lnTo>
                      <a:pt x="102591" y="1760"/>
                    </a:lnTo>
                    <a:lnTo>
                      <a:pt x="102649" y="1837"/>
                    </a:lnTo>
                    <a:lnTo>
                      <a:pt x="102745" y="1915"/>
                    </a:lnTo>
                    <a:lnTo>
                      <a:pt x="103055" y="2127"/>
                    </a:lnTo>
                    <a:lnTo>
                      <a:pt x="103325" y="2359"/>
                    </a:lnTo>
                    <a:lnTo>
                      <a:pt x="103577" y="2591"/>
                    </a:lnTo>
                    <a:lnTo>
                      <a:pt x="103789" y="2843"/>
                    </a:lnTo>
                    <a:lnTo>
                      <a:pt x="103963" y="3094"/>
                    </a:lnTo>
                    <a:lnTo>
                      <a:pt x="104118" y="3345"/>
                    </a:lnTo>
                    <a:lnTo>
                      <a:pt x="104215" y="3616"/>
                    </a:lnTo>
                    <a:lnTo>
                      <a:pt x="104311" y="3886"/>
                    </a:lnTo>
                    <a:lnTo>
                      <a:pt x="104369" y="4176"/>
                    </a:lnTo>
                    <a:lnTo>
                      <a:pt x="104408" y="4466"/>
                    </a:lnTo>
                    <a:lnTo>
                      <a:pt x="104408" y="4737"/>
                    </a:lnTo>
                    <a:lnTo>
                      <a:pt x="104389" y="5027"/>
                    </a:lnTo>
                    <a:lnTo>
                      <a:pt x="104350" y="5317"/>
                    </a:lnTo>
                    <a:lnTo>
                      <a:pt x="104292" y="5607"/>
                    </a:lnTo>
                    <a:lnTo>
                      <a:pt x="104195" y="5916"/>
                    </a:lnTo>
                    <a:lnTo>
                      <a:pt x="104099" y="6206"/>
                    </a:lnTo>
                    <a:lnTo>
                      <a:pt x="103983" y="6477"/>
                    </a:lnTo>
                    <a:lnTo>
                      <a:pt x="103847" y="6767"/>
                    </a:lnTo>
                    <a:lnTo>
                      <a:pt x="103693" y="7057"/>
                    </a:lnTo>
                    <a:lnTo>
                      <a:pt x="103519" y="7327"/>
                    </a:lnTo>
                    <a:lnTo>
                      <a:pt x="103345" y="7617"/>
                    </a:lnTo>
                    <a:lnTo>
                      <a:pt x="103151" y="7869"/>
                    </a:lnTo>
                    <a:lnTo>
                      <a:pt x="102958" y="8139"/>
                    </a:lnTo>
                    <a:lnTo>
                      <a:pt x="102745" y="8391"/>
                    </a:lnTo>
                    <a:lnTo>
                      <a:pt x="102301" y="8874"/>
                    </a:lnTo>
                    <a:lnTo>
                      <a:pt x="101818" y="9318"/>
                    </a:lnTo>
                    <a:lnTo>
                      <a:pt x="101354" y="9705"/>
                    </a:lnTo>
                    <a:lnTo>
                      <a:pt x="100851" y="10053"/>
                    </a:lnTo>
                    <a:lnTo>
                      <a:pt x="100329" y="10382"/>
                    </a:lnTo>
                    <a:lnTo>
                      <a:pt x="99788" y="10672"/>
                    </a:lnTo>
                    <a:lnTo>
                      <a:pt x="99227" y="10962"/>
                    </a:lnTo>
                    <a:lnTo>
                      <a:pt x="98647" y="11213"/>
                    </a:lnTo>
                    <a:lnTo>
                      <a:pt x="98067" y="11445"/>
                    </a:lnTo>
                    <a:lnTo>
                      <a:pt x="97487" y="11677"/>
                    </a:lnTo>
                    <a:lnTo>
                      <a:pt x="96888" y="11870"/>
                    </a:lnTo>
                    <a:lnTo>
                      <a:pt x="96270" y="12044"/>
                    </a:lnTo>
                    <a:lnTo>
                      <a:pt x="95670" y="12218"/>
                    </a:lnTo>
                    <a:lnTo>
                      <a:pt x="95052" y="12373"/>
                    </a:lnTo>
                    <a:lnTo>
                      <a:pt x="93814" y="12643"/>
                    </a:lnTo>
                    <a:lnTo>
                      <a:pt x="92597" y="12875"/>
                    </a:lnTo>
                    <a:lnTo>
                      <a:pt x="91359" y="13088"/>
                    </a:lnTo>
                    <a:lnTo>
                      <a:pt x="89755" y="13339"/>
                    </a:lnTo>
                    <a:lnTo>
                      <a:pt x="88131" y="13571"/>
                    </a:lnTo>
                    <a:lnTo>
                      <a:pt x="86507" y="13803"/>
                    </a:lnTo>
                    <a:lnTo>
                      <a:pt x="84903" y="14016"/>
                    </a:lnTo>
                    <a:lnTo>
                      <a:pt x="83279" y="14209"/>
                    </a:lnTo>
                    <a:lnTo>
                      <a:pt x="81655" y="14383"/>
                    </a:lnTo>
                    <a:lnTo>
                      <a:pt x="78408" y="14731"/>
                    </a:lnTo>
                    <a:lnTo>
                      <a:pt x="75160" y="15021"/>
                    </a:lnTo>
                    <a:lnTo>
                      <a:pt x="71912" y="15292"/>
                    </a:lnTo>
                    <a:lnTo>
                      <a:pt x="68645" y="15543"/>
                    </a:lnTo>
                    <a:lnTo>
                      <a:pt x="65378" y="15775"/>
                    </a:lnTo>
                    <a:lnTo>
                      <a:pt x="63581" y="15891"/>
                    </a:lnTo>
                    <a:lnTo>
                      <a:pt x="61764" y="15988"/>
                    </a:lnTo>
                    <a:lnTo>
                      <a:pt x="59966" y="16084"/>
                    </a:lnTo>
                    <a:lnTo>
                      <a:pt x="58149" y="16162"/>
                    </a:lnTo>
                    <a:lnTo>
                      <a:pt x="56351" y="16220"/>
                    </a:lnTo>
                    <a:lnTo>
                      <a:pt x="54534" y="16278"/>
                    </a:lnTo>
                    <a:lnTo>
                      <a:pt x="52717" y="16316"/>
                    </a:lnTo>
                    <a:lnTo>
                      <a:pt x="50919" y="16355"/>
                    </a:lnTo>
                    <a:lnTo>
                      <a:pt x="47343" y="16394"/>
                    </a:lnTo>
                    <a:lnTo>
                      <a:pt x="45545" y="16394"/>
                    </a:lnTo>
                    <a:lnTo>
                      <a:pt x="43766" y="16374"/>
                    </a:lnTo>
                    <a:lnTo>
                      <a:pt x="41988" y="16336"/>
                    </a:lnTo>
                    <a:lnTo>
                      <a:pt x="40190" y="16297"/>
                    </a:lnTo>
                    <a:lnTo>
                      <a:pt x="38412" y="16200"/>
                    </a:lnTo>
                    <a:lnTo>
                      <a:pt x="36633" y="16104"/>
                    </a:lnTo>
                    <a:lnTo>
                      <a:pt x="34835" y="15949"/>
                    </a:lnTo>
                    <a:lnTo>
                      <a:pt x="33038" y="15794"/>
                    </a:lnTo>
                    <a:lnTo>
                      <a:pt x="29461" y="15466"/>
                    </a:lnTo>
                    <a:lnTo>
                      <a:pt x="25885" y="15137"/>
                    </a:lnTo>
                    <a:lnTo>
                      <a:pt x="24087" y="14983"/>
                    </a:lnTo>
                    <a:lnTo>
                      <a:pt x="22289" y="14867"/>
                    </a:lnTo>
                    <a:lnTo>
                      <a:pt x="19796" y="14693"/>
                    </a:lnTo>
                    <a:lnTo>
                      <a:pt x="18559" y="14596"/>
                    </a:lnTo>
                    <a:lnTo>
                      <a:pt x="17302" y="14461"/>
                    </a:lnTo>
                    <a:lnTo>
                      <a:pt x="16065" y="14325"/>
                    </a:lnTo>
                    <a:lnTo>
                      <a:pt x="14828" y="14171"/>
                    </a:lnTo>
                    <a:lnTo>
                      <a:pt x="13590" y="13977"/>
                    </a:lnTo>
                    <a:lnTo>
                      <a:pt x="12353" y="13745"/>
                    </a:lnTo>
                    <a:lnTo>
                      <a:pt x="11019" y="13475"/>
                    </a:lnTo>
                    <a:lnTo>
                      <a:pt x="10362" y="13301"/>
                    </a:lnTo>
                    <a:lnTo>
                      <a:pt x="9686" y="13127"/>
                    </a:lnTo>
                    <a:lnTo>
                      <a:pt x="9009" y="12953"/>
                    </a:lnTo>
                    <a:lnTo>
                      <a:pt x="8332" y="12740"/>
                    </a:lnTo>
                    <a:lnTo>
                      <a:pt x="7656" y="12489"/>
                    </a:lnTo>
                    <a:lnTo>
                      <a:pt x="6999" y="12238"/>
                    </a:lnTo>
                    <a:lnTo>
                      <a:pt x="6361" y="11967"/>
                    </a:lnTo>
                    <a:lnTo>
                      <a:pt x="5742" y="11658"/>
                    </a:lnTo>
                    <a:lnTo>
                      <a:pt x="5123" y="11310"/>
                    </a:lnTo>
                    <a:lnTo>
                      <a:pt x="4543" y="10942"/>
                    </a:lnTo>
                    <a:lnTo>
                      <a:pt x="3983" y="10536"/>
                    </a:lnTo>
                    <a:lnTo>
                      <a:pt x="3732" y="10324"/>
                    </a:lnTo>
                    <a:lnTo>
                      <a:pt x="3461" y="10092"/>
                    </a:lnTo>
                    <a:lnTo>
                      <a:pt x="3210" y="9860"/>
                    </a:lnTo>
                    <a:lnTo>
                      <a:pt x="2958" y="9608"/>
                    </a:lnTo>
                    <a:lnTo>
                      <a:pt x="2726" y="9357"/>
                    </a:lnTo>
                    <a:lnTo>
                      <a:pt x="2514" y="9106"/>
                    </a:lnTo>
                    <a:lnTo>
                      <a:pt x="2262" y="8797"/>
                    </a:lnTo>
                    <a:lnTo>
                      <a:pt x="2050" y="8487"/>
                    </a:lnTo>
                    <a:lnTo>
                      <a:pt x="1837" y="8159"/>
                    </a:lnTo>
                    <a:lnTo>
                      <a:pt x="1644" y="7811"/>
                    </a:lnTo>
                    <a:lnTo>
                      <a:pt x="1470" y="7463"/>
                    </a:lnTo>
                    <a:lnTo>
                      <a:pt x="1315" y="7115"/>
                    </a:lnTo>
                    <a:lnTo>
                      <a:pt x="1199" y="6747"/>
                    </a:lnTo>
                    <a:lnTo>
                      <a:pt x="1103" y="6380"/>
                    </a:lnTo>
                    <a:lnTo>
                      <a:pt x="1025" y="6013"/>
                    </a:lnTo>
                    <a:lnTo>
                      <a:pt x="987" y="5646"/>
                    </a:lnTo>
                    <a:lnTo>
                      <a:pt x="987" y="5278"/>
                    </a:lnTo>
                    <a:lnTo>
                      <a:pt x="1025" y="4911"/>
                    </a:lnTo>
                    <a:lnTo>
                      <a:pt x="1103" y="4544"/>
                    </a:lnTo>
                    <a:lnTo>
                      <a:pt x="1238" y="4176"/>
                    </a:lnTo>
                    <a:lnTo>
                      <a:pt x="1412" y="3828"/>
                    </a:lnTo>
                    <a:lnTo>
                      <a:pt x="1508" y="3654"/>
                    </a:lnTo>
                    <a:lnTo>
                      <a:pt x="1624" y="3480"/>
                    </a:lnTo>
                    <a:lnTo>
                      <a:pt x="1856" y="3171"/>
                    </a:lnTo>
                    <a:lnTo>
                      <a:pt x="2127" y="2881"/>
                    </a:lnTo>
                    <a:lnTo>
                      <a:pt x="2417" y="2611"/>
                    </a:lnTo>
                    <a:lnTo>
                      <a:pt x="2707" y="2379"/>
                    </a:lnTo>
                    <a:lnTo>
                      <a:pt x="3036" y="2166"/>
                    </a:lnTo>
                    <a:lnTo>
                      <a:pt x="3364" y="1973"/>
                    </a:lnTo>
                    <a:lnTo>
                      <a:pt x="3712" y="1799"/>
                    </a:lnTo>
                    <a:lnTo>
                      <a:pt x="4080" y="1644"/>
                    </a:lnTo>
                    <a:lnTo>
                      <a:pt x="4447" y="1489"/>
                    </a:lnTo>
                    <a:lnTo>
                      <a:pt x="4814" y="1373"/>
                    </a:lnTo>
                    <a:lnTo>
                      <a:pt x="5201" y="1277"/>
                    </a:lnTo>
                    <a:lnTo>
                      <a:pt x="5568" y="1180"/>
                    </a:lnTo>
                    <a:lnTo>
                      <a:pt x="5955" y="1103"/>
                    </a:lnTo>
                    <a:lnTo>
                      <a:pt x="6341" y="1045"/>
                    </a:lnTo>
                    <a:lnTo>
                      <a:pt x="6728" y="1006"/>
                    </a:lnTo>
                    <a:lnTo>
                      <a:pt x="7095" y="967"/>
                    </a:lnTo>
                    <a:lnTo>
                      <a:pt x="7211" y="948"/>
                    </a:lnTo>
                    <a:lnTo>
                      <a:pt x="7308" y="909"/>
                    </a:lnTo>
                    <a:lnTo>
                      <a:pt x="7385" y="871"/>
                    </a:lnTo>
                    <a:lnTo>
                      <a:pt x="7443" y="793"/>
                    </a:lnTo>
                    <a:lnTo>
                      <a:pt x="7482" y="716"/>
                    </a:lnTo>
                    <a:lnTo>
                      <a:pt x="7520" y="639"/>
                    </a:lnTo>
                    <a:lnTo>
                      <a:pt x="7540" y="542"/>
                    </a:lnTo>
                    <a:lnTo>
                      <a:pt x="7540" y="465"/>
                    </a:lnTo>
                    <a:lnTo>
                      <a:pt x="7540" y="368"/>
                    </a:lnTo>
                    <a:lnTo>
                      <a:pt x="7520" y="272"/>
                    </a:lnTo>
                    <a:lnTo>
                      <a:pt x="7482" y="194"/>
                    </a:lnTo>
                    <a:lnTo>
                      <a:pt x="7424" y="136"/>
                    </a:lnTo>
                    <a:lnTo>
                      <a:pt x="7346" y="78"/>
                    </a:lnTo>
                    <a:lnTo>
                      <a:pt x="7269" y="4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1486450" y="-2995900"/>
                <a:ext cx="306425" cy="122775"/>
              </a:xfrm>
              <a:custGeom>
                <a:avLst/>
                <a:gdLst/>
                <a:ahLst/>
                <a:cxnLst/>
                <a:rect l="l" t="t" r="r" b="b"/>
                <a:pathLst>
                  <a:path w="12257" h="4911" extrusionOk="0">
                    <a:moveTo>
                      <a:pt x="619" y="1"/>
                    </a:moveTo>
                    <a:lnTo>
                      <a:pt x="523" y="20"/>
                    </a:lnTo>
                    <a:lnTo>
                      <a:pt x="426" y="20"/>
                    </a:lnTo>
                    <a:lnTo>
                      <a:pt x="349" y="59"/>
                    </a:lnTo>
                    <a:lnTo>
                      <a:pt x="271" y="117"/>
                    </a:lnTo>
                    <a:lnTo>
                      <a:pt x="213" y="175"/>
                    </a:lnTo>
                    <a:lnTo>
                      <a:pt x="155" y="271"/>
                    </a:lnTo>
                    <a:lnTo>
                      <a:pt x="117" y="368"/>
                    </a:lnTo>
                    <a:lnTo>
                      <a:pt x="39" y="774"/>
                    </a:lnTo>
                    <a:lnTo>
                      <a:pt x="1" y="1161"/>
                    </a:lnTo>
                    <a:lnTo>
                      <a:pt x="20" y="1547"/>
                    </a:lnTo>
                    <a:lnTo>
                      <a:pt x="78" y="1895"/>
                    </a:lnTo>
                    <a:lnTo>
                      <a:pt x="194" y="2224"/>
                    </a:lnTo>
                    <a:lnTo>
                      <a:pt x="329" y="2553"/>
                    </a:lnTo>
                    <a:lnTo>
                      <a:pt x="503" y="2842"/>
                    </a:lnTo>
                    <a:lnTo>
                      <a:pt x="697" y="3132"/>
                    </a:lnTo>
                    <a:lnTo>
                      <a:pt x="929" y="3384"/>
                    </a:lnTo>
                    <a:lnTo>
                      <a:pt x="1199" y="3635"/>
                    </a:lnTo>
                    <a:lnTo>
                      <a:pt x="1489" y="3848"/>
                    </a:lnTo>
                    <a:lnTo>
                      <a:pt x="1799" y="4041"/>
                    </a:lnTo>
                    <a:lnTo>
                      <a:pt x="2127" y="4215"/>
                    </a:lnTo>
                    <a:lnTo>
                      <a:pt x="2475" y="4370"/>
                    </a:lnTo>
                    <a:lnTo>
                      <a:pt x="2823" y="4505"/>
                    </a:lnTo>
                    <a:lnTo>
                      <a:pt x="3210" y="4621"/>
                    </a:lnTo>
                    <a:lnTo>
                      <a:pt x="3616" y="4718"/>
                    </a:lnTo>
                    <a:lnTo>
                      <a:pt x="4041" y="4795"/>
                    </a:lnTo>
                    <a:lnTo>
                      <a:pt x="4466" y="4853"/>
                    </a:lnTo>
                    <a:lnTo>
                      <a:pt x="4892" y="4892"/>
                    </a:lnTo>
                    <a:lnTo>
                      <a:pt x="5317" y="4911"/>
                    </a:lnTo>
                    <a:lnTo>
                      <a:pt x="6206" y="4911"/>
                    </a:lnTo>
                    <a:lnTo>
                      <a:pt x="6631" y="4872"/>
                    </a:lnTo>
                    <a:lnTo>
                      <a:pt x="7076" y="4814"/>
                    </a:lnTo>
                    <a:lnTo>
                      <a:pt x="7501" y="4737"/>
                    </a:lnTo>
                    <a:lnTo>
                      <a:pt x="7926" y="4660"/>
                    </a:lnTo>
                    <a:lnTo>
                      <a:pt x="8352" y="4544"/>
                    </a:lnTo>
                    <a:lnTo>
                      <a:pt x="8758" y="4408"/>
                    </a:lnTo>
                    <a:lnTo>
                      <a:pt x="9164" y="4273"/>
                    </a:lnTo>
                    <a:lnTo>
                      <a:pt x="9550" y="4099"/>
                    </a:lnTo>
                    <a:lnTo>
                      <a:pt x="9937" y="3925"/>
                    </a:lnTo>
                    <a:lnTo>
                      <a:pt x="10324" y="3712"/>
                    </a:lnTo>
                    <a:lnTo>
                      <a:pt x="10691" y="3480"/>
                    </a:lnTo>
                    <a:lnTo>
                      <a:pt x="11019" y="3210"/>
                    </a:lnTo>
                    <a:lnTo>
                      <a:pt x="11329" y="2920"/>
                    </a:lnTo>
                    <a:lnTo>
                      <a:pt x="11619" y="2611"/>
                    </a:lnTo>
                    <a:lnTo>
                      <a:pt x="11735" y="2437"/>
                    </a:lnTo>
                    <a:lnTo>
                      <a:pt x="11851" y="2263"/>
                    </a:lnTo>
                    <a:lnTo>
                      <a:pt x="11967" y="2069"/>
                    </a:lnTo>
                    <a:lnTo>
                      <a:pt x="12063" y="1876"/>
                    </a:lnTo>
                    <a:lnTo>
                      <a:pt x="12160" y="1683"/>
                    </a:lnTo>
                    <a:lnTo>
                      <a:pt x="12237" y="1489"/>
                    </a:lnTo>
                    <a:lnTo>
                      <a:pt x="12257" y="1373"/>
                    </a:lnTo>
                    <a:lnTo>
                      <a:pt x="12257" y="1277"/>
                    </a:lnTo>
                    <a:lnTo>
                      <a:pt x="12237" y="1199"/>
                    </a:lnTo>
                    <a:lnTo>
                      <a:pt x="12199" y="1122"/>
                    </a:lnTo>
                    <a:lnTo>
                      <a:pt x="12141" y="1045"/>
                    </a:lnTo>
                    <a:lnTo>
                      <a:pt x="12083" y="1006"/>
                    </a:lnTo>
                    <a:lnTo>
                      <a:pt x="12005" y="967"/>
                    </a:lnTo>
                    <a:lnTo>
                      <a:pt x="11909" y="929"/>
                    </a:lnTo>
                    <a:lnTo>
                      <a:pt x="11638" y="929"/>
                    </a:lnTo>
                    <a:lnTo>
                      <a:pt x="11561" y="967"/>
                    </a:lnTo>
                    <a:lnTo>
                      <a:pt x="11464" y="1006"/>
                    </a:lnTo>
                    <a:lnTo>
                      <a:pt x="11406" y="1083"/>
                    </a:lnTo>
                    <a:lnTo>
                      <a:pt x="11348" y="1161"/>
                    </a:lnTo>
                    <a:lnTo>
                      <a:pt x="11290" y="1257"/>
                    </a:lnTo>
                    <a:lnTo>
                      <a:pt x="11174" y="1567"/>
                    </a:lnTo>
                    <a:lnTo>
                      <a:pt x="11000" y="1837"/>
                    </a:lnTo>
                    <a:lnTo>
                      <a:pt x="10826" y="2089"/>
                    </a:lnTo>
                    <a:lnTo>
                      <a:pt x="10594" y="2340"/>
                    </a:lnTo>
                    <a:lnTo>
                      <a:pt x="10362" y="2553"/>
                    </a:lnTo>
                    <a:lnTo>
                      <a:pt x="10092" y="2746"/>
                    </a:lnTo>
                    <a:lnTo>
                      <a:pt x="9821" y="2920"/>
                    </a:lnTo>
                    <a:lnTo>
                      <a:pt x="9512" y="3094"/>
                    </a:lnTo>
                    <a:lnTo>
                      <a:pt x="9202" y="3229"/>
                    </a:lnTo>
                    <a:lnTo>
                      <a:pt x="8893" y="3364"/>
                    </a:lnTo>
                    <a:lnTo>
                      <a:pt x="8564" y="3480"/>
                    </a:lnTo>
                    <a:lnTo>
                      <a:pt x="8255" y="3577"/>
                    </a:lnTo>
                    <a:lnTo>
                      <a:pt x="7926" y="3654"/>
                    </a:lnTo>
                    <a:lnTo>
                      <a:pt x="7598" y="3732"/>
                    </a:lnTo>
                    <a:lnTo>
                      <a:pt x="6999" y="3828"/>
                    </a:lnTo>
                    <a:lnTo>
                      <a:pt x="6341" y="3906"/>
                    </a:lnTo>
                    <a:lnTo>
                      <a:pt x="5645" y="3944"/>
                    </a:lnTo>
                    <a:lnTo>
                      <a:pt x="4930" y="3944"/>
                    </a:lnTo>
                    <a:lnTo>
                      <a:pt x="4582" y="3906"/>
                    </a:lnTo>
                    <a:lnTo>
                      <a:pt x="4234" y="3867"/>
                    </a:lnTo>
                    <a:lnTo>
                      <a:pt x="3867" y="3809"/>
                    </a:lnTo>
                    <a:lnTo>
                      <a:pt x="3519" y="3732"/>
                    </a:lnTo>
                    <a:lnTo>
                      <a:pt x="3190" y="3654"/>
                    </a:lnTo>
                    <a:lnTo>
                      <a:pt x="2862" y="3538"/>
                    </a:lnTo>
                    <a:lnTo>
                      <a:pt x="2552" y="3403"/>
                    </a:lnTo>
                    <a:lnTo>
                      <a:pt x="2243" y="3229"/>
                    </a:lnTo>
                    <a:lnTo>
                      <a:pt x="1953" y="3055"/>
                    </a:lnTo>
                    <a:lnTo>
                      <a:pt x="1702" y="2842"/>
                    </a:lnTo>
                    <a:lnTo>
                      <a:pt x="1470" y="2611"/>
                    </a:lnTo>
                    <a:lnTo>
                      <a:pt x="1277" y="2359"/>
                    </a:lnTo>
                    <a:lnTo>
                      <a:pt x="1141" y="2089"/>
                    </a:lnTo>
                    <a:lnTo>
                      <a:pt x="1045" y="1818"/>
                    </a:lnTo>
                    <a:lnTo>
                      <a:pt x="987" y="1528"/>
                    </a:lnTo>
                    <a:lnTo>
                      <a:pt x="967" y="1219"/>
                    </a:lnTo>
                    <a:lnTo>
                      <a:pt x="1006" y="909"/>
                    </a:lnTo>
                    <a:lnTo>
                      <a:pt x="1064" y="581"/>
                    </a:lnTo>
                    <a:lnTo>
                      <a:pt x="1083" y="484"/>
                    </a:lnTo>
                    <a:lnTo>
                      <a:pt x="1064" y="387"/>
                    </a:lnTo>
                    <a:lnTo>
                      <a:pt x="1045" y="291"/>
                    </a:lnTo>
                    <a:lnTo>
                      <a:pt x="987" y="213"/>
                    </a:lnTo>
                    <a:lnTo>
                      <a:pt x="929" y="155"/>
                    </a:lnTo>
                    <a:lnTo>
                      <a:pt x="871" y="97"/>
                    </a:lnTo>
                    <a:lnTo>
                      <a:pt x="793" y="59"/>
                    </a:lnTo>
                    <a:lnTo>
                      <a:pt x="697" y="20"/>
                    </a:lnTo>
                    <a:lnTo>
                      <a:pt x="6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2135025" y="-2986225"/>
                <a:ext cx="266300" cy="121325"/>
              </a:xfrm>
              <a:custGeom>
                <a:avLst/>
                <a:gdLst/>
                <a:ahLst/>
                <a:cxnLst/>
                <a:rect l="l" t="t" r="r" b="b"/>
                <a:pathLst>
                  <a:path w="10652" h="4853" extrusionOk="0">
                    <a:moveTo>
                      <a:pt x="10110" y="0"/>
                    </a:moveTo>
                    <a:lnTo>
                      <a:pt x="10014" y="20"/>
                    </a:lnTo>
                    <a:lnTo>
                      <a:pt x="9936" y="39"/>
                    </a:lnTo>
                    <a:lnTo>
                      <a:pt x="9859" y="97"/>
                    </a:lnTo>
                    <a:lnTo>
                      <a:pt x="9801" y="155"/>
                    </a:lnTo>
                    <a:lnTo>
                      <a:pt x="9743" y="252"/>
                    </a:lnTo>
                    <a:lnTo>
                      <a:pt x="9704" y="348"/>
                    </a:lnTo>
                    <a:lnTo>
                      <a:pt x="9608" y="638"/>
                    </a:lnTo>
                    <a:lnTo>
                      <a:pt x="9511" y="909"/>
                    </a:lnTo>
                    <a:lnTo>
                      <a:pt x="9356" y="1180"/>
                    </a:lnTo>
                    <a:lnTo>
                      <a:pt x="9202" y="1431"/>
                    </a:lnTo>
                    <a:lnTo>
                      <a:pt x="9028" y="1663"/>
                    </a:lnTo>
                    <a:lnTo>
                      <a:pt x="8834" y="1895"/>
                    </a:lnTo>
                    <a:lnTo>
                      <a:pt x="8622" y="2088"/>
                    </a:lnTo>
                    <a:lnTo>
                      <a:pt x="8390" y="2301"/>
                    </a:lnTo>
                    <a:lnTo>
                      <a:pt x="8138" y="2475"/>
                    </a:lnTo>
                    <a:lnTo>
                      <a:pt x="7887" y="2649"/>
                    </a:lnTo>
                    <a:lnTo>
                      <a:pt x="7636" y="2823"/>
                    </a:lnTo>
                    <a:lnTo>
                      <a:pt x="7365" y="2977"/>
                    </a:lnTo>
                    <a:lnTo>
                      <a:pt x="7095" y="3113"/>
                    </a:lnTo>
                    <a:lnTo>
                      <a:pt x="6824" y="3229"/>
                    </a:lnTo>
                    <a:lnTo>
                      <a:pt x="6283" y="3441"/>
                    </a:lnTo>
                    <a:lnTo>
                      <a:pt x="5761" y="3615"/>
                    </a:lnTo>
                    <a:lnTo>
                      <a:pt x="5200" y="3751"/>
                    </a:lnTo>
                    <a:lnTo>
                      <a:pt x="4910" y="3809"/>
                    </a:lnTo>
                    <a:lnTo>
                      <a:pt x="4601" y="3847"/>
                    </a:lnTo>
                    <a:lnTo>
                      <a:pt x="4311" y="3886"/>
                    </a:lnTo>
                    <a:lnTo>
                      <a:pt x="4002" y="3905"/>
                    </a:lnTo>
                    <a:lnTo>
                      <a:pt x="3712" y="3905"/>
                    </a:lnTo>
                    <a:lnTo>
                      <a:pt x="3422" y="3886"/>
                    </a:lnTo>
                    <a:lnTo>
                      <a:pt x="3132" y="3847"/>
                    </a:lnTo>
                    <a:lnTo>
                      <a:pt x="2842" y="3789"/>
                    </a:lnTo>
                    <a:lnTo>
                      <a:pt x="2571" y="3712"/>
                    </a:lnTo>
                    <a:lnTo>
                      <a:pt x="2300" y="3596"/>
                    </a:lnTo>
                    <a:lnTo>
                      <a:pt x="2049" y="3461"/>
                    </a:lnTo>
                    <a:lnTo>
                      <a:pt x="1817" y="3306"/>
                    </a:lnTo>
                    <a:lnTo>
                      <a:pt x="1682" y="3209"/>
                    </a:lnTo>
                    <a:lnTo>
                      <a:pt x="1566" y="3093"/>
                    </a:lnTo>
                    <a:lnTo>
                      <a:pt x="1469" y="2977"/>
                    </a:lnTo>
                    <a:lnTo>
                      <a:pt x="1373" y="2861"/>
                    </a:lnTo>
                    <a:lnTo>
                      <a:pt x="1218" y="2591"/>
                    </a:lnTo>
                    <a:lnTo>
                      <a:pt x="1121" y="2320"/>
                    </a:lnTo>
                    <a:lnTo>
                      <a:pt x="1025" y="2011"/>
                    </a:lnTo>
                    <a:lnTo>
                      <a:pt x="986" y="1721"/>
                    </a:lnTo>
                    <a:lnTo>
                      <a:pt x="967" y="1412"/>
                    </a:lnTo>
                    <a:lnTo>
                      <a:pt x="967" y="1083"/>
                    </a:lnTo>
                    <a:lnTo>
                      <a:pt x="967" y="986"/>
                    </a:lnTo>
                    <a:lnTo>
                      <a:pt x="947" y="890"/>
                    </a:lnTo>
                    <a:lnTo>
                      <a:pt x="889" y="812"/>
                    </a:lnTo>
                    <a:lnTo>
                      <a:pt x="831" y="754"/>
                    </a:lnTo>
                    <a:lnTo>
                      <a:pt x="773" y="696"/>
                    </a:lnTo>
                    <a:lnTo>
                      <a:pt x="696" y="658"/>
                    </a:lnTo>
                    <a:lnTo>
                      <a:pt x="599" y="638"/>
                    </a:lnTo>
                    <a:lnTo>
                      <a:pt x="522" y="638"/>
                    </a:lnTo>
                    <a:lnTo>
                      <a:pt x="425" y="658"/>
                    </a:lnTo>
                    <a:lnTo>
                      <a:pt x="329" y="677"/>
                    </a:lnTo>
                    <a:lnTo>
                      <a:pt x="251" y="716"/>
                    </a:lnTo>
                    <a:lnTo>
                      <a:pt x="174" y="774"/>
                    </a:lnTo>
                    <a:lnTo>
                      <a:pt x="116" y="832"/>
                    </a:lnTo>
                    <a:lnTo>
                      <a:pt x="58" y="928"/>
                    </a:lnTo>
                    <a:lnTo>
                      <a:pt x="19" y="1025"/>
                    </a:lnTo>
                    <a:lnTo>
                      <a:pt x="0" y="1122"/>
                    </a:lnTo>
                    <a:lnTo>
                      <a:pt x="0" y="1489"/>
                    </a:lnTo>
                    <a:lnTo>
                      <a:pt x="19" y="1837"/>
                    </a:lnTo>
                    <a:lnTo>
                      <a:pt x="77" y="2185"/>
                    </a:lnTo>
                    <a:lnTo>
                      <a:pt x="174" y="2533"/>
                    </a:lnTo>
                    <a:lnTo>
                      <a:pt x="290" y="2861"/>
                    </a:lnTo>
                    <a:lnTo>
                      <a:pt x="445" y="3171"/>
                    </a:lnTo>
                    <a:lnTo>
                      <a:pt x="638" y="3480"/>
                    </a:lnTo>
                    <a:lnTo>
                      <a:pt x="870" y="3751"/>
                    </a:lnTo>
                    <a:lnTo>
                      <a:pt x="1102" y="3963"/>
                    </a:lnTo>
                    <a:lnTo>
                      <a:pt x="1353" y="4157"/>
                    </a:lnTo>
                    <a:lnTo>
                      <a:pt x="1643" y="4331"/>
                    </a:lnTo>
                    <a:lnTo>
                      <a:pt x="1933" y="4466"/>
                    </a:lnTo>
                    <a:lnTo>
                      <a:pt x="2223" y="4582"/>
                    </a:lnTo>
                    <a:lnTo>
                      <a:pt x="2552" y="4679"/>
                    </a:lnTo>
                    <a:lnTo>
                      <a:pt x="2861" y="4756"/>
                    </a:lnTo>
                    <a:lnTo>
                      <a:pt x="3190" y="4795"/>
                    </a:lnTo>
                    <a:lnTo>
                      <a:pt x="3557" y="4833"/>
                    </a:lnTo>
                    <a:lnTo>
                      <a:pt x="3924" y="4853"/>
                    </a:lnTo>
                    <a:lnTo>
                      <a:pt x="4292" y="4833"/>
                    </a:lnTo>
                    <a:lnTo>
                      <a:pt x="4678" y="4814"/>
                    </a:lnTo>
                    <a:lnTo>
                      <a:pt x="5045" y="4756"/>
                    </a:lnTo>
                    <a:lnTo>
                      <a:pt x="5432" y="4698"/>
                    </a:lnTo>
                    <a:lnTo>
                      <a:pt x="5799" y="4621"/>
                    </a:lnTo>
                    <a:lnTo>
                      <a:pt x="6167" y="4524"/>
                    </a:lnTo>
                    <a:lnTo>
                      <a:pt x="6534" y="4408"/>
                    </a:lnTo>
                    <a:lnTo>
                      <a:pt x="6882" y="4273"/>
                    </a:lnTo>
                    <a:lnTo>
                      <a:pt x="7230" y="4118"/>
                    </a:lnTo>
                    <a:lnTo>
                      <a:pt x="7578" y="3944"/>
                    </a:lnTo>
                    <a:lnTo>
                      <a:pt x="7906" y="3770"/>
                    </a:lnTo>
                    <a:lnTo>
                      <a:pt x="8235" y="3577"/>
                    </a:lnTo>
                    <a:lnTo>
                      <a:pt x="8544" y="3364"/>
                    </a:lnTo>
                    <a:lnTo>
                      <a:pt x="8834" y="3151"/>
                    </a:lnTo>
                    <a:lnTo>
                      <a:pt x="9144" y="2900"/>
                    </a:lnTo>
                    <a:lnTo>
                      <a:pt x="9434" y="2610"/>
                    </a:lnTo>
                    <a:lnTo>
                      <a:pt x="9704" y="2320"/>
                    </a:lnTo>
                    <a:lnTo>
                      <a:pt x="9956" y="2011"/>
                    </a:lnTo>
                    <a:lnTo>
                      <a:pt x="10188" y="1682"/>
                    </a:lnTo>
                    <a:lnTo>
                      <a:pt x="10362" y="1334"/>
                    </a:lnTo>
                    <a:lnTo>
                      <a:pt x="10516" y="967"/>
                    </a:lnTo>
                    <a:lnTo>
                      <a:pt x="10652" y="580"/>
                    </a:lnTo>
                    <a:lnTo>
                      <a:pt x="10652" y="464"/>
                    </a:lnTo>
                    <a:lnTo>
                      <a:pt x="10652" y="368"/>
                    </a:lnTo>
                    <a:lnTo>
                      <a:pt x="10632" y="271"/>
                    </a:lnTo>
                    <a:lnTo>
                      <a:pt x="10574" y="194"/>
                    </a:lnTo>
                    <a:lnTo>
                      <a:pt x="10516" y="136"/>
                    </a:lnTo>
                    <a:lnTo>
                      <a:pt x="10458" y="78"/>
                    </a:lnTo>
                    <a:lnTo>
                      <a:pt x="10362" y="39"/>
                    </a:lnTo>
                    <a:lnTo>
                      <a:pt x="10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0"/>
              <p:cNvSpPr/>
              <p:nvPr/>
            </p:nvSpPr>
            <p:spPr>
              <a:xfrm>
                <a:off x="2671450" y="-3006050"/>
                <a:ext cx="337350" cy="113600"/>
              </a:xfrm>
              <a:custGeom>
                <a:avLst/>
                <a:gdLst/>
                <a:ahLst/>
                <a:cxnLst/>
                <a:rect l="l" t="t" r="r" b="b"/>
                <a:pathLst>
                  <a:path w="13494" h="4544" extrusionOk="0">
                    <a:moveTo>
                      <a:pt x="12856" y="1"/>
                    </a:moveTo>
                    <a:lnTo>
                      <a:pt x="12778" y="40"/>
                    </a:lnTo>
                    <a:lnTo>
                      <a:pt x="12701" y="98"/>
                    </a:lnTo>
                    <a:lnTo>
                      <a:pt x="12624" y="155"/>
                    </a:lnTo>
                    <a:lnTo>
                      <a:pt x="12566" y="233"/>
                    </a:lnTo>
                    <a:lnTo>
                      <a:pt x="12527" y="349"/>
                    </a:lnTo>
                    <a:lnTo>
                      <a:pt x="12450" y="561"/>
                    </a:lnTo>
                    <a:lnTo>
                      <a:pt x="12372" y="755"/>
                    </a:lnTo>
                    <a:lnTo>
                      <a:pt x="12276" y="967"/>
                    </a:lnTo>
                    <a:lnTo>
                      <a:pt x="12179" y="1141"/>
                    </a:lnTo>
                    <a:lnTo>
                      <a:pt x="12063" y="1335"/>
                    </a:lnTo>
                    <a:lnTo>
                      <a:pt x="11928" y="1509"/>
                    </a:lnTo>
                    <a:lnTo>
                      <a:pt x="11793" y="1663"/>
                    </a:lnTo>
                    <a:lnTo>
                      <a:pt x="11657" y="1818"/>
                    </a:lnTo>
                    <a:lnTo>
                      <a:pt x="11348" y="2108"/>
                    </a:lnTo>
                    <a:lnTo>
                      <a:pt x="11019" y="2379"/>
                    </a:lnTo>
                    <a:lnTo>
                      <a:pt x="10652" y="2611"/>
                    </a:lnTo>
                    <a:lnTo>
                      <a:pt x="10265" y="2804"/>
                    </a:lnTo>
                    <a:lnTo>
                      <a:pt x="9879" y="2978"/>
                    </a:lnTo>
                    <a:lnTo>
                      <a:pt x="9453" y="3132"/>
                    </a:lnTo>
                    <a:lnTo>
                      <a:pt x="9028" y="3268"/>
                    </a:lnTo>
                    <a:lnTo>
                      <a:pt x="8603" y="3364"/>
                    </a:lnTo>
                    <a:lnTo>
                      <a:pt x="8178" y="3442"/>
                    </a:lnTo>
                    <a:lnTo>
                      <a:pt x="7752" y="3500"/>
                    </a:lnTo>
                    <a:lnTo>
                      <a:pt x="7327" y="3519"/>
                    </a:lnTo>
                    <a:lnTo>
                      <a:pt x="6902" y="3538"/>
                    </a:lnTo>
                    <a:lnTo>
                      <a:pt x="6477" y="3538"/>
                    </a:lnTo>
                    <a:lnTo>
                      <a:pt x="6032" y="3519"/>
                    </a:lnTo>
                    <a:lnTo>
                      <a:pt x="5587" y="3461"/>
                    </a:lnTo>
                    <a:lnTo>
                      <a:pt x="5143" y="3403"/>
                    </a:lnTo>
                    <a:lnTo>
                      <a:pt x="4717" y="3306"/>
                    </a:lnTo>
                    <a:lnTo>
                      <a:pt x="4273" y="3190"/>
                    </a:lnTo>
                    <a:lnTo>
                      <a:pt x="3847" y="3055"/>
                    </a:lnTo>
                    <a:lnTo>
                      <a:pt x="3442" y="2881"/>
                    </a:lnTo>
                    <a:lnTo>
                      <a:pt x="3036" y="2688"/>
                    </a:lnTo>
                    <a:lnTo>
                      <a:pt x="2649" y="2475"/>
                    </a:lnTo>
                    <a:lnTo>
                      <a:pt x="2282" y="2243"/>
                    </a:lnTo>
                    <a:lnTo>
                      <a:pt x="1953" y="1953"/>
                    </a:lnTo>
                    <a:lnTo>
                      <a:pt x="1644" y="1663"/>
                    </a:lnTo>
                    <a:lnTo>
                      <a:pt x="1354" y="1335"/>
                    </a:lnTo>
                    <a:lnTo>
                      <a:pt x="1102" y="967"/>
                    </a:lnTo>
                    <a:lnTo>
                      <a:pt x="986" y="774"/>
                    </a:lnTo>
                    <a:lnTo>
                      <a:pt x="870" y="581"/>
                    </a:lnTo>
                    <a:lnTo>
                      <a:pt x="812" y="484"/>
                    </a:lnTo>
                    <a:lnTo>
                      <a:pt x="755" y="407"/>
                    </a:lnTo>
                    <a:lnTo>
                      <a:pt x="677" y="368"/>
                    </a:lnTo>
                    <a:lnTo>
                      <a:pt x="600" y="329"/>
                    </a:lnTo>
                    <a:lnTo>
                      <a:pt x="503" y="329"/>
                    </a:lnTo>
                    <a:lnTo>
                      <a:pt x="426" y="349"/>
                    </a:lnTo>
                    <a:lnTo>
                      <a:pt x="349" y="368"/>
                    </a:lnTo>
                    <a:lnTo>
                      <a:pt x="271" y="407"/>
                    </a:lnTo>
                    <a:lnTo>
                      <a:pt x="194" y="465"/>
                    </a:lnTo>
                    <a:lnTo>
                      <a:pt x="117" y="523"/>
                    </a:lnTo>
                    <a:lnTo>
                      <a:pt x="78" y="600"/>
                    </a:lnTo>
                    <a:lnTo>
                      <a:pt x="39" y="697"/>
                    </a:lnTo>
                    <a:lnTo>
                      <a:pt x="1" y="774"/>
                    </a:lnTo>
                    <a:lnTo>
                      <a:pt x="1" y="871"/>
                    </a:lnTo>
                    <a:lnTo>
                      <a:pt x="20" y="987"/>
                    </a:lnTo>
                    <a:lnTo>
                      <a:pt x="59" y="1083"/>
                    </a:lnTo>
                    <a:lnTo>
                      <a:pt x="252" y="1431"/>
                    </a:lnTo>
                    <a:lnTo>
                      <a:pt x="465" y="1760"/>
                    </a:lnTo>
                    <a:lnTo>
                      <a:pt x="697" y="2089"/>
                    </a:lnTo>
                    <a:lnTo>
                      <a:pt x="948" y="2379"/>
                    </a:lnTo>
                    <a:lnTo>
                      <a:pt x="1238" y="2649"/>
                    </a:lnTo>
                    <a:lnTo>
                      <a:pt x="1528" y="2901"/>
                    </a:lnTo>
                    <a:lnTo>
                      <a:pt x="1837" y="3132"/>
                    </a:lnTo>
                    <a:lnTo>
                      <a:pt x="2166" y="3364"/>
                    </a:lnTo>
                    <a:lnTo>
                      <a:pt x="2514" y="3558"/>
                    </a:lnTo>
                    <a:lnTo>
                      <a:pt x="2881" y="3732"/>
                    </a:lnTo>
                    <a:lnTo>
                      <a:pt x="3248" y="3906"/>
                    </a:lnTo>
                    <a:lnTo>
                      <a:pt x="3635" y="4041"/>
                    </a:lnTo>
                    <a:lnTo>
                      <a:pt x="4021" y="4176"/>
                    </a:lnTo>
                    <a:lnTo>
                      <a:pt x="4427" y="4273"/>
                    </a:lnTo>
                    <a:lnTo>
                      <a:pt x="4833" y="4370"/>
                    </a:lnTo>
                    <a:lnTo>
                      <a:pt x="5239" y="4428"/>
                    </a:lnTo>
                    <a:lnTo>
                      <a:pt x="5645" y="4486"/>
                    </a:lnTo>
                    <a:lnTo>
                      <a:pt x="6071" y="4524"/>
                    </a:lnTo>
                    <a:lnTo>
                      <a:pt x="6496" y="4544"/>
                    </a:lnTo>
                    <a:lnTo>
                      <a:pt x="6902" y="4544"/>
                    </a:lnTo>
                    <a:lnTo>
                      <a:pt x="7327" y="4524"/>
                    </a:lnTo>
                    <a:lnTo>
                      <a:pt x="7733" y="4505"/>
                    </a:lnTo>
                    <a:lnTo>
                      <a:pt x="8158" y="4447"/>
                    </a:lnTo>
                    <a:lnTo>
                      <a:pt x="8564" y="4370"/>
                    </a:lnTo>
                    <a:lnTo>
                      <a:pt x="8951" y="4292"/>
                    </a:lnTo>
                    <a:lnTo>
                      <a:pt x="9357" y="4196"/>
                    </a:lnTo>
                    <a:lnTo>
                      <a:pt x="9724" y="4080"/>
                    </a:lnTo>
                    <a:lnTo>
                      <a:pt x="10111" y="3944"/>
                    </a:lnTo>
                    <a:lnTo>
                      <a:pt x="10459" y="3790"/>
                    </a:lnTo>
                    <a:lnTo>
                      <a:pt x="10807" y="3616"/>
                    </a:lnTo>
                    <a:lnTo>
                      <a:pt x="11135" y="3442"/>
                    </a:lnTo>
                    <a:lnTo>
                      <a:pt x="11445" y="3248"/>
                    </a:lnTo>
                    <a:lnTo>
                      <a:pt x="11812" y="2978"/>
                    </a:lnTo>
                    <a:lnTo>
                      <a:pt x="12121" y="2707"/>
                    </a:lnTo>
                    <a:lnTo>
                      <a:pt x="12430" y="2398"/>
                    </a:lnTo>
                    <a:lnTo>
                      <a:pt x="12701" y="2069"/>
                    </a:lnTo>
                    <a:lnTo>
                      <a:pt x="12933" y="1721"/>
                    </a:lnTo>
                    <a:lnTo>
                      <a:pt x="13146" y="1354"/>
                    </a:lnTo>
                    <a:lnTo>
                      <a:pt x="13320" y="967"/>
                    </a:lnTo>
                    <a:lnTo>
                      <a:pt x="13474" y="561"/>
                    </a:lnTo>
                    <a:lnTo>
                      <a:pt x="13494" y="445"/>
                    </a:lnTo>
                    <a:lnTo>
                      <a:pt x="13494" y="349"/>
                    </a:lnTo>
                    <a:lnTo>
                      <a:pt x="13474" y="271"/>
                    </a:lnTo>
                    <a:lnTo>
                      <a:pt x="13416" y="194"/>
                    </a:lnTo>
                    <a:lnTo>
                      <a:pt x="13378" y="136"/>
                    </a:lnTo>
                    <a:lnTo>
                      <a:pt x="13300" y="78"/>
                    </a:lnTo>
                    <a:lnTo>
                      <a:pt x="13223" y="40"/>
                    </a:lnTo>
                    <a:lnTo>
                      <a:pt x="13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p:nvPr/>
            </p:nvSpPr>
            <p:spPr>
              <a:xfrm>
                <a:off x="1041850" y="-3069350"/>
                <a:ext cx="201050" cy="130500"/>
              </a:xfrm>
              <a:custGeom>
                <a:avLst/>
                <a:gdLst/>
                <a:ahLst/>
                <a:cxnLst/>
                <a:rect l="l" t="t" r="r" b="b"/>
                <a:pathLst>
                  <a:path w="8042" h="5220" extrusionOk="0">
                    <a:moveTo>
                      <a:pt x="619" y="0"/>
                    </a:moveTo>
                    <a:lnTo>
                      <a:pt x="522" y="20"/>
                    </a:lnTo>
                    <a:lnTo>
                      <a:pt x="445" y="58"/>
                    </a:lnTo>
                    <a:lnTo>
                      <a:pt x="367" y="97"/>
                    </a:lnTo>
                    <a:lnTo>
                      <a:pt x="290" y="174"/>
                    </a:lnTo>
                    <a:lnTo>
                      <a:pt x="232" y="252"/>
                    </a:lnTo>
                    <a:lnTo>
                      <a:pt x="193" y="348"/>
                    </a:lnTo>
                    <a:lnTo>
                      <a:pt x="116" y="638"/>
                    </a:lnTo>
                    <a:lnTo>
                      <a:pt x="39" y="948"/>
                    </a:lnTo>
                    <a:lnTo>
                      <a:pt x="0" y="1238"/>
                    </a:lnTo>
                    <a:lnTo>
                      <a:pt x="0" y="1528"/>
                    </a:lnTo>
                    <a:lnTo>
                      <a:pt x="0" y="1818"/>
                    </a:lnTo>
                    <a:lnTo>
                      <a:pt x="19" y="2108"/>
                    </a:lnTo>
                    <a:lnTo>
                      <a:pt x="77" y="2398"/>
                    </a:lnTo>
                    <a:lnTo>
                      <a:pt x="155" y="2668"/>
                    </a:lnTo>
                    <a:lnTo>
                      <a:pt x="251" y="2939"/>
                    </a:lnTo>
                    <a:lnTo>
                      <a:pt x="367" y="3190"/>
                    </a:lnTo>
                    <a:lnTo>
                      <a:pt x="503" y="3441"/>
                    </a:lnTo>
                    <a:lnTo>
                      <a:pt x="657" y="3673"/>
                    </a:lnTo>
                    <a:lnTo>
                      <a:pt x="851" y="3905"/>
                    </a:lnTo>
                    <a:lnTo>
                      <a:pt x="1044" y="4118"/>
                    </a:lnTo>
                    <a:lnTo>
                      <a:pt x="1276" y="4311"/>
                    </a:lnTo>
                    <a:lnTo>
                      <a:pt x="1527" y="4505"/>
                    </a:lnTo>
                    <a:lnTo>
                      <a:pt x="1759" y="4659"/>
                    </a:lnTo>
                    <a:lnTo>
                      <a:pt x="2011" y="4795"/>
                    </a:lnTo>
                    <a:lnTo>
                      <a:pt x="2281" y="4911"/>
                    </a:lnTo>
                    <a:lnTo>
                      <a:pt x="2552" y="5007"/>
                    </a:lnTo>
                    <a:lnTo>
                      <a:pt x="2822" y="5085"/>
                    </a:lnTo>
                    <a:lnTo>
                      <a:pt x="3093" y="5143"/>
                    </a:lnTo>
                    <a:lnTo>
                      <a:pt x="3383" y="5181"/>
                    </a:lnTo>
                    <a:lnTo>
                      <a:pt x="3673" y="5220"/>
                    </a:lnTo>
                    <a:lnTo>
                      <a:pt x="4234" y="5220"/>
                    </a:lnTo>
                    <a:lnTo>
                      <a:pt x="4524" y="5201"/>
                    </a:lnTo>
                    <a:lnTo>
                      <a:pt x="4814" y="5162"/>
                    </a:lnTo>
                    <a:lnTo>
                      <a:pt x="5084" y="5104"/>
                    </a:lnTo>
                    <a:lnTo>
                      <a:pt x="5355" y="5027"/>
                    </a:lnTo>
                    <a:lnTo>
                      <a:pt x="5625" y="4949"/>
                    </a:lnTo>
                    <a:lnTo>
                      <a:pt x="5896" y="4833"/>
                    </a:lnTo>
                    <a:lnTo>
                      <a:pt x="6205" y="4679"/>
                    </a:lnTo>
                    <a:lnTo>
                      <a:pt x="6515" y="4505"/>
                    </a:lnTo>
                    <a:lnTo>
                      <a:pt x="6805" y="4292"/>
                    </a:lnTo>
                    <a:lnTo>
                      <a:pt x="7075" y="4079"/>
                    </a:lnTo>
                    <a:lnTo>
                      <a:pt x="7327" y="3828"/>
                    </a:lnTo>
                    <a:lnTo>
                      <a:pt x="7559" y="3557"/>
                    </a:lnTo>
                    <a:lnTo>
                      <a:pt x="7771" y="3267"/>
                    </a:lnTo>
                    <a:lnTo>
                      <a:pt x="7965" y="2958"/>
                    </a:lnTo>
                    <a:lnTo>
                      <a:pt x="8023" y="2861"/>
                    </a:lnTo>
                    <a:lnTo>
                      <a:pt x="8042" y="2765"/>
                    </a:lnTo>
                    <a:lnTo>
                      <a:pt x="8023" y="2668"/>
                    </a:lnTo>
                    <a:lnTo>
                      <a:pt x="8003" y="2591"/>
                    </a:lnTo>
                    <a:lnTo>
                      <a:pt x="7965" y="2514"/>
                    </a:lnTo>
                    <a:lnTo>
                      <a:pt x="7926" y="2436"/>
                    </a:lnTo>
                    <a:lnTo>
                      <a:pt x="7849" y="2378"/>
                    </a:lnTo>
                    <a:lnTo>
                      <a:pt x="7771" y="2320"/>
                    </a:lnTo>
                    <a:lnTo>
                      <a:pt x="7694" y="2301"/>
                    </a:lnTo>
                    <a:lnTo>
                      <a:pt x="7597" y="2262"/>
                    </a:lnTo>
                    <a:lnTo>
                      <a:pt x="7423" y="2262"/>
                    </a:lnTo>
                    <a:lnTo>
                      <a:pt x="7346" y="2301"/>
                    </a:lnTo>
                    <a:lnTo>
                      <a:pt x="7249" y="2340"/>
                    </a:lnTo>
                    <a:lnTo>
                      <a:pt x="7191" y="2417"/>
                    </a:lnTo>
                    <a:lnTo>
                      <a:pt x="7114" y="2494"/>
                    </a:lnTo>
                    <a:lnTo>
                      <a:pt x="6998" y="2707"/>
                    </a:lnTo>
                    <a:lnTo>
                      <a:pt x="6843" y="2900"/>
                    </a:lnTo>
                    <a:lnTo>
                      <a:pt x="6689" y="3093"/>
                    </a:lnTo>
                    <a:lnTo>
                      <a:pt x="6534" y="3267"/>
                    </a:lnTo>
                    <a:lnTo>
                      <a:pt x="6360" y="3422"/>
                    </a:lnTo>
                    <a:lnTo>
                      <a:pt x="6167" y="3557"/>
                    </a:lnTo>
                    <a:lnTo>
                      <a:pt x="5973" y="3693"/>
                    </a:lnTo>
                    <a:lnTo>
                      <a:pt x="5780" y="3809"/>
                    </a:lnTo>
                    <a:lnTo>
                      <a:pt x="5567" y="3925"/>
                    </a:lnTo>
                    <a:lnTo>
                      <a:pt x="5355" y="4021"/>
                    </a:lnTo>
                    <a:lnTo>
                      <a:pt x="5123" y="4099"/>
                    </a:lnTo>
                    <a:lnTo>
                      <a:pt x="4910" y="4157"/>
                    </a:lnTo>
                    <a:lnTo>
                      <a:pt x="4678" y="4195"/>
                    </a:lnTo>
                    <a:lnTo>
                      <a:pt x="4427" y="4234"/>
                    </a:lnTo>
                    <a:lnTo>
                      <a:pt x="4195" y="4253"/>
                    </a:lnTo>
                    <a:lnTo>
                      <a:pt x="3750" y="4253"/>
                    </a:lnTo>
                    <a:lnTo>
                      <a:pt x="3538" y="4234"/>
                    </a:lnTo>
                    <a:lnTo>
                      <a:pt x="3325" y="4195"/>
                    </a:lnTo>
                    <a:lnTo>
                      <a:pt x="3112" y="4157"/>
                    </a:lnTo>
                    <a:lnTo>
                      <a:pt x="2900" y="4099"/>
                    </a:lnTo>
                    <a:lnTo>
                      <a:pt x="2706" y="4021"/>
                    </a:lnTo>
                    <a:lnTo>
                      <a:pt x="2513" y="3944"/>
                    </a:lnTo>
                    <a:lnTo>
                      <a:pt x="2320" y="3847"/>
                    </a:lnTo>
                    <a:lnTo>
                      <a:pt x="2127" y="3751"/>
                    </a:lnTo>
                    <a:lnTo>
                      <a:pt x="1953" y="3635"/>
                    </a:lnTo>
                    <a:lnTo>
                      <a:pt x="1798" y="3499"/>
                    </a:lnTo>
                    <a:lnTo>
                      <a:pt x="1643" y="3364"/>
                    </a:lnTo>
                    <a:lnTo>
                      <a:pt x="1489" y="3209"/>
                    </a:lnTo>
                    <a:lnTo>
                      <a:pt x="1373" y="3035"/>
                    </a:lnTo>
                    <a:lnTo>
                      <a:pt x="1257" y="2861"/>
                    </a:lnTo>
                    <a:lnTo>
                      <a:pt x="1160" y="2668"/>
                    </a:lnTo>
                    <a:lnTo>
                      <a:pt x="1063" y="2417"/>
                    </a:lnTo>
                    <a:lnTo>
                      <a:pt x="986" y="2166"/>
                    </a:lnTo>
                    <a:lnTo>
                      <a:pt x="947" y="1895"/>
                    </a:lnTo>
                    <a:lnTo>
                      <a:pt x="947" y="1624"/>
                    </a:lnTo>
                    <a:lnTo>
                      <a:pt x="967" y="1373"/>
                    </a:lnTo>
                    <a:lnTo>
                      <a:pt x="1005" y="1102"/>
                    </a:lnTo>
                    <a:lnTo>
                      <a:pt x="1063" y="832"/>
                    </a:lnTo>
                    <a:lnTo>
                      <a:pt x="1141" y="561"/>
                    </a:lnTo>
                    <a:lnTo>
                      <a:pt x="1160" y="464"/>
                    </a:lnTo>
                    <a:lnTo>
                      <a:pt x="1160" y="368"/>
                    </a:lnTo>
                    <a:lnTo>
                      <a:pt x="1121" y="271"/>
                    </a:lnTo>
                    <a:lnTo>
                      <a:pt x="1083" y="194"/>
                    </a:lnTo>
                    <a:lnTo>
                      <a:pt x="1044" y="136"/>
                    </a:lnTo>
                    <a:lnTo>
                      <a:pt x="967" y="78"/>
                    </a:lnTo>
                    <a:lnTo>
                      <a:pt x="889" y="39"/>
                    </a:lnTo>
                    <a:lnTo>
                      <a:pt x="793" y="20"/>
                    </a:lnTo>
                    <a:lnTo>
                      <a:pt x="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781850" y="-3138450"/>
                <a:ext cx="2653700" cy="613300"/>
              </a:xfrm>
              <a:custGeom>
                <a:avLst/>
                <a:gdLst/>
                <a:ahLst/>
                <a:cxnLst/>
                <a:rect l="l" t="t" r="r" b="b"/>
                <a:pathLst>
                  <a:path w="106148" h="24532" extrusionOk="0">
                    <a:moveTo>
                      <a:pt x="105007" y="0"/>
                    </a:moveTo>
                    <a:lnTo>
                      <a:pt x="104910" y="19"/>
                    </a:lnTo>
                    <a:lnTo>
                      <a:pt x="104833" y="58"/>
                    </a:lnTo>
                    <a:lnTo>
                      <a:pt x="104755" y="97"/>
                    </a:lnTo>
                    <a:lnTo>
                      <a:pt x="104678" y="155"/>
                    </a:lnTo>
                    <a:lnTo>
                      <a:pt x="104620" y="232"/>
                    </a:lnTo>
                    <a:lnTo>
                      <a:pt x="104581" y="309"/>
                    </a:lnTo>
                    <a:lnTo>
                      <a:pt x="104562" y="406"/>
                    </a:lnTo>
                    <a:lnTo>
                      <a:pt x="104562" y="503"/>
                    </a:lnTo>
                    <a:lnTo>
                      <a:pt x="104581" y="599"/>
                    </a:lnTo>
                    <a:lnTo>
                      <a:pt x="104775" y="1295"/>
                    </a:lnTo>
                    <a:lnTo>
                      <a:pt x="104929" y="1991"/>
                    </a:lnTo>
                    <a:lnTo>
                      <a:pt x="105045" y="2668"/>
                    </a:lnTo>
                    <a:lnTo>
                      <a:pt x="105122" y="3344"/>
                    </a:lnTo>
                    <a:lnTo>
                      <a:pt x="105180" y="4040"/>
                    </a:lnTo>
                    <a:lnTo>
                      <a:pt x="105180" y="4717"/>
                    </a:lnTo>
                    <a:lnTo>
                      <a:pt x="105142" y="5374"/>
                    </a:lnTo>
                    <a:lnTo>
                      <a:pt x="105065" y="6051"/>
                    </a:lnTo>
                    <a:lnTo>
                      <a:pt x="104949" y="6708"/>
                    </a:lnTo>
                    <a:lnTo>
                      <a:pt x="104794" y="7346"/>
                    </a:lnTo>
                    <a:lnTo>
                      <a:pt x="104581" y="7984"/>
                    </a:lnTo>
                    <a:lnTo>
                      <a:pt x="104330" y="8622"/>
                    </a:lnTo>
                    <a:lnTo>
                      <a:pt x="104040" y="9240"/>
                    </a:lnTo>
                    <a:lnTo>
                      <a:pt x="103866" y="9530"/>
                    </a:lnTo>
                    <a:lnTo>
                      <a:pt x="103692" y="9840"/>
                    </a:lnTo>
                    <a:lnTo>
                      <a:pt x="103518" y="10130"/>
                    </a:lnTo>
                    <a:lnTo>
                      <a:pt x="103305" y="10439"/>
                    </a:lnTo>
                    <a:lnTo>
                      <a:pt x="103112" y="10729"/>
                    </a:lnTo>
                    <a:lnTo>
                      <a:pt x="102880" y="11000"/>
                    </a:lnTo>
                    <a:lnTo>
                      <a:pt x="102493" y="11463"/>
                    </a:lnTo>
                    <a:lnTo>
                      <a:pt x="102107" y="11908"/>
                    </a:lnTo>
                    <a:lnTo>
                      <a:pt x="101701" y="12353"/>
                    </a:lnTo>
                    <a:lnTo>
                      <a:pt x="101276" y="12778"/>
                    </a:lnTo>
                    <a:lnTo>
                      <a:pt x="100831" y="13184"/>
                    </a:lnTo>
                    <a:lnTo>
                      <a:pt x="100386" y="13571"/>
                    </a:lnTo>
                    <a:lnTo>
                      <a:pt x="99942" y="13957"/>
                    </a:lnTo>
                    <a:lnTo>
                      <a:pt x="99458" y="14344"/>
                    </a:lnTo>
                    <a:lnTo>
                      <a:pt x="98975" y="14692"/>
                    </a:lnTo>
                    <a:lnTo>
                      <a:pt x="98492" y="15040"/>
                    </a:lnTo>
                    <a:lnTo>
                      <a:pt x="97989" y="15368"/>
                    </a:lnTo>
                    <a:lnTo>
                      <a:pt x="97487" y="15697"/>
                    </a:lnTo>
                    <a:lnTo>
                      <a:pt x="96965" y="15987"/>
                    </a:lnTo>
                    <a:lnTo>
                      <a:pt x="96443" y="16277"/>
                    </a:lnTo>
                    <a:lnTo>
                      <a:pt x="95921" y="16567"/>
                    </a:lnTo>
                    <a:lnTo>
                      <a:pt x="95399" y="16818"/>
                    </a:lnTo>
                    <a:lnTo>
                      <a:pt x="94761" y="17108"/>
                    </a:lnTo>
                    <a:lnTo>
                      <a:pt x="94142" y="17360"/>
                    </a:lnTo>
                    <a:lnTo>
                      <a:pt x="93505" y="17611"/>
                    </a:lnTo>
                    <a:lnTo>
                      <a:pt x="92867" y="17843"/>
                    </a:lnTo>
                    <a:lnTo>
                      <a:pt x="92229" y="18055"/>
                    </a:lnTo>
                    <a:lnTo>
                      <a:pt x="91571" y="18268"/>
                    </a:lnTo>
                    <a:lnTo>
                      <a:pt x="90914" y="18461"/>
                    </a:lnTo>
                    <a:lnTo>
                      <a:pt x="90257" y="18635"/>
                    </a:lnTo>
                    <a:lnTo>
                      <a:pt x="88942" y="18964"/>
                    </a:lnTo>
                    <a:lnTo>
                      <a:pt x="87609" y="19273"/>
                    </a:lnTo>
                    <a:lnTo>
                      <a:pt x="86275" y="19563"/>
                    </a:lnTo>
                    <a:lnTo>
                      <a:pt x="84941" y="19834"/>
                    </a:lnTo>
                    <a:lnTo>
                      <a:pt x="83278" y="20143"/>
                    </a:lnTo>
                    <a:lnTo>
                      <a:pt x="81616" y="20452"/>
                    </a:lnTo>
                    <a:lnTo>
                      <a:pt x="79934" y="20742"/>
                    </a:lnTo>
                    <a:lnTo>
                      <a:pt x="78252" y="20994"/>
                    </a:lnTo>
                    <a:lnTo>
                      <a:pt x="76551" y="21226"/>
                    </a:lnTo>
                    <a:lnTo>
                      <a:pt x="74869" y="21458"/>
                    </a:lnTo>
                    <a:lnTo>
                      <a:pt x="73188" y="21651"/>
                    </a:lnTo>
                    <a:lnTo>
                      <a:pt x="71486" y="21844"/>
                    </a:lnTo>
                    <a:lnTo>
                      <a:pt x="68065" y="22212"/>
                    </a:lnTo>
                    <a:lnTo>
                      <a:pt x="64624" y="22521"/>
                    </a:lnTo>
                    <a:lnTo>
                      <a:pt x="61183" y="22792"/>
                    </a:lnTo>
                    <a:lnTo>
                      <a:pt x="57723" y="23024"/>
                    </a:lnTo>
                    <a:lnTo>
                      <a:pt x="54282" y="23217"/>
                    </a:lnTo>
                    <a:lnTo>
                      <a:pt x="50821" y="23371"/>
                    </a:lnTo>
                    <a:lnTo>
                      <a:pt x="47381" y="23487"/>
                    </a:lnTo>
                    <a:lnTo>
                      <a:pt x="43920" y="23545"/>
                    </a:lnTo>
                    <a:lnTo>
                      <a:pt x="42180" y="23565"/>
                    </a:lnTo>
                    <a:lnTo>
                      <a:pt x="40421" y="23565"/>
                    </a:lnTo>
                    <a:lnTo>
                      <a:pt x="38682" y="23526"/>
                    </a:lnTo>
                    <a:lnTo>
                      <a:pt x="36922" y="23487"/>
                    </a:lnTo>
                    <a:lnTo>
                      <a:pt x="35183" y="23410"/>
                    </a:lnTo>
                    <a:lnTo>
                      <a:pt x="33443" y="23294"/>
                    </a:lnTo>
                    <a:lnTo>
                      <a:pt x="31684" y="23159"/>
                    </a:lnTo>
                    <a:lnTo>
                      <a:pt x="29944" y="22985"/>
                    </a:lnTo>
                    <a:lnTo>
                      <a:pt x="28281" y="22792"/>
                    </a:lnTo>
                    <a:lnTo>
                      <a:pt x="26619" y="22560"/>
                    </a:lnTo>
                    <a:lnTo>
                      <a:pt x="24956" y="22270"/>
                    </a:lnTo>
                    <a:lnTo>
                      <a:pt x="23313" y="21960"/>
                    </a:lnTo>
                    <a:lnTo>
                      <a:pt x="21670" y="21632"/>
                    </a:lnTo>
                    <a:lnTo>
                      <a:pt x="20027" y="21245"/>
                    </a:lnTo>
                    <a:lnTo>
                      <a:pt x="18384" y="20858"/>
                    </a:lnTo>
                    <a:lnTo>
                      <a:pt x="16760" y="20414"/>
                    </a:lnTo>
                    <a:lnTo>
                      <a:pt x="15059" y="19950"/>
                    </a:lnTo>
                    <a:lnTo>
                      <a:pt x="14208" y="19699"/>
                    </a:lnTo>
                    <a:lnTo>
                      <a:pt x="13358" y="19428"/>
                    </a:lnTo>
                    <a:lnTo>
                      <a:pt x="12527" y="19138"/>
                    </a:lnTo>
                    <a:lnTo>
                      <a:pt x="11715" y="18829"/>
                    </a:lnTo>
                    <a:lnTo>
                      <a:pt x="10903" y="18481"/>
                    </a:lnTo>
                    <a:lnTo>
                      <a:pt x="10091" y="18094"/>
                    </a:lnTo>
                    <a:lnTo>
                      <a:pt x="9395" y="17707"/>
                    </a:lnTo>
                    <a:lnTo>
                      <a:pt x="8699" y="17302"/>
                    </a:lnTo>
                    <a:lnTo>
                      <a:pt x="8042" y="16857"/>
                    </a:lnTo>
                    <a:lnTo>
                      <a:pt x="7404" y="16374"/>
                    </a:lnTo>
                    <a:lnTo>
                      <a:pt x="6805" y="15852"/>
                    </a:lnTo>
                    <a:lnTo>
                      <a:pt x="6205" y="15330"/>
                    </a:lnTo>
                    <a:lnTo>
                      <a:pt x="5645" y="14769"/>
                    </a:lnTo>
                    <a:lnTo>
                      <a:pt x="5084" y="14170"/>
                    </a:lnTo>
                    <a:lnTo>
                      <a:pt x="4562" y="13571"/>
                    </a:lnTo>
                    <a:lnTo>
                      <a:pt x="4060" y="12952"/>
                    </a:lnTo>
                    <a:lnTo>
                      <a:pt x="3576" y="12295"/>
                    </a:lnTo>
                    <a:lnTo>
                      <a:pt x="3132" y="11637"/>
                    </a:lnTo>
                    <a:lnTo>
                      <a:pt x="2919" y="11290"/>
                    </a:lnTo>
                    <a:lnTo>
                      <a:pt x="2706" y="10942"/>
                    </a:lnTo>
                    <a:lnTo>
                      <a:pt x="2532" y="10574"/>
                    </a:lnTo>
                    <a:lnTo>
                      <a:pt x="2339" y="10226"/>
                    </a:lnTo>
                    <a:lnTo>
                      <a:pt x="2184" y="9859"/>
                    </a:lnTo>
                    <a:lnTo>
                      <a:pt x="2030" y="9492"/>
                    </a:lnTo>
                    <a:lnTo>
                      <a:pt x="1894" y="9105"/>
                    </a:lnTo>
                    <a:lnTo>
                      <a:pt x="1778" y="8718"/>
                    </a:lnTo>
                    <a:lnTo>
                      <a:pt x="1527" y="7791"/>
                    </a:lnTo>
                    <a:lnTo>
                      <a:pt x="1315" y="6863"/>
                    </a:lnTo>
                    <a:lnTo>
                      <a:pt x="1218" y="6399"/>
                    </a:lnTo>
                    <a:lnTo>
                      <a:pt x="1160" y="5915"/>
                    </a:lnTo>
                    <a:lnTo>
                      <a:pt x="1083" y="5451"/>
                    </a:lnTo>
                    <a:lnTo>
                      <a:pt x="1044" y="4988"/>
                    </a:lnTo>
                    <a:lnTo>
                      <a:pt x="1005" y="4504"/>
                    </a:lnTo>
                    <a:lnTo>
                      <a:pt x="986" y="4040"/>
                    </a:lnTo>
                    <a:lnTo>
                      <a:pt x="986" y="3557"/>
                    </a:lnTo>
                    <a:lnTo>
                      <a:pt x="986" y="3093"/>
                    </a:lnTo>
                    <a:lnTo>
                      <a:pt x="1005" y="2610"/>
                    </a:lnTo>
                    <a:lnTo>
                      <a:pt x="1044" y="2127"/>
                    </a:lnTo>
                    <a:lnTo>
                      <a:pt x="1102" y="1663"/>
                    </a:lnTo>
                    <a:lnTo>
                      <a:pt x="1179" y="1179"/>
                    </a:lnTo>
                    <a:lnTo>
                      <a:pt x="1199" y="1063"/>
                    </a:lnTo>
                    <a:lnTo>
                      <a:pt x="1179" y="967"/>
                    </a:lnTo>
                    <a:lnTo>
                      <a:pt x="1141" y="870"/>
                    </a:lnTo>
                    <a:lnTo>
                      <a:pt x="1102" y="793"/>
                    </a:lnTo>
                    <a:lnTo>
                      <a:pt x="1025" y="735"/>
                    </a:lnTo>
                    <a:lnTo>
                      <a:pt x="967" y="677"/>
                    </a:lnTo>
                    <a:lnTo>
                      <a:pt x="870" y="638"/>
                    </a:lnTo>
                    <a:lnTo>
                      <a:pt x="793" y="599"/>
                    </a:lnTo>
                    <a:lnTo>
                      <a:pt x="619" y="599"/>
                    </a:lnTo>
                    <a:lnTo>
                      <a:pt x="522" y="619"/>
                    </a:lnTo>
                    <a:lnTo>
                      <a:pt x="445" y="638"/>
                    </a:lnTo>
                    <a:lnTo>
                      <a:pt x="367" y="696"/>
                    </a:lnTo>
                    <a:lnTo>
                      <a:pt x="309" y="773"/>
                    </a:lnTo>
                    <a:lnTo>
                      <a:pt x="271" y="851"/>
                    </a:lnTo>
                    <a:lnTo>
                      <a:pt x="232" y="967"/>
                    </a:lnTo>
                    <a:lnTo>
                      <a:pt x="135" y="1701"/>
                    </a:lnTo>
                    <a:lnTo>
                      <a:pt x="58" y="2455"/>
                    </a:lnTo>
                    <a:lnTo>
                      <a:pt x="19" y="3228"/>
                    </a:lnTo>
                    <a:lnTo>
                      <a:pt x="0" y="3982"/>
                    </a:lnTo>
                    <a:lnTo>
                      <a:pt x="39" y="4756"/>
                    </a:lnTo>
                    <a:lnTo>
                      <a:pt x="97" y="5509"/>
                    </a:lnTo>
                    <a:lnTo>
                      <a:pt x="193" y="6263"/>
                    </a:lnTo>
                    <a:lnTo>
                      <a:pt x="329" y="7017"/>
                    </a:lnTo>
                    <a:lnTo>
                      <a:pt x="483" y="7771"/>
                    </a:lnTo>
                    <a:lnTo>
                      <a:pt x="677" y="8506"/>
                    </a:lnTo>
                    <a:lnTo>
                      <a:pt x="928" y="9240"/>
                    </a:lnTo>
                    <a:lnTo>
                      <a:pt x="1199" y="9956"/>
                    </a:lnTo>
                    <a:lnTo>
                      <a:pt x="1508" y="10652"/>
                    </a:lnTo>
                    <a:lnTo>
                      <a:pt x="1836" y="11328"/>
                    </a:lnTo>
                    <a:lnTo>
                      <a:pt x="2223" y="11985"/>
                    </a:lnTo>
                    <a:lnTo>
                      <a:pt x="2629" y="12623"/>
                    </a:lnTo>
                    <a:lnTo>
                      <a:pt x="3074" y="13242"/>
                    </a:lnTo>
                    <a:lnTo>
                      <a:pt x="3538" y="13841"/>
                    </a:lnTo>
                    <a:lnTo>
                      <a:pt x="4021" y="14421"/>
                    </a:lnTo>
                    <a:lnTo>
                      <a:pt x="4523" y="14982"/>
                    </a:lnTo>
                    <a:lnTo>
                      <a:pt x="5026" y="15523"/>
                    </a:lnTo>
                    <a:lnTo>
                      <a:pt x="5567" y="16026"/>
                    </a:lnTo>
                    <a:lnTo>
                      <a:pt x="6128" y="16528"/>
                    </a:lnTo>
                    <a:lnTo>
                      <a:pt x="6689" y="16992"/>
                    </a:lnTo>
                    <a:lnTo>
                      <a:pt x="7288" y="17437"/>
                    </a:lnTo>
                    <a:lnTo>
                      <a:pt x="7887" y="17862"/>
                    </a:lnTo>
                    <a:lnTo>
                      <a:pt x="8506" y="18268"/>
                    </a:lnTo>
                    <a:lnTo>
                      <a:pt x="9144" y="18635"/>
                    </a:lnTo>
                    <a:lnTo>
                      <a:pt x="9801" y="19003"/>
                    </a:lnTo>
                    <a:lnTo>
                      <a:pt x="10477" y="19331"/>
                    </a:lnTo>
                    <a:lnTo>
                      <a:pt x="11173" y="19641"/>
                    </a:lnTo>
                    <a:lnTo>
                      <a:pt x="11869" y="19911"/>
                    </a:lnTo>
                    <a:lnTo>
                      <a:pt x="12662" y="20201"/>
                    </a:lnTo>
                    <a:lnTo>
                      <a:pt x="13474" y="20491"/>
                    </a:lnTo>
                    <a:lnTo>
                      <a:pt x="14266" y="20762"/>
                    </a:lnTo>
                    <a:lnTo>
                      <a:pt x="15078" y="21013"/>
                    </a:lnTo>
                    <a:lnTo>
                      <a:pt x="15890" y="21245"/>
                    </a:lnTo>
                    <a:lnTo>
                      <a:pt x="16721" y="21496"/>
                    </a:lnTo>
                    <a:lnTo>
                      <a:pt x="18365" y="21922"/>
                    </a:lnTo>
                    <a:lnTo>
                      <a:pt x="20027" y="22328"/>
                    </a:lnTo>
                    <a:lnTo>
                      <a:pt x="21690" y="22676"/>
                    </a:lnTo>
                    <a:lnTo>
                      <a:pt x="23371" y="23004"/>
                    </a:lnTo>
                    <a:lnTo>
                      <a:pt x="25014" y="23294"/>
                    </a:lnTo>
                    <a:lnTo>
                      <a:pt x="26812" y="23565"/>
                    </a:lnTo>
                    <a:lnTo>
                      <a:pt x="28591" y="23797"/>
                    </a:lnTo>
                    <a:lnTo>
                      <a:pt x="30388" y="24009"/>
                    </a:lnTo>
                    <a:lnTo>
                      <a:pt x="32167" y="24164"/>
                    </a:lnTo>
                    <a:lnTo>
                      <a:pt x="33965" y="24299"/>
                    </a:lnTo>
                    <a:lnTo>
                      <a:pt x="35763" y="24396"/>
                    </a:lnTo>
                    <a:lnTo>
                      <a:pt x="37580" y="24473"/>
                    </a:lnTo>
                    <a:lnTo>
                      <a:pt x="39377" y="24512"/>
                    </a:lnTo>
                    <a:lnTo>
                      <a:pt x="41233" y="24531"/>
                    </a:lnTo>
                    <a:lnTo>
                      <a:pt x="43089" y="24531"/>
                    </a:lnTo>
                    <a:lnTo>
                      <a:pt x="44945" y="24493"/>
                    </a:lnTo>
                    <a:lnTo>
                      <a:pt x="46820" y="24454"/>
                    </a:lnTo>
                    <a:lnTo>
                      <a:pt x="48676" y="24396"/>
                    </a:lnTo>
                    <a:lnTo>
                      <a:pt x="50531" y="24319"/>
                    </a:lnTo>
                    <a:lnTo>
                      <a:pt x="54243" y="24125"/>
                    </a:lnTo>
                    <a:lnTo>
                      <a:pt x="57935" y="23913"/>
                    </a:lnTo>
                    <a:lnTo>
                      <a:pt x="61608" y="23681"/>
                    </a:lnTo>
                    <a:lnTo>
                      <a:pt x="63464" y="23545"/>
                    </a:lnTo>
                    <a:lnTo>
                      <a:pt x="65300" y="23410"/>
                    </a:lnTo>
                    <a:lnTo>
                      <a:pt x="67137" y="23256"/>
                    </a:lnTo>
                    <a:lnTo>
                      <a:pt x="68973" y="23082"/>
                    </a:lnTo>
                    <a:lnTo>
                      <a:pt x="70752" y="22908"/>
                    </a:lnTo>
                    <a:lnTo>
                      <a:pt x="72550" y="22695"/>
                    </a:lnTo>
                    <a:lnTo>
                      <a:pt x="74328" y="22482"/>
                    </a:lnTo>
                    <a:lnTo>
                      <a:pt x="76126" y="22250"/>
                    </a:lnTo>
                    <a:lnTo>
                      <a:pt x="77904" y="21999"/>
                    </a:lnTo>
                    <a:lnTo>
                      <a:pt x="79683" y="21728"/>
                    </a:lnTo>
                    <a:lnTo>
                      <a:pt x="81442" y="21438"/>
                    </a:lnTo>
                    <a:lnTo>
                      <a:pt x="83220" y="21129"/>
                    </a:lnTo>
                    <a:lnTo>
                      <a:pt x="84651" y="20878"/>
                    </a:lnTo>
                    <a:lnTo>
                      <a:pt x="86101" y="20607"/>
                    </a:lnTo>
                    <a:lnTo>
                      <a:pt x="87531" y="20298"/>
                    </a:lnTo>
                    <a:lnTo>
                      <a:pt x="88962" y="19989"/>
                    </a:lnTo>
                    <a:lnTo>
                      <a:pt x="90392" y="19621"/>
                    </a:lnTo>
                    <a:lnTo>
                      <a:pt x="91088" y="19428"/>
                    </a:lnTo>
                    <a:lnTo>
                      <a:pt x="91784" y="19215"/>
                    </a:lnTo>
                    <a:lnTo>
                      <a:pt x="92480" y="19003"/>
                    </a:lnTo>
                    <a:lnTo>
                      <a:pt x="93176" y="18751"/>
                    </a:lnTo>
                    <a:lnTo>
                      <a:pt x="93872" y="18500"/>
                    </a:lnTo>
                    <a:lnTo>
                      <a:pt x="94548" y="18249"/>
                    </a:lnTo>
                    <a:lnTo>
                      <a:pt x="95186" y="17959"/>
                    </a:lnTo>
                    <a:lnTo>
                      <a:pt x="95844" y="17669"/>
                    </a:lnTo>
                    <a:lnTo>
                      <a:pt x="96481" y="17360"/>
                    </a:lnTo>
                    <a:lnTo>
                      <a:pt x="97100" y="17012"/>
                    </a:lnTo>
                    <a:lnTo>
                      <a:pt x="97719" y="16664"/>
                    </a:lnTo>
                    <a:lnTo>
                      <a:pt x="98337" y="16296"/>
                    </a:lnTo>
                    <a:lnTo>
                      <a:pt x="98937" y="15910"/>
                    </a:lnTo>
                    <a:lnTo>
                      <a:pt x="99516" y="15504"/>
                    </a:lnTo>
                    <a:lnTo>
                      <a:pt x="100096" y="15078"/>
                    </a:lnTo>
                    <a:lnTo>
                      <a:pt x="100657" y="14634"/>
                    </a:lnTo>
                    <a:lnTo>
                      <a:pt x="101198" y="14170"/>
                    </a:lnTo>
                    <a:lnTo>
                      <a:pt x="101720" y="13687"/>
                    </a:lnTo>
                    <a:lnTo>
                      <a:pt x="102242" y="13184"/>
                    </a:lnTo>
                    <a:lnTo>
                      <a:pt x="102725" y="12662"/>
                    </a:lnTo>
                    <a:lnTo>
                      <a:pt x="103189" y="12140"/>
                    </a:lnTo>
                    <a:lnTo>
                      <a:pt x="103653" y="11579"/>
                    </a:lnTo>
                    <a:lnTo>
                      <a:pt x="103885" y="11270"/>
                    </a:lnTo>
                    <a:lnTo>
                      <a:pt x="104117" y="10961"/>
                    </a:lnTo>
                    <a:lnTo>
                      <a:pt x="104330" y="10652"/>
                    </a:lnTo>
                    <a:lnTo>
                      <a:pt x="104523" y="10323"/>
                    </a:lnTo>
                    <a:lnTo>
                      <a:pt x="104717" y="9994"/>
                    </a:lnTo>
                    <a:lnTo>
                      <a:pt x="104891" y="9666"/>
                    </a:lnTo>
                    <a:lnTo>
                      <a:pt x="105065" y="9337"/>
                    </a:lnTo>
                    <a:lnTo>
                      <a:pt x="105200" y="8989"/>
                    </a:lnTo>
                    <a:lnTo>
                      <a:pt x="105354" y="8660"/>
                    </a:lnTo>
                    <a:lnTo>
                      <a:pt x="105470" y="8313"/>
                    </a:lnTo>
                    <a:lnTo>
                      <a:pt x="105606" y="7965"/>
                    </a:lnTo>
                    <a:lnTo>
                      <a:pt x="105702" y="7617"/>
                    </a:lnTo>
                    <a:lnTo>
                      <a:pt x="105799" y="7269"/>
                    </a:lnTo>
                    <a:lnTo>
                      <a:pt x="105876" y="6921"/>
                    </a:lnTo>
                    <a:lnTo>
                      <a:pt x="106012" y="6205"/>
                    </a:lnTo>
                    <a:lnTo>
                      <a:pt x="106089" y="5490"/>
                    </a:lnTo>
                    <a:lnTo>
                      <a:pt x="106147" y="4775"/>
                    </a:lnTo>
                    <a:lnTo>
                      <a:pt x="106147" y="4040"/>
                    </a:lnTo>
                    <a:lnTo>
                      <a:pt x="106089" y="3306"/>
                    </a:lnTo>
                    <a:lnTo>
                      <a:pt x="106012" y="2552"/>
                    </a:lnTo>
                    <a:lnTo>
                      <a:pt x="105876" y="1817"/>
                    </a:lnTo>
                    <a:lnTo>
                      <a:pt x="105722" y="1063"/>
                    </a:lnTo>
                    <a:lnTo>
                      <a:pt x="105509" y="329"/>
                    </a:lnTo>
                    <a:lnTo>
                      <a:pt x="105470" y="213"/>
                    </a:lnTo>
                    <a:lnTo>
                      <a:pt x="105412" y="135"/>
                    </a:lnTo>
                    <a:lnTo>
                      <a:pt x="105335" y="77"/>
                    </a:lnTo>
                    <a:lnTo>
                      <a:pt x="105258" y="39"/>
                    </a:lnTo>
                    <a:lnTo>
                      <a:pt x="1051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1607275" y="-4129175"/>
                <a:ext cx="99575" cy="105850"/>
              </a:xfrm>
              <a:custGeom>
                <a:avLst/>
                <a:gdLst/>
                <a:ahLst/>
                <a:cxnLst/>
                <a:rect l="l" t="t" r="r" b="b"/>
                <a:pathLst>
                  <a:path w="3983" h="4234" extrusionOk="0">
                    <a:moveTo>
                      <a:pt x="832" y="3132"/>
                    </a:moveTo>
                    <a:lnTo>
                      <a:pt x="835" y="3143"/>
                    </a:lnTo>
                    <a:lnTo>
                      <a:pt x="835" y="3143"/>
                    </a:lnTo>
                    <a:lnTo>
                      <a:pt x="812" y="3132"/>
                    </a:lnTo>
                    <a:close/>
                    <a:moveTo>
                      <a:pt x="3016" y="995"/>
                    </a:moveTo>
                    <a:lnTo>
                      <a:pt x="3016" y="1044"/>
                    </a:lnTo>
                    <a:lnTo>
                      <a:pt x="3016" y="1141"/>
                    </a:lnTo>
                    <a:lnTo>
                      <a:pt x="3016" y="1199"/>
                    </a:lnTo>
                    <a:lnTo>
                      <a:pt x="2997" y="1257"/>
                    </a:lnTo>
                    <a:lnTo>
                      <a:pt x="2978" y="1373"/>
                    </a:lnTo>
                    <a:lnTo>
                      <a:pt x="2920" y="1605"/>
                    </a:lnTo>
                    <a:lnTo>
                      <a:pt x="2881" y="1701"/>
                    </a:lnTo>
                    <a:lnTo>
                      <a:pt x="2881" y="1740"/>
                    </a:lnTo>
                    <a:lnTo>
                      <a:pt x="2765" y="1972"/>
                    </a:lnTo>
                    <a:lnTo>
                      <a:pt x="2649" y="2204"/>
                    </a:lnTo>
                    <a:lnTo>
                      <a:pt x="2514" y="2417"/>
                    </a:lnTo>
                    <a:lnTo>
                      <a:pt x="2494" y="2436"/>
                    </a:lnTo>
                    <a:lnTo>
                      <a:pt x="2417" y="2552"/>
                    </a:lnTo>
                    <a:lnTo>
                      <a:pt x="2243" y="2745"/>
                    </a:lnTo>
                    <a:lnTo>
                      <a:pt x="2050" y="2919"/>
                    </a:lnTo>
                    <a:lnTo>
                      <a:pt x="1953" y="2997"/>
                    </a:lnTo>
                    <a:lnTo>
                      <a:pt x="1740" y="3132"/>
                    </a:lnTo>
                    <a:lnTo>
                      <a:pt x="1644" y="3190"/>
                    </a:lnTo>
                    <a:lnTo>
                      <a:pt x="1663" y="3170"/>
                    </a:lnTo>
                    <a:lnTo>
                      <a:pt x="1624" y="3190"/>
                    </a:lnTo>
                    <a:lnTo>
                      <a:pt x="1412" y="3267"/>
                    </a:lnTo>
                    <a:lnTo>
                      <a:pt x="1373" y="3267"/>
                    </a:lnTo>
                    <a:lnTo>
                      <a:pt x="1363" y="3272"/>
                    </a:lnTo>
                    <a:lnTo>
                      <a:pt x="1276" y="3286"/>
                    </a:lnTo>
                    <a:lnTo>
                      <a:pt x="1218" y="3286"/>
                    </a:lnTo>
                    <a:lnTo>
                      <a:pt x="1141" y="3267"/>
                    </a:lnTo>
                    <a:lnTo>
                      <a:pt x="1095" y="3260"/>
                    </a:lnTo>
                    <a:lnTo>
                      <a:pt x="1095" y="3260"/>
                    </a:lnTo>
                    <a:lnTo>
                      <a:pt x="1122" y="3190"/>
                    </a:lnTo>
                    <a:lnTo>
                      <a:pt x="1334" y="2784"/>
                    </a:lnTo>
                    <a:lnTo>
                      <a:pt x="1566" y="2417"/>
                    </a:lnTo>
                    <a:lnTo>
                      <a:pt x="1837" y="2069"/>
                    </a:lnTo>
                    <a:lnTo>
                      <a:pt x="2127" y="1740"/>
                    </a:lnTo>
                    <a:lnTo>
                      <a:pt x="2456" y="1431"/>
                    </a:lnTo>
                    <a:lnTo>
                      <a:pt x="2804" y="1141"/>
                    </a:lnTo>
                    <a:lnTo>
                      <a:pt x="3016" y="995"/>
                    </a:lnTo>
                    <a:close/>
                    <a:moveTo>
                      <a:pt x="2862" y="0"/>
                    </a:moveTo>
                    <a:lnTo>
                      <a:pt x="2765" y="20"/>
                    </a:lnTo>
                    <a:lnTo>
                      <a:pt x="2668" y="78"/>
                    </a:lnTo>
                    <a:lnTo>
                      <a:pt x="2224" y="387"/>
                    </a:lnTo>
                    <a:lnTo>
                      <a:pt x="1798" y="715"/>
                    </a:lnTo>
                    <a:lnTo>
                      <a:pt x="1412" y="1102"/>
                    </a:lnTo>
                    <a:lnTo>
                      <a:pt x="1064" y="1489"/>
                    </a:lnTo>
                    <a:lnTo>
                      <a:pt x="890" y="1701"/>
                    </a:lnTo>
                    <a:lnTo>
                      <a:pt x="735" y="1933"/>
                    </a:lnTo>
                    <a:lnTo>
                      <a:pt x="600" y="2146"/>
                    </a:lnTo>
                    <a:lnTo>
                      <a:pt x="464" y="2378"/>
                    </a:lnTo>
                    <a:lnTo>
                      <a:pt x="329" y="2629"/>
                    </a:lnTo>
                    <a:lnTo>
                      <a:pt x="232" y="2881"/>
                    </a:lnTo>
                    <a:lnTo>
                      <a:pt x="117" y="3132"/>
                    </a:lnTo>
                    <a:lnTo>
                      <a:pt x="20" y="3383"/>
                    </a:lnTo>
                    <a:lnTo>
                      <a:pt x="1" y="3499"/>
                    </a:lnTo>
                    <a:lnTo>
                      <a:pt x="39" y="3634"/>
                    </a:lnTo>
                    <a:lnTo>
                      <a:pt x="78" y="3750"/>
                    </a:lnTo>
                    <a:lnTo>
                      <a:pt x="155" y="3847"/>
                    </a:lnTo>
                    <a:lnTo>
                      <a:pt x="310" y="3944"/>
                    </a:lnTo>
                    <a:lnTo>
                      <a:pt x="464" y="4040"/>
                    </a:lnTo>
                    <a:lnTo>
                      <a:pt x="619" y="4098"/>
                    </a:lnTo>
                    <a:lnTo>
                      <a:pt x="754" y="4156"/>
                    </a:lnTo>
                    <a:lnTo>
                      <a:pt x="909" y="4195"/>
                    </a:lnTo>
                    <a:lnTo>
                      <a:pt x="1064" y="4214"/>
                    </a:lnTo>
                    <a:lnTo>
                      <a:pt x="1199" y="4234"/>
                    </a:lnTo>
                    <a:lnTo>
                      <a:pt x="1354" y="4234"/>
                    </a:lnTo>
                    <a:lnTo>
                      <a:pt x="1508" y="4214"/>
                    </a:lnTo>
                    <a:lnTo>
                      <a:pt x="1644" y="4195"/>
                    </a:lnTo>
                    <a:lnTo>
                      <a:pt x="1934" y="4098"/>
                    </a:lnTo>
                    <a:lnTo>
                      <a:pt x="2204" y="3963"/>
                    </a:lnTo>
                    <a:lnTo>
                      <a:pt x="2456" y="3808"/>
                    </a:lnTo>
                    <a:lnTo>
                      <a:pt x="2707" y="3615"/>
                    </a:lnTo>
                    <a:lnTo>
                      <a:pt x="2939" y="3383"/>
                    </a:lnTo>
                    <a:lnTo>
                      <a:pt x="3151" y="3132"/>
                    </a:lnTo>
                    <a:lnTo>
                      <a:pt x="3345" y="2881"/>
                    </a:lnTo>
                    <a:lnTo>
                      <a:pt x="3519" y="2591"/>
                    </a:lnTo>
                    <a:lnTo>
                      <a:pt x="3673" y="2320"/>
                    </a:lnTo>
                    <a:lnTo>
                      <a:pt x="3789" y="2030"/>
                    </a:lnTo>
                    <a:lnTo>
                      <a:pt x="3886" y="1740"/>
                    </a:lnTo>
                    <a:lnTo>
                      <a:pt x="3963" y="1431"/>
                    </a:lnTo>
                    <a:lnTo>
                      <a:pt x="3983" y="1102"/>
                    </a:lnTo>
                    <a:lnTo>
                      <a:pt x="3983" y="928"/>
                    </a:lnTo>
                    <a:lnTo>
                      <a:pt x="3963" y="773"/>
                    </a:lnTo>
                    <a:lnTo>
                      <a:pt x="3925" y="619"/>
                    </a:lnTo>
                    <a:lnTo>
                      <a:pt x="3886" y="464"/>
                    </a:lnTo>
                    <a:lnTo>
                      <a:pt x="3847" y="367"/>
                    </a:lnTo>
                    <a:lnTo>
                      <a:pt x="3789" y="290"/>
                    </a:lnTo>
                    <a:lnTo>
                      <a:pt x="3731" y="232"/>
                    </a:lnTo>
                    <a:lnTo>
                      <a:pt x="3654" y="174"/>
                    </a:lnTo>
                    <a:lnTo>
                      <a:pt x="3557" y="135"/>
                    </a:lnTo>
                    <a:lnTo>
                      <a:pt x="3480" y="116"/>
                    </a:lnTo>
                    <a:lnTo>
                      <a:pt x="3383" y="116"/>
                    </a:lnTo>
                    <a:lnTo>
                      <a:pt x="3287" y="135"/>
                    </a:lnTo>
                    <a:lnTo>
                      <a:pt x="3257" y="147"/>
                    </a:lnTo>
                    <a:lnTo>
                      <a:pt x="3190" y="97"/>
                    </a:lnTo>
                    <a:lnTo>
                      <a:pt x="3132" y="58"/>
                    </a:lnTo>
                    <a:lnTo>
                      <a:pt x="3036" y="20"/>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1818950" y="-4112275"/>
                <a:ext cx="62850" cy="90400"/>
              </a:xfrm>
              <a:custGeom>
                <a:avLst/>
                <a:gdLst/>
                <a:ahLst/>
                <a:cxnLst/>
                <a:rect l="l" t="t" r="r" b="b"/>
                <a:pathLst>
                  <a:path w="2514" h="3616" extrusionOk="0">
                    <a:moveTo>
                      <a:pt x="1450" y="2398"/>
                    </a:moveTo>
                    <a:lnTo>
                      <a:pt x="1373" y="2494"/>
                    </a:lnTo>
                    <a:lnTo>
                      <a:pt x="1383" y="2485"/>
                    </a:lnTo>
                    <a:lnTo>
                      <a:pt x="1450" y="2398"/>
                    </a:lnTo>
                    <a:close/>
                    <a:moveTo>
                      <a:pt x="986" y="2494"/>
                    </a:moveTo>
                    <a:lnTo>
                      <a:pt x="986" y="2494"/>
                    </a:lnTo>
                    <a:lnTo>
                      <a:pt x="986" y="2494"/>
                    </a:lnTo>
                    <a:close/>
                    <a:moveTo>
                      <a:pt x="1331" y="2551"/>
                    </a:moveTo>
                    <a:lnTo>
                      <a:pt x="1315" y="2572"/>
                    </a:lnTo>
                    <a:lnTo>
                      <a:pt x="1257" y="2610"/>
                    </a:lnTo>
                    <a:lnTo>
                      <a:pt x="1331" y="2551"/>
                    </a:lnTo>
                    <a:close/>
                    <a:moveTo>
                      <a:pt x="1198" y="1099"/>
                    </a:moveTo>
                    <a:lnTo>
                      <a:pt x="1257" y="1180"/>
                    </a:lnTo>
                    <a:lnTo>
                      <a:pt x="1412" y="1412"/>
                    </a:lnTo>
                    <a:lnTo>
                      <a:pt x="1470" y="1547"/>
                    </a:lnTo>
                    <a:lnTo>
                      <a:pt x="1412" y="1431"/>
                    </a:lnTo>
                    <a:lnTo>
                      <a:pt x="1489" y="1605"/>
                    </a:lnTo>
                    <a:lnTo>
                      <a:pt x="1528" y="1779"/>
                    </a:lnTo>
                    <a:lnTo>
                      <a:pt x="1534" y="1811"/>
                    </a:lnTo>
                    <a:lnTo>
                      <a:pt x="1547" y="1915"/>
                    </a:lnTo>
                    <a:lnTo>
                      <a:pt x="1547" y="2069"/>
                    </a:lnTo>
                    <a:lnTo>
                      <a:pt x="1547" y="2147"/>
                    </a:lnTo>
                    <a:lnTo>
                      <a:pt x="1508" y="2282"/>
                    </a:lnTo>
                    <a:lnTo>
                      <a:pt x="1489" y="2340"/>
                    </a:lnTo>
                    <a:lnTo>
                      <a:pt x="1412" y="2456"/>
                    </a:lnTo>
                    <a:lnTo>
                      <a:pt x="1383" y="2485"/>
                    </a:lnTo>
                    <a:lnTo>
                      <a:pt x="1337" y="2544"/>
                    </a:lnTo>
                    <a:lnTo>
                      <a:pt x="1337" y="2544"/>
                    </a:lnTo>
                    <a:lnTo>
                      <a:pt x="1199" y="2630"/>
                    </a:lnTo>
                    <a:lnTo>
                      <a:pt x="1160" y="2649"/>
                    </a:lnTo>
                    <a:lnTo>
                      <a:pt x="1257" y="2610"/>
                    </a:lnTo>
                    <a:lnTo>
                      <a:pt x="1257" y="2610"/>
                    </a:lnTo>
                    <a:lnTo>
                      <a:pt x="1180" y="2649"/>
                    </a:lnTo>
                    <a:lnTo>
                      <a:pt x="1083" y="2649"/>
                    </a:lnTo>
                    <a:lnTo>
                      <a:pt x="1072" y="2646"/>
                    </a:lnTo>
                    <a:lnTo>
                      <a:pt x="1023" y="2606"/>
                    </a:lnTo>
                    <a:lnTo>
                      <a:pt x="1023" y="2606"/>
                    </a:lnTo>
                    <a:lnTo>
                      <a:pt x="986" y="2514"/>
                    </a:lnTo>
                    <a:lnTo>
                      <a:pt x="967" y="2379"/>
                    </a:lnTo>
                    <a:lnTo>
                      <a:pt x="986" y="2494"/>
                    </a:lnTo>
                    <a:lnTo>
                      <a:pt x="967" y="2301"/>
                    </a:lnTo>
                    <a:lnTo>
                      <a:pt x="967" y="2108"/>
                    </a:lnTo>
                    <a:lnTo>
                      <a:pt x="986" y="1895"/>
                    </a:lnTo>
                    <a:lnTo>
                      <a:pt x="1025" y="1702"/>
                    </a:lnTo>
                    <a:lnTo>
                      <a:pt x="1083" y="1451"/>
                    </a:lnTo>
                    <a:lnTo>
                      <a:pt x="1160" y="1199"/>
                    </a:lnTo>
                    <a:lnTo>
                      <a:pt x="1198" y="1099"/>
                    </a:lnTo>
                    <a:close/>
                    <a:moveTo>
                      <a:pt x="1296" y="1"/>
                    </a:moveTo>
                    <a:lnTo>
                      <a:pt x="1199" y="20"/>
                    </a:lnTo>
                    <a:lnTo>
                      <a:pt x="1122" y="59"/>
                    </a:lnTo>
                    <a:lnTo>
                      <a:pt x="1078" y="76"/>
                    </a:lnTo>
                    <a:lnTo>
                      <a:pt x="1078" y="76"/>
                    </a:lnTo>
                    <a:lnTo>
                      <a:pt x="1025" y="59"/>
                    </a:lnTo>
                    <a:lnTo>
                      <a:pt x="890" y="39"/>
                    </a:lnTo>
                    <a:lnTo>
                      <a:pt x="754" y="59"/>
                    </a:lnTo>
                    <a:lnTo>
                      <a:pt x="658" y="117"/>
                    </a:lnTo>
                    <a:lnTo>
                      <a:pt x="561" y="194"/>
                    </a:lnTo>
                    <a:lnTo>
                      <a:pt x="484" y="291"/>
                    </a:lnTo>
                    <a:lnTo>
                      <a:pt x="348" y="639"/>
                    </a:lnTo>
                    <a:lnTo>
                      <a:pt x="213" y="1006"/>
                    </a:lnTo>
                    <a:lnTo>
                      <a:pt x="136" y="1257"/>
                    </a:lnTo>
                    <a:lnTo>
                      <a:pt x="78" y="1509"/>
                    </a:lnTo>
                    <a:lnTo>
                      <a:pt x="39" y="1799"/>
                    </a:lnTo>
                    <a:lnTo>
                      <a:pt x="1" y="2069"/>
                    </a:lnTo>
                    <a:lnTo>
                      <a:pt x="1" y="2243"/>
                    </a:lnTo>
                    <a:lnTo>
                      <a:pt x="1" y="2417"/>
                    </a:lnTo>
                    <a:lnTo>
                      <a:pt x="39" y="2688"/>
                    </a:lnTo>
                    <a:lnTo>
                      <a:pt x="78" y="2823"/>
                    </a:lnTo>
                    <a:lnTo>
                      <a:pt x="175" y="3055"/>
                    </a:lnTo>
                    <a:lnTo>
                      <a:pt x="233" y="3152"/>
                    </a:lnTo>
                    <a:lnTo>
                      <a:pt x="252" y="3190"/>
                    </a:lnTo>
                    <a:lnTo>
                      <a:pt x="368" y="3326"/>
                    </a:lnTo>
                    <a:lnTo>
                      <a:pt x="445" y="3384"/>
                    </a:lnTo>
                    <a:lnTo>
                      <a:pt x="522" y="3442"/>
                    </a:lnTo>
                    <a:lnTo>
                      <a:pt x="619" y="3500"/>
                    </a:lnTo>
                    <a:lnTo>
                      <a:pt x="832" y="3577"/>
                    </a:lnTo>
                    <a:lnTo>
                      <a:pt x="909" y="3596"/>
                    </a:lnTo>
                    <a:lnTo>
                      <a:pt x="1141" y="3616"/>
                    </a:lnTo>
                    <a:lnTo>
                      <a:pt x="1218" y="3616"/>
                    </a:lnTo>
                    <a:lnTo>
                      <a:pt x="1450" y="3577"/>
                    </a:lnTo>
                    <a:lnTo>
                      <a:pt x="1528" y="3538"/>
                    </a:lnTo>
                    <a:lnTo>
                      <a:pt x="1740" y="3442"/>
                    </a:lnTo>
                    <a:lnTo>
                      <a:pt x="1876" y="3345"/>
                    </a:lnTo>
                    <a:lnTo>
                      <a:pt x="2011" y="3229"/>
                    </a:lnTo>
                    <a:lnTo>
                      <a:pt x="2127" y="3113"/>
                    </a:lnTo>
                    <a:lnTo>
                      <a:pt x="2224" y="2958"/>
                    </a:lnTo>
                    <a:lnTo>
                      <a:pt x="2301" y="2862"/>
                    </a:lnTo>
                    <a:lnTo>
                      <a:pt x="2359" y="2746"/>
                    </a:lnTo>
                    <a:lnTo>
                      <a:pt x="2417" y="2572"/>
                    </a:lnTo>
                    <a:lnTo>
                      <a:pt x="2475" y="2398"/>
                    </a:lnTo>
                    <a:lnTo>
                      <a:pt x="2494" y="2263"/>
                    </a:lnTo>
                    <a:lnTo>
                      <a:pt x="2514" y="1992"/>
                    </a:lnTo>
                    <a:lnTo>
                      <a:pt x="2514" y="1779"/>
                    </a:lnTo>
                    <a:lnTo>
                      <a:pt x="2475" y="1567"/>
                    </a:lnTo>
                    <a:lnTo>
                      <a:pt x="2436" y="1393"/>
                    </a:lnTo>
                    <a:lnTo>
                      <a:pt x="2378" y="1238"/>
                    </a:lnTo>
                    <a:lnTo>
                      <a:pt x="2262" y="1006"/>
                    </a:lnTo>
                    <a:lnTo>
                      <a:pt x="2146" y="774"/>
                    </a:lnTo>
                    <a:lnTo>
                      <a:pt x="1992" y="542"/>
                    </a:lnTo>
                    <a:lnTo>
                      <a:pt x="1798" y="310"/>
                    </a:lnTo>
                    <a:lnTo>
                      <a:pt x="1644" y="136"/>
                    </a:lnTo>
                    <a:lnTo>
                      <a:pt x="1566" y="78"/>
                    </a:lnTo>
                    <a:lnTo>
                      <a:pt x="1489" y="39"/>
                    </a:lnTo>
                    <a:lnTo>
                      <a:pt x="13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1784650" y="-3837275"/>
                <a:ext cx="70100" cy="86525"/>
              </a:xfrm>
              <a:custGeom>
                <a:avLst/>
                <a:gdLst/>
                <a:ahLst/>
                <a:cxnLst/>
                <a:rect l="l" t="t" r="r" b="b"/>
                <a:pathLst>
                  <a:path w="2804" h="3461" extrusionOk="0">
                    <a:moveTo>
                      <a:pt x="1807" y="1131"/>
                    </a:moveTo>
                    <a:lnTo>
                      <a:pt x="1811" y="1147"/>
                    </a:lnTo>
                    <a:lnTo>
                      <a:pt x="1836" y="1315"/>
                    </a:lnTo>
                    <a:lnTo>
                      <a:pt x="1836" y="1585"/>
                    </a:lnTo>
                    <a:lnTo>
                      <a:pt x="1817" y="1779"/>
                    </a:lnTo>
                    <a:lnTo>
                      <a:pt x="1778" y="1953"/>
                    </a:lnTo>
                    <a:lnTo>
                      <a:pt x="1740" y="2049"/>
                    </a:lnTo>
                    <a:lnTo>
                      <a:pt x="1778" y="1914"/>
                    </a:lnTo>
                    <a:lnTo>
                      <a:pt x="1720" y="2049"/>
                    </a:lnTo>
                    <a:lnTo>
                      <a:pt x="1663" y="2185"/>
                    </a:lnTo>
                    <a:lnTo>
                      <a:pt x="1605" y="2243"/>
                    </a:lnTo>
                    <a:lnTo>
                      <a:pt x="1508" y="2339"/>
                    </a:lnTo>
                    <a:lnTo>
                      <a:pt x="1469" y="2378"/>
                    </a:lnTo>
                    <a:lnTo>
                      <a:pt x="1353" y="2436"/>
                    </a:lnTo>
                    <a:lnTo>
                      <a:pt x="1339" y="2446"/>
                    </a:lnTo>
                    <a:lnTo>
                      <a:pt x="1339" y="2446"/>
                    </a:lnTo>
                    <a:lnTo>
                      <a:pt x="1263" y="2476"/>
                    </a:lnTo>
                    <a:lnTo>
                      <a:pt x="1263" y="2476"/>
                    </a:lnTo>
                    <a:lnTo>
                      <a:pt x="1134" y="2489"/>
                    </a:lnTo>
                    <a:lnTo>
                      <a:pt x="1134" y="2489"/>
                    </a:lnTo>
                    <a:lnTo>
                      <a:pt x="1063" y="2475"/>
                    </a:lnTo>
                    <a:lnTo>
                      <a:pt x="1041" y="2470"/>
                    </a:lnTo>
                    <a:lnTo>
                      <a:pt x="1041" y="2470"/>
                    </a:lnTo>
                    <a:lnTo>
                      <a:pt x="992" y="2442"/>
                    </a:lnTo>
                    <a:lnTo>
                      <a:pt x="986" y="2436"/>
                    </a:lnTo>
                    <a:lnTo>
                      <a:pt x="970" y="2413"/>
                    </a:lnTo>
                    <a:lnTo>
                      <a:pt x="967" y="2404"/>
                    </a:lnTo>
                    <a:lnTo>
                      <a:pt x="967" y="2397"/>
                    </a:lnTo>
                    <a:lnTo>
                      <a:pt x="986" y="2281"/>
                    </a:lnTo>
                    <a:lnTo>
                      <a:pt x="1001" y="2190"/>
                    </a:lnTo>
                    <a:lnTo>
                      <a:pt x="1083" y="2011"/>
                    </a:lnTo>
                    <a:lnTo>
                      <a:pt x="1199" y="1817"/>
                    </a:lnTo>
                    <a:lnTo>
                      <a:pt x="1276" y="1701"/>
                    </a:lnTo>
                    <a:lnTo>
                      <a:pt x="1218" y="1798"/>
                    </a:lnTo>
                    <a:lnTo>
                      <a:pt x="1353" y="1605"/>
                    </a:lnTo>
                    <a:lnTo>
                      <a:pt x="1508" y="1450"/>
                    </a:lnTo>
                    <a:lnTo>
                      <a:pt x="1701" y="1237"/>
                    </a:lnTo>
                    <a:lnTo>
                      <a:pt x="1807" y="1131"/>
                    </a:lnTo>
                    <a:close/>
                    <a:moveTo>
                      <a:pt x="1259" y="2477"/>
                    </a:moveTo>
                    <a:lnTo>
                      <a:pt x="1218" y="2494"/>
                    </a:lnTo>
                    <a:lnTo>
                      <a:pt x="1160" y="2494"/>
                    </a:lnTo>
                    <a:lnTo>
                      <a:pt x="1259" y="2477"/>
                    </a:lnTo>
                    <a:close/>
                    <a:moveTo>
                      <a:pt x="1798" y="0"/>
                    </a:moveTo>
                    <a:lnTo>
                      <a:pt x="1663" y="20"/>
                    </a:lnTo>
                    <a:lnTo>
                      <a:pt x="1566" y="78"/>
                    </a:lnTo>
                    <a:lnTo>
                      <a:pt x="1469" y="155"/>
                    </a:lnTo>
                    <a:lnTo>
                      <a:pt x="1218" y="348"/>
                    </a:lnTo>
                    <a:lnTo>
                      <a:pt x="986" y="580"/>
                    </a:lnTo>
                    <a:lnTo>
                      <a:pt x="812" y="773"/>
                    </a:lnTo>
                    <a:lnTo>
                      <a:pt x="638" y="967"/>
                    </a:lnTo>
                    <a:lnTo>
                      <a:pt x="425" y="1237"/>
                    </a:lnTo>
                    <a:lnTo>
                      <a:pt x="309" y="1411"/>
                    </a:lnTo>
                    <a:lnTo>
                      <a:pt x="213" y="1566"/>
                    </a:lnTo>
                    <a:lnTo>
                      <a:pt x="155" y="1740"/>
                    </a:lnTo>
                    <a:lnTo>
                      <a:pt x="77" y="1914"/>
                    </a:lnTo>
                    <a:lnTo>
                      <a:pt x="19" y="2127"/>
                    </a:lnTo>
                    <a:lnTo>
                      <a:pt x="0" y="2320"/>
                    </a:lnTo>
                    <a:lnTo>
                      <a:pt x="0" y="2378"/>
                    </a:lnTo>
                    <a:lnTo>
                      <a:pt x="0" y="2475"/>
                    </a:lnTo>
                    <a:lnTo>
                      <a:pt x="39" y="2649"/>
                    </a:lnTo>
                    <a:lnTo>
                      <a:pt x="39" y="2707"/>
                    </a:lnTo>
                    <a:lnTo>
                      <a:pt x="77" y="2803"/>
                    </a:lnTo>
                    <a:lnTo>
                      <a:pt x="135" y="2900"/>
                    </a:lnTo>
                    <a:lnTo>
                      <a:pt x="174" y="2977"/>
                    </a:lnTo>
                    <a:lnTo>
                      <a:pt x="290" y="3113"/>
                    </a:lnTo>
                    <a:lnTo>
                      <a:pt x="309" y="3151"/>
                    </a:lnTo>
                    <a:lnTo>
                      <a:pt x="406" y="3209"/>
                    </a:lnTo>
                    <a:lnTo>
                      <a:pt x="483" y="3287"/>
                    </a:lnTo>
                    <a:lnTo>
                      <a:pt x="561" y="3325"/>
                    </a:lnTo>
                    <a:lnTo>
                      <a:pt x="599" y="3345"/>
                    </a:lnTo>
                    <a:lnTo>
                      <a:pt x="773" y="3403"/>
                    </a:lnTo>
                    <a:lnTo>
                      <a:pt x="870" y="3422"/>
                    </a:lnTo>
                    <a:lnTo>
                      <a:pt x="1083" y="3460"/>
                    </a:lnTo>
                    <a:lnTo>
                      <a:pt x="1199" y="3460"/>
                    </a:lnTo>
                    <a:lnTo>
                      <a:pt x="1295" y="3441"/>
                    </a:lnTo>
                    <a:lnTo>
                      <a:pt x="1527" y="3403"/>
                    </a:lnTo>
                    <a:lnTo>
                      <a:pt x="1701" y="3345"/>
                    </a:lnTo>
                    <a:lnTo>
                      <a:pt x="1856" y="3267"/>
                    </a:lnTo>
                    <a:lnTo>
                      <a:pt x="1952" y="3209"/>
                    </a:lnTo>
                    <a:lnTo>
                      <a:pt x="2049" y="3132"/>
                    </a:lnTo>
                    <a:lnTo>
                      <a:pt x="2204" y="3016"/>
                    </a:lnTo>
                    <a:lnTo>
                      <a:pt x="2339" y="2881"/>
                    </a:lnTo>
                    <a:lnTo>
                      <a:pt x="2455" y="2726"/>
                    </a:lnTo>
                    <a:lnTo>
                      <a:pt x="2571" y="2552"/>
                    </a:lnTo>
                    <a:lnTo>
                      <a:pt x="2629" y="2417"/>
                    </a:lnTo>
                    <a:lnTo>
                      <a:pt x="2726" y="2146"/>
                    </a:lnTo>
                    <a:lnTo>
                      <a:pt x="2764" y="1972"/>
                    </a:lnTo>
                    <a:lnTo>
                      <a:pt x="2784" y="1817"/>
                    </a:lnTo>
                    <a:lnTo>
                      <a:pt x="2803" y="1489"/>
                    </a:lnTo>
                    <a:lnTo>
                      <a:pt x="2803" y="1295"/>
                    </a:lnTo>
                    <a:lnTo>
                      <a:pt x="2784" y="1083"/>
                    </a:lnTo>
                    <a:lnTo>
                      <a:pt x="2706" y="735"/>
                    </a:lnTo>
                    <a:lnTo>
                      <a:pt x="2648" y="483"/>
                    </a:lnTo>
                    <a:lnTo>
                      <a:pt x="2610" y="406"/>
                    </a:lnTo>
                    <a:lnTo>
                      <a:pt x="2571" y="329"/>
                    </a:lnTo>
                    <a:lnTo>
                      <a:pt x="2494" y="271"/>
                    </a:lnTo>
                    <a:lnTo>
                      <a:pt x="2416" y="213"/>
                    </a:lnTo>
                    <a:lnTo>
                      <a:pt x="2339" y="174"/>
                    </a:lnTo>
                    <a:lnTo>
                      <a:pt x="2242" y="155"/>
                    </a:lnTo>
                    <a:lnTo>
                      <a:pt x="2165" y="155"/>
                    </a:lnTo>
                    <a:lnTo>
                      <a:pt x="2146" y="136"/>
                    </a:lnTo>
                    <a:lnTo>
                      <a:pt x="2049" y="58"/>
                    </a:lnTo>
                    <a:lnTo>
                      <a:pt x="1933" y="20"/>
                    </a:lnTo>
                    <a:lnTo>
                      <a:pt x="17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2624100" y="-3883675"/>
                <a:ext cx="68650" cy="87975"/>
              </a:xfrm>
              <a:custGeom>
                <a:avLst/>
                <a:gdLst/>
                <a:ahLst/>
                <a:cxnLst/>
                <a:rect l="l" t="t" r="r" b="b"/>
                <a:pathLst>
                  <a:path w="2746" h="3519" extrusionOk="0">
                    <a:moveTo>
                      <a:pt x="1636" y="2496"/>
                    </a:moveTo>
                    <a:lnTo>
                      <a:pt x="1620" y="2515"/>
                    </a:lnTo>
                    <a:lnTo>
                      <a:pt x="1609" y="2518"/>
                    </a:lnTo>
                    <a:lnTo>
                      <a:pt x="1609" y="2518"/>
                    </a:lnTo>
                    <a:lnTo>
                      <a:pt x="1636" y="2496"/>
                    </a:lnTo>
                    <a:close/>
                    <a:moveTo>
                      <a:pt x="1431" y="2494"/>
                    </a:moveTo>
                    <a:lnTo>
                      <a:pt x="1507" y="2540"/>
                    </a:lnTo>
                    <a:lnTo>
                      <a:pt x="1506" y="2540"/>
                    </a:lnTo>
                    <a:lnTo>
                      <a:pt x="1506" y="2540"/>
                    </a:lnTo>
                    <a:lnTo>
                      <a:pt x="1489" y="2533"/>
                    </a:lnTo>
                    <a:lnTo>
                      <a:pt x="1431" y="2494"/>
                    </a:lnTo>
                    <a:close/>
                    <a:moveTo>
                      <a:pt x="1011" y="1103"/>
                    </a:moveTo>
                    <a:lnTo>
                      <a:pt x="1179" y="1199"/>
                    </a:lnTo>
                    <a:lnTo>
                      <a:pt x="1315" y="1296"/>
                    </a:lnTo>
                    <a:lnTo>
                      <a:pt x="1218" y="1218"/>
                    </a:lnTo>
                    <a:lnTo>
                      <a:pt x="1373" y="1334"/>
                    </a:lnTo>
                    <a:lnTo>
                      <a:pt x="1527" y="1489"/>
                    </a:lnTo>
                    <a:lnTo>
                      <a:pt x="1576" y="1537"/>
                    </a:lnTo>
                    <a:lnTo>
                      <a:pt x="1624" y="1605"/>
                    </a:lnTo>
                    <a:lnTo>
                      <a:pt x="1701" y="1740"/>
                    </a:lnTo>
                    <a:lnTo>
                      <a:pt x="1740" y="1818"/>
                    </a:lnTo>
                    <a:lnTo>
                      <a:pt x="1759" y="1953"/>
                    </a:lnTo>
                    <a:lnTo>
                      <a:pt x="1779" y="2030"/>
                    </a:lnTo>
                    <a:lnTo>
                      <a:pt x="1779" y="2088"/>
                    </a:lnTo>
                    <a:lnTo>
                      <a:pt x="1759" y="2204"/>
                    </a:lnTo>
                    <a:lnTo>
                      <a:pt x="1745" y="2291"/>
                    </a:lnTo>
                    <a:lnTo>
                      <a:pt x="1663" y="2455"/>
                    </a:lnTo>
                    <a:lnTo>
                      <a:pt x="1651" y="2479"/>
                    </a:lnTo>
                    <a:lnTo>
                      <a:pt x="1643" y="2488"/>
                    </a:lnTo>
                    <a:lnTo>
                      <a:pt x="1590" y="2523"/>
                    </a:lnTo>
                    <a:lnTo>
                      <a:pt x="1524" y="2542"/>
                    </a:lnTo>
                    <a:lnTo>
                      <a:pt x="1524" y="2542"/>
                    </a:lnTo>
                    <a:lnTo>
                      <a:pt x="1514" y="2541"/>
                    </a:lnTo>
                    <a:lnTo>
                      <a:pt x="1514" y="2541"/>
                    </a:lnTo>
                    <a:lnTo>
                      <a:pt x="1392" y="2436"/>
                    </a:lnTo>
                    <a:lnTo>
                      <a:pt x="1392" y="2436"/>
                    </a:lnTo>
                    <a:lnTo>
                      <a:pt x="1353" y="2378"/>
                    </a:lnTo>
                    <a:lnTo>
                      <a:pt x="1276" y="2243"/>
                    </a:lnTo>
                    <a:lnTo>
                      <a:pt x="1237" y="2146"/>
                    </a:lnTo>
                    <a:lnTo>
                      <a:pt x="1276" y="2262"/>
                    </a:lnTo>
                    <a:lnTo>
                      <a:pt x="1179" y="1992"/>
                    </a:lnTo>
                    <a:lnTo>
                      <a:pt x="1083" y="1663"/>
                    </a:lnTo>
                    <a:lnTo>
                      <a:pt x="1057" y="1508"/>
                    </a:lnTo>
                    <a:lnTo>
                      <a:pt x="1025" y="1218"/>
                    </a:lnTo>
                    <a:lnTo>
                      <a:pt x="1011" y="1103"/>
                    </a:lnTo>
                    <a:close/>
                    <a:moveTo>
                      <a:pt x="1619" y="2516"/>
                    </a:moveTo>
                    <a:lnTo>
                      <a:pt x="1605" y="2533"/>
                    </a:lnTo>
                    <a:lnTo>
                      <a:pt x="1574" y="2548"/>
                    </a:lnTo>
                    <a:lnTo>
                      <a:pt x="1574" y="2548"/>
                    </a:lnTo>
                    <a:lnTo>
                      <a:pt x="1571" y="2548"/>
                    </a:lnTo>
                    <a:lnTo>
                      <a:pt x="1586" y="2536"/>
                    </a:lnTo>
                    <a:lnTo>
                      <a:pt x="1605" y="2533"/>
                    </a:lnTo>
                    <a:lnTo>
                      <a:pt x="1605" y="2533"/>
                    </a:lnTo>
                    <a:lnTo>
                      <a:pt x="1587" y="2535"/>
                    </a:lnTo>
                    <a:lnTo>
                      <a:pt x="1587" y="2535"/>
                    </a:lnTo>
                    <a:lnTo>
                      <a:pt x="1598" y="2526"/>
                    </a:lnTo>
                    <a:lnTo>
                      <a:pt x="1598" y="2526"/>
                    </a:lnTo>
                    <a:lnTo>
                      <a:pt x="1619" y="2516"/>
                    </a:lnTo>
                    <a:close/>
                    <a:moveTo>
                      <a:pt x="793" y="0"/>
                    </a:moveTo>
                    <a:lnTo>
                      <a:pt x="696" y="20"/>
                    </a:lnTo>
                    <a:lnTo>
                      <a:pt x="619" y="58"/>
                    </a:lnTo>
                    <a:lnTo>
                      <a:pt x="541" y="116"/>
                    </a:lnTo>
                    <a:lnTo>
                      <a:pt x="464" y="174"/>
                    </a:lnTo>
                    <a:lnTo>
                      <a:pt x="442" y="219"/>
                    </a:lnTo>
                    <a:lnTo>
                      <a:pt x="348" y="232"/>
                    </a:lnTo>
                    <a:lnTo>
                      <a:pt x="232" y="271"/>
                    </a:lnTo>
                    <a:lnTo>
                      <a:pt x="135" y="348"/>
                    </a:lnTo>
                    <a:lnTo>
                      <a:pt x="77" y="464"/>
                    </a:lnTo>
                    <a:lnTo>
                      <a:pt x="19" y="580"/>
                    </a:lnTo>
                    <a:lnTo>
                      <a:pt x="0" y="716"/>
                    </a:lnTo>
                    <a:lnTo>
                      <a:pt x="19" y="1025"/>
                    </a:lnTo>
                    <a:lnTo>
                      <a:pt x="58" y="1354"/>
                    </a:lnTo>
                    <a:lnTo>
                      <a:pt x="116" y="1663"/>
                    </a:lnTo>
                    <a:lnTo>
                      <a:pt x="174" y="1992"/>
                    </a:lnTo>
                    <a:lnTo>
                      <a:pt x="232" y="2185"/>
                    </a:lnTo>
                    <a:lnTo>
                      <a:pt x="290" y="2397"/>
                    </a:lnTo>
                    <a:lnTo>
                      <a:pt x="425" y="2687"/>
                    </a:lnTo>
                    <a:lnTo>
                      <a:pt x="503" y="2823"/>
                    </a:lnTo>
                    <a:lnTo>
                      <a:pt x="580" y="2958"/>
                    </a:lnTo>
                    <a:lnTo>
                      <a:pt x="696" y="3113"/>
                    </a:lnTo>
                    <a:lnTo>
                      <a:pt x="735" y="3151"/>
                    </a:lnTo>
                    <a:lnTo>
                      <a:pt x="831" y="3229"/>
                    </a:lnTo>
                    <a:lnTo>
                      <a:pt x="1025" y="3364"/>
                    </a:lnTo>
                    <a:lnTo>
                      <a:pt x="1102" y="3422"/>
                    </a:lnTo>
                    <a:lnTo>
                      <a:pt x="1218" y="3461"/>
                    </a:lnTo>
                    <a:lnTo>
                      <a:pt x="1315" y="3499"/>
                    </a:lnTo>
                    <a:lnTo>
                      <a:pt x="1547" y="3519"/>
                    </a:lnTo>
                    <a:lnTo>
                      <a:pt x="1624" y="3519"/>
                    </a:lnTo>
                    <a:lnTo>
                      <a:pt x="1740" y="3499"/>
                    </a:lnTo>
                    <a:lnTo>
                      <a:pt x="1837" y="3461"/>
                    </a:lnTo>
                    <a:lnTo>
                      <a:pt x="2049" y="3383"/>
                    </a:lnTo>
                    <a:lnTo>
                      <a:pt x="2165" y="3306"/>
                    </a:lnTo>
                    <a:lnTo>
                      <a:pt x="2281" y="3209"/>
                    </a:lnTo>
                    <a:lnTo>
                      <a:pt x="2397" y="3074"/>
                    </a:lnTo>
                    <a:lnTo>
                      <a:pt x="2494" y="2958"/>
                    </a:lnTo>
                    <a:lnTo>
                      <a:pt x="2552" y="2861"/>
                    </a:lnTo>
                    <a:lnTo>
                      <a:pt x="2610" y="2765"/>
                    </a:lnTo>
                    <a:lnTo>
                      <a:pt x="2668" y="2591"/>
                    </a:lnTo>
                    <a:lnTo>
                      <a:pt x="2706" y="2417"/>
                    </a:lnTo>
                    <a:lnTo>
                      <a:pt x="2745" y="2185"/>
                    </a:lnTo>
                    <a:lnTo>
                      <a:pt x="2745" y="2050"/>
                    </a:lnTo>
                    <a:lnTo>
                      <a:pt x="2745" y="1934"/>
                    </a:lnTo>
                    <a:lnTo>
                      <a:pt x="2726" y="1856"/>
                    </a:lnTo>
                    <a:lnTo>
                      <a:pt x="2687" y="1682"/>
                    </a:lnTo>
                    <a:lnTo>
                      <a:pt x="2649" y="1547"/>
                    </a:lnTo>
                    <a:lnTo>
                      <a:pt x="2610" y="1412"/>
                    </a:lnTo>
                    <a:lnTo>
                      <a:pt x="2494" y="1160"/>
                    </a:lnTo>
                    <a:lnTo>
                      <a:pt x="2397" y="1044"/>
                    </a:lnTo>
                    <a:lnTo>
                      <a:pt x="2223" y="812"/>
                    </a:lnTo>
                    <a:lnTo>
                      <a:pt x="2107" y="696"/>
                    </a:lnTo>
                    <a:lnTo>
                      <a:pt x="1953" y="561"/>
                    </a:lnTo>
                    <a:lnTo>
                      <a:pt x="1701" y="368"/>
                    </a:lnTo>
                    <a:lnTo>
                      <a:pt x="1508" y="252"/>
                    </a:lnTo>
                    <a:lnTo>
                      <a:pt x="1295" y="155"/>
                    </a:lnTo>
                    <a:lnTo>
                      <a:pt x="1083" y="58"/>
                    </a:lnTo>
                    <a:lnTo>
                      <a:pt x="986" y="20"/>
                    </a:lnTo>
                    <a:lnTo>
                      <a:pt x="8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2012750" y="-4128225"/>
                <a:ext cx="65750" cy="117475"/>
              </a:xfrm>
              <a:custGeom>
                <a:avLst/>
                <a:gdLst/>
                <a:ahLst/>
                <a:cxnLst/>
                <a:rect l="l" t="t" r="r" b="b"/>
                <a:pathLst>
                  <a:path w="2630" h="4699" extrusionOk="0">
                    <a:moveTo>
                      <a:pt x="1185" y="1598"/>
                    </a:moveTo>
                    <a:lnTo>
                      <a:pt x="1276" y="1779"/>
                    </a:lnTo>
                    <a:lnTo>
                      <a:pt x="1353" y="1915"/>
                    </a:lnTo>
                    <a:lnTo>
                      <a:pt x="1334" y="1915"/>
                    </a:lnTo>
                    <a:lnTo>
                      <a:pt x="1373" y="1992"/>
                    </a:lnTo>
                    <a:lnTo>
                      <a:pt x="1489" y="2263"/>
                    </a:lnTo>
                    <a:lnTo>
                      <a:pt x="1585" y="2553"/>
                    </a:lnTo>
                    <a:lnTo>
                      <a:pt x="1643" y="2804"/>
                    </a:lnTo>
                    <a:lnTo>
                      <a:pt x="1643" y="2862"/>
                    </a:lnTo>
                    <a:lnTo>
                      <a:pt x="1663" y="2997"/>
                    </a:lnTo>
                    <a:lnTo>
                      <a:pt x="1663" y="3113"/>
                    </a:lnTo>
                    <a:lnTo>
                      <a:pt x="1663" y="3132"/>
                    </a:lnTo>
                    <a:lnTo>
                      <a:pt x="1643" y="3229"/>
                    </a:lnTo>
                    <a:lnTo>
                      <a:pt x="1624" y="3287"/>
                    </a:lnTo>
                    <a:lnTo>
                      <a:pt x="1624" y="3326"/>
                    </a:lnTo>
                    <a:lnTo>
                      <a:pt x="1585" y="3364"/>
                    </a:lnTo>
                    <a:lnTo>
                      <a:pt x="1585" y="3384"/>
                    </a:lnTo>
                    <a:lnTo>
                      <a:pt x="1508" y="3461"/>
                    </a:lnTo>
                    <a:lnTo>
                      <a:pt x="1547" y="3442"/>
                    </a:lnTo>
                    <a:lnTo>
                      <a:pt x="1450" y="3500"/>
                    </a:lnTo>
                    <a:lnTo>
                      <a:pt x="1276" y="3616"/>
                    </a:lnTo>
                    <a:lnTo>
                      <a:pt x="1180" y="3674"/>
                    </a:lnTo>
                    <a:lnTo>
                      <a:pt x="1044" y="3725"/>
                    </a:lnTo>
                    <a:lnTo>
                      <a:pt x="1044" y="3693"/>
                    </a:lnTo>
                    <a:lnTo>
                      <a:pt x="1025" y="3635"/>
                    </a:lnTo>
                    <a:lnTo>
                      <a:pt x="1006" y="3519"/>
                    </a:lnTo>
                    <a:lnTo>
                      <a:pt x="1006" y="3577"/>
                    </a:lnTo>
                    <a:lnTo>
                      <a:pt x="986" y="3190"/>
                    </a:lnTo>
                    <a:lnTo>
                      <a:pt x="986" y="2823"/>
                    </a:lnTo>
                    <a:lnTo>
                      <a:pt x="986" y="2707"/>
                    </a:lnTo>
                    <a:lnTo>
                      <a:pt x="1006" y="2611"/>
                    </a:lnTo>
                    <a:lnTo>
                      <a:pt x="1025" y="2495"/>
                    </a:lnTo>
                    <a:lnTo>
                      <a:pt x="1083" y="2069"/>
                    </a:lnTo>
                    <a:lnTo>
                      <a:pt x="1180" y="1625"/>
                    </a:lnTo>
                    <a:lnTo>
                      <a:pt x="1185" y="1598"/>
                    </a:lnTo>
                    <a:close/>
                    <a:moveTo>
                      <a:pt x="948" y="1"/>
                    </a:moveTo>
                    <a:lnTo>
                      <a:pt x="851" y="20"/>
                    </a:lnTo>
                    <a:lnTo>
                      <a:pt x="774" y="59"/>
                    </a:lnTo>
                    <a:lnTo>
                      <a:pt x="677" y="97"/>
                    </a:lnTo>
                    <a:lnTo>
                      <a:pt x="619" y="175"/>
                    </a:lnTo>
                    <a:lnTo>
                      <a:pt x="561" y="252"/>
                    </a:lnTo>
                    <a:lnTo>
                      <a:pt x="426" y="619"/>
                    </a:lnTo>
                    <a:lnTo>
                      <a:pt x="329" y="987"/>
                    </a:lnTo>
                    <a:lnTo>
                      <a:pt x="232" y="1354"/>
                    </a:lnTo>
                    <a:lnTo>
                      <a:pt x="155" y="1741"/>
                    </a:lnTo>
                    <a:lnTo>
                      <a:pt x="78" y="2205"/>
                    </a:lnTo>
                    <a:lnTo>
                      <a:pt x="20" y="2669"/>
                    </a:lnTo>
                    <a:lnTo>
                      <a:pt x="0" y="2920"/>
                    </a:lnTo>
                    <a:lnTo>
                      <a:pt x="0" y="3152"/>
                    </a:lnTo>
                    <a:lnTo>
                      <a:pt x="20" y="3384"/>
                    </a:lnTo>
                    <a:lnTo>
                      <a:pt x="39" y="3616"/>
                    </a:lnTo>
                    <a:lnTo>
                      <a:pt x="78" y="3848"/>
                    </a:lnTo>
                    <a:lnTo>
                      <a:pt x="155" y="4060"/>
                    </a:lnTo>
                    <a:lnTo>
                      <a:pt x="194" y="4176"/>
                    </a:lnTo>
                    <a:lnTo>
                      <a:pt x="252" y="4273"/>
                    </a:lnTo>
                    <a:lnTo>
                      <a:pt x="310" y="4370"/>
                    </a:lnTo>
                    <a:lnTo>
                      <a:pt x="387" y="4447"/>
                    </a:lnTo>
                    <a:lnTo>
                      <a:pt x="503" y="4524"/>
                    </a:lnTo>
                    <a:lnTo>
                      <a:pt x="600" y="4602"/>
                    </a:lnTo>
                    <a:lnTo>
                      <a:pt x="716" y="4640"/>
                    </a:lnTo>
                    <a:lnTo>
                      <a:pt x="832" y="4679"/>
                    </a:lnTo>
                    <a:lnTo>
                      <a:pt x="948" y="4698"/>
                    </a:lnTo>
                    <a:lnTo>
                      <a:pt x="1064" y="4698"/>
                    </a:lnTo>
                    <a:lnTo>
                      <a:pt x="1199" y="4679"/>
                    </a:lnTo>
                    <a:lnTo>
                      <a:pt x="1315" y="4660"/>
                    </a:lnTo>
                    <a:lnTo>
                      <a:pt x="1450" y="4621"/>
                    </a:lnTo>
                    <a:lnTo>
                      <a:pt x="1566" y="4563"/>
                    </a:lnTo>
                    <a:lnTo>
                      <a:pt x="1837" y="4428"/>
                    </a:lnTo>
                    <a:lnTo>
                      <a:pt x="2069" y="4254"/>
                    </a:lnTo>
                    <a:lnTo>
                      <a:pt x="2281" y="4060"/>
                    </a:lnTo>
                    <a:lnTo>
                      <a:pt x="2378" y="3925"/>
                    </a:lnTo>
                    <a:lnTo>
                      <a:pt x="2475" y="3770"/>
                    </a:lnTo>
                    <a:lnTo>
                      <a:pt x="2533" y="3635"/>
                    </a:lnTo>
                    <a:lnTo>
                      <a:pt x="2591" y="3461"/>
                    </a:lnTo>
                    <a:lnTo>
                      <a:pt x="2610" y="3306"/>
                    </a:lnTo>
                    <a:lnTo>
                      <a:pt x="2629" y="3132"/>
                    </a:lnTo>
                    <a:lnTo>
                      <a:pt x="2629" y="2959"/>
                    </a:lnTo>
                    <a:lnTo>
                      <a:pt x="2610" y="2804"/>
                    </a:lnTo>
                    <a:lnTo>
                      <a:pt x="2552" y="2456"/>
                    </a:lnTo>
                    <a:lnTo>
                      <a:pt x="2455" y="2127"/>
                    </a:lnTo>
                    <a:lnTo>
                      <a:pt x="2339" y="1799"/>
                    </a:lnTo>
                    <a:lnTo>
                      <a:pt x="2204" y="1470"/>
                    </a:lnTo>
                    <a:lnTo>
                      <a:pt x="2049" y="1161"/>
                    </a:lnTo>
                    <a:lnTo>
                      <a:pt x="1895" y="851"/>
                    </a:lnTo>
                    <a:lnTo>
                      <a:pt x="1527" y="252"/>
                    </a:lnTo>
                    <a:lnTo>
                      <a:pt x="1469" y="175"/>
                    </a:lnTo>
                    <a:lnTo>
                      <a:pt x="1392" y="117"/>
                    </a:lnTo>
                    <a:lnTo>
                      <a:pt x="1315" y="78"/>
                    </a:lnTo>
                    <a:lnTo>
                      <a:pt x="1218" y="40"/>
                    </a:lnTo>
                    <a:lnTo>
                      <a:pt x="1180" y="40"/>
                    </a:lnTo>
                    <a:lnTo>
                      <a:pt x="1141" y="20"/>
                    </a:lnTo>
                    <a:lnTo>
                      <a:pt x="1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0"/>
              <p:cNvSpPr/>
              <p:nvPr/>
            </p:nvSpPr>
            <p:spPr>
              <a:xfrm>
                <a:off x="2015650" y="-3842600"/>
                <a:ext cx="65750" cy="116975"/>
              </a:xfrm>
              <a:custGeom>
                <a:avLst/>
                <a:gdLst/>
                <a:ahLst/>
                <a:cxnLst/>
                <a:rect l="l" t="t" r="r" b="b"/>
                <a:pathLst>
                  <a:path w="2630" h="4679" extrusionOk="0">
                    <a:moveTo>
                      <a:pt x="1173" y="1556"/>
                    </a:moveTo>
                    <a:lnTo>
                      <a:pt x="1276" y="1779"/>
                    </a:lnTo>
                    <a:lnTo>
                      <a:pt x="1334" y="1914"/>
                    </a:lnTo>
                    <a:lnTo>
                      <a:pt x="1334" y="1895"/>
                    </a:lnTo>
                    <a:lnTo>
                      <a:pt x="1373" y="1972"/>
                    </a:lnTo>
                    <a:lnTo>
                      <a:pt x="1489" y="2262"/>
                    </a:lnTo>
                    <a:lnTo>
                      <a:pt x="1566" y="2533"/>
                    </a:lnTo>
                    <a:lnTo>
                      <a:pt x="1643" y="2804"/>
                    </a:lnTo>
                    <a:lnTo>
                      <a:pt x="1643" y="2842"/>
                    </a:lnTo>
                    <a:lnTo>
                      <a:pt x="1663" y="2997"/>
                    </a:lnTo>
                    <a:lnTo>
                      <a:pt x="1663" y="3094"/>
                    </a:lnTo>
                    <a:lnTo>
                      <a:pt x="1663" y="3113"/>
                    </a:lnTo>
                    <a:lnTo>
                      <a:pt x="1643" y="3229"/>
                    </a:lnTo>
                    <a:lnTo>
                      <a:pt x="1624" y="3287"/>
                    </a:lnTo>
                    <a:lnTo>
                      <a:pt x="1624" y="3268"/>
                    </a:lnTo>
                    <a:lnTo>
                      <a:pt x="1605" y="3306"/>
                    </a:lnTo>
                    <a:lnTo>
                      <a:pt x="1585" y="3345"/>
                    </a:lnTo>
                    <a:lnTo>
                      <a:pt x="1585" y="3364"/>
                    </a:lnTo>
                    <a:lnTo>
                      <a:pt x="1527" y="3422"/>
                    </a:lnTo>
                    <a:lnTo>
                      <a:pt x="1527" y="3422"/>
                    </a:lnTo>
                    <a:lnTo>
                      <a:pt x="1450" y="3480"/>
                    </a:lnTo>
                    <a:lnTo>
                      <a:pt x="1257" y="3616"/>
                    </a:lnTo>
                    <a:lnTo>
                      <a:pt x="1179" y="3654"/>
                    </a:lnTo>
                    <a:lnTo>
                      <a:pt x="1141" y="3673"/>
                    </a:lnTo>
                    <a:lnTo>
                      <a:pt x="1128" y="3686"/>
                    </a:lnTo>
                    <a:lnTo>
                      <a:pt x="1128" y="3686"/>
                    </a:lnTo>
                    <a:lnTo>
                      <a:pt x="1045" y="3707"/>
                    </a:lnTo>
                    <a:lnTo>
                      <a:pt x="1045" y="3707"/>
                    </a:lnTo>
                    <a:lnTo>
                      <a:pt x="1006" y="3616"/>
                    </a:lnTo>
                    <a:lnTo>
                      <a:pt x="986" y="3500"/>
                    </a:lnTo>
                    <a:lnTo>
                      <a:pt x="986" y="3558"/>
                    </a:lnTo>
                    <a:lnTo>
                      <a:pt x="967" y="3190"/>
                    </a:lnTo>
                    <a:lnTo>
                      <a:pt x="986" y="2804"/>
                    </a:lnTo>
                    <a:lnTo>
                      <a:pt x="986" y="2707"/>
                    </a:lnTo>
                    <a:lnTo>
                      <a:pt x="1006" y="2591"/>
                    </a:lnTo>
                    <a:lnTo>
                      <a:pt x="1006" y="2475"/>
                    </a:lnTo>
                    <a:lnTo>
                      <a:pt x="1083" y="2050"/>
                    </a:lnTo>
                    <a:lnTo>
                      <a:pt x="1160" y="1605"/>
                    </a:lnTo>
                    <a:lnTo>
                      <a:pt x="1173" y="1556"/>
                    </a:lnTo>
                    <a:close/>
                    <a:moveTo>
                      <a:pt x="851" y="1"/>
                    </a:moveTo>
                    <a:lnTo>
                      <a:pt x="754" y="39"/>
                    </a:lnTo>
                    <a:lnTo>
                      <a:pt x="677" y="78"/>
                    </a:lnTo>
                    <a:lnTo>
                      <a:pt x="619" y="155"/>
                    </a:lnTo>
                    <a:lnTo>
                      <a:pt x="561" y="233"/>
                    </a:lnTo>
                    <a:lnTo>
                      <a:pt x="426" y="600"/>
                    </a:lnTo>
                    <a:lnTo>
                      <a:pt x="329" y="967"/>
                    </a:lnTo>
                    <a:lnTo>
                      <a:pt x="232" y="1354"/>
                    </a:lnTo>
                    <a:lnTo>
                      <a:pt x="155" y="1721"/>
                    </a:lnTo>
                    <a:lnTo>
                      <a:pt x="78" y="2185"/>
                    </a:lnTo>
                    <a:lnTo>
                      <a:pt x="20" y="2668"/>
                    </a:lnTo>
                    <a:lnTo>
                      <a:pt x="0" y="2900"/>
                    </a:lnTo>
                    <a:lnTo>
                      <a:pt x="0" y="3132"/>
                    </a:lnTo>
                    <a:lnTo>
                      <a:pt x="0" y="3364"/>
                    </a:lnTo>
                    <a:lnTo>
                      <a:pt x="39" y="3596"/>
                    </a:lnTo>
                    <a:lnTo>
                      <a:pt x="78" y="3828"/>
                    </a:lnTo>
                    <a:lnTo>
                      <a:pt x="136" y="4060"/>
                    </a:lnTo>
                    <a:lnTo>
                      <a:pt x="194" y="4157"/>
                    </a:lnTo>
                    <a:lnTo>
                      <a:pt x="252" y="4253"/>
                    </a:lnTo>
                    <a:lnTo>
                      <a:pt x="310" y="4350"/>
                    </a:lnTo>
                    <a:lnTo>
                      <a:pt x="387" y="4427"/>
                    </a:lnTo>
                    <a:lnTo>
                      <a:pt x="484" y="4524"/>
                    </a:lnTo>
                    <a:lnTo>
                      <a:pt x="600" y="4582"/>
                    </a:lnTo>
                    <a:lnTo>
                      <a:pt x="696" y="4621"/>
                    </a:lnTo>
                    <a:lnTo>
                      <a:pt x="812" y="4659"/>
                    </a:lnTo>
                    <a:lnTo>
                      <a:pt x="948" y="4679"/>
                    </a:lnTo>
                    <a:lnTo>
                      <a:pt x="1064" y="4679"/>
                    </a:lnTo>
                    <a:lnTo>
                      <a:pt x="1179" y="4659"/>
                    </a:lnTo>
                    <a:lnTo>
                      <a:pt x="1315" y="4640"/>
                    </a:lnTo>
                    <a:lnTo>
                      <a:pt x="1431" y="4601"/>
                    </a:lnTo>
                    <a:lnTo>
                      <a:pt x="1566" y="4543"/>
                    </a:lnTo>
                    <a:lnTo>
                      <a:pt x="1837" y="4408"/>
                    </a:lnTo>
                    <a:lnTo>
                      <a:pt x="2069" y="4234"/>
                    </a:lnTo>
                    <a:lnTo>
                      <a:pt x="2262" y="4041"/>
                    </a:lnTo>
                    <a:lnTo>
                      <a:pt x="2378" y="3905"/>
                    </a:lnTo>
                    <a:lnTo>
                      <a:pt x="2455" y="3770"/>
                    </a:lnTo>
                    <a:lnTo>
                      <a:pt x="2533" y="3616"/>
                    </a:lnTo>
                    <a:lnTo>
                      <a:pt x="2571" y="3461"/>
                    </a:lnTo>
                    <a:lnTo>
                      <a:pt x="2610" y="3287"/>
                    </a:lnTo>
                    <a:lnTo>
                      <a:pt x="2629" y="3132"/>
                    </a:lnTo>
                    <a:lnTo>
                      <a:pt x="2629" y="2958"/>
                    </a:lnTo>
                    <a:lnTo>
                      <a:pt x="2610" y="2784"/>
                    </a:lnTo>
                    <a:lnTo>
                      <a:pt x="2552" y="2436"/>
                    </a:lnTo>
                    <a:lnTo>
                      <a:pt x="2455" y="2108"/>
                    </a:lnTo>
                    <a:lnTo>
                      <a:pt x="2339" y="1779"/>
                    </a:lnTo>
                    <a:lnTo>
                      <a:pt x="2204" y="1470"/>
                    </a:lnTo>
                    <a:lnTo>
                      <a:pt x="2049" y="1141"/>
                    </a:lnTo>
                    <a:lnTo>
                      <a:pt x="1875" y="832"/>
                    </a:lnTo>
                    <a:lnTo>
                      <a:pt x="1527" y="252"/>
                    </a:lnTo>
                    <a:lnTo>
                      <a:pt x="1469" y="175"/>
                    </a:lnTo>
                    <a:lnTo>
                      <a:pt x="1392" y="97"/>
                    </a:lnTo>
                    <a:lnTo>
                      <a:pt x="1315" y="59"/>
                    </a:lnTo>
                    <a:lnTo>
                      <a:pt x="1218" y="39"/>
                    </a:lnTo>
                    <a:lnTo>
                      <a:pt x="1218" y="39"/>
                    </a:lnTo>
                    <a:lnTo>
                      <a:pt x="1218" y="39"/>
                    </a:lnTo>
                    <a:lnTo>
                      <a:pt x="1141" y="20"/>
                    </a:lnTo>
                    <a:lnTo>
                      <a:pt x="10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p:nvPr/>
            </p:nvSpPr>
            <p:spPr>
              <a:xfrm>
                <a:off x="1693775" y="-3979375"/>
                <a:ext cx="79300" cy="106850"/>
              </a:xfrm>
              <a:custGeom>
                <a:avLst/>
                <a:gdLst/>
                <a:ahLst/>
                <a:cxnLst/>
                <a:rect l="l" t="t" r="r" b="b"/>
                <a:pathLst>
                  <a:path w="3172" h="4274" extrusionOk="0">
                    <a:moveTo>
                      <a:pt x="1025" y="3094"/>
                    </a:moveTo>
                    <a:lnTo>
                      <a:pt x="1006" y="3113"/>
                    </a:lnTo>
                    <a:lnTo>
                      <a:pt x="1006" y="3113"/>
                    </a:lnTo>
                    <a:lnTo>
                      <a:pt x="1002" y="3129"/>
                    </a:lnTo>
                    <a:lnTo>
                      <a:pt x="1025" y="3094"/>
                    </a:lnTo>
                    <a:close/>
                    <a:moveTo>
                      <a:pt x="2195" y="1518"/>
                    </a:moveTo>
                    <a:lnTo>
                      <a:pt x="2185" y="1644"/>
                    </a:lnTo>
                    <a:lnTo>
                      <a:pt x="2185" y="1683"/>
                    </a:lnTo>
                    <a:lnTo>
                      <a:pt x="2166" y="1837"/>
                    </a:lnTo>
                    <a:lnTo>
                      <a:pt x="2127" y="2108"/>
                    </a:lnTo>
                    <a:lnTo>
                      <a:pt x="2069" y="2359"/>
                    </a:lnTo>
                    <a:lnTo>
                      <a:pt x="2011" y="2611"/>
                    </a:lnTo>
                    <a:lnTo>
                      <a:pt x="1973" y="2727"/>
                    </a:lnTo>
                    <a:lnTo>
                      <a:pt x="1953" y="2785"/>
                    </a:lnTo>
                    <a:lnTo>
                      <a:pt x="1953" y="2765"/>
                    </a:lnTo>
                    <a:lnTo>
                      <a:pt x="1857" y="2978"/>
                    </a:lnTo>
                    <a:lnTo>
                      <a:pt x="1799" y="3075"/>
                    </a:lnTo>
                    <a:lnTo>
                      <a:pt x="1779" y="3113"/>
                    </a:lnTo>
                    <a:lnTo>
                      <a:pt x="1702" y="3190"/>
                    </a:lnTo>
                    <a:lnTo>
                      <a:pt x="1683" y="3210"/>
                    </a:lnTo>
                    <a:lnTo>
                      <a:pt x="1721" y="3190"/>
                    </a:lnTo>
                    <a:lnTo>
                      <a:pt x="1625" y="3248"/>
                    </a:lnTo>
                    <a:lnTo>
                      <a:pt x="1509" y="3287"/>
                    </a:lnTo>
                    <a:lnTo>
                      <a:pt x="1489" y="3287"/>
                    </a:lnTo>
                    <a:lnTo>
                      <a:pt x="1219" y="3306"/>
                    </a:lnTo>
                    <a:lnTo>
                      <a:pt x="1103" y="3306"/>
                    </a:lnTo>
                    <a:lnTo>
                      <a:pt x="967" y="3273"/>
                    </a:lnTo>
                    <a:lnTo>
                      <a:pt x="967" y="3273"/>
                    </a:lnTo>
                    <a:lnTo>
                      <a:pt x="967" y="3268"/>
                    </a:lnTo>
                    <a:lnTo>
                      <a:pt x="1002" y="3129"/>
                    </a:lnTo>
                    <a:lnTo>
                      <a:pt x="987" y="3152"/>
                    </a:lnTo>
                    <a:lnTo>
                      <a:pt x="987" y="3152"/>
                    </a:lnTo>
                    <a:lnTo>
                      <a:pt x="1006" y="3113"/>
                    </a:lnTo>
                    <a:lnTo>
                      <a:pt x="1006" y="3113"/>
                    </a:lnTo>
                    <a:lnTo>
                      <a:pt x="1006" y="3113"/>
                    </a:lnTo>
                    <a:lnTo>
                      <a:pt x="1025" y="3075"/>
                    </a:lnTo>
                    <a:lnTo>
                      <a:pt x="1103" y="2901"/>
                    </a:lnTo>
                    <a:lnTo>
                      <a:pt x="1219" y="2727"/>
                    </a:lnTo>
                    <a:lnTo>
                      <a:pt x="1315" y="2553"/>
                    </a:lnTo>
                    <a:lnTo>
                      <a:pt x="1373" y="2456"/>
                    </a:lnTo>
                    <a:lnTo>
                      <a:pt x="1528" y="2282"/>
                    </a:lnTo>
                    <a:lnTo>
                      <a:pt x="1818" y="1915"/>
                    </a:lnTo>
                    <a:lnTo>
                      <a:pt x="2127" y="1586"/>
                    </a:lnTo>
                    <a:lnTo>
                      <a:pt x="2195" y="1518"/>
                    </a:lnTo>
                    <a:close/>
                    <a:moveTo>
                      <a:pt x="2533" y="1"/>
                    </a:moveTo>
                    <a:lnTo>
                      <a:pt x="2437" y="20"/>
                    </a:lnTo>
                    <a:lnTo>
                      <a:pt x="2340" y="59"/>
                    </a:lnTo>
                    <a:lnTo>
                      <a:pt x="2031" y="310"/>
                    </a:lnTo>
                    <a:lnTo>
                      <a:pt x="1741" y="600"/>
                    </a:lnTo>
                    <a:lnTo>
                      <a:pt x="1451" y="890"/>
                    </a:lnTo>
                    <a:lnTo>
                      <a:pt x="1180" y="1180"/>
                    </a:lnTo>
                    <a:lnTo>
                      <a:pt x="851" y="1567"/>
                    </a:lnTo>
                    <a:lnTo>
                      <a:pt x="542" y="1992"/>
                    </a:lnTo>
                    <a:lnTo>
                      <a:pt x="387" y="2205"/>
                    </a:lnTo>
                    <a:lnTo>
                      <a:pt x="271" y="2417"/>
                    </a:lnTo>
                    <a:lnTo>
                      <a:pt x="155" y="2649"/>
                    </a:lnTo>
                    <a:lnTo>
                      <a:pt x="59" y="2881"/>
                    </a:lnTo>
                    <a:lnTo>
                      <a:pt x="20" y="3113"/>
                    </a:lnTo>
                    <a:lnTo>
                      <a:pt x="1" y="3345"/>
                    </a:lnTo>
                    <a:lnTo>
                      <a:pt x="1" y="3442"/>
                    </a:lnTo>
                    <a:lnTo>
                      <a:pt x="39" y="3558"/>
                    </a:lnTo>
                    <a:lnTo>
                      <a:pt x="59" y="3674"/>
                    </a:lnTo>
                    <a:lnTo>
                      <a:pt x="117" y="3770"/>
                    </a:lnTo>
                    <a:lnTo>
                      <a:pt x="194" y="3867"/>
                    </a:lnTo>
                    <a:lnTo>
                      <a:pt x="271" y="3964"/>
                    </a:lnTo>
                    <a:lnTo>
                      <a:pt x="349" y="4041"/>
                    </a:lnTo>
                    <a:lnTo>
                      <a:pt x="445" y="4099"/>
                    </a:lnTo>
                    <a:lnTo>
                      <a:pt x="561" y="4157"/>
                    </a:lnTo>
                    <a:lnTo>
                      <a:pt x="677" y="4196"/>
                    </a:lnTo>
                    <a:lnTo>
                      <a:pt x="909" y="4254"/>
                    </a:lnTo>
                    <a:lnTo>
                      <a:pt x="1219" y="4273"/>
                    </a:lnTo>
                    <a:lnTo>
                      <a:pt x="1393" y="4273"/>
                    </a:lnTo>
                    <a:lnTo>
                      <a:pt x="1547" y="4254"/>
                    </a:lnTo>
                    <a:lnTo>
                      <a:pt x="1702" y="4234"/>
                    </a:lnTo>
                    <a:lnTo>
                      <a:pt x="1857" y="4196"/>
                    </a:lnTo>
                    <a:lnTo>
                      <a:pt x="2011" y="4138"/>
                    </a:lnTo>
                    <a:lnTo>
                      <a:pt x="2166" y="4060"/>
                    </a:lnTo>
                    <a:lnTo>
                      <a:pt x="2282" y="3964"/>
                    </a:lnTo>
                    <a:lnTo>
                      <a:pt x="2417" y="3848"/>
                    </a:lnTo>
                    <a:lnTo>
                      <a:pt x="2514" y="3732"/>
                    </a:lnTo>
                    <a:lnTo>
                      <a:pt x="2610" y="3596"/>
                    </a:lnTo>
                    <a:lnTo>
                      <a:pt x="2707" y="3461"/>
                    </a:lnTo>
                    <a:lnTo>
                      <a:pt x="2765" y="3306"/>
                    </a:lnTo>
                    <a:lnTo>
                      <a:pt x="2900" y="3017"/>
                    </a:lnTo>
                    <a:lnTo>
                      <a:pt x="2997" y="2707"/>
                    </a:lnTo>
                    <a:lnTo>
                      <a:pt x="3055" y="2417"/>
                    </a:lnTo>
                    <a:lnTo>
                      <a:pt x="3113" y="2108"/>
                    </a:lnTo>
                    <a:lnTo>
                      <a:pt x="3152" y="1799"/>
                    </a:lnTo>
                    <a:lnTo>
                      <a:pt x="3171" y="1161"/>
                    </a:lnTo>
                    <a:lnTo>
                      <a:pt x="3171" y="542"/>
                    </a:lnTo>
                    <a:lnTo>
                      <a:pt x="3171" y="445"/>
                    </a:lnTo>
                    <a:lnTo>
                      <a:pt x="3132" y="368"/>
                    </a:lnTo>
                    <a:lnTo>
                      <a:pt x="3094" y="291"/>
                    </a:lnTo>
                    <a:lnTo>
                      <a:pt x="3016" y="213"/>
                    </a:lnTo>
                    <a:lnTo>
                      <a:pt x="2958" y="155"/>
                    </a:lnTo>
                    <a:lnTo>
                      <a:pt x="2881" y="78"/>
                    </a:lnTo>
                    <a:lnTo>
                      <a:pt x="2804" y="40"/>
                    </a:lnTo>
                    <a:lnTo>
                      <a:pt x="2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1905950" y="-3973575"/>
                <a:ext cx="70575" cy="113600"/>
              </a:xfrm>
              <a:custGeom>
                <a:avLst/>
                <a:gdLst/>
                <a:ahLst/>
                <a:cxnLst/>
                <a:rect l="l" t="t" r="r" b="b"/>
                <a:pathLst>
                  <a:path w="2823" h="4544" extrusionOk="0">
                    <a:moveTo>
                      <a:pt x="1770" y="1589"/>
                    </a:moveTo>
                    <a:lnTo>
                      <a:pt x="1798" y="1799"/>
                    </a:lnTo>
                    <a:lnTo>
                      <a:pt x="1837" y="2089"/>
                    </a:lnTo>
                    <a:lnTo>
                      <a:pt x="1837" y="2379"/>
                    </a:lnTo>
                    <a:lnTo>
                      <a:pt x="1837" y="2669"/>
                    </a:lnTo>
                    <a:lnTo>
                      <a:pt x="1837" y="2765"/>
                    </a:lnTo>
                    <a:lnTo>
                      <a:pt x="1817" y="2843"/>
                    </a:lnTo>
                    <a:lnTo>
                      <a:pt x="1759" y="3113"/>
                    </a:lnTo>
                    <a:lnTo>
                      <a:pt x="1740" y="3190"/>
                    </a:lnTo>
                    <a:lnTo>
                      <a:pt x="1721" y="3248"/>
                    </a:lnTo>
                    <a:lnTo>
                      <a:pt x="1663" y="3345"/>
                    </a:lnTo>
                    <a:lnTo>
                      <a:pt x="1663" y="3345"/>
                    </a:lnTo>
                    <a:lnTo>
                      <a:pt x="1682" y="3306"/>
                    </a:lnTo>
                    <a:lnTo>
                      <a:pt x="1643" y="3364"/>
                    </a:lnTo>
                    <a:lnTo>
                      <a:pt x="1585" y="3422"/>
                    </a:lnTo>
                    <a:lnTo>
                      <a:pt x="1624" y="3384"/>
                    </a:lnTo>
                    <a:lnTo>
                      <a:pt x="1547" y="3442"/>
                    </a:lnTo>
                    <a:lnTo>
                      <a:pt x="1510" y="3466"/>
                    </a:lnTo>
                    <a:lnTo>
                      <a:pt x="1392" y="3500"/>
                    </a:lnTo>
                    <a:lnTo>
                      <a:pt x="1160" y="3558"/>
                    </a:lnTo>
                    <a:lnTo>
                      <a:pt x="1102" y="3577"/>
                    </a:lnTo>
                    <a:lnTo>
                      <a:pt x="1005" y="3577"/>
                    </a:lnTo>
                    <a:lnTo>
                      <a:pt x="967" y="3569"/>
                    </a:lnTo>
                    <a:lnTo>
                      <a:pt x="967" y="3569"/>
                    </a:lnTo>
                    <a:lnTo>
                      <a:pt x="967" y="3461"/>
                    </a:lnTo>
                    <a:lnTo>
                      <a:pt x="967" y="3384"/>
                    </a:lnTo>
                    <a:lnTo>
                      <a:pt x="1005" y="3210"/>
                    </a:lnTo>
                    <a:lnTo>
                      <a:pt x="1063" y="3036"/>
                    </a:lnTo>
                    <a:lnTo>
                      <a:pt x="1102" y="2939"/>
                    </a:lnTo>
                    <a:lnTo>
                      <a:pt x="1115" y="2875"/>
                    </a:lnTo>
                    <a:lnTo>
                      <a:pt x="1115" y="2875"/>
                    </a:lnTo>
                    <a:lnTo>
                      <a:pt x="1121" y="2862"/>
                    </a:lnTo>
                    <a:lnTo>
                      <a:pt x="1160" y="2746"/>
                    </a:lnTo>
                    <a:lnTo>
                      <a:pt x="1353" y="2359"/>
                    </a:lnTo>
                    <a:lnTo>
                      <a:pt x="1547" y="1992"/>
                    </a:lnTo>
                    <a:lnTo>
                      <a:pt x="1759" y="1605"/>
                    </a:lnTo>
                    <a:lnTo>
                      <a:pt x="1770" y="1589"/>
                    </a:lnTo>
                    <a:close/>
                    <a:moveTo>
                      <a:pt x="1933" y="1"/>
                    </a:moveTo>
                    <a:lnTo>
                      <a:pt x="1837" y="20"/>
                    </a:lnTo>
                    <a:lnTo>
                      <a:pt x="1759" y="39"/>
                    </a:lnTo>
                    <a:lnTo>
                      <a:pt x="1663" y="97"/>
                    </a:lnTo>
                    <a:lnTo>
                      <a:pt x="1605" y="155"/>
                    </a:lnTo>
                    <a:lnTo>
                      <a:pt x="1353" y="465"/>
                    </a:lnTo>
                    <a:lnTo>
                      <a:pt x="1141" y="774"/>
                    </a:lnTo>
                    <a:lnTo>
                      <a:pt x="928" y="1103"/>
                    </a:lnTo>
                    <a:lnTo>
                      <a:pt x="735" y="1451"/>
                    </a:lnTo>
                    <a:lnTo>
                      <a:pt x="522" y="1857"/>
                    </a:lnTo>
                    <a:lnTo>
                      <a:pt x="309" y="2282"/>
                    </a:lnTo>
                    <a:lnTo>
                      <a:pt x="213" y="2495"/>
                    </a:lnTo>
                    <a:lnTo>
                      <a:pt x="135" y="2727"/>
                    </a:lnTo>
                    <a:lnTo>
                      <a:pt x="77" y="2958"/>
                    </a:lnTo>
                    <a:lnTo>
                      <a:pt x="19" y="3171"/>
                    </a:lnTo>
                    <a:lnTo>
                      <a:pt x="0" y="3403"/>
                    </a:lnTo>
                    <a:lnTo>
                      <a:pt x="0" y="3635"/>
                    </a:lnTo>
                    <a:lnTo>
                      <a:pt x="39" y="3867"/>
                    </a:lnTo>
                    <a:lnTo>
                      <a:pt x="77" y="3983"/>
                    </a:lnTo>
                    <a:lnTo>
                      <a:pt x="116" y="4080"/>
                    </a:lnTo>
                    <a:lnTo>
                      <a:pt x="193" y="4196"/>
                    </a:lnTo>
                    <a:lnTo>
                      <a:pt x="271" y="4273"/>
                    </a:lnTo>
                    <a:lnTo>
                      <a:pt x="367" y="4350"/>
                    </a:lnTo>
                    <a:lnTo>
                      <a:pt x="464" y="4428"/>
                    </a:lnTo>
                    <a:lnTo>
                      <a:pt x="580" y="4466"/>
                    </a:lnTo>
                    <a:lnTo>
                      <a:pt x="696" y="4505"/>
                    </a:lnTo>
                    <a:lnTo>
                      <a:pt x="812" y="4524"/>
                    </a:lnTo>
                    <a:lnTo>
                      <a:pt x="947" y="4544"/>
                    </a:lnTo>
                    <a:lnTo>
                      <a:pt x="1218" y="4524"/>
                    </a:lnTo>
                    <a:lnTo>
                      <a:pt x="1508" y="4486"/>
                    </a:lnTo>
                    <a:lnTo>
                      <a:pt x="1779" y="4389"/>
                    </a:lnTo>
                    <a:lnTo>
                      <a:pt x="2030" y="4273"/>
                    </a:lnTo>
                    <a:lnTo>
                      <a:pt x="2165" y="4176"/>
                    </a:lnTo>
                    <a:lnTo>
                      <a:pt x="2301" y="4080"/>
                    </a:lnTo>
                    <a:lnTo>
                      <a:pt x="2397" y="3944"/>
                    </a:lnTo>
                    <a:lnTo>
                      <a:pt x="2494" y="3809"/>
                    </a:lnTo>
                    <a:lnTo>
                      <a:pt x="2591" y="3674"/>
                    </a:lnTo>
                    <a:lnTo>
                      <a:pt x="2648" y="3519"/>
                    </a:lnTo>
                    <a:lnTo>
                      <a:pt x="2706" y="3345"/>
                    </a:lnTo>
                    <a:lnTo>
                      <a:pt x="2745" y="3190"/>
                    </a:lnTo>
                    <a:lnTo>
                      <a:pt x="2803" y="2843"/>
                    </a:lnTo>
                    <a:lnTo>
                      <a:pt x="2822" y="2495"/>
                    </a:lnTo>
                    <a:lnTo>
                      <a:pt x="2803" y="2147"/>
                    </a:lnTo>
                    <a:lnTo>
                      <a:pt x="2784" y="1799"/>
                    </a:lnTo>
                    <a:lnTo>
                      <a:pt x="2726" y="1451"/>
                    </a:lnTo>
                    <a:lnTo>
                      <a:pt x="2668" y="1103"/>
                    </a:lnTo>
                    <a:lnTo>
                      <a:pt x="2513" y="407"/>
                    </a:lnTo>
                    <a:lnTo>
                      <a:pt x="2494" y="329"/>
                    </a:lnTo>
                    <a:lnTo>
                      <a:pt x="2436" y="252"/>
                    </a:lnTo>
                    <a:lnTo>
                      <a:pt x="2359" y="175"/>
                    </a:lnTo>
                    <a:lnTo>
                      <a:pt x="2281" y="136"/>
                    </a:lnTo>
                    <a:lnTo>
                      <a:pt x="2204" y="78"/>
                    </a:lnTo>
                    <a:lnTo>
                      <a:pt x="2127" y="39"/>
                    </a:lnTo>
                    <a:lnTo>
                      <a:pt x="2030" y="20"/>
                    </a:lnTo>
                    <a:lnTo>
                      <a:pt x="1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2128250" y="-3972125"/>
                <a:ext cx="65750" cy="116975"/>
              </a:xfrm>
              <a:custGeom>
                <a:avLst/>
                <a:gdLst/>
                <a:ahLst/>
                <a:cxnLst/>
                <a:rect l="l" t="t" r="r" b="b"/>
                <a:pathLst>
                  <a:path w="2630" h="4679" extrusionOk="0">
                    <a:moveTo>
                      <a:pt x="1206" y="1580"/>
                    </a:moveTo>
                    <a:lnTo>
                      <a:pt x="1315" y="1799"/>
                    </a:lnTo>
                    <a:lnTo>
                      <a:pt x="1296" y="1779"/>
                    </a:lnTo>
                    <a:lnTo>
                      <a:pt x="1334" y="1857"/>
                    </a:lnTo>
                    <a:lnTo>
                      <a:pt x="1392" y="2011"/>
                    </a:lnTo>
                    <a:lnTo>
                      <a:pt x="1508" y="2282"/>
                    </a:lnTo>
                    <a:lnTo>
                      <a:pt x="1586" y="2572"/>
                    </a:lnTo>
                    <a:lnTo>
                      <a:pt x="1624" y="2688"/>
                    </a:lnTo>
                    <a:lnTo>
                      <a:pt x="1644" y="2765"/>
                    </a:lnTo>
                    <a:lnTo>
                      <a:pt x="1644" y="2746"/>
                    </a:lnTo>
                    <a:lnTo>
                      <a:pt x="1663" y="3016"/>
                    </a:lnTo>
                    <a:lnTo>
                      <a:pt x="1663" y="3132"/>
                    </a:lnTo>
                    <a:lnTo>
                      <a:pt x="1663" y="3152"/>
                    </a:lnTo>
                    <a:lnTo>
                      <a:pt x="1624" y="3268"/>
                    </a:lnTo>
                    <a:lnTo>
                      <a:pt x="1624" y="3287"/>
                    </a:lnTo>
                    <a:lnTo>
                      <a:pt x="1566" y="3384"/>
                    </a:lnTo>
                    <a:lnTo>
                      <a:pt x="1566" y="3403"/>
                    </a:lnTo>
                    <a:lnTo>
                      <a:pt x="1586" y="3364"/>
                    </a:lnTo>
                    <a:lnTo>
                      <a:pt x="1605" y="3364"/>
                    </a:lnTo>
                    <a:lnTo>
                      <a:pt x="1566" y="3403"/>
                    </a:lnTo>
                    <a:lnTo>
                      <a:pt x="1538" y="3432"/>
                    </a:lnTo>
                    <a:lnTo>
                      <a:pt x="1508" y="3461"/>
                    </a:lnTo>
                    <a:lnTo>
                      <a:pt x="1431" y="3500"/>
                    </a:lnTo>
                    <a:lnTo>
                      <a:pt x="1238" y="3635"/>
                    </a:lnTo>
                    <a:lnTo>
                      <a:pt x="1160" y="3674"/>
                    </a:lnTo>
                    <a:lnTo>
                      <a:pt x="1122" y="3693"/>
                    </a:lnTo>
                    <a:lnTo>
                      <a:pt x="1141" y="3693"/>
                    </a:lnTo>
                    <a:lnTo>
                      <a:pt x="1040" y="3718"/>
                    </a:lnTo>
                    <a:lnTo>
                      <a:pt x="1040" y="3718"/>
                    </a:lnTo>
                    <a:lnTo>
                      <a:pt x="1006" y="3616"/>
                    </a:lnTo>
                    <a:lnTo>
                      <a:pt x="986" y="3538"/>
                    </a:lnTo>
                    <a:lnTo>
                      <a:pt x="986" y="3558"/>
                    </a:lnTo>
                    <a:lnTo>
                      <a:pt x="967" y="3364"/>
                    </a:lnTo>
                    <a:lnTo>
                      <a:pt x="967" y="3171"/>
                    </a:lnTo>
                    <a:lnTo>
                      <a:pt x="986" y="2785"/>
                    </a:lnTo>
                    <a:lnTo>
                      <a:pt x="986" y="2804"/>
                    </a:lnTo>
                    <a:lnTo>
                      <a:pt x="1006" y="2688"/>
                    </a:lnTo>
                    <a:lnTo>
                      <a:pt x="1025" y="2475"/>
                    </a:lnTo>
                    <a:lnTo>
                      <a:pt x="1102" y="2050"/>
                    </a:lnTo>
                    <a:lnTo>
                      <a:pt x="1199" y="1605"/>
                    </a:lnTo>
                    <a:lnTo>
                      <a:pt x="1206" y="1580"/>
                    </a:lnTo>
                    <a:close/>
                    <a:moveTo>
                      <a:pt x="1025" y="3712"/>
                    </a:moveTo>
                    <a:lnTo>
                      <a:pt x="1033" y="3720"/>
                    </a:lnTo>
                    <a:lnTo>
                      <a:pt x="1033" y="3720"/>
                    </a:lnTo>
                    <a:lnTo>
                      <a:pt x="1025" y="3712"/>
                    </a:lnTo>
                    <a:lnTo>
                      <a:pt x="1028" y="3721"/>
                    </a:lnTo>
                    <a:lnTo>
                      <a:pt x="999" y="3729"/>
                    </a:lnTo>
                    <a:lnTo>
                      <a:pt x="999" y="3729"/>
                    </a:lnTo>
                    <a:lnTo>
                      <a:pt x="967" y="3712"/>
                    </a:lnTo>
                    <a:close/>
                    <a:moveTo>
                      <a:pt x="1044" y="3732"/>
                    </a:moveTo>
                    <a:lnTo>
                      <a:pt x="1064" y="3751"/>
                    </a:lnTo>
                    <a:lnTo>
                      <a:pt x="1044" y="3732"/>
                    </a:lnTo>
                    <a:lnTo>
                      <a:pt x="1044" y="3732"/>
                    </a:lnTo>
                    <a:close/>
                    <a:moveTo>
                      <a:pt x="986" y="1"/>
                    </a:moveTo>
                    <a:lnTo>
                      <a:pt x="890" y="20"/>
                    </a:lnTo>
                    <a:lnTo>
                      <a:pt x="812" y="39"/>
                    </a:lnTo>
                    <a:lnTo>
                      <a:pt x="735" y="97"/>
                    </a:lnTo>
                    <a:lnTo>
                      <a:pt x="658" y="155"/>
                    </a:lnTo>
                    <a:lnTo>
                      <a:pt x="619" y="252"/>
                    </a:lnTo>
                    <a:lnTo>
                      <a:pt x="464" y="600"/>
                    </a:lnTo>
                    <a:lnTo>
                      <a:pt x="348" y="987"/>
                    </a:lnTo>
                    <a:lnTo>
                      <a:pt x="252" y="1354"/>
                    </a:lnTo>
                    <a:lnTo>
                      <a:pt x="174" y="1741"/>
                    </a:lnTo>
                    <a:lnTo>
                      <a:pt x="97" y="2205"/>
                    </a:lnTo>
                    <a:lnTo>
                      <a:pt x="20" y="2669"/>
                    </a:lnTo>
                    <a:lnTo>
                      <a:pt x="0" y="2900"/>
                    </a:lnTo>
                    <a:lnTo>
                      <a:pt x="0" y="3132"/>
                    </a:lnTo>
                    <a:lnTo>
                      <a:pt x="0" y="3364"/>
                    </a:lnTo>
                    <a:lnTo>
                      <a:pt x="20" y="3596"/>
                    </a:lnTo>
                    <a:lnTo>
                      <a:pt x="58" y="3828"/>
                    </a:lnTo>
                    <a:lnTo>
                      <a:pt x="136" y="4060"/>
                    </a:lnTo>
                    <a:lnTo>
                      <a:pt x="232" y="4254"/>
                    </a:lnTo>
                    <a:lnTo>
                      <a:pt x="290" y="4350"/>
                    </a:lnTo>
                    <a:lnTo>
                      <a:pt x="368" y="4428"/>
                    </a:lnTo>
                    <a:lnTo>
                      <a:pt x="464" y="4524"/>
                    </a:lnTo>
                    <a:lnTo>
                      <a:pt x="580" y="4582"/>
                    </a:lnTo>
                    <a:lnTo>
                      <a:pt x="677" y="4640"/>
                    </a:lnTo>
                    <a:lnTo>
                      <a:pt x="793" y="4660"/>
                    </a:lnTo>
                    <a:lnTo>
                      <a:pt x="928" y="4679"/>
                    </a:lnTo>
                    <a:lnTo>
                      <a:pt x="1160" y="4679"/>
                    </a:lnTo>
                    <a:lnTo>
                      <a:pt x="1296" y="4660"/>
                    </a:lnTo>
                    <a:lnTo>
                      <a:pt x="1412" y="4621"/>
                    </a:lnTo>
                    <a:lnTo>
                      <a:pt x="1547" y="4563"/>
                    </a:lnTo>
                    <a:lnTo>
                      <a:pt x="1818" y="4428"/>
                    </a:lnTo>
                    <a:lnTo>
                      <a:pt x="2050" y="4254"/>
                    </a:lnTo>
                    <a:lnTo>
                      <a:pt x="2262" y="4060"/>
                    </a:lnTo>
                    <a:lnTo>
                      <a:pt x="2359" y="3944"/>
                    </a:lnTo>
                    <a:lnTo>
                      <a:pt x="2455" y="3790"/>
                    </a:lnTo>
                    <a:lnTo>
                      <a:pt x="2513" y="3635"/>
                    </a:lnTo>
                    <a:lnTo>
                      <a:pt x="2571" y="3480"/>
                    </a:lnTo>
                    <a:lnTo>
                      <a:pt x="2610" y="3326"/>
                    </a:lnTo>
                    <a:lnTo>
                      <a:pt x="2629" y="3152"/>
                    </a:lnTo>
                    <a:lnTo>
                      <a:pt x="2629" y="2997"/>
                    </a:lnTo>
                    <a:lnTo>
                      <a:pt x="2610" y="2823"/>
                    </a:lnTo>
                    <a:lnTo>
                      <a:pt x="2571" y="2475"/>
                    </a:lnTo>
                    <a:lnTo>
                      <a:pt x="2475" y="2147"/>
                    </a:lnTo>
                    <a:lnTo>
                      <a:pt x="2359" y="1818"/>
                    </a:lnTo>
                    <a:lnTo>
                      <a:pt x="2224" y="1489"/>
                    </a:lnTo>
                    <a:lnTo>
                      <a:pt x="2088" y="1161"/>
                    </a:lnTo>
                    <a:lnTo>
                      <a:pt x="1914" y="851"/>
                    </a:lnTo>
                    <a:lnTo>
                      <a:pt x="1566" y="252"/>
                    </a:lnTo>
                    <a:lnTo>
                      <a:pt x="1508" y="175"/>
                    </a:lnTo>
                    <a:lnTo>
                      <a:pt x="1450" y="117"/>
                    </a:lnTo>
                    <a:lnTo>
                      <a:pt x="1354" y="78"/>
                    </a:lnTo>
                    <a:lnTo>
                      <a:pt x="1276" y="39"/>
                    </a:lnTo>
                    <a:lnTo>
                      <a:pt x="1180" y="20"/>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2321075" y="-3976475"/>
                <a:ext cx="65750" cy="116975"/>
              </a:xfrm>
              <a:custGeom>
                <a:avLst/>
                <a:gdLst/>
                <a:ahLst/>
                <a:cxnLst/>
                <a:rect l="l" t="t" r="r" b="b"/>
                <a:pathLst>
                  <a:path w="2630" h="4679" extrusionOk="0">
                    <a:moveTo>
                      <a:pt x="1586" y="3364"/>
                    </a:moveTo>
                    <a:lnTo>
                      <a:pt x="1586" y="3384"/>
                    </a:lnTo>
                    <a:lnTo>
                      <a:pt x="1597" y="3364"/>
                    </a:lnTo>
                    <a:close/>
                    <a:moveTo>
                      <a:pt x="1206" y="1580"/>
                    </a:moveTo>
                    <a:lnTo>
                      <a:pt x="1315" y="1799"/>
                    </a:lnTo>
                    <a:lnTo>
                      <a:pt x="1315" y="1779"/>
                    </a:lnTo>
                    <a:lnTo>
                      <a:pt x="1334" y="1837"/>
                    </a:lnTo>
                    <a:lnTo>
                      <a:pt x="1412" y="1992"/>
                    </a:lnTo>
                    <a:lnTo>
                      <a:pt x="1508" y="2282"/>
                    </a:lnTo>
                    <a:lnTo>
                      <a:pt x="1605" y="2572"/>
                    </a:lnTo>
                    <a:lnTo>
                      <a:pt x="1624" y="2688"/>
                    </a:lnTo>
                    <a:lnTo>
                      <a:pt x="1644" y="2765"/>
                    </a:lnTo>
                    <a:lnTo>
                      <a:pt x="1644" y="2727"/>
                    </a:lnTo>
                    <a:lnTo>
                      <a:pt x="1663" y="3016"/>
                    </a:lnTo>
                    <a:lnTo>
                      <a:pt x="1663" y="3132"/>
                    </a:lnTo>
                    <a:lnTo>
                      <a:pt x="1663" y="3152"/>
                    </a:lnTo>
                    <a:lnTo>
                      <a:pt x="1644" y="3268"/>
                    </a:lnTo>
                    <a:lnTo>
                      <a:pt x="1624" y="3306"/>
                    </a:lnTo>
                    <a:lnTo>
                      <a:pt x="1624" y="3319"/>
                    </a:lnTo>
                    <a:lnTo>
                      <a:pt x="1597" y="3364"/>
                    </a:lnTo>
                    <a:lnTo>
                      <a:pt x="1605" y="3364"/>
                    </a:lnTo>
                    <a:lnTo>
                      <a:pt x="1566" y="3403"/>
                    </a:lnTo>
                    <a:lnTo>
                      <a:pt x="1547" y="3422"/>
                    </a:lnTo>
                    <a:lnTo>
                      <a:pt x="1508" y="3442"/>
                    </a:lnTo>
                    <a:lnTo>
                      <a:pt x="1450" y="3500"/>
                    </a:lnTo>
                    <a:lnTo>
                      <a:pt x="1257" y="3616"/>
                    </a:lnTo>
                    <a:lnTo>
                      <a:pt x="1160" y="3674"/>
                    </a:lnTo>
                    <a:lnTo>
                      <a:pt x="1057" y="3712"/>
                    </a:lnTo>
                    <a:lnTo>
                      <a:pt x="1044" y="3712"/>
                    </a:lnTo>
                    <a:lnTo>
                      <a:pt x="1037" y="3705"/>
                    </a:lnTo>
                    <a:lnTo>
                      <a:pt x="1006" y="3596"/>
                    </a:lnTo>
                    <a:lnTo>
                      <a:pt x="996" y="3567"/>
                    </a:lnTo>
                    <a:lnTo>
                      <a:pt x="1006" y="3577"/>
                    </a:lnTo>
                    <a:lnTo>
                      <a:pt x="1006" y="3558"/>
                    </a:lnTo>
                    <a:lnTo>
                      <a:pt x="986" y="3364"/>
                    </a:lnTo>
                    <a:lnTo>
                      <a:pt x="986" y="3171"/>
                    </a:lnTo>
                    <a:lnTo>
                      <a:pt x="986" y="2804"/>
                    </a:lnTo>
                    <a:lnTo>
                      <a:pt x="1006" y="2688"/>
                    </a:lnTo>
                    <a:lnTo>
                      <a:pt x="1044" y="2456"/>
                    </a:lnTo>
                    <a:lnTo>
                      <a:pt x="1102" y="2050"/>
                    </a:lnTo>
                    <a:lnTo>
                      <a:pt x="1199" y="1605"/>
                    </a:lnTo>
                    <a:lnTo>
                      <a:pt x="1206" y="1580"/>
                    </a:lnTo>
                    <a:close/>
                    <a:moveTo>
                      <a:pt x="1051" y="3725"/>
                    </a:moveTo>
                    <a:lnTo>
                      <a:pt x="1064" y="3732"/>
                    </a:lnTo>
                    <a:lnTo>
                      <a:pt x="1054" y="3732"/>
                    </a:lnTo>
                    <a:lnTo>
                      <a:pt x="1051" y="3725"/>
                    </a:lnTo>
                    <a:close/>
                    <a:moveTo>
                      <a:pt x="1006" y="1"/>
                    </a:moveTo>
                    <a:lnTo>
                      <a:pt x="909" y="20"/>
                    </a:lnTo>
                    <a:lnTo>
                      <a:pt x="812" y="39"/>
                    </a:lnTo>
                    <a:lnTo>
                      <a:pt x="735" y="97"/>
                    </a:lnTo>
                    <a:lnTo>
                      <a:pt x="677" y="155"/>
                    </a:lnTo>
                    <a:lnTo>
                      <a:pt x="619" y="233"/>
                    </a:lnTo>
                    <a:lnTo>
                      <a:pt x="484" y="600"/>
                    </a:lnTo>
                    <a:lnTo>
                      <a:pt x="368" y="967"/>
                    </a:lnTo>
                    <a:lnTo>
                      <a:pt x="271" y="1354"/>
                    </a:lnTo>
                    <a:lnTo>
                      <a:pt x="194" y="1741"/>
                    </a:lnTo>
                    <a:lnTo>
                      <a:pt x="97" y="2185"/>
                    </a:lnTo>
                    <a:lnTo>
                      <a:pt x="39" y="2669"/>
                    </a:lnTo>
                    <a:lnTo>
                      <a:pt x="20" y="2901"/>
                    </a:lnTo>
                    <a:lnTo>
                      <a:pt x="1" y="3132"/>
                    </a:lnTo>
                    <a:lnTo>
                      <a:pt x="20" y="3364"/>
                    </a:lnTo>
                    <a:lnTo>
                      <a:pt x="39" y="3596"/>
                    </a:lnTo>
                    <a:lnTo>
                      <a:pt x="78" y="3828"/>
                    </a:lnTo>
                    <a:lnTo>
                      <a:pt x="136" y="4041"/>
                    </a:lnTo>
                    <a:lnTo>
                      <a:pt x="233" y="4254"/>
                    </a:lnTo>
                    <a:lnTo>
                      <a:pt x="310" y="4350"/>
                    </a:lnTo>
                    <a:lnTo>
                      <a:pt x="387" y="4428"/>
                    </a:lnTo>
                    <a:lnTo>
                      <a:pt x="484" y="4505"/>
                    </a:lnTo>
                    <a:lnTo>
                      <a:pt x="580" y="4582"/>
                    </a:lnTo>
                    <a:lnTo>
                      <a:pt x="696" y="4621"/>
                    </a:lnTo>
                    <a:lnTo>
                      <a:pt x="812" y="4660"/>
                    </a:lnTo>
                    <a:lnTo>
                      <a:pt x="928" y="4679"/>
                    </a:lnTo>
                    <a:lnTo>
                      <a:pt x="1180" y="4679"/>
                    </a:lnTo>
                    <a:lnTo>
                      <a:pt x="1296" y="4640"/>
                    </a:lnTo>
                    <a:lnTo>
                      <a:pt x="1431" y="4602"/>
                    </a:lnTo>
                    <a:lnTo>
                      <a:pt x="1566" y="4563"/>
                    </a:lnTo>
                    <a:lnTo>
                      <a:pt x="1818" y="4428"/>
                    </a:lnTo>
                    <a:lnTo>
                      <a:pt x="2069" y="4254"/>
                    </a:lnTo>
                    <a:lnTo>
                      <a:pt x="2262" y="4060"/>
                    </a:lnTo>
                    <a:lnTo>
                      <a:pt x="2378" y="3925"/>
                    </a:lnTo>
                    <a:lnTo>
                      <a:pt x="2456" y="3790"/>
                    </a:lnTo>
                    <a:lnTo>
                      <a:pt x="2533" y="3635"/>
                    </a:lnTo>
                    <a:lnTo>
                      <a:pt x="2572" y="3480"/>
                    </a:lnTo>
                    <a:lnTo>
                      <a:pt x="2610" y="3326"/>
                    </a:lnTo>
                    <a:lnTo>
                      <a:pt x="2630" y="3152"/>
                    </a:lnTo>
                    <a:lnTo>
                      <a:pt x="2630" y="2978"/>
                    </a:lnTo>
                    <a:lnTo>
                      <a:pt x="2630" y="2823"/>
                    </a:lnTo>
                    <a:lnTo>
                      <a:pt x="2572" y="2475"/>
                    </a:lnTo>
                    <a:lnTo>
                      <a:pt x="2494" y="2127"/>
                    </a:lnTo>
                    <a:lnTo>
                      <a:pt x="2378" y="1799"/>
                    </a:lnTo>
                    <a:lnTo>
                      <a:pt x="2243" y="1489"/>
                    </a:lnTo>
                    <a:lnTo>
                      <a:pt x="2088" y="1161"/>
                    </a:lnTo>
                    <a:lnTo>
                      <a:pt x="1934" y="851"/>
                    </a:lnTo>
                    <a:lnTo>
                      <a:pt x="1586" y="252"/>
                    </a:lnTo>
                    <a:lnTo>
                      <a:pt x="1528" y="175"/>
                    </a:lnTo>
                    <a:lnTo>
                      <a:pt x="1450" y="117"/>
                    </a:lnTo>
                    <a:lnTo>
                      <a:pt x="1373" y="59"/>
                    </a:lnTo>
                    <a:lnTo>
                      <a:pt x="1276" y="39"/>
                    </a:lnTo>
                    <a:lnTo>
                      <a:pt x="1199" y="20"/>
                    </a:lnTo>
                    <a:lnTo>
                      <a:pt x="1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2440450" y="-3836325"/>
                <a:ext cx="65750" cy="117475"/>
              </a:xfrm>
              <a:custGeom>
                <a:avLst/>
                <a:gdLst/>
                <a:ahLst/>
                <a:cxnLst/>
                <a:rect l="l" t="t" r="r" b="b"/>
                <a:pathLst>
                  <a:path w="2630" h="4699" extrusionOk="0">
                    <a:moveTo>
                      <a:pt x="1599" y="3371"/>
                    </a:moveTo>
                    <a:lnTo>
                      <a:pt x="1585" y="3384"/>
                    </a:lnTo>
                    <a:lnTo>
                      <a:pt x="1585" y="3384"/>
                    </a:lnTo>
                    <a:lnTo>
                      <a:pt x="1599" y="3371"/>
                    </a:lnTo>
                    <a:close/>
                    <a:moveTo>
                      <a:pt x="1209" y="1588"/>
                    </a:moveTo>
                    <a:lnTo>
                      <a:pt x="1315" y="1818"/>
                    </a:lnTo>
                    <a:lnTo>
                      <a:pt x="1315" y="1779"/>
                    </a:lnTo>
                    <a:lnTo>
                      <a:pt x="1334" y="1857"/>
                    </a:lnTo>
                    <a:lnTo>
                      <a:pt x="1411" y="2011"/>
                    </a:lnTo>
                    <a:lnTo>
                      <a:pt x="1508" y="2282"/>
                    </a:lnTo>
                    <a:lnTo>
                      <a:pt x="1605" y="2572"/>
                    </a:lnTo>
                    <a:lnTo>
                      <a:pt x="1624" y="2707"/>
                    </a:lnTo>
                    <a:lnTo>
                      <a:pt x="1643" y="2785"/>
                    </a:lnTo>
                    <a:lnTo>
                      <a:pt x="1643" y="2746"/>
                    </a:lnTo>
                    <a:lnTo>
                      <a:pt x="1663" y="3036"/>
                    </a:lnTo>
                    <a:lnTo>
                      <a:pt x="1663" y="3152"/>
                    </a:lnTo>
                    <a:lnTo>
                      <a:pt x="1682" y="3113"/>
                    </a:lnTo>
                    <a:lnTo>
                      <a:pt x="1663" y="3171"/>
                    </a:lnTo>
                    <a:lnTo>
                      <a:pt x="1643" y="3287"/>
                    </a:lnTo>
                    <a:lnTo>
                      <a:pt x="1624" y="3326"/>
                    </a:lnTo>
                    <a:lnTo>
                      <a:pt x="1643" y="3307"/>
                    </a:lnTo>
                    <a:lnTo>
                      <a:pt x="1585" y="3403"/>
                    </a:lnTo>
                    <a:lnTo>
                      <a:pt x="1585" y="3384"/>
                    </a:lnTo>
                    <a:lnTo>
                      <a:pt x="1566" y="3403"/>
                    </a:lnTo>
                    <a:lnTo>
                      <a:pt x="1537" y="3447"/>
                    </a:lnTo>
                    <a:lnTo>
                      <a:pt x="1537" y="3447"/>
                    </a:lnTo>
                    <a:lnTo>
                      <a:pt x="1508" y="3461"/>
                    </a:lnTo>
                    <a:lnTo>
                      <a:pt x="1450" y="3519"/>
                    </a:lnTo>
                    <a:lnTo>
                      <a:pt x="1257" y="3635"/>
                    </a:lnTo>
                    <a:lnTo>
                      <a:pt x="1160" y="3693"/>
                    </a:lnTo>
                    <a:lnTo>
                      <a:pt x="1160" y="3693"/>
                    </a:lnTo>
                    <a:lnTo>
                      <a:pt x="1180" y="3674"/>
                    </a:lnTo>
                    <a:lnTo>
                      <a:pt x="1141" y="3693"/>
                    </a:lnTo>
                    <a:lnTo>
                      <a:pt x="1047" y="3720"/>
                    </a:lnTo>
                    <a:lnTo>
                      <a:pt x="1047" y="3720"/>
                    </a:lnTo>
                    <a:lnTo>
                      <a:pt x="1044" y="3712"/>
                    </a:lnTo>
                    <a:lnTo>
                      <a:pt x="1029" y="3697"/>
                    </a:lnTo>
                    <a:lnTo>
                      <a:pt x="1006" y="3616"/>
                    </a:lnTo>
                    <a:lnTo>
                      <a:pt x="999" y="3590"/>
                    </a:lnTo>
                    <a:lnTo>
                      <a:pt x="1006" y="3596"/>
                    </a:lnTo>
                    <a:lnTo>
                      <a:pt x="1006" y="3558"/>
                    </a:lnTo>
                    <a:lnTo>
                      <a:pt x="986" y="3365"/>
                    </a:lnTo>
                    <a:lnTo>
                      <a:pt x="986" y="3191"/>
                    </a:lnTo>
                    <a:lnTo>
                      <a:pt x="986" y="2804"/>
                    </a:lnTo>
                    <a:lnTo>
                      <a:pt x="1006" y="2707"/>
                    </a:lnTo>
                    <a:lnTo>
                      <a:pt x="1044" y="2475"/>
                    </a:lnTo>
                    <a:lnTo>
                      <a:pt x="1102" y="2050"/>
                    </a:lnTo>
                    <a:lnTo>
                      <a:pt x="1199" y="1625"/>
                    </a:lnTo>
                    <a:lnTo>
                      <a:pt x="1209" y="1588"/>
                    </a:lnTo>
                    <a:close/>
                    <a:moveTo>
                      <a:pt x="1006" y="1"/>
                    </a:moveTo>
                    <a:lnTo>
                      <a:pt x="909" y="20"/>
                    </a:lnTo>
                    <a:lnTo>
                      <a:pt x="812" y="59"/>
                    </a:lnTo>
                    <a:lnTo>
                      <a:pt x="735" y="98"/>
                    </a:lnTo>
                    <a:lnTo>
                      <a:pt x="677" y="175"/>
                    </a:lnTo>
                    <a:lnTo>
                      <a:pt x="619" y="252"/>
                    </a:lnTo>
                    <a:lnTo>
                      <a:pt x="484" y="619"/>
                    </a:lnTo>
                    <a:lnTo>
                      <a:pt x="368" y="987"/>
                    </a:lnTo>
                    <a:lnTo>
                      <a:pt x="271" y="1373"/>
                    </a:lnTo>
                    <a:lnTo>
                      <a:pt x="194" y="1741"/>
                    </a:lnTo>
                    <a:lnTo>
                      <a:pt x="97" y="2205"/>
                    </a:lnTo>
                    <a:lnTo>
                      <a:pt x="39" y="2669"/>
                    </a:lnTo>
                    <a:lnTo>
                      <a:pt x="20" y="2920"/>
                    </a:lnTo>
                    <a:lnTo>
                      <a:pt x="0" y="3152"/>
                    </a:lnTo>
                    <a:lnTo>
                      <a:pt x="20" y="3384"/>
                    </a:lnTo>
                    <a:lnTo>
                      <a:pt x="39" y="3616"/>
                    </a:lnTo>
                    <a:lnTo>
                      <a:pt x="78" y="3848"/>
                    </a:lnTo>
                    <a:lnTo>
                      <a:pt x="136" y="4060"/>
                    </a:lnTo>
                    <a:lnTo>
                      <a:pt x="232" y="4273"/>
                    </a:lnTo>
                    <a:lnTo>
                      <a:pt x="310" y="4350"/>
                    </a:lnTo>
                    <a:lnTo>
                      <a:pt x="387" y="4447"/>
                    </a:lnTo>
                    <a:lnTo>
                      <a:pt x="484" y="4524"/>
                    </a:lnTo>
                    <a:lnTo>
                      <a:pt x="580" y="4602"/>
                    </a:lnTo>
                    <a:lnTo>
                      <a:pt x="696" y="4640"/>
                    </a:lnTo>
                    <a:lnTo>
                      <a:pt x="812" y="4679"/>
                    </a:lnTo>
                    <a:lnTo>
                      <a:pt x="928" y="4698"/>
                    </a:lnTo>
                    <a:lnTo>
                      <a:pt x="1044" y="4698"/>
                    </a:lnTo>
                    <a:lnTo>
                      <a:pt x="1180" y="4679"/>
                    </a:lnTo>
                    <a:lnTo>
                      <a:pt x="1296" y="4660"/>
                    </a:lnTo>
                    <a:lnTo>
                      <a:pt x="1431" y="4621"/>
                    </a:lnTo>
                    <a:lnTo>
                      <a:pt x="1566" y="4563"/>
                    </a:lnTo>
                    <a:lnTo>
                      <a:pt x="1817" y="4428"/>
                    </a:lnTo>
                    <a:lnTo>
                      <a:pt x="2069" y="4273"/>
                    </a:lnTo>
                    <a:lnTo>
                      <a:pt x="2262" y="4080"/>
                    </a:lnTo>
                    <a:lnTo>
                      <a:pt x="2378" y="3944"/>
                    </a:lnTo>
                    <a:lnTo>
                      <a:pt x="2455" y="3809"/>
                    </a:lnTo>
                    <a:lnTo>
                      <a:pt x="2533" y="3654"/>
                    </a:lnTo>
                    <a:lnTo>
                      <a:pt x="2571" y="3500"/>
                    </a:lnTo>
                    <a:lnTo>
                      <a:pt x="2610" y="3326"/>
                    </a:lnTo>
                    <a:lnTo>
                      <a:pt x="2629" y="3171"/>
                    </a:lnTo>
                    <a:lnTo>
                      <a:pt x="2629" y="2997"/>
                    </a:lnTo>
                    <a:lnTo>
                      <a:pt x="2629" y="2823"/>
                    </a:lnTo>
                    <a:lnTo>
                      <a:pt x="2571" y="2495"/>
                    </a:lnTo>
                    <a:lnTo>
                      <a:pt x="2494" y="2147"/>
                    </a:lnTo>
                    <a:lnTo>
                      <a:pt x="2378" y="1818"/>
                    </a:lnTo>
                    <a:lnTo>
                      <a:pt x="2243" y="1489"/>
                    </a:lnTo>
                    <a:lnTo>
                      <a:pt x="2088" y="1180"/>
                    </a:lnTo>
                    <a:lnTo>
                      <a:pt x="1933" y="871"/>
                    </a:lnTo>
                    <a:lnTo>
                      <a:pt x="1585" y="252"/>
                    </a:lnTo>
                    <a:lnTo>
                      <a:pt x="1527" y="194"/>
                    </a:lnTo>
                    <a:lnTo>
                      <a:pt x="1450" y="117"/>
                    </a:lnTo>
                    <a:lnTo>
                      <a:pt x="1373" y="78"/>
                    </a:lnTo>
                    <a:lnTo>
                      <a:pt x="1276" y="40"/>
                    </a:lnTo>
                    <a:lnTo>
                      <a:pt x="1238" y="40"/>
                    </a:lnTo>
                    <a:lnTo>
                      <a:pt x="1199" y="20"/>
                    </a:lnTo>
                    <a:lnTo>
                      <a:pt x="1102" y="20"/>
                    </a:lnTo>
                    <a:lnTo>
                      <a:pt x="10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2494575" y="-3982275"/>
                <a:ext cx="65750" cy="116975"/>
              </a:xfrm>
              <a:custGeom>
                <a:avLst/>
                <a:gdLst/>
                <a:ahLst/>
                <a:cxnLst/>
                <a:rect l="l" t="t" r="r" b="b"/>
                <a:pathLst>
                  <a:path w="2630" h="4679" extrusionOk="0">
                    <a:moveTo>
                      <a:pt x="1586" y="3364"/>
                    </a:moveTo>
                    <a:lnTo>
                      <a:pt x="1586" y="3384"/>
                    </a:lnTo>
                    <a:lnTo>
                      <a:pt x="1597" y="3364"/>
                    </a:lnTo>
                    <a:close/>
                    <a:moveTo>
                      <a:pt x="1206" y="1580"/>
                    </a:moveTo>
                    <a:lnTo>
                      <a:pt x="1315" y="1799"/>
                    </a:lnTo>
                    <a:lnTo>
                      <a:pt x="1315" y="1779"/>
                    </a:lnTo>
                    <a:lnTo>
                      <a:pt x="1334" y="1837"/>
                    </a:lnTo>
                    <a:lnTo>
                      <a:pt x="1412" y="1992"/>
                    </a:lnTo>
                    <a:lnTo>
                      <a:pt x="1508" y="2282"/>
                    </a:lnTo>
                    <a:lnTo>
                      <a:pt x="1605" y="2572"/>
                    </a:lnTo>
                    <a:lnTo>
                      <a:pt x="1624" y="2688"/>
                    </a:lnTo>
                    <a:lnTo>
                      <a:pt x="1644" y="2765"/>
                    </a:lnTo>
                    <a:lnTo>
                      <a:pt x="1644" y="2746"/>
                    </a:lnTo>
                    <a:lnTo>
                      <a:pt x="1663" y="3017"/>
                    </a:lnTo>
                    <a:lnTo>
                      <a:pt x="1663" y="3133"/>
                    </a:lnTo>
                    <a:lnTo>
                      <a:pt x="1663" y="3152"/>
                    </a:lnTo>
                    <a:lnTo>
                      <a:pt x="1644" y="3268"/>
                    </a:lnTo>
                    <a:lnTo>
                      <a:pt x="1624" y="3306"/>
                    </a:lnTo>
                    <a:lnTo>
                      <a:pt x="1624" y="3319"/>
                    </a:lnTo>
                    <a:lnTo>
                      <a:pt x="1597" y="3364"/>
                    </a:lnTo>
                    <a:lnTo>
                      <a:pt x="1605" y="3364"/>
                    </a:lnTo>
                    <a:lnTo>
                      <a:pt x="1566" y="3403"/>
                    </a:lnTo>
                    <a:lnTo>
                      <a:pt x="1536" y="3434"/>
                    </a:lnTo>
                    <a:lnTo>
                      <a:pt x="1547" y="3422"/>
                    </a:lnTo>
                    <a:lnTo>
                      <a:pt x="1508" y="3461"/>
                    </a:lnTo>
                    <a:lnTo>
                      <a:pt x="1450" y="3500"/>
                    </a:lnTo>
                    <a:lnTo>
                      <a:pt x="1257" y="3635"/>
                    </a:lnTo>
                    <a:lnTo>
                      <a:pt x="1160" y="3674"/>
                    </a:lnTo>
                    <a:lnTo>
                      <a:pt x="1141" y="3674"/>
                    </a:lnTo>
                    <a:lnTo>
                      <a:pt x="1046" y="3714"/>
                    </a:lnTo>
                    <a:lnTo>
                      <a:pt x="1044" y="3712"/>
                    </a:lnTo>
                    <a:lnTo>
                      <a:pt x="1044" y="3712"/>
                    </a:lnTo>
                    <a:lnTo>
                      <a:pt x="1035" y="3703"/>
                    </a:lnTo>
                    <a:lnTo>
                      <a:pt x="1006" y="3616"/>
                    </a:lnTo>
                    <a:lnTo>
                      <a:pt x="996" y="3577"/>
                    </a:lnTo>
                    <a:lnTo>
                      <a:pt x="1006" y="3596"/>
                    </a:lnTo>
                    <a:lnTo>
                      <a:pt x="1006" y="3558"/>
                    </a:lnTo>
                    <a:lnTo>
                      <a:pt x="986" y="3364"/>
                    </a:lnTo>
                    <a:lnTo>
                      <a:pt x="986" y="3171"/>
                    </a:lnTo>
                    <a:lnTo>
                      <a:pt x="986" y="2804"/>
                    </a:lnTo>
                    <a:lnTo>
                      <a:pt x="1006" y="2688"/>
                    </a:lnTo>
                    <a:lnTo>
                      <a:pt x="1044" y="2475"/>
                    </a:lnTo>
                    <a:lnTo>
                      <a:pt x="1102" y="2050"/>
                    </a:lnTo>
                    <a:lnTo>
                      <a:pt x="1199" y="1605"/>
                    </a:lnTo>
                    <a:lnTo>
                      <a:pt x="1206" y="1580"/>
                    </a:lnTo>
                    <a:close/>
                    <a:moveTo>
                      <a:pt x="1025" y="3712"/>
                    </a:moveTo>
                    <a:lnTo>
                      <a:pt x="1027" y="3717"/>
                    </a:lnTo>
                    <a:lnTo>
                      <a:pt x="1000" y="3723"/>
                    </a:lnTo>
                    <a:lnTo>
                      <a:pt x="967" y="3712"/>
                    </a:lnTo>
                    <a:close/>
                    <a:moveTo>
                      <a:pt x="1064" y="3732"/>
                    </a:moveTo>
                    <a:lnTo>
                      <a:pt x="1064" y="3751"/>
                    </a:lnTo>
                    <a:lnTo>
                      <a:pt x="1054" y="3732"/>
                    </a:lnTo>
                    <a:close/>
                    <a:moveTo>
                      <a:pt x="1006" y="1"/>
                    </a:moveTo>
                    <a:lnTo>
                      <a:pt x="909" y="20"/>
                    </a:lnTo>
                    <a:lnTo>
                      <a:pt x="812" y="40"/>
                    </a:lnTo>
                    <a:lnTo>
                      <a:pt x="735" y="98"/>
                    </a:lnTo>
                    <a:lnTo>
                      <a:pt x="677" y="156"/>
                    </a:lnTo>
                    <a:lnTo>
                      <a:pt x="619" y="252"/>
                    </a:lnTo>
                    <a:lnTo>
                      <a:pt x="484" y="600"/>
                    </a:lnTo>
                    <a:lnTo>
                      <a:pt x="368" y="987"/>
                    </a:lnTo>
                    <a:lnTo>
                      <a:pt x="271" y="1354"/>
                    </a:lnTo>
                    <a:lnTo>
                      <a:pt x="194" y="1741"/>
                    </a:lnTo>
                    <a:lnTo>
                      <a:pt x="97" y="2185"/>
                    </a:lnTo>
                    <a:lnTo>
                      <a:pt x="39" y="2669"/>
                    </a:lnTo>
                    <a:lnTo>
                      <a:pt x="20" y="2901"/>
                    </a:lnTo>
                    <a:lnTo>
                      <a:pt x="0" y="3133"/>
                    </a:lnTo>
                    <a:lnTo>
                      <a:pt x="0" y="3364"/>
                    </a:lnTo>
                    <a:lnTo>
                      <a:pt x="39" y="3596"/>
                    </a:lnTo>
                    <a:lnTo>
                      <a:pt x="78" y="3828"/>
                    </a:lnTo>
                    <a:lnTo>
                      <a:pt x="136" y="4041"/>
                    </a:lnTo>
                    <a:lnTo>
                      <a:pt x="232" y="4254"/>
                    </a:lnTo>
                    <a:lnTo>
                      <a:pt x="310" y="4350"/>
                    </a:lnTo>
                    <a:lnTo>
                      <a:pt x="387" y="4428"/>
                    </a:lnTo>
                    <a:lnTo>
                      <a:pt x="484" y="4524"/>
                    </a:lnTo>
                    <a:lnTo>
                      <a:pt x="580" y="4582"/>
                    </a:lnTo>
                    <a:lnTo>
                      <a:pt x="696" y="4621"/>
                    </a:lnTo>
                    <a:lnTo>
                      <a:pt x="812" y="4660"/>
                    </a:lnTo>
                    <a:lnTo>
                      <a:pt x="928" y="4679"/>
                    </a:lnTo>
                    <a:lnTo>
                      <a:pt x="1180" y="4679"/>
                    </a:lnTo>
                    <a:lnTo>
                      <a:pt x="1296" y="4660"/>
                    </a:lnTo>
                    <a:lnTo>
                      <a:pt x="1431" y="4621"/>
                    </a:lnTo>
                    <a:lnTo>
                      <a:pt x="1566" y="4563"/>
                    </a:lnTo>
                    <a:lnTo>
                      <a:pt x="1818" y="4428"/>
                    </a:lnTo>
                    <a:lnTo>
                      <a:pt x="2069" y="4254"/>
                    </a:lnTo>
                    <a:lnTo>
                      <a:pt x="2262" y="4060"/>
                    </a:lnTo>
                    <a:lnTo>
                      <a:pt x="2378" y="3944"/>
                    </a:lnTo>
                    <a:lnTo>
                      <a:pt x="2455" y="3790"/>
                    </a:lnTo>
                    <a:lnTo>
                      <a:pt x="2533" y="3635"/>
                    </a:lnTo>
                    <a:lnTo>
                      <a:pt x="2571" y="3480"/>
                    </a:lnTo>
                    <a:lnTo>
                      <a:pt x="2610" y="3326"/>
                    </a:lnTo>
                    <a:lnTo>
                      <a:pt x="2629" y="3152"/>
                    </a:lnTo>
                    <a:lnTo>
                      <a:pt x="2629" y="2978"/>
                    </a:lnTo>
                    <a:lnTo>
                      <a:pt x="2629" y="2823"/>
                    </a:lnTo>
                    <a:lnTo>
                      <a:pt x="2571" y="2475"/>
                    </a:lnTo>
                    <a:lnTo>
                      <a:pt x="2475" y="2147"/>
                    </a:lnTo>
                    <a:lnTo>
                      <a:pt x="2378" y="1799"/>
                    </a:lnTo>
                    <a:lnTo>
                      <a:pt x="2243" y="1489"/>
                    </a:lnTo>
                    <a:lnTo>
                      <a:pt x="2088" y="1161"/>
                    </a:lnTo>
                    <a:lnTo>
                      <a:pt x="1934" y="851"/>
                    </a:lnTo>
                    <a:lnTo>
                      <a:pt x="1586" y="252"/>
                    </a:lnTo>
                    <a:lnTo>
                      <a:pt x="1528" y="175"/>
                    </a:lnTo>
                    <a:lnTo>
                      <a:pt x="1450" y="117"/>
                    </a:lnTo>
                    <a:lnTo>
                      <a:pt x="1373" y="59"/>
                    </a:lnTo>
                    <a:lnTo>
                      <a:pt x="1276" y="40"/>
                    </a:lnTo>
                    <a:lnTo>
                      <a:pt x="1180" y="20"/>
                    </a:lnTo>
                    <a:lnTo>
                      <a:pt x="11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2214275" y="-4121925"/>
                <a:ext cx="63325" cy="116000"/>
              </a:xfrm>
              <a:custGeom>
                <a:avLst/>
                <a:gdLst/>
                <a:ahLst/>
                <a:cxnLst/>
                <a:rect l="l" t="t" r="r" b="b"/>
                <a:pathLst>
                  <a:path w="2533" h="4640" extrusionOk="0">
                    <a:moveTo>
                      <a:pt x="1354" y="3480"/>
                    </a:moveTo>
                    <a:lnTo>
                      <a:pt x="1334" y="3499"/>
                    </a:lnTo>
                    <a:lnTo>
                      <a:pt x="1334" y="3499"/>
                    </a:lnTo>
                    <a:lnTo>
                      <a:pt x="1334" y="3499"/>
                    </a:lnTo>
                    <a:lnTo>
                      <a:pt x="1373" y="3480"/>
                    </a:lnTo>
                    <a:close/>
                    <a:moveTo>
                      <a:pt x="1076" y="1752"/>
                    </a:moveTo>
                    <a:lnTo>
                      <a:pt x="1199" y="1972"/>
                    </a:lnTo>
                    <a:lnTo>
                      <a:pt x="1334" y="2204"/>
                    </a:lnTo>
                    <a:lnTo>
                      <a:pt x="1334" y="2243"/>
                    </a:lnTo>
                    <a:lnTo>
                      <a:pt x="1412" y="2397"/>
                    </a:lnTo>
                    <a:lnTo>
                      <a:pt x="1489" y="2649"/>
                    </a:lnTo>
                    <a:lnTo>
                      <a:pt x="1547" y="2880"/>
                    </a:lnTo>
                    <a:lnTo>
                      <a:pt x="1547" y="2919"/>
                    </a:lnTo>
                    <a:lnTo>
                      <a:pt x="1566" y="3035"/>
                    </a:lnTo>
                    <a:lnTo>
                      <a:pt x="1566" y="3132"/>
                    </a:lnTo>
                    <a:lnTo>
                      <a:pt x="1566" y="3170"/>
                    </a:lnTo>
                    <a:lnTo>
                      <a:pt x="1547" y="3248"/>
                    </a:lnTo>
                    <a:lnTo>
                      <a:pt x="1547" y="3267"/>
                    </a:lnTo>
                    <a:lnTo>
                      <a:pt x="1489" y="3344"/>
                    </a:lnTo>
                    <a:lnTo>
                      <a:pt x="1508" y="3325"/>
                    </a:lnTo>
                    <a:lnTo>
                      <a:pt x="1489" y="3364"/>
                    </a:lnTo>
                    <a:lnTo>
                      <a:pt x="1412" y="3441"/>
                    </a:lnTo>
                    <a:lnTo>
                      <a:pt x="1354" y="3499"/>
                    </a:lnTo>
                    <a:lnTo>
                      <a:pt x="1315" y="3518"/>
                    </a:lnTo>
                    <a:lnTo>
                      <a:pt x="1315" y="3518"/>
                    </a:lnTo>
                    <a:lnTo>
                      <a:pt x="1334" y="3499"/>
                    </a:lnTo>
                    <a:lnTo>
                      <a:pt x="1334" y="3499"/>
                    </a:lnTo>
                    <a:lnTo>
                      <a:pt x="1296" y="3518"/>
                    </a:lnTo>
                    <a:lnTo>
                      <a:pt x="1199" y="3596"/>
                    </a:lnTo>
                    <a:lnTo>
                      <a:pt x="1122" y="3634"/>
                    </a:lnTo>
                    <a:lnTo>
                      <a:pt x="1083" y="3663"/>
                    </a:lnTo>
                    <a:lnTo>
                      <a:pt x="1076" y="3667"/>
                    </a:lnTo>
                    <a:lnTo>
                      <a:pt x="1076" y="3667"/>
                    </a:lnTo>
                    <a:lnTo>
                      <a:pt x="1067" y="3658"/>
                    </a:lnTo>
                    <a:lnTo>
                      <a:pt x="1044" y="3576"/>
                    </a:lnTo>
                    <a:lnTo>
                      <a:pt x="1006" y="3441"/>
                    </a:lnTo>
                    <a:lnTo>
                      <a:pt x="1025" y="3460"/>
                    </a:lnTo>
                    <a:lnTo>
                      <a:pt x="1006" y="3344"/>
                    </a:lnTo>
                    <a:lnTo>
                      <a:pt x="986" y="2977"/>
                    </a:lnTo>
                    <a:lnTo>
                      <a:pt x="986" y="2571"/>
                    </a:lnTo>
                    <a:lnTo>
                      <a:pt x="1025" y="2185"/>
                    </a:lnTo>
                    <a:lnTo>
                      <a:pt x="1025" y="2165"/>
                    </a:lnTo>
                    <a:lnTo>
                      <a:pt x="1025" y="2049"/>
                    </a:lnTo>
                    <a:lnTo>
                      <a:pt x="1064" y="1837"/>
                    </a:lnTo>
                    <a:lnTo>
                      <a:pt x="1076" y="1752"/>
                    </a:lnTo>
                    <a:close/>
                    <a:moveTo>
                      <a:pt x="1102" y="3712"/>
                    </a:moveTo>
                    <a:lnTo>
                      <a:pt x="1102" y="3712"/>
                    </a:lnTo>
                    <a:lnTo>
                      <a:pt x="1102" y="3712"/>
                    </a:lnTo>
                    <a:close/>
                    <a:moveTo>
                      <a:pt x="1083" y="3692"/>
                    </a:moveTo>
                    <a:lnTo>
                      <a:pt x="1102" y="3712"/>
                    </a:lnTo>
                    <a:lnTo>
                      <a:pt x="1096" y="3699"/>
                    </a:lnTo>
                    <a:lnTo>
                      <a:pt x="1122" y="3712"/>
                    </a:lnTo>
                    <a:lnTo>
                      <a:pt x="1141" y="3750"/>
                    </a:lnTo>
                    <a:lnTo>
                      <a:pt x="1122" y="3750"/>
                    </a:lnTo>
                    <a:lnTo>
                      <a:pt x="1102" y="3712"/>
                    </a:lnTo>
                    <a:lnTo>
                      <a:pt x="1089" y="3705"/>
                    </a:lnTo>
                    <a:lnTo>
                      <a:pt x="1083" y="3692"/>
                    </a:lnTo>
                    <a:close/>
                    <a:moveTo>
                      <a:pt x="735" y="0"/>
                    </a:moveTo>
                    <a:lnTo>
                      <a:pt x="658" y="19"/>
                    </a:lnTo>
                    <a:lnTo>
                      <a:pt x="561" y="77"/>
                    </a:lnTo>
                    <a:lnTo>
                      <a:pt x="484" y="135"/>
                    </a:lnTo>
                    <a:lnTo>
                      <a:pt x="426" y="213"/>
                    </a:lnTo>
                    <a:lnTo>
                      <a:pt x="387" y="290"/>
                    </a:lnTo>
                    <a:lnTo>
                      <a:pt x="348" y="387"/>
                    </a:lnTo>
                    <a:lnTo>
                      <a:pt x="329" y="464"/>
                    </a:lnTo>
                    <a:lnTo>
                      <a:pt x="329" y="509"/>
                    </a:lnTo>
                    <a:lnTo>
                      <a:pt x="310" y="541"/>
                    </a:lnTo>
                    <a:lnTo>
                      <a:pt x="290" y="619"/>
                    </a:lnTo>
                    <a:lnTo>
                      <a:pt x="213" y="967"/>
                    </a:lnTo>
                    <a:lnTo>
                      <a:pt x="155" y="1315"/>
                    </a:lnTo>
                    <a:lnTo>
                      <a:pt x="78" y="2011"/>
                    </a:lnTo>
                    <a:lnTo>
                      <a:pt x="20" y="2475"/>
                    </a:lnTo>
                    <a:lnTo>
                      <a:pt x="0" y="2938"/>
                    </a:lnTo>
                    <a:lnTo>
                      <a:pt x="20" y="3170"/>
                    </a:lnTo>
                    <a:lnTo>
                      <a:pt x="39" y="3402"/>
                    </a:lnTo>
                    <a:lnTo>
                      <a:pt x="78" y="3634"/>
                    </a:lnTo>
                    <a:lnTo>
                      <a:pt x="116" y="3847"/>
                    </a:lnTo>
                    <a:lnTo>
                      <a:pt x="194" y="4060"/>
                    </a:lnTo>
                    <a:lnTo>
                      <a:pt x="290" y="4253"/>
                    </a:lnTo>
                    <a:lnTo>
                      <a:pt x="368" y="4330"/>
                    </a:lnTo>
                    <a:lnTo>
                      <a:pt x="426" y="4408"/>
                    </a:lnTo>
                    <a:lnTo>
                      <a:pt x="522" y="4485"/>
                    </a:lnTo>
                    <a:lnTo>
                      <a:pt x="600" y="4543"/>
                    </a:lnTo>
                    <a:lnTo>
                      <a:pt x="716" y="4601"/>
                    </a:lnTo>
                    <a:lnTo>
                      <a:pt x="832" y="4640"/>
                    </a:lnTo>
                    <a:lnTo>
                      <a:pt x="1199" y="4640"/>
                    </a:lnTo>
                    <a:lnTo>
                      <a:pt x="1315" y="4601"/>
                    </a:lnTo>
                    <a:lnTo>
                      <a:pt x="1547" y="4504"/>
                    </a:lnTo>
                    <a:lnTo>
                      <a:pt x="1779" y="4369"/>
                    </a:lnTo>
                    <a:lnTo>
                      <a:pt x="2011" y="4195"/>
                    </a:lnTo>
                    <a:lnTo>
                      <a:pt x="2204" y="4002"/>
                    </a:lnTo>
                    <a:lnTo>
                      <a:pt x="2301" y="3886"/>
                    </a:lnTo>
                    <a:lnTo>
                      <a:pt x="2359" y="3770"/>
                    </a:lnTo>
                    <a:lnTo>
                      <a:pt x="2436" y="3615"/>
                    </a:lnTo>
                    <a:lnTo>
                      <a:pt x="2475" y="3460"/>
                    </a:lnTo>
                    <a:lnTo>
                      <a:pt x="2513" y="3306"/>
                    </a:lnTo>
                    <a:lnTo>
                      <a:pt x="2533" y="3151"/>
                    </a:lnTo>
                    <a:lnTo>
                      <a:pt x="2533" y="2996"/>
                    </a:lnTo>
                    <a:lnTo>
                      <a:pt x="2513" y="2822"/>
                    </a:lnTo>
                    <a:lnTo>
                      <a:pt x="2455" y="2513"/>
                    </a:lnTo>
                    <a:lnTo>
                      <a:pt x="2339" y="2165"/>
                    </a:lnTo>
                    <a:lnTo>
                      <a:pt x="2204" y="1817"/>
                    </a:lnTo>
                    <a:lnTo>
                      <a:pt x="2049" y="1508"/>
                    </a:lnTo>
                    <a:lnTo>
                      <a:pt x="1875" y="1179"/>
                    </a:lnTo>
                    <a:lnTo>
                      <a:pt x="1566" y="696"/>
                    </a:lnTo>
                    <a:lnTo>
                      <a:pt x="1218" y="232"/>
                    </a:lnTo>
                    <a:lnTo>
                      <a:pt x="1160" y="155"/>
                    </a:lnTo>
                    <a:lnTo>
                      <a:pt x="1083" y="97"/>
                    </a:lnTo>
                    <a:lnTo>
                      <a:pt x="1006" y="58"/>
                    </a:lnTo>
                    <a:lnTo>
                      <a:pt x="928" y="19"/>
                    </a:lnTo>
                    <a:lnTo>
                      <a:pt x="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2242300" y="-3844050"/>
                <a:ext cx="62850" cy="116025"/>
              </a:xfrm>
              <a:custGeom>
                <a:avLst/>
                <a:gdLst/>
                <a:ahLst/>
                <a:cxnLst/>
                <a:rect l="l" t="t" r="r" b="b"/>
                <a:pathLst>
                  <a:path w="2514" h="4641" extrusionOk="0">
                    <a:moveTo>
                      <a:pt x="1057" y="1752"/>
                    </a:moveTo>
                    <a:lnTo>
                      <a:pt x="1180" y="1972"/>
                    </a:lnTo>
                    <a:lnTo>
                      <a:pt x="1315" y="2204"/>
                    </a:lnTo>
                    <a:lnTo>
                      <a:pt x="1334" y="2243"/>
                    </a:lnTo>
                    <a:lnTo>
                      <a:pt x="1392" y="2398"/>
                    </a:lnTo>
                    <a:lnTo>
                      <a:pt x="1470" y="2649"/>
                    </a:lnTo>
                    <a:lnTo>
                      <a:pt x="1528" y="2881"/>
                    </a:lnTo>
                    <a:lnTo>
                      <a:pt x="1528" y="2920"/>
                    </a:lnTo>
                    <a:lnTo>
                      <a:pt x="1547" y="3036"/>
                    </a:lnTo>
                    <a:lnTo>
                      <a:pt x="1547" y="3132"/>
                    </a:lnTo>
                    <a:lnTo>
                      <a:pt x="1547" y="3171"/>
                    </a:lnTo>
                    <a:lnTo>
                      <a:pt x="1528" y="3248"/>
                    </a:lnTo>
                    <a:lnTo>
                      <a:pt x="1528" y="3268"/>
                    </a:lnTo>
                    <a:lnTo>
                      <a:pt x="1489" y="3345"/>
                    </a:lnTo>
                    <a:lnTo>
                      <a:pt x="1489" y="3326"/>
                    </a:lnTo>
                    <a:lnTo>
                      <a:pt x="1470" y="3364"/>
                    </a:lnTo>
                    <a:lnTo>
                      <a:pt x="1392" y="3442"/>
                    </a:lnTo>
                    <a:lnTo>
                      <a:pt x="1354" y="3480"/>
                    </a:lnTo>
                    <a:lnTo>
                      <a:pt x="1354" y="3480"/>
                    </a:lnTo>
                    <a:lnTo>
                      <a:pt x="1354" y="3480"/>
                    </a:lnTo>
                    <a:lnTo>
                      <a:pt x="1315" y="3506"/>
                    </a:lnTo>
                    <a:lnTo>
                      <a:pt x="1315" y="3506"/>
                    </a:lnTo>
                    <a:lnTo>
                      <a:pt x="1334" y="3500"/>
                    </a:lnTo>
                    <a:lnTo>
                      <a:pt x="1334" y="3500"/>
                    </a:lnTo>
                    <a:lnTo>
                      <a:pt x="1296" y="3519"/>
                    </a:lnTo>
                    <a:lnTo>
                      <a:pt x="1315" y="3506"/>
                    </a:lnTo>
                    <a:lnTo>
                      <a:pt x="1315" y="3506"/>
                    </a:lnTo>
                    <a:lnTo>
                      <a:pt x="1276" y="3519"/>
                    </a:lnTo>
                    <a:lnTo>
                      <a:pt x="1180" y="3596"/>
                    </a:lnTo>
                    <a:lnTo>
                      <a:pt x="1102" y="3635"/>
                    </a:lnTo>
                    <a:lnTo>
                      <a:pt x="1063" y="3665"/>
                    </a:lnTo>
                    <a:lnTo>
                      <a:pt x="1025" y="3577"/>
                    </a:lnTo>
                    <a:lnTo>
                      <a:pt x="1006" y="3442"/>
                    </a:lnTo>
                    <a:lnTo>
                      <a:pt x="1006" y="3461"/>
                    </a:lnTo>
                    <a:lnTo>
                      <a:pt x="986" y="3345"/>
                    </a:lnTo>
                    <a:lnTo>
                      <a:pt x="967" y="2978"/>
                    </a:lnTo>
                    <a:lnTo>
                      <a:pt x="967" y="2572"/>
                    </a:lnTo>
                    <a:lnTo>
                      <a:pt x="1006" y="2185"/>
                    </a:lnTo>
                    <a:lnTo>
                      <a:pt x="1006" y="2166"/>
                    </a:lnTo>
                    <a:lnTo>
                      <a:pt x="1006" y="2050"/>
                    </a:lnTo>
                    <a:lnTo>
                      <a:pt x="1044" y="1837"/>
                    </a:lnTo>
                    <a:lnTo>
                      <a:pt x="1057" y="1752"/>
                    </a:lnTo>
                    <a:close/>
                    <a:moveTo>
                      <a:pt x="1083" y="3654"/>
                    </a:moveTo>
                    <a:lnTo>
                      <a:pt x="1066" y="3672"/>
                    </a:lnTo>
                    <a:lnTo>
                      <a:pt x="1064" y="3667"/>
                    </a:lnTo>
                    <a:lnTo>
                      <a:pt x="1083" y="3654"/>
                    </a:lnTo>
                    <a:close/>
                    <a:moveTo>
                      <a:pt x="1078" y="3700"/>
                    </a:moveTo>
                    <a:lnTo>
                      <a:pt x="1102" y="3712"/>
                    </a:lnTo>
                    <a:lnTo>
                      <a:pt x="1122" y="3751"/>
                    </a:lnTo>
                    <a:lnTo>
                      <a:pt x="1093" y="3722"/>
                    </a:lnTo>
                    <a:lnTo>
                      <a:pt x="1083" y="3712"/>
                    </a:lnTo>
                    <a:lnTo>
                      <a:pt x="1078" y="3700"/>
                    </a:lnTo>
                    <a:close/>
                    <a:moveTo>
                      <a:pt x="716" y="1"/>
                    </a:moveTo>
                    <a:lnTo>
                      <a:pt x="639" y="20"/>
                    </a:lnTo>
                    <a:lnTo>
                      <a:pt x="542" y="78"/>
                    </a:lnTo>
                    <a:lnTo>
                      <a:pt x="484" y="136"/>
                    </a:lnTo>
                    <a:lnTo>
                      <a:pt x="407" y="213"/>
                    </a:lnTo>
                    <a:lnTo>
                      <a:pt x="368" y="291"/>
                    </a:lnTo>
                    <a:lnTo>
                      <a:pt x="329" y="387"/>
                    </a:lnTo>
                    <a:lnTo>
                      <a:pt x="310" y="465"/>
                    </a:lnTo>
                    <a:lnTo>
                      <a:pt x="310" y="542"/>
                    </a:lnTo>
                    <a:lnTo>
                      <a:pt x="271" y="619"/>
                    </a:lnTo>
                    <a:lnTo>
                      <a:pt x="194" y="967"/>
                    </a:lnTo>
                    <a:lnTo>
                      <a:pt x="136" y="1315"/>
                    </a:lnTo>
                    <a:lnTo>
                      <a:pt x="59" y="2011"/>
                    </a:lnTo>
                    <a:lnTo>
                      <a:pt x="20" y="2475"/>
                    </a:lnTo>
                    <a:lnTo>
                      <a:pt x="1" y="2939"/>
                    </a:lnTo>
                    <a:lnTo>
                      <a:pt x="1" y="3171"/>
                    </a:lnTo>
                    <a:lnTo>
                      <a:pt x="20" y="3403"/>
                    </a:lnTo>
                    <a:lnTo>
                      <a:pt x="59" y="3635"/>
                    </a:lnTo>
                    <a:lnTo>
                      <a:pt x="97" y="3847"/>
                    </a:lnTo>
                    <a:lnTo>
                      <a:pt x="175" y="4060"/>
                    </a:lnTo>
                    <a:lnTo>
                      <a:pt x="291" y="4253"/>
                    </a:lnTo>
                    <a:lnTo>
                      <a:pt x="349" y="4331"/>
                    </a:lnTo>
                    <a:lnTo>
                      <a:pt x="426" y="4408"/>
                    </a:lnTo>
                    <a:lnTo>
                      <a:pt x="503" y="4485"/>
                    </a:lnTo>
                    <a:lnTo>
                      <a:pt x="600" y="4543"/>
                    </a:lnTo>
                    <a:lnTo>
                      <a:pt x="696" y="4601"/>
                    </a:lnTo>
                    <a:lnTo>
                      <a:pt x="832" y="4640"/>
                    </a:lnTo>
                    <a:lnTo>
                      <a:pt x="1180" y="4640"/>
                    </a:lnTo>
                    <a:lnTo>
                      <a:pt x="1296" y="4601"/>
                    </a:lnTo>
                    <a:lnTo>
                      <a:pt x="1528" y="4505"/>
                    </a:lnTo>
                    <a:lnTo>
                      <a:pt x="1760" y="4369"/>
                    </a:lnTo>
                    <a:lnTo>
                      <a:pt x="1992" y="4195"/>
                    </a:lnTo>
                    <a:lnTo>
                      <a:pt x="2204" y="4002"/>
                    </a:lnTo>
                    <a:lnTo>
                      <a:pt x="2282" y="3886"/>
                    </a:lnTo>
                    <a:lnTo>
                      <a:pt x="2359" y="3770"/>
                    </a:lnTo>
                    <a:lnTo>
                      <a:pt x="2417" y="3616"/>
                    </a:lnTo>
                    <a:lnTo>
                      <a:pt x="2475" y="3461"/>
                    </a:lnTo>
                    <a:lnTo>
                      <a:pt x="2494" y="3306"/>
                    </a:lnTo>
                    <a:lnTo>
                      <a:pt x="2514" y="3152"/>
                    </a:lnTo>
                    <a:lnTo>
                      <a:pt x="2514" y="2997"/>
                    </a:lnTo>
                    <a:lnTo>
                      <a:pt x="2494" y="2823"/>
                    </a:lnTo>
                    <a:lnTo>
                      <a:pt x="2436" y="2514"/>
                    </a:lnTo>
                    <a:lnTo>
                      <a:pt x="2340" y="2166"/>
                    </a:lnTo>
                    <a:lnTo>
                      <a:pt x="2204" y="1818"/>
                    </a:lnTo>
                    <a:lnTo>
                      <a:pt x="2030" y="1508"/>
                    </a:lnTo>
                    <a:lnTo>
                      <a:pt x="1856" y="1180"/>
                    </a:lnTo>
                    <a:lnTo>
                      <a:pt x="1547" y="696"/>
                    </a:lnTo>
                    <a:lnTo>
                      <a:pt x="1218" y="233"/>
                    </a:lnTo>
                    <a:lnTo>
                      <a:pt x="1141" y="155"/>
                    </a:lnTo>
                    <a:lnTo>
                      <a:pt x="1083" y="97"/>
                    </a:lnTo>
                    <a:lnTo>
                      <a:pt x="986" y="59"/>
                    </a:lnTo>
                    <a:lnTo>
                      <a:pt x="909" y="20"/>
                    </a:lnTo>
                    <a:lnTo>
                      <a:pt x="8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1496600" y="-3916550"/>
                <a:ext cx="93300" cy="95250"/>
              </a:xfrm>
              <a:custGeom>
                <a:avLst/>
                <a:gdLst/>
                <a:ahLst/>
                <a:cxnLst/>
                <a:rect l="l" t="t" r="r" b="b"/>
                <a:pathLst>
                  <a:path w="3732" h="3810" extrusionOk="0">
                    <a:moveTo>
                      <a:pt x="2476" y="1467"/>
                    </a:moveTo>
                    <a:lnTo>
                      <a:pt x="2475" y="1470"/>
                    </a:lnTo>
                    <a:lnTo>
                      <a:pt x="2456" y="1528"/>
                    </a:lnTo>
                    <a:lnTo>
                      <a:pt x="2359" y="1760"/>
                    </a:lnTo>
                    <a:lnTo>
                      <a:pt x="2243" y="1992"/>
                    </a:lnTo>
                    <a:lnTo>
                      <a:pt x="2146" y="2205"/>
                    </a:lnTo>
                    <a:lnTo>
                      <a:pt x="2011" y="2417"/>
                    </a:lnTo>
                    <a:lnTo>
                      <a:pt x="1953" y="2514"/>
                    </a:lnTo>
                    <a:lnTo>
                      <a:pt x="1972" y="2456"/>
                    </a:lnTo>
                    <a:lnTo>
                      <a:pt x="1934" y="2514"/>
                    </a:lnTo>
                    <a:lnTo>
                      <a:pt x="1779" y="2688"/>
                    </a:lnTo>
                    <a:lnTo>
                      <a:pt x="1741" y="2727"/>
                    </a:lnTo>
                    <a:lnTo>
                      <a:pt x="1760" y="2727"/>
                    </a:lnTo>
                    <a:lnTo>
                      <a:pt x="1702" y="2765"/>
                    </a:lnTo>
                    <a:lnTo>
                      <a:pt x="1625" y="2804"/>
                    </a:lnTo>
                    <a:lnTo>
                      <a:pt x="1605" y="2804"/>
                    </a:lnTo>
                    <a:lnTo>
                      <a:pt x="1528" y="2843"/>
                    </a:lnTo>
                    <a:lnTo>
                      <a:pt x="1451" y="2843"/>
                    </a:lnTo>
                    <a:lnTo>
                      <a:pt x="1199" y="2804"/>
                    </a:lnTo>
                    <a:lnTo>
                      <a:pt x="1083" y="2785"/>
                    </a:lnTo>
                    <a:lnTo>
                      <a:pt x="1025" y="2765"/>
                    </a:lnTo>
                    <a:lnTo>
                      <a:pt x="1064" y="2765"/>
                    </a:lnTo>
                    <a:lnTo>
                      <a:pt x="1025" y="2746"/>
                    </a:lnTo>
                    <a:lnTo>
                      <a:pt x="1006" y="2746"/>
                    </a:lnTo>
                    <a:lnTo>
                      <a:pt x="976" y="2731"/>
                    </a:lnTo>
                    <a:lnTo>
                      <a:pt x="1029" y="2638"/>
                    </a:lnTo>
                    <a:lnTo>
                      <a:pt x="1045" y="2630"/>
                    </a:lnTo>
                    <a:lnTo>
                      <a:pt x="1103" y="2553"/>
                    </a:lnTo>
                    <a:lnTo>
                      <a:pt x="1219" y="2417"/>
                    </a:lnTo>
                    <a:lnTo>
                      <a:pt x="1354" y="2301"/>
                    </a:lnTo>
                    <a:lnTo>
                      <a:pt x="1489" y="2166"/>
                    </a:lnTo>
                    <a:lnTo>
                      <a:pt x="1586" y="2108"/>
                    </a:lnTo>
                    <a:lnTo>
                      <a:pt x="1528" y="2127"/>
                    </a:lnTo>
                    <a:lnTo>
                      <a:pt x="1528" y="2127"/>
                    </a:lnTo>
                    <a:lnTo>
                      <a:pt x="1605" y="2089"/>
                    </a:lnTo>
                    <a:lnTo>
                      <a:pt x="1953" y="1818"/>
                    </a:lnTo>
                    <a:lnTo>
                      <a:pt x="2262" y="1605"/>
                    </a:lnTo>
                    <a:lnTo>
                      <a:pt x="2476" y="1467"/>
                    </a:lnTo>
                    <a:close/>
                    <a:moveTo>
                      <a:pt x="3268" y="1"/>
                    </a:moveTo>
                    <a:lnTo>
                      <a:pt x="3171" y="20"/>
                    </a:lnTo>
                    <a:lnTo>
                      <a:pt x="3074" y="40"/>
                    </a:lnTo>
                    <a:lnTo>
                      <a:pt x="2997" y="78"/>
                    </a:lnTo>
                    <a:lnTo>
                      <a:pt x="2920" y="136"/>
                    </a:lnTo>
                    <a:lnTo>
                      <a:pt x="2915" y="142"/>
                    </a:lnTo>
                    <a:lnTo>
                      <a:pt x="2915" y="142"/>
                    </a:lnTo>
                    <a:lnTo>
                      <a:pt x="2862" y="156"/>
                    </a:lnTo>
                    <a:lnTo>
                      <a:pt x="2765" y="194"/>
                    </a:lnTo>
                    <a:lnTo>
                      <a:pt x="2436" y="368"/>
                    </a:lnTo>
                    <a:lnTo>
                      <a:pt x="2108" y="562"/>
                    </a:lnTo>
                    <a:lnTo>
                      <a:pt x="1779" y="774"/>
                    </a:lnTo>
                    <a:lnTo>
                      <a:pt x="1470" y="987"/>
                    </a:lnTo>
                    <a:lnTo>
                      <a:pt x="1103" y="1257"/>
                    </a:lnTo>
                    <a:lnTo>
                      <a:pt x="716" y="1547"/>
                    </a:lnTo>
                    <a:lnTo>
                      <a:pt x="542" y="1721"/>
                    </a:lnTo>
                    <a:lnTo>
                      <a:pt x="387" y="1895"/>
                    </a:lnTo>
                    <a:lnTo>
                      <a:pt x="233" y="2089"/>
                    </a:lnTo>
                    <a:lnTo>
                      <a:pt x="117" y="2282"/>
                    </a:lnTo>
                    <a:lnTo>
                      <a:pt x="78" y="2398"/>
                    </a:lnTo>
                    <a:lnTo>
                      <a:pt x="39" y="2514"/>
                    </a:lnTo>
                    <a:lnTo>
                      <a:pt x="1" y="2630"/>
                    </a:lnTo>
                    <a:lnTo>
                      <a:pt x="1" y="2746"/>
                    </a:lnTo>
                    <a:lnTo>
                      <a:pt x="1" y="2862"/>
                    </a:lnTo>
                    <a:lnTo>
                      <a:pt x="20" y="2978"/>
                    </a:lnTo>
                    <a:lnTo>
                      <a:pt x="59" y="3094"/>
                    </a:lnTo>
                    <a:lnTo>
                      <a:pt x="97" y="3210"/>
                    </a:lnTo>
                    <a:lnTo>
                      <a:pt x="175" y="3307"/>
                    </a:lnTo>
                    <a:lnTo>
                      <a:pt x="271" y="3403"/>
                    </a:lnTo>
                    <a:lnTo>
                      <a:pt x="368" y="3481"/>
                    </a:lnTo>
                    <a:lnTo>
                      <a:pt x="465" y="3558"/>
                    </a:lnTo>
                    <a:lnTo>
                      <a:pt x="697" y="3654"/>
                    </a:lnTo>
                    <a:lnTo>
                      <a:pt x="948" y="3732"/>
                    </a:lnTo>
                    <a:lnTo>
                      <a:pt x="1257" y="3790"/>
                    </a:lnTo>
                    <a:lnTo>
                      <a:pt x="1393" y="3809"/>
                    </a:lnTo>
                    <a:lnTo>
                      <a:pt x="1547" y="3809"/>
                    </a:lnTo>
                    <a:lnTo>
                      <a:pt x="1683" y="3790"/>
                    </a:lnTo>
                    <a:lnTo>
                      <a:pt x="1837" y="3751"/>
                    </a:lnTo>
                    <a:lnTo>
                      <a:pt x="1972" y="3712"/>
                    </a:lnTo>
                    <a:lnTo>
                      <a:pt x="2127" y="3635"/>
                    </a:lnTo>
                    <a:lnTo>
                      <a:pt x="2243" y="3558"/>
                    </a:lnTo>
                    <a:lnTo>
                      <a:pt x="2359" y="3481"/>
                    </a:lnTo>
                    <a:lnTo>
                      <a:pt x="2572" y="3268"/>
                    </a:lnTo>
                    <a:lnTo>
                      <a:pt x="2746" y="3036"/>
                    </a:lnTo>
                    <a:lnTo>
                      <a:pt x="2900" y="2804"/>
                    </a:lnTo>
                    <a:lnTo>
                      <a:pt x="3055" y="2553"/>
                    </a:lnTo>
                    <a:lnTo>
                      <a:pt x="3190" y="2282"/>
                    </a:lnTo>
                    <a:lnTo>
                      <a:pt x="3306" y="2011"/>
                    </a:lnTo>
                    <a:lnTo>
                      <a:pt x="3403" y="1741"/>
                    </a:lnTo>
                    <a:lnTo>
                      <a:pt x="3577" y="1161"/>
                    </a:lnTo>
                    <a:lnTo>
                      <a:pt x="3712" y="600"/>
                    </a:lnTo>
                    <a:lnTo>
                      <a:pt x="3732" y="504"/>
                    </a:lnTo>
                    <a:lnTo>
                      <a:pt x="3732" y="407"/>
                    </a:lnTo>
                    <a:lnTo>
                      <a:pt x="3693" y="330"/>
                    </a:lnTo>
                    <a:lnTo>
                      <a:pt x="3654" y="233"/>
                    </a:lnTo>
                    <a:lnTo>
                      <a:pt x="3596" y="156"/>
                    </a:lnTo>
                    <a:lnTo>
                      <a:pt x="3538" y="98"/>
                    </a:lnTo>
                    <a:lnTo>
                      <a:pt x="3461" y="40"/>
                    </a:lnTo>
                    <a:lnTo>
                      <a:pt x="3364" y="20"/>
                    </a:lnTo>
                    <a:lnTo>
                      <a:pt x="3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2391150" y="-4126775"/>
                <a:ext cx="66725" cy="116025"/>
              </a:xfrm>
              <a:custGeom>
                <a:avLst/>
                <a:gdLst/>
                <a:ahLst/>
                <a:cxnLst/>
                <a:rect l="l" t="t" r="r" b="b"/>
                <a:pathLst>
                  <a:path w="2669" h="4641" extrusionOk="0">
                    <a:moveTo>
                      <a:pt x="1078" y="1614"/>
                    </a:moveTo>
                    <a:lnTo>
                      <a:pt x="1218" y="1895"/>
                    </a:lnTo>
                    <a:lnTo>
                      <a:pt x="1334" y="2127"/>
                    </a:lnTo>
                    <a:lnTo>
                      <a:pt x="1373" y="2185"/>
                    </a:lnTo>
                    <a:lnTo>
                      <a:pt x="1354" y="2166"/>
                    </a:lnTo>
                    <a:lnTo>
                      <a:pt x="1412" y="2301"/>
                    </a:lnTo>
                    <a:lnTo>
                      <a:pt x="1528" y="2572"/>
                    </a:lnTo>
                    <a:lnTo>
                      <a:pt x="1605" y="2823"/>
                    </a:lnTo>
                    <a:lnTo>
                      <a:pt x="1663" y="3055"/>
                    </a:lnTo>
                    <a:lnTo>
                      <a:pt x="1682" y="3132"/>
                    </a:lnTo>
                    <a:lnTo>
                      <a:pt x="1702" y="3210"/>
                    </a:lnTo>
                    <a:lnTo>
                      <a:pt x="1702" y="3403"/>
                    </a:lnTo>
                    <a:lnTo>
                      <a:pt x="1686" y="3500"/>
                    </a:lnTo>
                    <a:lnTo>
                      <a:pt x="1682" y="3500"/>
                    </a:lnTo>
                    <a:lnTo>
                      <a:pt x="1644" y="3577"/>
                    </a:lnTo>
                    <a:lnTo>
                      <a:pt x="1528" y="3616"/>
                    </a:lnTo>
                    <a:lnTo>
                      <a:pt x="1431" y="3654"/>
                    </a:lnTo>
                    <a:lnTo>
                      <a:pt x="1392" y="3654"/>
                    </a:lnTo>
                    <a:lnTo>
                      <a:pt x="1390" y="3657"/>
                    </a:lnTo>
                    <a:lnTo>
                      <a:pt x="1390" y="3657"/>
                    </a:lnTo>
                    <a:lnTo>
                      <a:pt x="1263" y="3671"/>
                    </a:lnTo>
                    <a:lnTo>
                      <a:pt x="1263" y="3671"/>
                    </a:lnTo>
                    <a:lnTo>
                      <a:pt x="1228" y="3664"/>
                    </a:lnTo>
                    <a:lnTo>
                      <a:pt x="1218" y="3654"/>
                    </a:lnTo>
                    <a:lnTo>
                      <a:pt x="1189" y="3645"/>
                    </a:lnTo>
                    <a:lnTo>
                      <a:pt x="1189" y="3645"/>
                    </a:lnTo>
                    <a:lnTo>
                      <a:pt x="1160" y="3616"/>
                    </a:lnTo>
                    <a:lnTo>
                      <a:pt x="1122" y="3558"/>
                    </a:lnTo>
                    <a:lnTo>
                      <a:pt x="1083" y="3500"/>
                    </a:lnTo>
                    <a:lnTo>
                      <a:pt x="1025" y="3345"/>
                    </a:lnTo>
                    <a:lnTo>
                      <a:pt x="1006" y="3248"/>
                    </a:lnTo>
                    <a:lnTo>
                      <a:pt x="986" y="3055"/>
                    </a:lnTo>
                    <a:lnTo>
                      <a:pt x="967" y="2843"/>
                    </a:lnTo>
                    <a:lnTo>
                      <a:pt x="986" y="2398"/>
                    </a:lnTo>
                    <a:lnTo>
                      <a:pt x="986" y="2205"/>
                    </a:lnTo>
                    <a:lnTo>
                      <a:pt x="1006" y="2147"/>
                    </a:lnTo>
                    <a:lnTo>
                      <a:pt x="1006" y="2089"/>
                    </a:lnTo>
                    <a:lnTo>
                      <a:pt x="1064" y="1702"/>
                    </a:lnTo>
                    <a:lnTo>
                      <a:pt x="1078" y="1614"/>
                    </a:lnTo>
                    <a:close/>
                    <a:moveTo>
                      <a:pt x="716" y="1"/>
                    </a:moveTo>
                    <a:lnTo>
                      <a:pt x="638" y="39"/>
                    </a:lnTo>
                    <a:lnTo>
                      <a:pt x="542" y="78"/>
                    </a:lnTo>
                    <a:lnTo>
                      <a:pt x="484" y="136"/>
                    </a:lnTo>
                    <a:lnTo>
                      <a:pt x="407" y="194"/>
                    </a:lnTo>
                    <a:lnTo>
                      <a:pt x="368" y="271"/>
                    </a:lnTo>
                    <a:lnTo>
                      <a:pt x="329" y="368"/>
                    </a:lnTo>
                    <a:lnTo>
                      <a:pt x="175" y="1083"/>
                    </a:lnTo>
                    <a:lnTo>
                      <a:pt x="117" y="1431"/>
                    </a:lnTo>
                    <a:lnTo>
                      <a:pt x="78" y="1779"/>
                    </a:lnTo>
                    <a:lnTo>
                      <a:pt x="20" y="2282"/>
                    </a:lnTo>
                    <a:lnTo>
                      <a:pt x="1" y="2533"/>
                    </a:lnTo>
                    <a:lnTo>
                      <a:pt x="1" y="2785"/>
                    </a:lnTo>
                    <a:lnTo>
                      <a:pt x="1" y="3036"/>
                    </a:lnTo>
                    <a:lnTo>
                      <a:pt x="39" y="3287"/>
                    </a:lnTo>
                    <a:lnTo>
                      <a:pt x="78" y="3538"/>
                    </a:lnTo>
                    <a:lnTo>
                      <a:pt x="155" y="3770"/>
                    </a:lnTo>
                    <a:lnTo>
                      <a:pt x="252" y="3983"/>
                    </a:lnTo>
                    <a:lnTo>
                      <a:pt x="387" y="4196"/>
                    </a:lnTo>
                    <a:lnTo>
                      <a:pt x="464" y="4292"/>
                    </a:lnTo>
                    <a:lnTo>
                      <a:pt x="542" y="4370"/>
                    </a:lnTo>
                    <a:lnTo>
                      <a:pt x="638" y="4447"/>
                    </a:lnTo>
                    <a:lnTo>
                      <a:pt x="754" y="4505"/>
                    </a:lnTo>
                    <a:lnTo>
                      <a:pt x="870" y="4563"/>
                    </a:lnTo>
                    <a:lnTo>
                      <a:pt x="1006" y="4602"/>
                    </a:lnTo>
                    <a:lnTo>
                      <a:pt x="1141" y="4621"/>
                    </a:lnTo>
                    <a:lnTo>
                      <a:pt x="1276" y="4640"/>
                    </a:lnTo>
                    <a:lnTo>
                      <a:pt x="1412" y="4621"/>
                    </a:lnTo>
                    <a:lnTo>
                      <a:pt x="1547" y="4602"/>
                    </a:lnTo>
                    <a:lnTo>
                      <a:pt x="1818" y="4544"/>
                    </a:lnTo>
                    <a:lnTo>
                      <a:pt x="1972" y="4486"/>
                    </a:lnTo>
                    <a:lnTo>
                      <a:pt x="2108" y="4408"/>
                    </a:lnTo>
                    <a:lnTo>
                      <a:pt x="2243" y="4331"/>
                    </a:lnTo>
                    <a:lnTo>
                      <a:pt x="2359" y="4215"/>
                    </a:lnTo>
                    <a:lnTo>
                      <a:pt x="2456" y="4099"/>
                    </a:lnTo>
                    <a:lnTo>
                      <a:pt x="2533" y="3964"/>
                    </a:lnTo>
                    <a:lnTo>
                      <a:pt x="2591" y="3828"/>
                    </a:lnTo>
                    <a:lnTo>
                      <a:pt x="2630" y="3674"/>
                    </a:lnTo>
                    <a:lnTo>
                      <a:pt x="2668" y="3519"/>
                    </a:lnTo>
                    <a:lnTo>
                      <a:pt x="2668" y="3364"/>
                    </a:lnTo>
                    <a:lnTo>
                      <a:pt x="2649" y="3074"/>
                    </a:lnTo>
                    <a:lnTo>
                      <a:pt x="2591" y="2785"/>
                    </a:lnTo>
                    <a:lnTo>
                      <a:pt x="2514" y="2495"/>
                    </a:lnTo>
                    <a:lnTo>
                      <a:pt x="2398" y="2147"/>
                    </a:lnTo>
                    <a:lnTo>
                      <a:pt x="2262" y="1818"/>
                    </a:lnTo>
                    <a:lnTo>
                      <a:pt x="2108" y="1489"/>
                    </a:lnTo>
                    <a:lnTo>
                      <a:pt x="1934" y="1180"/>
                    </a:lnTo>
                    <a:lnTo>
                      <a:pt x="1663" y="658"/>
                    </a:lnTo>
                    <a:lnTo>
                      <a:pt x="1547" y="465"/>
                    </a:lnTo>
                    <a:lnTo>
                      <a:pt x="1508" y="387"/>
                    </a:lnTo>
                    <a:lnTo>
                      <a:pt x="1470" y="310"/>
                    </a:lnTo>
                    <a:lnTo>
                      <a:pt x="1412" y="233"/>
                    </a:lnTo>
                    <a:lnTo>
                      <a:pt x="1354" y="175"/>
                    </a:lnTo>
                    <a:lnTo>
                      <a:pt x="1276" y="117"/>
                    </a:lnTo>
                    <a:lnTo>
                      <a:pt x="1199" y="78"/>
                    </a:lnTo>
                    <a:lnTo>
                      <a:pt x="1102" y="59"/>
                    </a:lnTo>
                    <a:lnTo>
                      <a:pt x="1044" y="59"/>
                    </a:lnTo>
                    <a:lnTo>
                      <a:pt x="1006" y="39"/>
                    </a:lnTo>
                    <a:lnTo>
                      <a:pt x="9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2513425" y="-4126275"/>
                <a:ext cx="91350" cy="94750"/>
              </a:xfrm>
              <a:custGeom>
                <a:avLst/>
                <a:gdLst/>
                <a:ahLst/>
                <a:cxnLst/>
                <a:rect l="l" t="t" r="r" b="b"/>
                <a:pathLst>
                  <a:path w="3654" h="3790" extrusionOk="0">
                    <a:moveTo>
                      <a:pt x="2707" y="2745"/>
                    </a:moveTo>
                    <a:lnTo>
                      <a:pt x="2707" y="2745"/>
                    </a:lnTo>
                    <a:lnTo>
                      <a:pt x="2707" y="2745"/>
                    </a:lnTo>
                    <a:close/>
                    <a:moveTo>
                      <a:pt x="2745" y="2726"/>
                    </a:moveTo>
                    <a:lnTo>
                      <a:pt x="2705" y="2750"/>
                    </a:lnTo>
                    <a:lnTo>
                      <a:pt x="2707" y="2745"/>
                    </a:lnTo>
                    <a:lnTo>
                      <a:pt x="2704" y="2751"/>
                    </a:lnTo>
                    <a:lnTo>
                      <a:pt x="2697" y="2755"/>
                    </a:lnTo>
                    <a:lnTo>
                      <a:pt x="2707" y="2745"/>
                    </a:lnTo>
                    <a:lnTo>
                      <a:pt x="2745" y="2726"/>
                    </a:lnTo>
                    <a:close/>
                    <a:moveTo>
                      <a:pt x="2700" y="2758"/>
                    </a:moveTo>
                    <a:lnTo>
                      <a:pt x="2697" y="2765"/>
                    </a:lnTo>
                    <a:lnTo>
                      <a:pt x="2687" y="2765"/>
                    </a:lnTo>
                    <a:lnTo>
                      <a:pt x="2700" y="2758"/>
                    </a:lnTo>
                    <a:close/>
                    <a:moveTo>
                      <a:pt x="2726" y="2745"/>
                    </a:moveTo>
                    <a:lnTo>
                      <a:pt x="2707" y="2765"/>
                    </a:lnTo>
                    <a:lnTo>
                      <a:pt x="2700" y="2765"/>
                    </a:lnTo>
                    <a:lnTo>
                      <a:pt x="2703" y="2757"/>
                    </a:lnTo>
                    <a:lnTo>
                      <a:pt x="2726" y="2745"/>
                    </a:lnTo>
                    <a:close/>
                    <a:moveTo>
                      <a:pt x="2494" y="2823"/>
                    </a:moveTo>
                    <a:lnTo>
                      <a:pt x="2494" y="2835"/>
                    </a:lnTo>
                    <a:lnTo>
                      <a:pt x="2533" y="2823"/>
                    </a:lnTo>
                    <a:close/>
                    <a:moveTo>
                      <a:pt x="2691" y="2794"/>
                    </a:moveTo>
                    <a:lnTo>
                      <a:pt x="2707" y="2842"/>
                    </a:lnTo>
                    <a:lnTo>
                      <a:pt x="2687" y="2803"/>
                    </a:lnTo>
                    <a:lnTo>
                      <a:pt x="2691" y="2794"/>
                    </a:lnTo>
                    <a:close/>
                    <a:moveTo>
                      <a:pt x="1071" y="1100"/>
                    </a:moveTo>
                    <a:lnTo>
                      <a:pt x="1218" y="1218"/>
                    </a:lnTo>
                    <a:lnTo>
                      <a:pt x="1682" y="1605"/>
                    </a:lnTo>
                    <a:lnTo>
                      <a:pt x="1991" y="1895"/>
                    </a:lnTo>
                    <a:lnTo>
                      <a:pt x="2281" y="2185"/>
                    </a:lnTo>
                    <a:lnTo>
                      <a:pt x="2417" y="2320"/>
                    </a:lnTo>
                    <a:lnTo>
                      <a:pt x="2417" y="2339"/>
                    </a:lnTo>
                    <a:lnTo>
                      <a:pt x="2397" y="2320"/>
                    </a:lnTo>
                    <a:lnTo>
                      <a:pt x="2455" y="2397"/>
                    </a:lnTo>
                    <a:lnTo>
                      <a:pt x="2571" y="2533"/>
                    </a:lnTo>
                    <a:lnTo>
                      <a:pt x="2649" y="2687"/>
                    </a:lnTo>
                    <a:lnTo>
                      <a:pt x="2668" y="2726"/>
                    </a:lnTo>
                    <a:lnTo>
                      <a:pt x="2681" y="2765"/>
                    </a:lnTo>
                    <a:lnTo>
                      <a:pt x="2649" y="2784"/>
                    </a:lnTo>
                    <a:lnTo>
                      <a:pt x="2610" y="2803"/>
                    </a:lnTo>
                    <a:lnTo>
                      <a:pt x="2610" y="2803"/>
                    </a:lnTo>
                    <a:lnTo>
                      <a:pt x="2571" y="2823"/>
                    </a:lnTo>
                    <a:lnTo>
                      <a:pt x="2494" y="2842"/>
                    </a:lnTo>
                    <a:lnTo>
                      <a:pt x="2494" y="2835"/>
                    </a:lnTo>
                    <a:lnTo>
                      <a:pt x="2475" y="2842"/>
                    </a:lnTo>
                    <a:lnTo>
                      <a:pt x="2455" y="2842"/>
                    </a:lnTo>
                    <a:lnTo>
                      <a:pt x="2417" y="2823"/>
                    </a:lnTo>
                    <a:lnTo>
                      <a:pt x="2401" y="2839"/>
                    </a:lnTo>
                    <a:lnTo>
                      <a:pt x="2417" y="2842"/>
                    </a:lnTo>
                    <a:lnTo>
                      <a:pt x="2397" y="2842"/>
                    </a:lnTo>
                    <a:lnTo>
                      <a:pt x="2401" y="2839"/>
                    </a:lnTo>
                    <a:lnTo>
                      <a:pt x="2320" y="2823"/>
                    </a:lnTo>
                    <a:lnTo>
                      <a:pt x="2281" y="2803"/>
                    </a:lnTo>
                    <a:lnTo>
                      <a:pt x="2339" y="2823"/>
                    </a:lnTo>
                    <a:lnTo>
                      <a:pt x="2301" y="2803"/>
                    </a:lnTo>
                    <a:lnTo>
                      <a:pt x="2262" y="2784"/>
                    </a:lnTo>
                    <a:lnTo>
                      <a:pt x="2165" y="2745"/>
                    </a:lnTo>
                    <a:lnTo>
                      <a:pt x="2107" y="2687"/>
                    </a:lnTo>
                    <a:lnTo>
                      <a:pt x="2069" y="2668"/>
                    </a:lnTo>
                    <a:lnTo>
                      <a:pt x="2088" y="2687"/>
                    </a:lnTo>
                    <a:lnTo>
                      <a:pt x="1933" y="2552"/>
                    </a:lnTo>
                    <a:lnTo>
                      <a:pt x="1779" y="2397"/>
                    </a:lnTo>
                    <a:lnTo>
                      <a:pt x="1721" y="2320"/>
                    </a:lnTo>
                    <a:lnTo>
                      <a:pt x="1585" y="2127"/>
                    </a:lnTo>
                    <a:lnTo>
                      <a:pt x="1450" y="1914"/>
                    </a:lnTo>
                    <a:lnTo>
                      <a:pt x="1315" y="1682"/>
                    </a:lnTo>
                    <a:lnTo>
                      <a:pt x="1238" y="1527"/>
                    </a:lnTo>
                    <a:lnTo>
                      <a:pt x="1199" y="1450"/>
                    </a:lnTo>
                    <a:lnTo>
                      <a:pt x="1160" y="1353"/>
                    </a:lnTo>
                    <a:lnTo>
                      <a:pt x="1083" y="1141"/>
                    </a:lnTo>
                    <a:lnTo>
                      <a:pt x="1071" y="1100"/>
                    </a:lnTo>
                    <a:close/>
                    <a:moveTo>
                      <a:pt x="967" y="0"/>
                    </a:moveTo>
                    <a:lnTo>
                      <a:pt x="870" y="39"/>
                    </a:lnTo>
                    <a:lnTo>
                      <a:pt x="793" y="77"/>
                    </a:lnTo>
                    <a:lnTo>
                      <a:pt x="716" y="135"/>
                    </a:lnTo>
                    <a:lnTo>
                      <a:pt x="658" y="213"/>
                    </a:lnTo>
                    <a:lnTo>
                      <a:pt x="636" y="267"/>
                    </a:lnTo>
                    <a:lnTo>
                      <a:pt x="561" y="251"/>
                    </a:lnTo>
                    <a:lnTo>
                      <a:pt x="464" y="251"/>
                    </a:lnTo>
                    <a:lnTo>
                      <a:pt x="368" y="271"/>
                    </a:lnTo>
                    <a:lnTo>
                      <a:pt x="290" y="309"/>
                    </a:lnTo>
                    <a:lnTo>
                      <a:pt x="194" y="348"/>
                    </a:lnTo>
                    <a:lnTo>
                      <a:pt x="136" y="406"/>
                    </a:lnTo>
                    <a:lnTo>
                      <a:pt x="78" y="483"/>
                    </a:lnTo>
                    <a:lnTo>
                      <a:pt x="20" y="561"/>
                    </a:lnTo>
                    <a:lnTo>
                      <a:pt x="0" y="657"/>
                    </a:lnTo>
                    <a:lnTo>
                      <a:pt x="0" y="754"/>
                    </a:lnTo>
                    <a:lnTo>
                      <a:pt x="39" y="986"/>
                    </a:lnTo>
                    <a:lnTo>
                      <a:pt x="78" y="1218"/>
                    </a:lnTo>
                    <a:lnTo>
                      <a:pt x="155" y="1431"/>
                    </a:lnTo>
                    <a:lnTo>
                      <a:pt x="232" y="1663"/>
                    </a:lnTo>
                    <a:lnTo>
                      <a:pt x="329" y="1875"/>
                    </a:lnTo>
                    <a:lnTo>
                      <a:pt x="426" y="2088"/>
                    </a:lnTo>
                    <a:lnTo>
                      <a:pt x="658" y="2494"/>
                    </a:lnTo>
                    <a:lnTo>
                      <a:pt x="793" y="2707"/>
                    </a:lnTo>
                    <a:lnTo>
                      <a:pt x="948" y="2919"/>
                    </a:lnTo>
                    <a:lnTo>
                      <a:pt x="1122" y="3112"/>
                    </a:lnTo>
                    <a:lnTo>
                      <a:pt x="1315" y="3306"/>
                    </a:lnTo>
                    <a:lnTo>
                      <a:pt x="1527" y="3480"/>
                    </a:lnTo>
                    <a:lnTo>
                      <a:pt x="1740" y="3615"/>
                    </a:lnTo>
                    <a:lnTo>
                      <a:pt x="1972" y="3712"/>
                    </a:lnTo>
                    <a:lnTo>
                      <a:pt x="2107" y="3750"/>
                    </a:lnTo>
                    <a:lnTo>
                      <a:pt x="2223" y="3789"/>
                    </a:lnTo>
                    <a:lnTo>
                      <a:pt x="2475" y="3789"/>
                    </a:lnTo>
                    <a:lnTo>
                      <a:pt x="2726" y="3770"/>
                    </a:lnTo>
                    <a:lnTo>
                      <a:pt x="2977" y="3692"/>
                    </a:lnTo>
                    <a:lnTo>
                      <a:pt x="3113" y="3634"/>
                    </a:lnTo>
                    <a:lnTo>
                      <a:pt x="3209" y="3576"/>
                    </a:lnTo>
                    <a:lnTo>
                      <a:pt x="3325" y="3499"/>
                    </a:lnTo>
                    <a:lnTo>
                      <a:pt x="3403" y="3422"/>
                    </a:lnTo>
                    <a:lnTo>
                      <a:pt x="3499" y="3325"/>
                    </a:lnTo>
                    <a:lnTo>
                      <a:pt x="3557" y="3209"/>
                    </a:lnTo>
                    <a:lnTo>
                      <a:pt x="3615" y="3112"/>
                    </a:lnTo>
                    <a:lnTo>
                      <a:pt x="3635" y="2977"/>
                    </a:lnTo>
                    <a:lnTo>
                      <a:pt x="3654" y="2842"/>
                    </a:lnTo>
                    <a:lnTo>
                      <a:pt x="3654" y="2707"/>
                    </a:lnTo>
                    <a:lnTo>
                      <a:pt x="3596" y="2494"/>
                    </a:lnTo>
                    <a:lnTo>
                      <a:pt x="3519" y="2281"/>
                    </a:lnTo>
                    <a:lnTo>
                      <a:pt x="3422" y="2069"/>
                    </a:lnTo>
                    <a:lnTo>
                      <a:pt x="3287" y="1875"/>
                    </a:lnTo>
                    <a:lnTo>
                      <a:pt x="3151" y="1701"/>
                    </a:lnTo>
                    <a:lnTo>
                      <a:pt x="2977" y="1527"/>
                    </a:lnTo>
                    <a:lnTo>
                      <a:pt x="2668" y="1199"/>
                    </a:lnTo>
                    <a:lnTo>
                      <a:pt x="2359" y="909"/>
                    </a:lnTo>
                    <a:lnTo>
                      <a:pt x="2049" y="657"/>
                    </a:lnTo>
                    <a:lnTo>
                      <a:pt x="1411" y="116"/>
                    </a:lnTo>
                    <a:lnTo>
                      <a:pt x="1334" y="77"/>
                    </a:lnTo>
                    <a:lnTo>
                      <a:pt x="1238" y="39"/>
                    </a:lnTo>
                    <a:lnTo>
                      <a:pt x="11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1282025" y="-3368975"/>
                <a:ext cx="75425" cy="41575"/>
              </a:xfrm>
              <a:custGeom>
                <a:avLst/>
                <a:gdLst/>
                <a:ahLst/>
                <a:cxnLst/>
                <a:rect l="l" t="t" r="r" b="b"/>
                <a:pathLst>
                  <a:path w="3017" h="1663" extrusionOk="0">
                    <a:moveTo>
                      <a:pt x="387" y="0"/>
                    </a:moveTo>
                    <a:lnTo>
                      <a:pt x="310" y="39"/>
                    </a:lnTo>
                    <a:lnTo>
                      <a:pt x="213" y="77"/>
                    </a:lnTo>
                    <a:lnTo>
                      <a:pt x="136" y="135"/>
                    </a:lnTo>
                    <a:lnTo>
                      <a:pt x="78" y="213"/>
                    </a:lnTo>
                    <a:lnTo>
                      <a:pt x="39" y="290"/>
                    </a:lnTo>
                    <a:lnTo>
                      <a:pt x="1" y="367"/>
                    </a:lnTo>
                    <a:lnTo>
                      <a:pt x="1" y="464"/>
                    </a:lnTo>
                    <a:lnTo>
                      <a:pt x="1" y="561"/>
                    </a:lnTo>
                    <a:lnTo>
                      <a:pt x="20" y="657"/>
                    </a:lnTo>
                    <a:lnTo>
                      <a:pt x="59" y="735"/>
                    </a:lnTo>
                    <a:lnTo>
                      <a:pt x="175" y="909"/>
                    </a:lnTo>
                    <a:lnTo>
                      <a:pt x="310" y="1063"/>
                    </a:lnTo>
                    <a:lnTo>
                      <a:pt x="445" y="1199"/>
                    </a:lnTo>
                    <a:lnTo>
                      <a:pt x="600" y="1334"/>
                    </a:lnTo>
                    <a:lnTo>
                      <a:pt x="755" y="1450"/>
                    </a:lnTo>
                    <a:lnTo>
                      <a:pt x="948" y="1527"/>
                    </a:lnTo>
                    <a:lnTo>
                      <a:pt x="1122" y="1605"/>
                    </a:lnTo>
                    <a:lnTo>
                      <a:pt x="1315" y="1643"/>
                    </a:lnTo>
                    <a:lnTo>
                      <a:pt x="1547" y="1663"/>
                    </a:lnTo>
                    <a:lnTo>
                      <a:pt x="1760" y="1643"/>
                    </a:lnTo>
                    <a:lnTo>
                      <a:pt x="1972" y="1605"/>
                    </a:lnTo>
                    <a:lnTo>
                      <a:pt x="2185" y="1527"/>
                    </a:lnTo>
                    <a:lnTo>
                      <a:pt x="2378" y="1450"/>
                    </a:lnTo>
                    <a:lnTo>
                      <a:pt x="2552" y="1334"/>
                    </a:lnTo>
                    <a:lnTo>
                      <a:pt x="2726" y="1199"/>
                    </a:lnTo>
                    <a:lnTo>
                      <a:pt x="2900" y="1044"/>
                    </a:lnTo>
                    <a:lnTo>
                      <a:pt x="2939" y="967"/>
                    </a:lnTo>
                    <a:lnTo>
                      <a:pt x="2997" y="870"/>
                    </a:lnTo>
                    <a:lnTo>
                      <a:pt x="3016" y="793"/>
                    </a:lnTo>
                    <a:lnTo>
                      <a:pt x="3016" y="696"/>
                    </a:lnTo>
                    <a:lnTo>
                      <a:pt x="3016" y="599"/>
                    </a:lnTo>
                    <a:lnTo>
                      <a:pt x="2978" y="503"/>
                    </a:lnTo>
                    <a:lnTo>
                      <a:pt x="2939" y="425"/>
                    </a:lnTo>
                    <a:lnTo>
                      <a:pt x="2881" y="348"/>
                    </a:lnTo>
                    <a:lnTo>
                      <a:pt x="2804" y="290"/>
                    </a:lnTo>
                    <a:lnTo>
                      <a:pt x="2707" y="251"/>
                    </a:lnTo>
                    <a:lnTo>
                      <a:pt x="2610" y="232"/>
                    </a:lnTo>
                    <a:lnTo>
                      <a:pt x="2436" y="232"/>
                    </a:lnTo>
                    <a:lnTo>
                      <a:pt x="2340" y="251"/>
                    </a:lnTo>
                    <a:lnTo>
                      <a:pt x="2262" y="309"/>
                    </a:lnTo>
                    <a:lnTo>
                      <a:pt x="2185" y="367"/>
                    </a:lnTo>
                    <a:lnTo>
                      <a:pt x="2069" y="503"/>
                    </a:lnTo>
                    <a:lnTo>
                      <a:pt x="2030" y="522"/>
                    </a:lnTo>
                    <a:lnTo>
                      <a:pt x="2011" y="541"/>
                    </a:lnTo>
                    <a:lnTo>
                      <a:pt x="1876" y="619"/>
                    </a:lnTo>
                    <a:lnTo>
                      <a:pt x="1847" y="638"/>
                    </a:lnTo>
                    <a:lnTo>
                      <a:pt x="1837" y="638"/>
                    </a:lnTo>
                    <a:lnTo>
                      <a:pt x="1702" y="677"/>
                    </a:lnTo>
                    <a:lnTo>
                      <a:pt x="1644" y="696"/>
                    </a:lnTo>
                    <a:lnTo>
                      <a:pt x="1528" y="696"/>
                    </a:lnTo>
                    <a:lnTo>
                      <a:pt x="1412" y="677"/>
                    </a:lnTo>
                    <a:lnTo>
                      <a:pt x="1335" y="657"/>
                    </a:lnTo>
                    <a:lnTo>
                      <a:pt x="1373" y="657"/>
                    </a:lnTo>
                    <a:lnTo>
                      <a:pt x="1141" y="541"/>
                    </a:lnTo>
                    <a:lnTo>
                      <a:pt x="1161" y="541"/>
                    </a:lnTo>
                    <a:lnTo>
                      <a:pt x="1122" y="503"/>
                    </a:lnTo>
                    <a:lnTo>
                      <a:pt x="1006" y="406"/>
                    </a:lnTo>
                    <a:lnTo>
                      <a:pt x="967" y="348"/>
                    </a:lnTo>
                    <a:lnTo>
                      <a:pt x="987" y="367"/>
                    </a:lnTo>
                    <a:lnTo>
                      <a:pt x="890" y="232"/>
                    </a:lnTo>
                    <a:lnTo>
                      <a:pt x="832" y="155"/>
                    </a:lnTo>
                    <a:lnTo>
                      <a:pt x="755" y="97"/>
                    </a:lnTo>
                    <a:lnTo>
                      <a:pt x="677" y="39"/>
                    </a:lnTo>
                    <a:lnTo>
                      <a:pt x="581" y="19"/>
                    </a:lnTo>
                    <a:lnTo>
                      <a:pt x="4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1544925" y="-3371875"/>
                <a:ext cx="95725" cy="48825"/>
              </a:xfrm>
              <a:custGeom>
                <a:avLst/>
                <a:gdLst/>
                <a:ahLst/>
                <a:cxnLst/>
                <a:rect l="l" t="t" r="r" b="b"/>
                <a:pathLst>
                  <a:path w="3829" h="1953" extrusionOk="0">
                    <a:moveTo>
                      <a:pt x="2572" y="0"/>
                    </a:moveTo>
                    <a:lnTo>
                      <a:pt x="2359" y="19"/>
                    </a:lnTo>
                    <a:lnTo>
                      <a:pt x="2147" y="58"/>
                    </a:lnTo>
                    <a:lnTo>
                      <a:pt x="1934" y="116"/>
                    </a:lnTo>
                    <a:lnTo>
                      <a:pt x="1721" y="193"/>
                    </a:lnTo>
                    <a:lnTo>
                      <a:pt x="1509" y="271"/>
                    </a:lnTo>
                    <a:lnTo>
                      <a:pt x="1315" y="367"/>
                    </a:lnTo>
                    <a:lnTo>
                      <a:pt x="948" y="580"/>
                    </a:lnTo>
                    <a:lnTo>
                      <a:pt x="581" y="812"/>
                    </a:lnTo>
                    <a:lnTo>
                      <a:pt x="213" y="1063"/>
                    </a:lnTo>
                    <a:lnTo>
                      <a:pt x="155" y="1121"/>
                    </a:lnTo>
                    <a:lnTo>
                      <a:pt x="97" y="1199"/>
                    </a:lnTo>
                    <a:lnTo>
                      <a:pt x="39" y="1276"/>
                    </a:lnTo>
                    <a:lnTo>
                      <a:pt x="1" y="1373"/>
                    </a:lnTo>
                    <a:lnTo>
                      <a:pt x="1" y="1450"/>
                    </a:lnTo>
                    <a:lnTo>
                      <a:pt x="1" y="1547"/>
                    </a:lnTo>
                    <a:lnTo>
                      <a:pt x="20" y="1643"/>
                    </a:lnTo>
                    <a:lnTo>
                      <a:pt x="59" y="1721"/>
                    </a:lnTo>
                    <a:lnTo>
                      <a:pt x="117" y="1798"/>
                    </a:lnTo>
                    <a:lnTo>
                      <a:pt x="194" y="1856"/>
                    </a:lnTo>
                    <a:lnTo>
                      <a:pt x="271" y="1914"/>
                    </a:lnTo>
                    <a:lnTo>
                      <a:pt x="368" y="1953"/>
                    </a:lnTo>
                    <a:lnTo>
                      <a:pt x="561" y="1953"/>
                    </a:lnTo>
                    <a:lnTo>
                      <a:pt x="639" y="1933"/>
                    </a:lnTo>
                    <a:lnTo>
                      <a:pt x="735" y="1895"/>
                    </a:lnTo>
                    <a:lnTo>
                      <a:pt x="1064" y="1643"/>
                    </a:lnTo>
                    <a:lnTo>
                      <a:pt x="1412" y="1411"/>
                    </a:lnTo>
                    <a:lnTo>
                      <a:pt x="1721" y="1237"/>
                    </a:lnTo>
                    <a:lnTo>
                      <a:pt x="1799" y="1199"/>
                    </a:lnTo>
                    <a:lnTo>
                      <a:pt x="1876" y="1160"/>
                    </a:lnTo>
                    <a:lnTo>
                      <a:pt x="1837" y="1179"/>
                    </a:lnTo>
                    <a:lnTo>
                      <a:pt x="1837" y="1179"/>
                    </a:lnTo>
                    <a:lnTo>
                      <a:pt x="1895" y="1160"/>
                    </a:lnTo>
                    <a:lnTo>
                      <a:pt x="1973" y="1121"/>
                    </a:lnTo>
                    <a:lnTo>
                      <a:pt x="2301" y="1025"/>
                    </a:lnTo>
                    <a:lnTo>
                      <a:pt x="2379" y="1005"/>
                    </a:lnTo>
                    <a:lnTo>
                      <a:pt x="2379" y="986"/>
                    </a:lnTo>
                    <a:lnTo>
                      <a:pt x="2475" y="986"/>
                    </a:lnTo>
                    <a:lnTo>
                      <a:pt x="2553" y="967"/>
                    </a:lnTo>
                    <a:lnTo>
                      <a:pt x="2920" y="967"/>
                    </a:lnTo>
                    <a:lnTo>
                      <a:pt x="3016" y="986"/>
                    </a:lnTo>
                    <a:lnTo>
                      <a:pt x="3229" y="1025"/>
                    </a:lnTo>
                    <a:lnTo>
                      <a:pt x="3326" y="1044"/>
                    </a:lnTo>
                    <a:lnTo>
                      <a:pt x="3422" y="1025"/>
                    </a:lnTo>
                    <a:lnTo>
                      <a:pt x="3500" y="1005"/>
                    </a:lnTo>
                    <a:lnTo>
                      <a:pt x="3596" y="967"/>
                    </a:lnTo>
                    <a:lnTo>
                      <a:pt x="3674" y="909"/>
                    </a:lnTo>
                    <a:lnTo>
                      <a:pt x="3732" y="831"/>
                    </a:lnTo>
                    <a:lnTo>
                      <a:pt x="3790" y="754"/>
                    </a:lnTo>
                    <a:lnTo>
                      <a:pt x="3809" y="657"/>
                    </a:lnTo>
                    <a:lnTo>
                      <a:pt x="3828" y="561"/>
                    </a:lnTo>
                    <a:lnTo>
                      <a:pt x="3809" y="483"/>
                    </a:lnTo>
                    <a:lnTo>
                      <a:pt x="3790" y="387"/>
                    </a:lnTo>
                    <a:lnTo>
                      <a:pt x="3751" y="309"/>
                    </a:lnTo>
                    <a:lnTo>
                      <a:pt x="3693" y="232"/>
                    </a:lnTo>
                    <a:lnTo>
                      <a:pt x="3616" y="174"/>
                    </a:lnTo>
                    <a:lnTo>
                      <a:pt x="3538" y="116"/>
                    </a:lnTo>
                    <a:lnTo>
                      <a:pt x="3442" y="77"/>
                    </a:lnTo>
                    <a:lnTo>
                      <a:pt x="3229" y="39"/>
                    </a:lnTo>
                    <a:lnTo>
                      <a:pt x="3016" y="19"/>
                    </a:lnTo>
                    <a:lnTo>
                      <a:pt x="28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1776425" y="-3345775"/>
                <a:ext cx="207825" cy="122275"/>
              </a:xfrm>
              <a:custGeom>
                <a:avLst/>
                <a:gdLst/>
                <a:ahLst/>
                <a:cxnLst/>
                <a:rect l="l" t="t" r="r" b="b"/>
                <a:pathLst>
                  <a:path w="8313" h="4891" extrusionOk="0">
                    <a:moveTo>
                      <a:pt x="464" y="0"/>
                    </a:moveTo>
                    <a:lnTo>
                      <a:pt x="387" y="19"/>
                    </a:lnTo>
                    <a:lnTo>
                      <a:pt x="310" y="58"/>
                    </a:lnTo>
                    <a:lnTo>
                      <a:pt x="213" y="97"/>
                    </a:lnTo>
                    <a:lnTo>
                      <a:pt x="155" y="155"/>
                    </a:lnTo>
                    <a:lnTo>
                      <a:pt x="97" y="232"/>
                    </a:lnTo>
                    <a:lnTo>
                      <a:pt x="39" y="309"/>
                    </a:lnTo>
                    <a:lnTo>
                      <a:pt x="20" y="406"/>
                    </a:lnTo>
                    <a:lnTo>
                      <a:pt x="0" y="503"/>
                    </a:lnTo>
                    <a:lnTo>
                      <a:pt x="20" y="619"/>
                    </a:lnTo>
                    <a:lnTo>
                      <a:pt x="136" y="1218"/>
                    </a:lnTo>
                    <a:lnTo>
                      <a:pt x="290" y="1856"/>
                    </a:lnTo>
                    <a:lnTo>
                      <a:pt x="387" y="2184"/>
                    </a:lnTo>
                    <a:lnTo>
                      <a:pt x="503" y="2513"/>
                    </a:lnTo>
                    <a:lnTo>
                      <a:pt x="619" y="2842"/>
                    </a:lnTo>
                    <a:lnTo>
                      <a:pt x="774" y="3170"/>
                    </a:lnTo>
                    <a:lnTo>
                      <a:pt x="928" y="3460"/>
                    </a:lnTo>
                    <a:lnTo>
                      <a:pt x="1102" y="3750"/>
                    </a:lnTo>
                    <a:lnTo>
                      <a:pt x="1296" y="4021"/>
                    </a:lnTo>
                    <a:lnTo>
                      <a:pt x="1508" y="4253"/>
                    </a:lnTo>
                    <a:lnTo>
                      <a:pt x="1760" y="4466"/>
                    </a:lnTo>
                    <a:lnTo>
                      <a:pt x="2011" y="4640"/>
                    </a:lnTo>
                    <a:lnTo>
                      <a:pt x="2165" y="4717"/>
                    </a:lnTo>
                    <a:lnTo>
                      <a:pt x="2301" y="4775"/>
                    </a:lnTo>
                    <a:lnTo>
                      <a:pt x="2475" y="4813"/>
                    </a:lnTo>
                    <a:lnTo>
                      <a:pt x="2629" y="4852"/>
                    </a:lnTo>
                    <a:lnTo>
                      <a:pt x="2823" y="4891"/>
                    </a:lnTo>
                    <a:lnTo>
                      <a:pt x="3171" y="4891"/>
                    </a:lnTo>
                    <a:lnTo>
                      <a:pt x="3345" y="4871"/>
                    </a:lnTo>
                    <a:lnTo>
                      <a:pt x="3519" y="4852"/>
                    </a:lnTo>
                    <a:lnTo>
                      <a:pt x="3673" y="4794"/>
                    </a:lnTo>
                    <a:lnTo>
                      <a:pt x="3828" y="4736"/>
                    </a:lnTo>
                    <a:lnTo>
                      <a:pt x="3963" y="4678"/>
                    </a:lnTo>
                    <a:lnTo>
                      <a:pt x="4118" y="4601"/>
                    </a:lnTo>
                    <a:lnTo>
                      <a:pt x="4253" y="4504"/>
                    </a:lnTo>
                    <a:lnTo>
                      <a:pt x="4369" y="4388"/>
                    </a:lnTo>
                    <a:lnTo>
                      <a:pt x="4485" y="4292"/>
                    </a:lnTo>
                    <a:lnTo>
                      <a:pt x="4717" y="4040"/>
                    </a:lnTo>
                    <a:lnTo>
                      <a:pt x="4911" y="3750"/>
                    </a:lnTo>
                    <a:lnTo>
                      <a:pt x="5084" y="3460"/>
                    </a:lnTo>
                    <a:lnTo>
                      <a:pt x="5220" y="3132"/>
                    </a:lnTo>
                    <a:lnTo>
                      <a:pt x="5316" y="2803"/>
                    </a:lnTo>
                    <a:lnTo>
                      <a:pt x="5394" y="2455"/>
                    </a:lnTo>
                    <a:lnTo>
                      <a:pt x="5402" y="2409"/>
                    </a:lnTo>
                    <a:lnTo>
                      <a:pt x="5402" y="2409"/>
                    </a:lnTo>
                    <a:lnTo>
                      <a:pt x="5510" y="2455"/>
                    </a:lnTo>
                    <a:lnTo>
                      <a:pt x="5645" y="2513"/>
                    </a:lnTo>
                    <a:lnTo>
                      <a:pt x="5780" y="2552"/>
                    </a:lnTo>
                    <a:lnTo>
                      <a:pt x="5935" y="2571"/>
                    </a:lnTo>
                    <a:lnTo>
                      <a:pt x="6090" y="2590"/>
                    </a:lnTo>
                    <a:lnTo>
                      <a:pt x="6244" y="2590"/>
                    </a:lnTo>
                    <a:lnTo>
                      <a:pt x="6418" y="2571"/>
                    </a:lnTo>
                    <a:lnTo>
                      <a:pt x="6573" y="2532"/>
                    </a:lnTo>
                    <a:lnTo>
                      <a:pt x="6728" y="2494"/>
                    </a:lnTo>
                    <a:lnTo>
                      <a:pt x="6882" y="2436"/>
                    </a:lnTo>
                    <a:lnTo>
                      <a:pt x="7018" y="2378"/>
                    </a:lnTo>
                    <a:lnTo>
                      <a:pt x="7153" y="2300"/>
                    </a:lnTo>
                    <a:lnTo>
                      <a:pt x="7424" y="2126"/>
                    </a:lnTo>
                    <a:lnTo>
                      <a:pt x="7656" y="1914"/>
                    </a:lnTo>
                    <a:lnTo>
                      <a:pt x="7849" y="1682"/>
                    </a:lnTo>
                    <a:lnTo>
                      <a:pt x="8023" y="1411"/>
                    </a:lnTo>
                    <a:lnTo>
                      <a:pt x="8177" y="1141"/>
                    </a:lnTo>
                    <a:lnTo>
                      <a:pt x="8293" y="851"/>
                    </a:lnTo>
                    <a:lnTo>
                      <a:pt x="8313" y="754"/>
                    </a:lnTo>
                    <a:lnTo>
                      <a:pt x="8313" y="657"/>
                    </a:lnTo>
                    <a:lnTo>
                      <a:pt x="8274" y="580"/>
                    </a:lnTo>
                    <a:lnTo>
                      <a:pt x="8235" y="483"/>
                    </a:lnTo>
                    <a:lnTo>
                      <a:pt x="8177" y="425"/>
                    </a:lnTo>
                    <a:lnTo>
                      <a:pt x="8100" y="348"/>
                    </a:lnTo>
                    <a:lnTo>
                      <a:pt x="8023" y="309"/>
                    </a:lnTo>
                    <a:lnTo>
                      <a:pt x="7926" y="271"/>
                    </a:lnTo>
                    <a:lnTo>
                      <a:pt x="7829" y="251"/>
                    </a:lnTo>
                    <a:lnTo>
                      <a:pt x="7733" y="271"/>
                    </a:lnTo>
                    <a:lnTo>
                      <a:pt x="7656" y="290"/>
                    </a:lnTo>
                    <a:lnTo>
                      <a:pt x="7578" y="329"/>
                    </a:lnTo>
                    <a:lnTo>
                      <a:pt x="7501" y="387"/>
                    </a:lnTo>
                    <a:lnTo>
                      <a:pt x="7443" y="464"/>
                    </a:lnTo>
                    <a:lnTo>
                      <a:pt x="7385" y="541"/>
                    </a:lnTo>
                    <a:lnTo>
                      <a:pt x="7346" y="638"/>
                    </a:lnTo>
                    <a:lnTo>
                      <a:pt x="7288" y="793"/>
                    </a:lnTo>
                    <a:lnTo>
                      <a:pt x="7192" y="947"/>
                    </a:lnTo>
                    <a:lnTo>
                      <a:pt x="7095" y="1102"/>
                    </a:lnTo>
                    <a:lnTo>
                      <a:pt x="6979" y="1237"/>
                    </a:lnTo>
                    <a:lnTo>
                      <a:pt x="6844" y="1353"/>
                    </a:lnTo>
                    <a:lnTo>
                      <a:pt x="6689" y="1450"/>
                    </a:lnTo>
                    <a:lnTo>
                      <a:pt x="6534" y="1527"/>
                    </a:lnTo>
                    <a:lnTo>
                      <a:pt x="6380" y="1585"/>
                    </a:lnTo>
                    <a:lnTo>
                      <a:pt x="6186" y="1624"/>
                    </a:lnTo>
                    <a:lnTo>
                      <a:pt x="6032" y="1605"/>
                    </a:lnTo>
                    <a:lnTo>
                      <a:pt x="5877" y="1566"/>
                    </a:lnTo>
                    <a:lnTo>
                      <a:pt x="5742" y="1508"/>
                    </a:lnTo>
                    <a:lnTo>
                      <a:pt x="5626" y="1411"/>
                    </a:lnTo>
                    <a:lnTo>
                      <a:pt x="5510" y="1295"/>
                    </a:lnTo>
                    <a:lnTo>
                      <a:pt x="5413" y="1160"/>
                    </a:lnTo>
                    <a:lnTo>
                      <a:pt x="5336" y="1005"/>
                    </a:lnTo>
                    <a:lnTo>
                      <a:pt x="5278" y="909"/>
                    </a:lnTo>
                    <a:lnTo>
                      <a:pt x="5220" y="851"/>
                    </a:lnTo>
                    <a:lnTo>
                      <a:pt x="5142" y="793"/>
                    </a:lnTo>
                    <a:lnTo>
                      <a:pt x="5065" y="773"/>
                    </a:lnTo>
                    <a:lnTo>
                      <a:pt x="4988" y="754"/>
                    </a:lnTo>
                    <a:lnTo>
                      <a:pt x="4911" y="773"/>
                    </a:lnTo>
                    <a:lnTo>
                      <a:pt x="4833" y="793"/>
                    </a:lnTo>
                    <a:lnTo>
                      <a:pt x="4756" y="812"/>
                    </a:lnTo>
                    <a:lnTo>
                      <a:pt x="4679" y="851"/>
                    </a:lnTo>
                    <a:lnTo>
                      <a:pt x="4621" y="909"/>
                    </a:lnTo>
                    <a:lnTo>
                      <a:pt x="4563" y="986"/>
                    </a:lnTo>
                    <a:lnTo>
                      <a:pt x="4524" y="1044"/>
                    </a:lnTo>
                    <a:lnTo>
                      <a:pt x="4485" y="1121"/>
                    </a:lnTo>
                    <a:lnTo>
                      <a:pt x="4466" y="1218"/>
                    </a:lnTo>
                    <a:lnTo>
                      <a:pt x="4447" y="1315"/>
                    </a:lnTo>
                    <a:lnTo>
                      <a:pt x="4466" y="1392"/>
                    </a:lnTo>
                    <a:lnTo>
                      <a:pt x="4505" y="1624"/>
                    </a:lnTo>
                    <a:lnTo>
                      <a:pt x="4505" y="1856"/>
                    </a:lnTo>
                    <a:lnTo>
                      <a:pt x="4505" y="2107"/>
                    </a:lnTo>
                    <a:lnTo>
                      <a:pt x="4466" y="2339"/>
                    </a:lnTo>
                    <a:lnTo>
                      <a:pt x="4408" y="2571"/>
                    </a:lnTo>
                    <a:lnTo>
                      <a:pt x="4331" y="2784"/>
                    </a:lnTo>
                    <a:lnTo>
                      <a:pt x="4234" y="3016"/>
                    </a:lnTo>
                    <a:lnTo>
                      <a:pt x="4118" y="3209"/>
                    </a:lnTo>
                    <a:lnTo>
                      <a:pt x="4002" y="3383"/>
                    </a:lnTo>
                    <a:lnTo>
                      <a:pt x="3847" y="3557"/>
                    </a:lnTo>
                    <a:lnTo>
                      <a:pt x="3673" y="3692"/>
                    </a:lnTo>
                    <a:lnTo>
                      <a:pt x="3480" y="3808"/>
                    </a:lnTo>
                    <a:lnTo>
                      <a:pt x="3267" y="3886"/>
                    </a:lnTo>
                    <a:lnTo>
                      <a:pt x="3171" y="3905"/>
                    </a:lnTo>
                    <a:lnTo>
                      <a:pt x="3055" y="3924"/>
                    </a:lnTo>
                    <a:lnTo>
                      <a:pt x="2939" y="3924"/>
                    </a:lnTo>
                    <a:lnTo>
                      <a:pt x="2842" y="3905"/>
                    </a:lnTo>
                    <a:lnTo>
                      <a:pt x="2726" y="3886"/>
                    </a:lnTo>
                    <a:lnTo>
                      <a:pt x="2610" y="3847"/>
                    </a:lnTo>
                    <a:lnTo>
                      <a:pt x="2417" y="3731"/>
                    </a:lnTo>
                    <a:lnTo>
                      <a:pt x="2223" y="3576"/>
                    </a:lnTo>
                    <a:lnTo>
                      <a:pt x="2049" y="3402"/>
                    </a:lnTo>
                    <a:lnTo>
                      <a:pt x="1914" y="3190"/>
                    </a:lnTo>
                    <a:lnTo>
                      <a:pt x="1779" y="2977"/>
                    </a:lnTo>
                    <a:lnTo>
                      <a:pt x="1663" y="2764"/>
                    </a:lnTo>
                    <a:lnTo>
                      <a:pt x="1489" y="2320"/>
                    </a:lnTo>
                    <a:lnTo>
                      <a:pt x="1315" y="1836"/>
                    </a:lnTo>
                    <a:lnTo>
                      <a:pt x="1160" y="1334"/>
                    </a:lnTo>
                    <a:lnTo>
                      <a:pt x="1044" y="851"/>
                    </a:lnTo>
                    <a:lnTo>
                      <a:pt x="928" y="329"/>
                    </a:lnTo>
                    <a:lnTo>
                      <a:pt x="909" y="232"/>
                    </a:lnTo>
                    <a:lnTo>
                      <a:pt x="851" y="155"/>
                    </a:lnTo>
                    <a:lnTo>
                      <a:pt x="793" y="77"/>
                    </a:lnTo>
                    <a:lnTo>
                      <a:pt x="735" y="39"/>
                    </a:lnTo>
                    <a:lnTo>
                      <a:pt x="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2154825" y="-3350125"/>
                <a:ext cx="131475" cy="104400"/>
              </a:xfrm>
              <a:custGeom>
                <a:avLst/>
                <a:gdLst/>
                <a:ahLst/>
                <a:cxnLst/>
                <a:rect l="l" t="t" r="r" b="b"/>
                <a:pathLst>
                  <a:path w="5259" h="4176" extrusionOk="0">
                    <a:moveTo>
                      <a:pt x="407" y="0"/>
                    </a:moveTo>
                    <a:lnTo>
                      <a:pt x="329" y="39"/>
                    </a:lnTo>
                    <a:lnTo>
                      <a:pt x="252" y="77"/>
                    </a:lnTo>
                    <a:lnTo>
                      <a:pt x="175" y="135"/>
                    </a:lnTo>
                    <a:lnTo>
                      <a:pt x="117" y="193"/>
                    </a:lnTo>
                    <a:lnTo>
                      <a:pt x="59" y="271"/>
                    </a:lnTo>
                    <a:lnTo>
                      <a:pt x="20" y="348"/>
                    </a:lnTo>
                    <a:lnTo>
                      <a:pt x="1" y="445"/>
                    </a:lnTo>
                    <a:lnTo>
                      <a:pt x="1" y="541"/>
                    </a:lnTo>
                    <a:lnTo>
                      <a:pt x="20" y="638"/>
                    </a:lnTo>
                    <a:lnTo>
                      <a:pt x="59" y="735"/>
                    </a:lnTo>
                    <a:lnTo>
                      <a:pt x="465" y="1469"/>
                    </a:lnTo>
                    <a:lnTo>
                      <a:pt x="658" y="1837"/>
                    </a:lnTo>
                    <a:lnTo>
                      <a:pt x="890" y="2184"/>
                    </a:lnTo>
                    <a:lnTo>
                      <a:pt x="1122" y="2532"/>
                    </a:lnTo>
                    <a:lnTo>
                      <a:pt x="1373" y="2861"/>
                    </a:lnTo>
                    <a:lnTo>
                      <a:pt x="1644" y="3170"/>
                    </a:lnTo>
                    <a:lnTo>
                      <a:pt x="1934" y="3460"/>
                    </a:lnTo>
                    <a:lnTo>
                      <a:pt x="2108" y="3596"/>
                    </a:lnTo>
                    <a:lnTo>
                      <a:pt x="2282" y="3731"/>
                    </a:lnTo>
                    <a:lnTo>
                      <a:pt x="2456" y="3847"/>
                    </a:lnTo>
                    <a:lnTo>
                      <a:pt x="2649" y="3944"/>
                    </a:lnTo>
                    <a:lnTo>
                      <a:pt x="2842" y="4040"/>
                    </a:lnTo>
                    <a:lnTo>
                      <a:pt x="3036" y="4098"/>
                    </a:lnTo>
                    <a:lnTo>
                      <a:pt x="3248" y="4156"/>
                    </a:lnTo>
                    <a:lnTo>
                      <a:pt x="3461" y="4176"/>
                    </a:lnTo>
                    <a:lnTo>
                      <a:pt x="3693" y="4156"/>
                    </a:lnTo>
                    <a:lnTo>
                      <a:pt x="3925" y="4118"/>
                    </a:lnTo>
                    <a:lnTo>
                      <a:pt x="4157" y="4060"/>
                    </a:lnTo>
                    <a:lnTo>
                      <a:pt x="4369" y="3963"/>
                    </a:lnTo>
                    <a:lnTo>
                      <a:pt x="4563" y="3847"/>
                    </a:lnTo>
                    <a:lnTo>
                      <a:pt x="4756" y="3712"/>
                    </a:lnTo>
                    <a:lnTo>
                      <a:pt x="4949" y="3576"/>
                    </a:lnTo>
                    <a:lnTo>
                      <a:pt x="5104" y="3422"/>
                    </a:lnTo>
                    <a:lnTo>
                      <a:pt x="5181" y="3325"/>
                    </a:lnTo>
                    <a:lnTo>
                      <a:pt x="5220" y="3248"/>
                    </a:lnTo>
                    <a:lnTo>
                      <a:pt x="5239" y="3151"/>
                    </a:lnTo>
                    <a:lnTo>
                      <a:pt x="5259" y="3054"/>
                    </a:lnTo>
                    <a:lnTo>
                      <a:pt x="5239" y="2977"/>
                    </a:lnTo>
                    <a:lnTo>
                      <a:pt x="5201" y="2900"/>
                    </a:lnTo>
                    <a:lnTo>
                      <a:pt x="5143" y="2822"/>
                    </a:lnTo>
                    <a:lnTo>
                      <a:pt x="5085" y="2745"/>
                    </a:lnTo>
                    <a:lnTo>
                      <a:pt x="5027" y="2687"/>
                    </a:lnTo>
                    <a:lnTo>
                      <a:pt x="4949" y="2648"/>
                    </a:lnTo>
                    <a:lnTo>
                      <a:pt x="4853" y="2610"/>
                    </a:lnTo>
                    <a:lnTo>
                      <a:pt x="4679" y="2610"/>
                    </a:lnTo>
                    <a:lnTo>
                      <a:pt x="4582" y="2629"/>
                    </a:lnTo>
                    <a:lnTo>
                      <a:pt x="4485" y="2687"/>
                    </a:lnTo>
                    <a:lnTo>
                      <a:pt x="4408" y="2745"/>
                    </a:lnTo>
                    <a:lnTo>
                      <a:pt x="4273" y="2861"/>
                    </a:lnTo>
                    <a:lnTo>
                      <a:pt x="4138" y="2977"/>
                    </a:lnTo>
                    <a:lnTo>
                      <a:pt x="3983" y="3074"/>
                    </a:lnTo>
                    <a:lnTo>
                      <a:pt x="3848" y="3151"/>
                    </a:lnTo>
                    <a:lnTo>
                      <a:pt x="3674" y="3190"/>
                    </a:lnTo>
                    <a:lnTo>
                      <a:pt x="3654" y="3209"/>
                    </a:lnTo>
                    <a:lnTo>
                      <a:pt x="3461" y="3209"/>
                    </a:lnTo>
                    <a:lnTo>
                      <a:pt x="3364" y="3190"/>
                    </a:lnTo>
                    <a:lnTo>
                      <a:pt x="3229" y="3151"/>
                    </a:lnTo>
                    <a:lnTo>
                      <a:pt x="3210" y="3151"/>
                    </a:lnTo>
                    <a:lnTo>
                      <a:pt x="3229" y="3170"/>
                    </a:lnTo>
                    <a:lnTo>
                      <a:pt x="3171" y="3132"/>
                    </a:lnTo>
                    <a:lnTo>
                      <a:pt x="3016" y="3074"/>
                    </a:lnTo>
                    <a:lnTo>
                      <a:pt x="2881" y="2977"/>
                    </a:lnTo>
                    <a:lnTo>
                      <a:pt x="2649" y="2803"/>
                    </a:lnTo>
                    <a:lnTo>
                      <a:pt x="2417" y="2571"/>
                    </a:lnTo>
                    <a:lnTo>
                      <a:pt x="2185" y="2320"/>
                    </a:lnTo>
                    <a:lnTo>
                      <a:pt x="1972" y="2049"/>
                    </a:lnTo>
                    <a:lnTo>
                      <a:pt x="1760" y="1759"/>
                    </a:lnTo>
                    <a:lnTo>
                      <a:pt x="1566" y="1469"/>
                    </a:lnTo>
                    <a:lnTo>
                      <a:pt x="1219" y="851"/>
                    </a:lnTo>
                    <a:lnTo>
                      <a:pt x="871" y="232"/>
                    </a:lnTo>
                    <a:lnTo>
                      <a:pt x="813" y="135"/>
                    </a:lnTo>
                    <a:lnTo>
                      <a:pt x="755" y="77"/>
                    </a:lnTo>
                    <a:lnTo>
                      <a:pt x="677" y="19"/>
                    </a:lnTo>
                    <a:lnTo>
                      <a:pt x="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2446250" y="-3351100"/>
                <a:ext cx="135325" cy="68650"/>
              </a:xfrm>
              <a:custGeom>
                <a:avLst/>
                <a:gdLst/>
                <a:ahLst/>
                <a:cxnLst/>
                <a:rect l="l" t="t" r="r" b="b"/>
                <a:pathLst>
                  <a:path w="5413" h="2746" extrusionOk="0">
                    <a:moveTo>
                      <a:pt x="445" y="0"/>
                    </a:moveTo>
                    <a:lnTo>
                      <a:pt x="348" y="20"/>
                    </a:lnTo>
                    <a:lnTo>
                      <a:pt x="271" y="58"/>
                    </a:lnTo>
                    <a:lnTo>
                      <a:pt x="194" y="97"/>
                    </a:lnTo>
                    <a:lnTo>
                      <a:pt x="116" y="155"/>
                    </a:lnTo>
                    <a:lnTo>
                      <a:pt x="58" y="232"/>
                    </a:lnTo>
                    <a:lnTo>
                      <a:pt x="20" y="310"/>
                    </a:lnTo>
                    <a:lnTo>
                      <a:pt x="0" y="406"/>
                    </a:lnTo>
                    <a:lnTo>
                      <a:pt x="0" y="503"/>
                    </a:lnTo>
                    <a:lnTo>
                      <a:pt x="20" y="619"/>
                    </a:lnTo>
                    <a:lnTo>
                      <a:pt x="78" y="812"/>
                    </a:lnTo>
                    <a:lnTo>
                      <a:pt x="155" y="1006"/>
                    </a:lnTo>
                    <a:lnTo>
                      <a:pt x="232" y="1199"/>
                    </a:lnTo>
                    <a:lnTo>
                      <a:pt x="348" y="1373"/>
                    </a:lnTo>
                    <a:lnTo>
                      <a:pt x="445" y="1547"/>
                    </a:lnTo>
                    <a:lnTo>
                      <a:pt x="580" y="1721"/>
                    </a:lnTo>
                    <a:lnTo>
                      <a:pt x="716" y="1876"/>
                    </a:lnTo>
                    <a:lnTo>
                      <a:pt x="851" y="2011"/>
                    </a:lnTo>
                    <a:lnTo>
                      <a:pt x="1006" y="2146"/>
                    </a:lnTo>
                    <a:lnTo>
                      <a:pt x="1179" y="2262"/>
                    </a:lnTo>
                    <a:lnTo>
                      <a:pt x="1334" y="2378"/>
                    </a:lnTo>
                    <a:lnTo>
                      <a:pt x="1527" y="2475"/>
                    </a:lnTo>
                    <a:lnTo>
                      <a:pt x="1721" y="2552"/>
                    </a:lnTo>
                    <a:lnTo>
                      <a:pt x="1914" y="2610"/>
                    </a:lnTo>
                    <a:lnTo>
                      <a:pt x="2107" y="2668"/>
                    </a:lnTo>
                    <a:lnTo>
                      <a:pt x="2320" y="2707"/>
                    </a:lnTo>
                    <a:lnTo>
                      <a:pt x="2533" y="2726"/>
                    </a:lnTo>
                    <a:lnTo>
                      <a:pt x="2726" y="2745"/>
                    </a:lnTo>
                    <a:lnTo>
                      <a:pt x="2939" y="2745"/>
                    </a:lnTo>
                    <a:lnTo>
                      <a:pt x="3151" y="2726"/>
                    </a:lnTo>
                    <a:lnTo>
                      <a:pt x="3345" y="2687"/>
                    </a:lnTo>
                    <a:lnTo>
                      <a:pt x="3557" y="2649"/>
                    </a:lnTo>
                    <a:lnTo>
                      <a:pt x="3751" y="2591"/>
                    </a:lnTo>
                    <a:lnTo>
                      <a:pt x="3944" y="2533"/>
                    </a:lnTo>
                    <a:lnTo>
                      <a:pt x="4137" y="2455"/>
                    </a:lnTo>
                    <a:lnTo>
                      <a:pt x="4311" y="2359"/>
                    </a:lnTo>
                    <a:lnTo>
                      <a:pt x="4485" y="2262"/>
                    </a:lnTo>
                    <a:lnTo>
                      <a:pt x="4659" y="2146"/>
                    </a:lnTo>
                    <a:lnTo>
                      <a:pt x="4833" y="2011"/>
                    </a:lnTo>
                    <a:lnTo>
                      <a:pt x="4988" y="1876"/>
                    </a:lnTo>
                    <a:lnTo>
                      <a:pt x="5142" y="1740"/>
                    </a:lnTo>
                    <a:lnTo>
                      <a:pt x="5278" y="1586"/>
                    </a:lnTo>
                    <a:lnTo>
                      <a:pt x="5336" y="1508"/>
                    </a:lnTo>
                    <a:lnTo>
                      <a:pt x="5374" y="1412"/>
                    </a:lnTo>
                    <a:lnTo>
                      <a:pt x="5394" y="1334"/>
                    </a:lnTo>
                    <a:lnTo>
                      <a:pt x="5413" y="1238"/>
                    </a:lnTo>
                    <a:lnTo>
                      <a:pt x="5394" y="1141"/>
                    </a:lnTo>
                    <a:lnTo>
                      <a:pt x="5374" y="1064"/>
                    </a:lnTo>
                    <a:lnTo>
                      <a:pt x="5316" y="967"/>
                    </a:lnTo>
                    <a:lnTo>
                      <a:pt x="5258" y="909"/>
                    </a:lnTo>
                    <a:lnTo>
                      <a:pt x="5181" y="851"/>
                    </a:lnTo>
                    <a:lnTo>
                      <a:pt x="5104" y="812"/>
                    </a:lnTo>
                    <a:lnTo>
                      <a:pt x="5007" y="774"/>
                    </a:lnTo>
                    <a:lnTo>
                      <a:pt x="4814" y="774"/>
                    </a:lnTo>
                    <a:lnTo>
                      <a:pt x="4736" y="812"/>
                    </a:lnTo>
                    <a:lnTo>
                      <a:pt x="4640" y="851"/>
                    </a:lnTo>
                    <a:lnTo>
                      <a:pt x="4582" y="928"/>
                    </a:lnTo>
                    <a:lnTo>
                      <a:pt x="4369" y="1141"/>
                    </a:lnTo>
                    <a:lnTo>
                      <a:pt x="4137" y="1334"/>
                    </a:lnTo>
                    <a:lnTo>
                      <a:pt x="3886" y="1508"/>
                    </a:lnTo>
                    <a:lnTo>
                      <a:pt x="3615" y="1624"/>
                    </a:lnTo>
                    <a:lnTo>
                      <a:pt x="3325" y="1721"/>
                    </a:lnTo>
                    <a:lnTo>
                      <a:pt x="3190" y="1740"/>
                    </a:lnTo>
                    <a:lnTo>
                      <a:pt x="3074" y="1760"/>
                    </a:lnTo>
                    <a:lnTo>
                      <a:pt x="2765" y="1779"/>
                    </a:lnTo>
                    <a:lnTo>
                      <a:pt x="2610" y="1779"/>
                    </a:lnTo>
                    <a:lnTo>
                      <a:pt x="2533" y="1760"/>
                    </a:lnTo>
                    <a:lnTo>
                      <a:pt x="2243" y="1702"/>
                    </a:lnTo>
                    <a:lnTo>
                      <a:pt x="2107" y="1663"/>
                    </a:lnTo>
                    <a:lnTo>
                      <a:pt x="2049" y="1644"/>
                    </a:lnTo>
                    <a:lnTo>
                      <a:pt x="1759" y="1508"/>
                    </a:lnTo>
                    <a:lnTo>
                      <a:pt x="1643" y="1412"/>
                    </a:lnTo>
                    <a:lnTo>
                      <a:pt x="1566" y="1354"/>
                    </a:lnTo>
                    <a:lnTo>
                      <a:pt x="1450" y="1257"/>
                    </a:lnTo>
                    <a:lnTo>
                      <a:pt x="1334" y="1141"/>
                    </a:lnTo>
                    <a:lnTo>
                      <a:pt x="1257" y="1025"/>
                    </a:lnTo>
                    <a:lnTo>
                      <a:pt x="1179" y="909"/>
                    </a:lnTo>
                    <a:lnTo>
                      <a:pt x="1044" y="638"/>
                    </a:lnTo>
                    <a:lnTo>
                      <a:pt x="928" y="329"/>
                    </a:lnTo>
                    <a:lnTo>
                      <a:pt x="890" y="232"/>
                    </a:lnTo>
                    <a:lnTo>
                      <a:pt x="851" y="155"/>
                    </a:lnTo>
                    <a:lnTo>
                      <a:pt x="774" y="78"/>
                    </a:lnTo>
                    <a:lnTo>
                      <a:pt x="696" y="39"/>
                    </a:lnTo>
                    <a:lnTo>
                      <a:pt x="619" y="20"/>
                    </a:lnTo>
                    <a:lnTo>
                      <a:pt x="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2747325" y="-3323550"/>
                <a:ext cx="99575" cy="56575"/>
              </a:xfrm>
              <a:custGeom>
                <a:avLst/>
                <a:gdLst/>
                <a:ahLst/>
                <a:cxnLst/>
                <a:rect l="l" t="t" r="r" b="b"/>
                <a:pathLst>
                  <a:path w="3983" h="2263" extrusionOk="0">
                    <a:moveTo>
                      <a:pt x="387" y="0"/>
                    </a:moveTo>
                    <a:lnTo>
                      <a:pt x="291" y="39"/>
                    </a:lnTo>
                    <a:lnTo>
                      <a:pt x="213" y="78"/>
                    </a:lnTo>
                    <a:lnTo>
                      <a:pt x="136" y="136"/>
                    </a:lnTo>
                    <a:lnTo>
                      <a:pt x="78" y="213"/>
                    </a:lnTo>
                    <a:lnTo>
                      <a:pt x="39" y="310"/>
                    </a:lnTo>
                    <a:lnTo>
                      <a:pt x="20" y="387"/>
                    </a:lnTo>
                    <a:lnTo>
                      <a:pt x="1" y="484"/>
                    </a:lnTo>
                    <a:lnTo>
                      <a:pt x="20" y="580"/>
                    </a:lnTo>
                    <a:lnTo>
                      <a:pt x="39" y="677"/>
                    </a:lnTo>
                    <a:lnTo>
                      <a:pt x="97" y="754"/>
                    </a:lnTo>
                    <a:lnTo>
                      <a:pt x="155" y="831"/>
                    </a:lnTo>
                    <a:lnTo>
                      <a:pt x="523" y="1121"/>
                    </a:lnTo>
                    <a:lnTo>
                      <a:pt x="890" y="1431"/>
                    </a:lnTo>
                    <a:lnTo>
                      <a:pt x="1257" y="1721"/>
                    </a:lnTo>
                    <a:lnTo>
                      <a:pt x="1470" y="1837"/>
                    </a:lnTo>
                    <a:lnTo>
                      <a:pt x="1663" y="1953"/>
                    </a:lnTo>
                    <a:lnTo>
                      <a:pt x="1895" y="2069"/>
                    </a:lnTo>
                    <a:lnTo>
                      <a:pt x="2146" y="2146"/>
                    </a:lnTo>
                    <a:lnTo>
                      <a:pt x="2398" y="2223"/>
                    </a:lnTo>
                    <a:lnTo>
                      <a:pt x="2630" y="2262"/>
                    </a:lnTo>
                    <a:lnTo>
                      <a:pt x="3132" y="2262"/>
                    </a:lnTo>
                    <a:lnTo>
                      <a:pt x="3403" y="2223"/>
                    </a:lnTo>
                    <a:lnTo>
                      <a:pt x="3654" y="2165"/>
                    </a:lnTo>
                    <a:lnTo>
                      <a:pt x="3731" y="2127"/>
                    </a:lnTo>
                    <a:lnTo>
                      <a:pt x="3809" y="2088"/>
                    </a:lnTo>
                    <a:lnTo>
                      <a:pt x="3886" y="2011"/>
                    </a:lnTo>
                    <a:lnTo>
                      <a:pt x="3925" y="1933"/>
                    </a:lnTo>
                    <a:lnTo>
                      <a:pt x="3963" y="1856"/>
                    </a:lnTo>
                    <a:lnTo>
                      <a:pt x="3983" y="1759"/>
                    </a:lnTo>
                    <a:lnTo>
                      <a:pt x="3983" y="1663"/>
                    </a:lnTo>
                    <a:lnTo>
                      <a:pt x="3963" y="1566"/>
                    </a:lnTo>
                    <a:lnTo>
                      <a:pt x="3925" y="1469"/>
                    </a:lnTo>
                    <a:lnTo>
                      <a:pt x="3886" y="1392"/>
                    </a:lnTo>
                    <a:lnTo>
                      <a:pt x="3809" y="1334"/>
                    </a:lnTo>
                    <a:lnTo>
                      <a:pt x="3731" y="1276"/>
                    </a:lnTo>
                    <a:lnTo>
                      <a:pt x="3654" y="1257"/>
                    </a:lnTo>
                    <a:lnTo>
                      <a:pt x="3557" y="1237"/>
                    </a:lnTo>
                    <a:lnTo>
                      <a:pt x="3461" y="1237"/>
                    </a:lnTo>
                    <a:lnTo>
                      <a:pt x="3364" y="1257"/>
                    </a:lnTo>
                    <a:lnTo>
                      <a:pt x="3171" y="1295"/>
                    </a:lnTo>
                    <a:lnTo>
                      <a:pt x="2978" y="1315"/>
                    </a:lnTo>
                    <a:lnTo>
                      <a:pt x="2804" y="1315"/>
                    </a:lnTo>
                    <a:lnTo>
                      <a:pt x="2649" y="1295"/>
                    </a:lnTo>
                    <a:lnTo>
                      <a:pt x="2494" y="1257"/>
                    </a:lnTo>
                    <a:lnTo>
                      <a:pt x="2378" y="1218"/>
                    </a:lnTo>
                    <a:lnTo>
                      <a:pt x="2204" y="1141"/>
                    </a:lnTo>
                    <a:lnTo>
                      <a:pt x="2030" y="1063"/>
                    </a:lnTo>
                    <a:lnTo>
                      <a:pt x="1721" y="851"/>
                    </a:lnTo>
                    <a:lnTo>
                      <a:pt x="1412" y="619"/>
                    </a:lnTo>
                    <a:lnTo>
                      <a:pt x="812" y="116"/>
                    </a:lnTo>
                    <a:lnTo>
                      <a:pt x="735" y="58"/>
                    </a:lnTo>
                    <a:lnTo>
                      <a:pt x="658" y="20"/>
                    </a:lnTo>
                    <a:lnTo>
                      <a:pt x="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3005400" y="-3336125"/>
                <a:ext cx="83150" cy="56575"/>
              </a:xfrm>
              <a:custGeom>
                <a:avLst/>
                <a:gdLst/>
                <a:ahLst/>
                <a:cxnLst/>
                <a:rect l="l" t="t" r="r" b="b"/>
                <a:pathLst>
                  <a:path w="3326" h="2263" extrusionOk="0">
                    <a:moveTo>
                      <a:pt x="1025" y="619"/>
                    </a:moveTo>
                    <a:lnTo>
                      <a:pt x="1037" y="639"/>
                    </a:lnTo>
                    <a:lnTo>
                      <a:pt x="1044" y="639"/>
                    </a:lnTo>
                    <a:lnTo>
                      <a:pt x="1025" y="619"/>
                    </a:lnTo>
                    <a:close/>
                    <a:moveTo>
                      <a:pt x="426" y="1"/>
                    </a:moveTo>
                    <a:lnTo>
                      <a:pt x="329" y="20"/>
                    </a:lnTo>
                    <a:lnTo>
                      <a:pt x="252" y="59"/>
                    </a:lnTo>
                    <a:lnTo>
                      <a:pt x="174" y="117"/>
                    </a:lnTo>
                    <a:lnTo>
                      <a:pt x="97" y="175"/>
                    </a:lnTo>
                    <a:lnTo>
                      <a:pt x="58" y="252"/>
                    </a:lnTo>
                    <a:lnTo>
                      <a:pt x="20" y="329"/>
                    </a:lnTo>
                    <a:lnTo>
                      <a:pt x="0" y="426"/>
                    </a:lnTo>
                    <a:lnTo>
                      <a:pt x="0" y="523"/>
                    </a:lnTo>
                    <a:lnTo>
                      <a:pt x="20" y="619"/>
                    </a:lnTo>
                    <a:lnTo>
                      <a:pt x="78" y="851"/>
                    </a:lnTo>
                    <a:lnTo>
                      <a:pt x="174" y="1064"/>
                    </a:lnTo>
                    <a:lnTo>
                      <a:pt x="290" y="1257"/>
                    </a:lnTo>
                    <a:lnTo>
                      <a:pt x="426" y="1450"/>
                    </a:lnTo>
                    <a:lnTo>
                      <a:pt x="580" y="1644"/>
                    </a:lnTo>
                    <a:lnTo>
                      <a:pt x="754" y="1798"/>
                    </a:lnTo>
                    <a:lnTo>
                      <a:pt x="948" y="1934"/>
                    </a:lnTo>
                    <a:lnTo>
                      <a:pt x="1160" y="2050"/>
                    </a:lnTo>
                    <a:lnTo>
                      <a:pt x="1373" y="2127"/>
                    </a:lnTo>
                    <a:lnTo>
                      <a:pt x="1605" y="2204"/>
                    </a:lnTo>
                    <a:lnTo>
                      <a:pt x="1817" y="2243"/>
                    </a:lnTo>
                    <a:lnTo>
                      <a:pt x="2049" y="2262"/>
                    </a:lnTo>
                    <a:lnTo>
                      <a:pt x="2281" y="2262"/>
                    </a:lnTo>
                    <a:lnTo>
                      <a:pt x="2513" y="2243"/>
                    </a:lnTo>
                    <a:lnTo>
                      <a:pt x="2745" y="2204"/>
                    </a:lnTo>
                    <a:lnTo>
                      <a:pt x="2977" y="2146"/>
                    </a:lnTo>
                    <a:lnTo>
                      <a:pt x="3074" y="2127"/>
                    </a:lnTo>
                    <a:lnTo>
                      <a:pt x="3151" y="2069"/>
                    </a:lnTo>
                    <a:lnTo>
                      <a:pt x="3209" y="1992"/>
                    </a:lnTo>
                    <a:lnTo>
                      <a:pt x="3267" y="1914"/>
                    </a:lnTo>
                    <a:lnTo>
                      <a:pt x="3306" y="1837"/>
                    </a:lnTo>
                    <a:lnTo>
                      <a:pt x="3325" y="1740"/>
                    </a:lnTo>
                    <a:lnTo>
                      <a:pt x="3325" y="1644"/>
                    </a:lnTo>
                    <a:lnTo>
                      <a:pt x="3306" y="1547"/>
                    </a:lnTo>
                    <a:lnTo>
                      <a:pt x="3267" y="1470"/>
                    </a:lnTo>
                    <a:lnTo>
                      <a:pt x="3209" y="1392"/>
                    </a:lnTo>
                    <a:lnTo>
                      <a:pt x="3132" y="1315"/>
                    </a:lnTo>
                    <a:lnTo>
                      <a:pt x="3055" y="1277"/>
                    </a:lnTo>
                    <a:lnTo>
                      <a:pt x="2977" y="1238"/>
                    </a:lnTo>
                    <a:lnTo>
                      <a:pt x="2881" y="1219"/>
                    </a:lnTo>
                    <a:lnTo>
                      <a:pt x="2784" y="1219"/>
                    </a:lnTo>
                    <a:lnTo>
                      <a:pt x="2687" y="1238"/>
                    </a:lnTo>
                    <a:lnTo>
                      <a:pt x="2513" y="1277"/>
                    </a:lnTo>
                    <a:lnTo>
                      <a:pt x="2417" y="1296"/>
                    </a:lnTo>
                    <a:lnTo>
                      <a:pt x="2011" y="1296"/>
                    </a:lnTo>
                    <a:lnTo>
                      <a:pt x="1837" y="1257"/>
                    </a:lnTo>
                    <a:lnTo>
                      <a:pt x="1682" y="1219"/>
                    </a:lnTo>
                    <a:lnTo>
                      <a:pt x="1663" y="1199"/>
                    </a:lnTo>
                    <a:lnTo>
                      <a:pt x="1624" y="1199"/>
                    </a:lnTo>
                    <a:lnTo>
                      <a:pt x="1470" y="1122"/>
                    </a:lnTo>
                    <a:lnTo>
                      <a:pt x="1412" y="1083"/>
                    </a:lnTo>
                    <a:lnTo>
                      <a:pt x="1373" y="1045"/>
                    </a:lnTo>
                    <a:lnTo>
                      <a:pt x="1296" y="987"/>
                    </a:lnTo>
                    <a:lnTo>
                      <a:pt x="1160" y="851"/>
                    </a:lnTo>
                    <a:lnTo>
                      <a:pt x="1180" y="871"/>
                    </a:lnTo>
                    <a:lnTo>
                      <a:pt x="1180" y="851"/>
                    </a:lnTo>
                    <a:lnTo>
                      <a:pt x="1122" y="774"/>
                    </a:lnTo>
                    <a:lnTo>
                      <a:pt x="1037" y="639"/>
                    </a:lnTo>
                    <a:lnTo>
                      <a:pt x="1025" y="639"/>
                    </a:lnTo>
                    <a:lnTo>
                      <a:pt x="1006" y="542"/>
                    </a:lnTo>
                    <a:lnTo>
                      <a:pt x="928" y="329"/>
                    </a:lnTo>
                    <a:lnTo>
                      <a:pt x="909" y="252"/>
                    </a:lnTo>
                    <a:lnTo>
                      <a:pt x="851" y="175"/>
                    </a:lnTo>
                    <a:lnTo>
                      <a:pt x="774" y="97"/>
                    </a:lnTo>
                    <a:lnTo>
                      <a:pt x="696" y="59"/>
                    </a:lnTo>
                    <a:lnTo>
                      <a:pt x="619" y="20"/>
                    </a:lnTo>
                    <a:lnTo>
                      <a:pt x="5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7" name="Google Shape;1097;p40"/>
          <p:cNvSpPr txBox="1">
            <a:spLocks noGrp="1"/>
          </p:cNvSpPr>
          <p:nvPr>
            <p:ph type="ctrTitle"/>
          </p:nvPr>
        </p:nvSpPr>
        <p:spPr>
          <a:xfrm>
            <a:off x="5860100" y="4077500"/>
            <a:ext cx="1061700" cy="1830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1800" dirty="0">
                <a:uFill>
                  <a:noFill/>
                </a:uFill>
                <a:hlinkClick r:id="" action="ppaction://hlinkshowjump?jump=nextslide"/>
              </a:rPr>
              <a:t>Continue </a:t>
            </a:r>
            <a:r>
              <a:rPr lang="en" sz="1800" dirty="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dirty="0">
              <a:solidFill>
                <a:schemeClr val="accent2"/>
              </a:solidFill>
            </a:endParaRPr>
          </a:p>
        </p:txBody>
      </p:sp>
      <p:sp>
        <p:nvSpPr>
          <p:cNvPr id="5" name="Google Shape;1189;p42">
            <a:extLst>
              <a:ext uri="{FF2B5EF4-FFF2-40B4-BE49-F238E27FC236}">
                <a16:creationId xmlns:a16="http://schemas.microsoft.com/office/drawing/2014/main" id="{8D88B6BB-C090-6EFE-9E3D-5459E7B50DE7}"/>
              </a:ext>
            </a:extLst>
          </p:cNvPr>
          <p:cNvSpPr txBox="1">
            <a:spLocks/>
          </p:cNvSpPr>
          <p:nvPr/>
        </p:nvSpPr>
        <p:spPr>
          <a:xfrm flipH="1">
            <a:off x="5393129" y="2468366"/>
            <a:ext cx="25530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USING JAVA-DS-DBMS</a:t>
            </a:r>
          </a:p>
        </p:txBody>
      </p:sp>
      <p:pic>
        <p:nvPicPr>
          <p:cNvPr id="6" name="Picture 5">
            <a:extLst>
              <a:ext uri="{FF2B5EF4-FFF2-40B4-BE49-F238E27FC236}">
                <a16:creationId xmlns:a16="http://schemas.microsoft.com/office/drawing/2014/main" id="{335D7866-7613-5175-3818-0185E65A9F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82" y="59584"/>
            <a:ext cx="371324" cy="388783"/>
          </a:xfrm>
          <a:prstGeom prst="rect">
            <a:avLst/>
          </a:prstGeom>
        </p:spPr>
      </p:pic>
      <p:pic>
        <p:nvPicPr>
          <p:cNvPr id="7" name="Picture 6">
            <a:extLst>
              <a:ext uri="{FF2B5EF4-FFF2-40B4-BE49-F238E27FC236}">
                <a16:creationId xmlns:a16="http://schemas.microsoft.com/office/drawing/2014/main" id="{77FCEAAA-DF3A-3530-F9E6-FE71ED4B5C61}"/>
              </a:ext>
            </a:extLst>
          </p:cNvPr>
          <p:cNvPicPr>
            <a:picLocks noChangeAspect="1"/>
          </p:cNvPicPr>
          <p:nvPr/>
        </p:nvPicPr>
        <p:blipFill>
          <a:blip r:embed="rId4"/>
          <a:stretch>
            <a:fillRect/>
          </a:stretch>
        </p:blipFill>
        <p:spPr>
          <a:xfrm>
            <a:off x="7738989" y="59584"/>
            <a:ext cx="1326630" cy="2387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62"/>
                                        </p:tgtEl>
                                        <p:attrNameLst>
                                          <p:attrName>style.visibility</p:attrName>
                                        </p:attrNameLst>
                                      </p:cBhvr>
                                      <p:to>
                                        <p:strVal val="visible"/>
                                      </p:to>
                                    </p:set>
                                    <p:animEffect transition="in" filter="fade">
                                      <p:cBhvr>
                                        <p:cTn id="7" dur="1000"/>
                                        <p:tgtEl>
                                          <p:spTgt spid="962"/>
                                        </p:tgtEl>
                                      </p:cBhvr>
                                    </p:animEffect>
                                  </p:childTnLst>
                                </p:cTn>
                              </p:par>
                              <p:par>
                                <p:cTn id="8" presetID="10" presetClass="entr" presetSubtype="0" fill="hold" nodeType="withEffect">
                                  <p:stCondLst>
                                    <p:cond delay="0"/>
                                  </p:stCondLst>
                                  <p:childTnLst>
                                    <p:set>
                                      <p:cBhvr>
                                        <p:cTn id="9" dur="1" fill="hold">
                                          <p:stCondLst>
                                            <p:cond delay="0"/>
                                          </p:stCondLst>
                                        </p:cTn>
                                        <p:tgtEl>
                                          <p:spTgt spid="963"/>
                                        </p:tgtEl>
                                        <p:attrNameLst>
                                          <p:attrName>style.visibility</p:attrName>
                                        </p:attrNameLst>
                                      </p:cBhvr>
                                      <p:to>
                                        <p:strVal val="visible"/>
                                      </p:to>
                                    </p:set>
                                    <p:animEffect transition="in" filter="fade">
                                      <p:cBhvr>
                                        <p:cTn id="10" dur="1000"/>
                                        <p:tgtEl>
                                          <p:spTgt spid="963"/>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097"/>
                                        </p:tgtEl>
                                        <p:attrNameLst>
                                          <p:attrName>style.visibility</p:attrName>
                                        </p:attrNameLst>
                                      </p:cBhvr>
                                      <p:to>
                                        <p:strVal val="visible"/>
                                      </p:to>
                                    </p:set>
                                    <p:animEffect transition="in" filter="fade">
                                      <p:cBhvr>
                                        <p:cTn id="14" dur="1000"/>
                                        <p:tgtEl>
                                          <p:spTgt spid="1097"/>
                                        </p:tgtEl>
                                      </p:cBhvr>
                                    </p:animEffect>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964"/>
                                        </p:tgtEl>
                                        <p:attrNameLst>
                                          <p:attrName>style.visibility</p:attrName>
                                        </p:attrNameLst>
                                      </p:cBhvr>
                                      <p:to>
                                        <p:strVal val="visible"/>
                                      </p:to>
                                    </p:set>
                                    <p:animEffect transition="in" filter="fade">
                                      <p:cBhvr>
                                        <p:cTn id="18" dur="1000"/>
                                        <p:tgtEl>
                                          <p:spTgt spid="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19" name="Google Shape;1319;p47"/>
          <p:cNvSpPr txBox="1">
            <a:spLocks noGrp="1"/>
          </p:cNvSpPr>
          <p:nvPr>
            <p:ph type="title"/>
          </p:nvPr>
        </p:nvSpPr>
        <p:spPr>
          <a:xfrm>
            <a:off x="2627752" y="1118421"/>
            <a:ext cx="45903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Internet Integration</a:t>
            </a:r>
            <a:endParaRPr dirty="0"/>
          </a:p>
        </p:txBody>
      </p:sp>
      <p:sp>
        <p:nvSpPr>
          <p:cNvPr id="1320" name="Google Shape;1320;p47"/>
          <p:cNvSpPr txBox="1">
            <a:spLocks noGrp="1"/>
          </p:cNvSpPr>
          <p:nvPr>
            <p:ph type="title" idx="4"/>
          </p:nvPr>
        </p:nvSpPr>
        <p:spPr>
          <a:xfrm>
            <a:off x="805559" y="37399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Future Scopes  </a:t>
            </a:r>
            <a:r>
              <a:rPr lang="en" dirty="0">
                <a:solidFill>
                  <a:srgbClr val="FAD4CF"/>
                </a:solidFill>
              </a:rPr>
              <a:t>.</a:t>
            </a:r>
            <a:r>
              <a:rPr lang="en" dirty="0"/>
              <a:t>     </a:t>
            </a:r>
            <a:endParaRPr dirty="0"/>
          </a:p>
        </p:txBody>
      </p:sp>
      <p:sp>
        <p:nvSpPr>
          <p:cNvPr id="1321" name="Google Shape;1321;p47"/>
          <p:cNvSpPr txBox="1">
            <a:spLocks noGrp="1"/>
          </p:cNvSpPr>
          <p:nvPr>
            <p:ph type="title" idx="2"/>
          </p:nvPr>
        </p:nvSpPr>
        <p:spPr>
          <a:xfrm>
            <a:off x="2626050" y="2997844"/>
            <a:ext cx="45903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Interface for delivery person</a:t>
            </a:r>
            <a:endParaRPr dirty="0"/>
          </a:p>
        </p:txBody>
      </p:sp>
      <p:sp>
        <p:nvSpPr>
          <p:cNvPr id="1322" name="Google Shape;1322;p47"/>
          <p:cNvSpPr txBox="1">
            <a:spLocks noGrp="1"/>
          </p:cNvSpPr>
          <p:nvPr>
            <p:ph type="subTitle" idx="1"/>
          </p:nvPr>
        </p:nvSpPr>
        <p:spPr>
          <a:xfrm>
            <a:off x="2626050" y="3363546"/>
            <a:ext cx="4591500" cy="11779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Create a dedicated interface or application for delivery personnel to manage and track their deliveries. This can include features such as delivery route optimization, real-time order updates, and customer communication.</a:t>
            </a:r>
            <a:endParaRPr dirty="0"/>
          </a:p>
        </p:txBody>
      </p:sp>
      <p:sp>
        <p:nvSpPr>
          <p:cNvPr id="1323" name="Google Shape;1323;p47"/>
          <p:cNvSpPr txBox="1">
            <a:spLocks noGrp="1"/>
          </p:cNvSpPr>
          <p:nvPr>
            <p:ph type="subTitle" idx="3"/>
          </p:nvPr>
        </p:nvSpPr>
        <p:spPr>
          <a:xfrm>
            <a:off x="2627752" y="1708198"/>
            <a:ext cx="4592700" cy="7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Develop a web-based or mobile application interface that allows users to interact with the system over the internet. This can include features like online order placement, real-time notifications, and tracking orders.</a:t>
            </a:r>
          </a:p>
        </p:txBody>
      </p:sp>
      <p:sp>
        <p:nvSpPr>
          <p:cNvPr id="1324" name="Google Shape;1324;p47"/>
          <p:cNvSpPr/>
          <p:nvPr/>
        </p:nvSpPr>
        <p:spPr>
          <a:xfrm rot="82099" flipH="1">
            <a:off x="1548825" y="1227933"/>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5" name="Google Shape;1325;p47"/>
          <p:cNvSpPr/>
          <p:nvPr/>
        </p:nvSpPr>
        <p:spPr>
          <a:xfrm rot="82099" flipH="1">
            <a:off x="1547121" y="3107357"/>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328" name="Google Shape;1328;p47"/>
          <p:cNvGrpSpPr/>
          <p:nvPr/>
        </p:nvGrpSpPr>
        <p:grpSpPr>
          <a:xfrm>
            <a:off x="1877208" y="3317809"/>
            <a:ext cx="262879" cy="457179"/>
            <a:chOff x="1054775" y="1216000"/>
            <a:chExt cx="250600" cy="424375"/>
          </a:xfrm>
        </p:grpSpPr>
        <p:sp>
          <p:nvSpPr>
            <p:cNvPr id="1329" name="Google Shape;1329;p47"/>
            <p:cNvSpPr/>
            <p:nvPr/>
          </p:nvSpPr>
          <p:spPr>
            <a:xfrm>
              <a:off x="1163475" y="1221850"/>
              <a:ext cx="32575" cy="59250"/>
            </a:xfrm>
            <a:custGeom>
              <a:avLst/>
              <a:gdLst/>
              <a:ahLst/>
              <a:cxnLst/>
              <a:rect l="l" t="t" r="r" b="b"/>
              <a:pathLst>
                <a:path w="1303" h="2370" extrusionOk="0">
                  <a:moveTo>
                    <a:pt x="339" y="0"/>
                  </a:moveTo>
                  <a:lnTo>
                    <a:pt x="209" y="26"/>
                  </a:lnTo>
                  <a:lnTo>
                    <a:pt x="105" y="104"/>
                  </a:lnTo>
                  <a:lnTo>
                    <a:pt x="27" y="209"/>
                  </a:lnTo>
                  <a:lnTo>
                    <a:pt x="1" y="339"/>
                  </a:lnTo>
                  <a:lnTo>
                    <a:pt x="1" y="2369"/>
                  </a:lnTo>
                  <a:lnTo>
                    <a:pt x="1302" y="2369"/>
                  </a:lnTo>
                  <a:lnTo>
                    <a:pt x="1302" y="339"/>
                  </a:lnTo>
                  <a:lnTo>
                    <a:pt x="1276" y="209"/>
                  </a:lnTo>
                  <a:lnTo>
                    <a:pt x="1224" y="104"/>
                  </a:lnTo>
                  <a:lnTo>
                    <a:pt x="1094" y="26"/>
                  </a:lnTo>
                  <a:lnTo>
                    <a:pt x="9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7"/>
            <p:cNvSpPr/>
            <p:nvPr/>
          </p:nvSpPr>
          <p:spPr>
            <a:xfrm>
              <a:off x="1060650" y="1381300"/>
              <a:ext cx="238225" cy="41025"/>
            </a:xfrm>
            <a:custGeom>
              <a:avLst/>
              <a:gdLst/>
              <a:ahLst/>
              <a:cxnLst/>
              <a:rect l="l" t="t" r="r" b="b"/>
              <a:pathLst>
                <a:path w="9529" h="1641" extrusionOk="0">
                  <a:moveTo>
                    <a:pt x="313" y="1"/>
                  </a:moveTo>
                  <a:lnTo>
                    <a:pt x="234" y="27"/>
                  </a:lnTo>
                  <a:lnTo>
                    <a:pt x="130" y="105"/>
                  </a:lnTo>
                  <a:lnTo>
                    <a:pt x="26" y="235"/>
                  </a:lnTo>
                  <a:lnTo>
                    <a:pt x="0" y="313"/>
                  </a:lnTo>
                  <a:lnTo>
                    <a:pt x="0" y="391"/>
                  </a:lnTo>
                  <a:lnTo>
                    <a:pt x="0" y="1250"/>
                  </a:lnTo>
                  <a:lnTo>
                    <a:pt x="0" y="1328"/>
                  </a:lnTo>
                  <a:lnTo>
                    <a:pt x="26" y="1406"/>
                  </a:lnTo>
                  <a:lnTo>
                    <a:pt x="130" y="1537"/>
                  </a:lnTo>
                  <a:lnTo>
                    <a:pt x="234" y="1615"/>
                  </a:lnTo>
                  <a:lnTo>
                    <a:pt x="313" y="1641"/>
                  </a:lnTo>
                  <a:lnTo>
                    <a:pt x="9216" y="1641"/>
                  </a:lnTo>
                  <a:lnTo>
                    <a:pt x="9294" y="1615"/>
                  </a:lnTo>
                  <a:lnTo>
                    <a:pt x="9425" y="1537"/>
                  </a:lnTo>
                  <a:lnTo>
                    <a:pt x="9503" y="1406"/>
                  </a:lnTo>
                  <a:lnTo>
                    <a:pt x="9529" y="1328"/>
                  </a:lnTo>
                  <a:lnTo>
                    <a:pt x="9529" y="1250"/>
                  </a:lnTo>
                  <a:lnTo>
                    <a:pt x="9529" y="391"/>
                  </a:lnTo>
                  <a:lnTo>
                    <a:pt x="9529" y="313"/>
                  </a:lnTo>
                  <a:lnTo>
                    <a:pt x="9503" y="235"/>
                  </a:lnTo>
                  <a:lnTo>
                    <a:pt x="9425" y="105"/>
                  </a:lnTo>
                  <a:lnTo>
                    <a:pt x="9294" y="27"/>
                  </a:lnTo>
                  <a:lnTo>
                    <a:pt x="9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1076925" y="1422300"/>
              <a:ext cx="205675" cy="211550"/>
            </a:xfrm>
            <a:custGeom>
              <a:avLst/>
              <a:gdLst/>
              <a:ahLst/>
              <a:cxnLst/>
              <a:rect l="l" t="t" r="r" b="b"/>
              <a:pathLst>
                <a:path w="8227" h="8462" extrusionOk="0">
                  <a:moveTo>
                    <a:pt x="0" y="1"/>
                  </a:moveTo>
                  <a:lnTo>
                    <a:pt x="651" y="7186"/>
                  </a:lnTo>
                  <a:lnTo>
                    <a:pt x="703" y="7446"/>
                  </a:lnTo>
                  <a:lnTo>
                    <a:pt x="781" y="7681"/>
                  </a:lnTo>
                  <a:lnTo>
                    <a:pt x="937" y="7915"/>
                  </a:lnTo>
                  <a:lnTo>
                    <a:pt x="1093" y="8097"/>
                  </a:lnTo>
                  <a:lnTo>
                    <a:pt x="1302" y="8254"/>
                  </a:lnTo>
                  <a:lnTo>
                    <a:pt x="1536" y="8384"/>
                  </a:lnTo>
                  <a:lnTo>
                    <a:pt x="1796" y="8436"/>
                  </a:lnTo>
                  <a:lnTo>
                    <a:pt x="2057" y="8462"/>
                  </a:lnTo>
                  <a:lnTo>
                    <a:pt x="6170" y="8462"/>
                  </a:lnTo>
                  <a:lnTo>
                    <a:pt x="6456" y="8436"/>
                  </a:lnTo>
                  <a:lnTo>
                    <a:pt x="6691" y="8384"/>
                  </a:lnTo>
                  <a:lnTo>
                    <a:pt x="6925" y="8254"/>
                  </a:lnTo>
                  <a:lnTo>
                    <a:pt x="7133" y="8097"/>
                  </a:lnTo>
                  <a:lnTo>
                    <a:pt x="7316" y="7915"/>
                  </a:lnTo>
                  <a:lnTo>
                    <a:pt x="7446" y="7681"/>
                  </a:lnTo>
                  <a:lnTo>
                    <a:pt x="7550" y="7446"/>
                  </a:lnTo>
                  <a:lnTo>
                    <a:pt x="7602" y="7186"/>
                  </a:lnTo>
                  <a:lnTo>
                    <a:pt x="82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7"/>
            <p:cNvSpPr/>
            <p:nvPr/>
          </p:nvSpPr>
          <p:spPr>
            <a:xfrm>
              <a:off x="1074300" y="1275225"/>
              <a:ext cx="211550" cy="106100"/>
            </a:xfrm>
            <a:custGeom>
              <a:avLst/>
              <a:gdLst/>
              <a:ahLst/>
              <a:cxnLst/>
              <a:rect l="l" t="t" r="r" b="b"/>
              <a:pathLst>
                <a:path w="8462" h="4244" extrusionOk="0">
                  <a:moveTo>
                    <a:pt x="4218" y="0"/>
                  </a:moveTo>
                  <a:lnTo>
                    <a:pt x="3802" y="26"/>
                  </a:lnTo>
                  <a:lnTo>
                    <a:pt x="3359" y="78"/>
                  </a:lnTo>
                  <a:lnTo>
                    <a:pt x="2969" y="182"/>
                  </a:lnTo>
                  <a:lnTo>
                    <a:pt x="2578" y="339"/>
                  </a:lnTo>
                  <a:lnTo>
                    <a:pt x="2214" y="521"/>
                  </a:lnTo>
                  <a:lnTo>
                    <a:pt x="1849" y="729"/>
                  </a:lnTo>
                  <a:lnTo>
                    <a:pt x="1537" y="963"/>
                  </a:lnTo>
                  <a:lnTo>
                    <a:pt x="1224" y="1250"/>
                  </a:lnTo>
                  <a:lnTo>
                    <a:pt x="964" y="1536"/>
                  </a:lnTo>
                  <a:lnTo>
                    <a:pt x="704" y="1875"/>
                  </a:lnTo>
                  <a:lnTo>
                    <a:pt x="496" y="2213"/>
                  </a:lnTo>
                  <a:lnTo>
                    <a:pt x="313" y="2577"/>
                  </a:lnTo>
                  <a:lnTo>
                    <a:pt x="183" y="2968"/>
                  </a:lnTo>
                  <a:lnTo>
                    <a:pt x="79" y="3385"/>
                  </a:lnTo>
                  <a:lnTo>
                    <a:pt x="1" y="3801"/>
                  </a:lnTo>
                  <a:lnTo>
                    <a:pt x="1" y="4244"/>
                  </a:lnTo>
                  <a:lnTo>
                    <a:pt x="8462" y="4244"/>
                  </a:lnTo>
                  <a:lnTo>
                    <a:pt x="8436" y="3801"/>
                  </a:lnTo>
                  <a:lnTo>
                    <a:pt x="8384" y="3385"/>
                  </a:lnTo>
                  <a:lnTo>
                    <a:pt x="8280" y="2968"/>
                  </a:lnTo>
                  <a:lnTo>
                    <a:pt x="8124" y="2577"/>
                  </a:lnTo>
                  <a:lnTo>
                    <a:pt x="7941" y="2213"/>
                  </a:lnTo>
                  <a:lnTo>
                    <a:pt x="7733" y="1875"/>
                  </a:lnTo>
                  <a:lnTo>
                    <a:pt x="7499" y="1536"/>
                  </a:lnTo>
                  <a:lnTo>
                    <a:pt x="7212" y="1250"/>
                  </a:lnTo>
                  <a:lnTo>
                    <a:pt x="6926" y="963"/>
                  </a:lnTo>
                  <a:lnTo>
                    <a:pt x="6588" y="729"/>
                  </a:lnTo>
                  <a:lnTo>
                    <a:pt x="6249" y="521"/>
                  </a:lnTo>
                  <a:lnTo>
                    <a:pt x="5885" y="339"/>
                  </a:lnTo>
                  <a:lnTo>
                    <a:pt x="5494" y="182"/>
                  </a:lnTo>
                  <a:lnTo>
                    <a:pt x="5078" y="78"/>
                  </a:lnTo>
                  <a:lnTo>
                    <a:pt x="4661" y="26"/>
                  </a:lnTo>
                  <a:lnTo>
                    <a:pt x="42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7"/>
            <p:cNvSpPr/>
            <p:nvPr/>
          </p:nvSpPr>
          <p:spPr>
            <a:xfrm>
              <a:off x="1082125" y="1475025"/>
              <a:ext cx="195925" cy="158825"/>
            </a:xfrm>
            <a:custGeom>
              <a:avLst/>
              <a:gdLst/>
              <a:ahLst/>
              <a:cxnLst/>
              <a:rect l="l" t="t" r="r" b="b"/>
              <a:pathLst>
                <a:path w="7837" h="6353" extrusionOk="0">
                  <a:moveTo>
                    <a:pt x="0" y="1"/>
                  </a:moveTo>
                  <a:lnTo>
                    <a:pt x="443" y="5077"/>
                  </a:lnTo>
                  <a:lnTo>
                    <a:pt x="495" y="5337"/>
                  </a:lnTo>
                  <a:lnTo>
                    <a:pt x="573" y="5572"/>
                  </a:lnTo>
                  <a:lnTo>
                    <a:pt x="729" y="5806"/>
                  </a:lnTo>
                  <a:lnTo>
                    <a:pt x="885" y="5988"/>
                  </a:lnTo>
                  <a:lnTo>
                    <a:pt x="1094" y="6145"/>
                  </a:lnTo>
                  <a:lnTo>
                    <a:pt x="1328" y="6275"/>
                  </a:lnTo>
                  <a:lnTo>
                    <a:pt x="1588" y="6327"/>
                  </a:lnTo>
                  <a:lnTo>
                    <a:pt x="1849" y="6353"/>
                  </a:lnTo>
                  <a:lnTo>
                    <a:pt x="5962" y="6353"/>
                  </a:lnTo>
                  <a:lnTo>
                    <a:pt x="6248" y="6327"/>
                  </a:lnTo>
                  <a:lnTo>
                    <a:pt x="6483" y="6275"/>
                  </a:lnTo>
                  <a:lnTo>
                    <a:pt x="6717" y="6145"/>
                  </a:lnTo>
                  <a:lnTo>
                    <a:pt x="6925" y="5988"/>
                  </a:lnTo>
                  <a:lnTo>
                    <a:pt x="7108" y="5806"/>
                  </a:lnTo>
                  <a:lnTo>
                    <a:pt x="7238" y="5572"/>
                  </a:lnTo>
                  <a:lnTo>
                    <a:pt x="7342" y="5337"/>
                  </a:lnTo>
                  <a:lnTo>
                    <a:pt x="7394" y="5077"/>
                  </a:lnTo>
                  <a:lnTo>
                    <a:pt x="7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7"/>
            <p:cNvSpPr/>
            <p:nvPr/>
          </p:nvSpPr>
          <p:spPr>
            <a:xfrm>
              <a:off x="1209025" y="1499100"/>
              <a:ext cx="33225" cy="32575"/>
            </a:xfrm>
            <a:custGeom>
              <a:avLst/>
              <a:gdLst/>
              <a:ahLst/>
              <a:cxnLst/>
              <a:rect l="l" t="t" r="r" b="b"/>
              <a:pathLst>
                <a:path w="1329" h="1303" extrusionOk="0">
                  <a:moveTo>
                    <a:pt x="548" y="1"/>
                  </a:moveTo>
                  <a:lnTo>
                    <a:pt x="417" y="53"/>
                  </a:lnTo>
                  <a:lnTo>
                    <a:pt x="313" y="105"/>
                  </a:lnTo>
                  <a:lnTo>
                    <a:pt x="209" y="183"/>
                  </a:lnTo>
                  <a:lnTo>
                    <a:pt x="131" y="287"/>
                  </a:lnTo>
                  <a:lnTo>
                    <a:pt x="53" y="391"/>
                  </a:lnTo>
                  <a:lnTo>
                    <a:pt x="27" y="521"/>
                  </a:lnTo>
                  <a:lnTo>
                    <a:pt x="1" y="652"/>
                  </a:lnTo>
                  <a:lnTo>
                    <a:pt x="27" y="782"/>
                  </a:lnTo>
                  <a:lnTo>
                    <a:pt x="53" y="912"/>
                  </a:lnTo>
                  <a:lnTo>
                    <a:pt x="131" y="1016"/>
                  </a:lnTo>
                  <a:lnTo>
                    <a:pt x="209" y="1120"/>
                  </a:lnTo>
                  <a:lnTo>
                    <a:pt x="313" y="1198"/>
                  </a:lnTo>
                  <a:lnTo>
                    <a:pt x="417" y="1250"/>
                  </a:lnTo>
                  <a:lnTo>
                    <a:pt x="548" y="1302"/>
                  </a:lnTo>
                  <a:lnTo>
                    <a:pt x="808" y="1302"/>
                  </a:lnTo>
                  <a:lnTo>
                    <a:pt x="938" y="1250"/>
                  </a:lnTo>
                  <a:lnTo>
                    <a:pt x="1042" y="1198"/>
                  </a:lnTo>
                  <a:lnTo>
                    <a:pt x="1146" y="1120"/>
                  </a:lnTo>
                  <a:lnTo>
                    <a:pt x="1225" y="1016"/>
                  </a:lnTo>
                  <a:lnTo>
                    <a:pt x="1277" y="912"/>
                  </a:lnTo>
                  <a:lnTo>
                    <a:pt x="1329" y="782"/>
                  </a:lnTo>
                  <a:lnTo>
                    <a:pt x="1329" y="652"/>
                  </a:lnTo>
                  <a:lnTo>
                    <a:pt x="1329" y="521"/>
                  </a:lnTo>
                  <a:lnTo>
                    <a:pt x="1277" y="391"/>
                  </a:lnTo>
                  <a:lnTo>
                    <a:pt x="1225" y="287"/>
                  </a:lnTo>
                  <a:lnTo>
                    <a:pt x="1146" y="183"/>
                  </a:lnTo>
                  <a:lnTo>
                    <a:pt x="1042" y="105"/>
                  </a:lnTo>
                  <a:lnTo>
                    <a:pt x="938" y="53"/>
                  </a:lnTo>
                  <a:lnTo>
                    <a:pt x="8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7"/>
            <p:cNvSpPr/>
            <p:nvPr/>
          </p:nvSpPr>
          <p:spPr>
            <a:xfrm>
              <a:off x="1127675" y="1515375"/>
              <a:ext cx="33225" cy="33225"/>
            </a:xfrm>
            <a:custGeom>
              <a:avLst/>
              <a:gdLst/>
              <a:ahLst/>
              <a:cxnLst/>
              <a:rect l="l" t="t" r="r" b="b"/>
              <a:pathLst>
                <a:path w="1329" h="1329" extrusionOk="0">
                  <a:moveTo>
                    <a:pt x="678" y="1"/>
                  </a:moveTo>
                  <a:lnTo>
                    <a:pt x="547" y="27"/>
                  </a:lnTo>
                  <a:lnTo>
                    <a:pt x="417" y="53"/>
                  </a:lnTo>
                  <a:lnTo>
                    <a:pt x="313" y="105"/>
                  </a:lnTo>
                  <a:lnTo>
                    <a:pt x="209" y="209"/>
                  </a:lnTo>
                  <a:lnTo>
                    <a:pt x="131" y="287"/>
                  </a:lnTo>
                  <a:lnTo>
                    <a:pt x="53" y="417"/>
                  </a:lnTo>
                  <a:lnTo>
                    <a:pt x="27" y="521"/>
                  </a:lnTo>
                  <a:lnTo>
                    <a:pt x="1" y="651"/>
                  </a:lnTo>
                  <a:lnTo>
                    <a:pt x="27" y="808"/>
                  </a:lnTo>
                  <a:lnTo>
                    <a:pt x="53" y="912"/>
                  </a:lnTo>
                  <a:lnTo>
                    <a:pt x="131" y="1042"/>
                  </a:lnTo>
                  <a:lnTo>
                    <a:pt x="209" y="1120"/>
                  </a:lnTo>
                  <a:lnTo>
                    <a:pt x="313" y="1224"/>
                  </a:lnTo>
                  <a:lnTo>
                    <a:pt x="417" y="1276"/>
                  </a:lnTo>
                  <a:lnTo>
                    <a:pt x="547" y="1302"/>
                  </a:lnTo>
                  <a:lnTo>
                    <a:pt x="678" y="1328"/>
                  </a:lnTo>
                  <a:lnTo>
                    <a:pt x="808" y="1302"/>
                  </a:lnTo>
                  <a:lnTo>
                    <a:pt x="938" y="1276"/>
                  </a:lnTo>
                  <a:lnTo>
                    <a:pt x="1042" y="1224"/>
                  </a:lnTo>
                  <a:lnTo>
                    <a:pt x="1146" y="1120"/>
                  </a:lnTo>
                  <a:lnTo>
                    <a:pt x="1224" y="1042"/>
                  </a:lnTo>
                  <a:lnTo>
                    <a:pt x="1276" y="912"/>
                  </a:lnTo>
                  <a:lnTo>
                    <a:pt x="1328" y="808"/>
                  </a:lnTo>
                  <a:lnTo>
                    <a:pt x="1328" y="651"/>
                  </a:lnTo>
                  <a:lnTo>
                    <a:pt x="1328" y="521"/>
                  </a:lnTo>
                  <a:lnTo>
                    <a:pt x="1276" y="417"/>
                  </a:lnTo>
                  <a:lnTo>
                    <a:pt x="1224" y="287"/>
                  </a:lnTo>
                  <a:lnTo>
                    <a:pt x="1146" y="209"/>
                  </a:lnTo>
                  <a:lnTo>
                    <a:pt x="1042" y="105"/>
                  </a:lnTo>
                  <a:lnTo>
                    <a:pt x="938" y="53"/>
                  </a:lnTo>
                  <a:lnTo>
                    <a:pt x="808" y="27"/>
                  </a:lnTo>
                  <a:lnTo>
                    <a:pt x="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1167375" y="1564850"/>
              <a:ext cx="34525" cy="34500"/>
            </a:xfrm>
            <a:custGeom>
              <a:avLst/>
              <a:gdLst/>
              <a:ahLst/>
              <a:cxnLst/>
              <a:rect l="l" t="t" r="r" b="b"/>
              <a:pathLst>
                <a:path w="1381" h="1380" extrusionOk="0">
                  <a:moveTo>
                    <a:pt x="704" y="0"/>
                  </a:moveTo>
                  <a:lnTo>
                    <a:pt x="547" y="26"/>
                  </a:lnTo>
                  <a:lnTo>
                    <a:pt x="417" y="52"/>
                  </a:lnTo>
                  <a:lnTo>
                    <a:pt x="313" y="130"/>
                  </a:lnTo>
                  <a:lnTo>
                    <a:pt x="209" y="208"/>
                  </a:lnTo>
                  <a:lnTo>
                    <a:pt x="131" y="313"/>
                  </a:lnTo>
                  <a:lnTo>
                    <a:pt x="53" y="417"/>
                  </a:lnTo>
                  <a:lnTo>
                    <a:pt x="27" y="547"/>
                  </a:lnTo>
                  <a:lnTo>
                    <a:pt x="1" y="703"/>
                  </a:lnTo>
                  <a:lnTo>
                    <a:pt x="27" y="833"/>
                  </a:lnTo>
                  <a:lnTo>
                    <a:pt x="53" y="963"/>
                  </a:lnTo>
                  <a:lnTo>
                    <a:pt x="131" y="1068"/>
                  </a:lnTo>
                  <a:lnTo>
                    <a:pt x="209" y="1172"/>
                  </a:lnTo>
                  <a:lnTo>
                    <a:pt x="313" y="1250"/>
                  </a:lnTo>
                  <a:lnTo>
                    <a:pt x="417" y="1328"/>
                  </a:lnTo>
                  <a:lnTo>
                    <a:pt x="547" y="1354"/>
                  </a:lnTo>
                  <a:lnTo>
                    <a:pt x="704" y="1380"/>
                  </a:lnTo>
                  <a:lnTo>
                    <a:pt x="834" y="1354"/>
                  </a:lnTo>
                  <a:lnTo>
                    <a:pt x="964" y="1328"/>
                  </a:lnTo>
                  <a:lnTo>
                    <a:pt x="1068" y="1250"/>
                  </a:lnTo>
                  <a:lnTo>
                    <a:pt x="1172" y="1172"/>
                  </a:lnTo>
                  <a:lnTo>
                    <a:pt x="1250" y="1068"/>
                  </a:lnTo>
                  <a:lnTo>
                    <a:pt x="1328" y="963"/>
                  </a:lnTo>
                  <a:lnTo>
                    <a:pt x="1355" y="833"/>
                  </a:lnTo>
                  <a:lnTo>
                    <a:pt x="1381" y="703"/>
                  </a:lnTo>
                  <a:lnTo>
                    <a:pt x="1355" y="547"/>
                  </a:lnTo>
                  <a:lnTo>
                    <a:pt x="1328" y="417"/>
                  </a:lnTo>
                  <a:lnTo>
                    <a:pt x="1250" y="313"/>
                  </a:lnTo>
                  <a:lnTo>
                    <a:pt x="1172" y="208"/>
                  </a:lnTo>
                  <a:lnTo>
                    <a:pt x="1068" y="130"/>
                  </a:lnTo>
                  <a:lnTo>
                    <a:pt x="964" y="52"/>
                  </a:lnTo>
                  <a:lnTo>
                    <a:pt x="834" y="26"/>
                  </a:lnTo>
                  <a:lnTo>
                    <a:pt x="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1054775" y="1216000"/>
              <a:ext cx="250600" cy="424375"/>
            </a:xfrm>
            <a:custGeom>
              <a:avLst/>
              <a:gdLst/>
              <a:ahLst/>
              <a:cxnLst/>
              <a:rect l="l" t="t" r="r" b="b"/>
              <a:pathLst>
                <a:path w="10024" h="16975" extrusionOk="0">
                  <a:moveTo>
                    <a:pt x="5312" y="495"/>
                  </a:moveTo>
                  <a:lnTo>
                    <a:pt x="5390" y="521"/>
                  </a:lnTo>
                  <a:lnTo>
                    <a:pt x="5416" y="573"/>
                  </a:lnTo>
                  <a:lnTo>
                    <a:pt x="5416" y="2135"/>
                  </a:lnTo>
                  <a:lnTo>
                    <a:pt x="4609" y="2135"/>
                  </a:lnTo>
                  <a:lnTo>
                    <a:pt x="4609" y="573"/>
                  </a:lnTo>
                  <a:lnTo>
                    <a:pt x="4635" y="521"/>
                  </a:lnTo>
                  <a:lnTo>
                    <a:pt x="4687" y="495"/>
                  </a:lnTo>
                  <a:close/>
                  <a:moveTo>
                    <a:pt x="9373" y="6847"/>
                  </a:moveTo>
                  <a:lnTo>
                    <a:pt x="9451" y="6873"/>
                  </a:lnTo>
                  <a:lnTo>
                    <a:pt x="9477" y="6899"/>
                  </a:lnTo>
                  <a:lnTo>
                    <a:pt x="9503" y="6951"/>
                  </a:lnTo>
                  <a:lnTo>
                    <a:pt x="9529" y="7003"/>
                  </a:lnTo>
                  <a:lnTo>
                    <a:pt x="9529" y="7862"/>
                  </a:lnTo>
                  <a:lnTo>
                    <a:pt x="9503" y="7940"/>
                  </a:lnTo>
                  <a:lnTo>
                    <a:pt x="9477" y="7966"/>
                  </a:lnTo>
                  <a:lnTo>
                    <a:pt x="9451" y="7992"/>
                  </a:lnTo>
                  <a:lnTo>
                    <a:pt x="9373" y="8018"/>
                  </a:lnTo>
                  <a:lnTo>
                    <a:pt x="626" y="8018"/>
                  </a:lnTo>
                  <a:lnTo>
                    <a:pt x="574" y="7992"/>
                  </a:lnTo>
                  <a:lnTo>
                    <a:pt x="522" y="7966"/>
                  </a:lnTo>
                  <a:lnTo>
                    <a:pt x="496" y="7940"/>
                  </a:lnTo>
                  <a:lnTo>
                    <a:pt x="496" y="7862"/>
                  </a:lnTo>
                  <a:lnTo>
                    <a:pt x="496" y="7003"/>
                  </a:lnTo>
                  <a:lnTo>
                    <a:pt x="496" y="6951"/>
                  </a:lnTo>
                  <a:lnTo>
                    <a:pt x="522" y="6899"/>
                  </a:lnTo>
                  <a:lnTo>
                    <a:pt x="574" y="6873"/>
                  </a:lnTo>
                  <a:lnTo>
                    <a:pt x="626" y="6847"/>
                  </a:lnTo>
                  <a:close/>
                  <a:moveTo>
                    <a:pt x="8852" y="8513"/>
                  </a:moveTo>
                  <a:lnTo>
                    <a:pt x="8696" y="10101"/>
                  </a:lnTo>
                  <a:lnTo>
                    <a:pt x="4244" y="10101"/>
                  </a:lnTo>
                  <a:lnTo>
                    <a:pt x="4140" y="10127"/>
                  </a:lnTo>
                  <a:lnTo>
                    <a:pt x="4062" y="10179"/>
                  </a:lnTo>
                  <a:lnTo>
                    <a:pt x="4010" y="10257"/>
                  </a:lnTo>
                  <a:lnTo>
                    <a:pt x="4010" y="10362"/>
                  </a:lnTo>
                  <a:lnTo>
                    <a:pt x="4010" y="10466"/>
                  </a:lnTo>
                  <a:lnTo>
                    <a:pt x="4062" y="10544"/>
                  </a:lnTo>
                  <a:lnTo>
                    <a:pt x="4140" y="10596"/>
                  </a:lnTo>
                  <a:lnTo>
                    <a:pt x="4244" y="10622"/>
                  </a:lnTo>
                  <a:lnTo>
                    <a:pt x="8644" y="10622"/>
                  </a:lnTo>
                  <a:lnTo>
                    <a:pt x="8228" y="15412"/>
                  </a:lnTo>
                  <a:lnTo>
                    <a:pt x="8202" y="15620"/>
                  </a:lnTo>
                  <a:lnTo>
                    <a:pt x="8123" y="15829"/>
                  </a:lnTo>
                  <a:lnTo>
                    <a:pt x="7993" y="16011"/>
                  </a:lnTo>
                  <a:lnTo>
                    <a:pt x="7863" y="16167"/>
                  </a:lnTo>
                  <a:lnTo>
                    <a:pt x="7681" y="16297"/>
                  </a:lnTo>
                  <a:lnTo>
                    <a:pt x="7499" y="16401"/>
                  </a:lnTo>
                  <a:lnTo>
                    <a:pt x="7290" y="16453"/>
                  </a:lnTo>
                  <a:lnTo>
                    <a:pt x="7056" y="16479"/>
                  </a:lnTo>
                  <a:lnTo>
                    <a:pt x="2943" y="16479"/>
                  </a:lnTo>
                  <a:lnTo>
                    <a:pt x="2734" y="16453"/>
                  </a:lnTo>
                  <a:lnTo>
                    <a:pt x="2526" y="16401"/>
                  </a:lnTo>
                  <a:lnTo>
                    <a:pt x="2318" y="16297"/>
                  </a:lnTo>
                  <a:lnTo>
                    <a:pt x="2162" y="16167"/>
                  </a:lnTo>
                  <a:lnTo>
                    <a:pt x="2005" y="16011"/>
                  </a:lnTo>
                  <a:lnTo>
                    <a:pt x="1901" y="15829"/>
                  </a:lnTo>
                  <a:lnTo>
                    <a:pt x="1823" y="15620"/>
                  </a:lnTo>
                  <a:lnTo>
                    <a:pt x="1771" y="15412"/>
                  </a:lnTo>
                  <a:lnTo>
                    <a:pt x="1355" y="10622"/>
                  </a:lnTo>
                  <a:lnTo>
                    <a:pt x="3099" y="10622"/>
                  </a:lnTo>
                  <a:lnTo>
                    <a:pt x="3177" y="10596"/>
                  </a:lnTo>
                  <a:lnTo>
                    <a:pt x="3255" y="10544"/>
                  </a:lnTo>
                  <a:lnTo>
                    <a:pt x="3307" y="10466"/>
                  </a:lnTo>
                  <a:lnTo>
                    <a:pt x="3333" y="10362"/>
                  </a:lnTo>
                  <a:lnTo>
                    <a:pt x="3307" y="10257"/>
                  </a:lnTo>
                  <a:lnTo>
                    <a:pt x="3255" y="10179"/>
                  </a:lnTo>
                  <a:lnTo>
                    <a:pt x="3177" y="10127"/>
                  </a:lnTo>
                  <a:lnTo>
                    <a:pt x="3099" y="10101"/>
                  </a:lnTo>
                  <a:lnTo>
                    <a:pt x="1303" y="10101"/>
                  </a:lnTo>
                  <a:lnTo>
                    <a:pt x="1172" y="8513"/>
                  </a:lnTo>
                  <a:close/>
                  <a:moveTo>
                    <a:pt x="4583" y="0"/>
                  </a:moveTo>
                  <a:lnTo>
                    <a:pt x="4453" y="26"/>
                  </a:lnTo>
                  <a:lnTo>
                    <a:pt x="4375" y="78"/>
                  </a:lnTo>
                  <a:lnTo>
                    <a:pt x="4270" y="156"/>
                  </a:lnTo>
                  <a:lnTo>
                    <a:pt x="4192" y="234"/>
                  </a:lnTo>
                  <a:lnTo>
                    <a:pt x="4140" y="338"/>
                  </a:lnTo>
                  <a:lnTo>
                    <a:pt x="4114" y="469"/>
                  </a:lnTo>
                  <a:lnTo>
                    <a:pt x="4114" y="573"/>
                  </a:lnTo>
                  <a:lnTo>
                    <a:pt x="4114" y="2213"/>
                  </a:lnTo>
                  <a:lnTo>
                    <a:pt x="3750" y="2317"/>
                  </a:lnTo>
                  <a:lnTo>
                    <a:pt x="3385" y="2421"/>
                  </a:lnTo>
                  <a:lnTo>
                    <a:pt x="3047" y="2577"/>
                  </a:lnTo>
                  <a:lnTo>
                    <a:pt x="2734" y="2734"/>
                  </a:lnTo>
                  <a:lnTo>
                    <a:pt x="2422" y="2942"/>
                  </a:lnTo>
                  <a:lnTo>
                    <a:pt x="2136" y="3176"/>
                  </a:lnTo>
                  <a:lnTo>
                    <a:pt x="1875" y="3410"/>
                  </a:lnTo>
                  <a:lnTo>
                    <a:pt x="1615" y="3671"/>
                  </a:lnTo>
                  <a:lnTo>
                    <a:pt x="1407" y="3957"/>
                  </a:lnTo>
                  <a:lnTo>
                    <a:pt x="1198" y="4244"/>
                  </a:lnTo>
                  <a:lnTo>
                    <a:pt x="1016" y="4582"/>
                  </a:lnTo>
                  <a:lnTo>
                    <a:pt x="860" y="4894"/>
                  </a:lnTo>
                  <a:lnTo>
                    <a:pt x="730" y="5259"/>
                  </a:lnTo>
                  <a:lnTo>
                    <a:pt x="626" y="5623"/>
                  </a:lnTo>
                  <a:lnTo>
                    <a:pt x="574" y="5988"/>
                  </a:lnTo>
                  <a:lnTo>
                    <a:pt x="522" y="6352"/>
                  </a:lnTo>
                  <a:lnTo>
                    <a:pt x="417" y="6404"/>
                  </a:lnTo>
                  <a:lnTo>
                    <a:pt x="313" y="6430"/>
                  </a:lnTo>
                  <a:lnTo>
                    <a:pt x="235" y="6509"/>
                  </a:lnTo>
                  <a:lnTo>
                    <a:pt x="157" y="6587"/>
                  </a:lnTo>
                  <a:lnTo>
                    <a:pt x="79" y="6665"/>
                  </a:lnTo>
                  <a:lnTo>
                    <a:pt x="27" y="6769"/>
                  </a:lnTo>
                  <a:lnTo>
                    <a:pt x="1" y="6873"/>
                  </a:lnTo>
                  <a:lnTo>
                    <a:pt x="1" y="7003"/>
                  </a:lnTo>
                  <a:lnTo>
                    <a:pt x="1" y="7862"/>
                  </a:lnTo>
                  <a:lnTo>
                    <a:pt x="1" y="7992"/>
                  </a:lnTo>
                  <a:lnTo>
                    <a:pt x="53" y="8123"/>
                  </a:lnTo>
                  <a:lnTo>
                    <a:pt x="105" y="8227"/>
                  </a:lnTo>
                  <a:lnTo>
                    <a:pt x="183" y="8331"/>
                  </a:lnTo>
                  <a:lnTo>
                    <a:pt x="261" y="8409"/>
                  </a:lnTo>
                  <a:lnTo>
                    <a:pt x="391" y="8461"/>
                  </a:lnTo>
                  <a:lnTo>
                    <a:pt x="496" y="8487"/>
                  </a:lnTo>
                  <a:lnTo>
                    <a:pt x="626" y="8513"/>
                  </a:lnTo>
                  <a:lnTo>
                    <a:pt x="678" y="8513"/>
                  </a:lnTo>
                  <a:lnTo>
                    <a:pt x="834" y="10388"/>
                  </a:lnTo>
                  <a:lnTo>
                    <a:pt x="1277" y="15464"/>
                  </a:lnTo>
                  <a:lnTo>
                    <a:pt x="1329" y="15777"/>
                  </a:lnTo>
                  <a:lnTo>
                    <a:pt x="1459" y="16063"/>
                  </a:lnTo>
                  <a:lnTo>
                    <a:pt x="1615" y="16323"/>
                  </a:lnTo>
                  <a:lnTo>
                    <a:pt x="1823" y="16532"/>
                  </a:lnTo>
                  <a:lnTo>
                    <a:pt x="2058" y="16714"/>
                  </a:lnTo>
                  <a:lnTo>
                    <a:pt x="2344" y="16844"/>
                  </a:lnTo>
                  <a:lnTo>
                    <a:pt x="2630" y="16948"/>
                  </a:lnTo>
                  <a:lnTo>
                    <a:pt x="2943" y="16974"/>
                  </a:lnTo>
                  <a:lnTo>
                    <a:pt x="7056" y="16974"/>
                  </a:lnTo>
                  <a:lnTo>
                    <a:pt x="7395" y="16948"/>
                  </a:lnTo>
                  <a:lnTo>
                    <a:pt x="7681" y="16844"/>
                  </a:lnTo>
                  <a:lnTo>
                    <a:pt x="7941" y="16714"/>
                  </a:lnTo>
                  <a:lnTo>
                    <a:pt x="8202" y="16532"/>
                  </a:lnTo>
                  <a:lnTo>
                    <a:pt x="8410" y="16323"/>
                  </a:lnTo>
                  <a:lnTo>
                    <a:pt x="8566" y="16063"/>
                  </a:lnTo>
                  <a:lnTo>
                    <a:pt x="8670" y="15777"/>
                  </a:lnTo>
                  <a:lnTo>
                    <a:pt x="8722" y="15438"/>
                  </a:lnTo>
                  <a:lnTo>
                    <a:pt x="9165" y="10388"/>
                  </a:lnTo>
                  <a:lnTo>
                    <a:pt x="9347" y="8513"/>
                  </a:lnTo>
                  <a:lnTo>
                    <a:pt x="9373" y="8513"/>
                  </a:lnTo>
                  <a:lnTo>
                    <a:pt x="9503" y="8487"/>
                  </a:lnTo>
                  <a:lnTo>
                    <a:pt x="9633" y="8461"/>
                  </a:lnTo>
                  <a:lnTo>
                    <a:pt x="9738" y="8409"/>
                  </a:lnTo>
                  <a:lnTo>
                    <a:pt x="9842" y="8331"/>
                  </a:lnTo>
                  <a:lnTo>
                    <a:pt x="9920" y="8227"/>
                  </a:lnTo>
                  <a:lnTo>
                    <a:pt x="9972" y="8123"/>
                  </a:lnTo>
                  <a:lnTo>
                    <a:pt x="9998" y="7992"/>
                  </a:lnTo>
                  <a:lnTo>
                    <a:pt x="10024" y="7862"/>
                  </a:lnTo>
                  <a:lnTo>
                    <a:pt x="10024" y="7003"/>
                  </a:lnTo>
                  <a:lnTo>
                    <a:pt x="9998" y="6873"/>
                  </a:lnTo>
                  <a:lnTo>
                    <a:pt x="9972" y="6769"/>
                  </a:lnTo>
                  <a:lnTo>
                    <a:pt x="9920" y="6665"/>
                  </a:lnTo>
                  <a:lnTo>
                    <a:pt x="9868" y="6587"/>
                  </a:lnTo>
                  <a:lnTo>
                    <a:pt x="9790" y="6509"/>
                  </a:lnTo>
                  <a:lnTo>
                    <a:pt x="9686" y="6430"/>
                  </a:lnTo>
                  <a:lnTo>
                    <a:pt x="9581" y="6404"/>
                  </a:lnTo>
                  <a:lnTo>
                    <a:pt x="9477" y="6352"/>
                  </a:lnTo>
                  <a:lnTo>
                    <a:pt x="9425" y="5832"/>
                  </a:lnTo>
                  <a:lnTo>
                    <a:pt x="9295" y="5337"/>
                  </a:lnTo>
                  <a:lnTo>
                    <a:pt x="9139" y="4842"/>
                  </a:lnTo>
                  <a:lnTo>
                    <a:pt x="8905" y="4374"/>
                  </a:lnTo>
                  <a:lnTo>
                    <a:pt x="8826" y="4296"/>
                  </a:lnTo>
                  <a:lnTo>
                    <a:pt x="8748" y="4270"/>
                  </a:lnTo>
                  <a:lnTo>
                    <a:pt x="8644" y="4244"/>
                  </a:lnTo>
                  <a:lnTo>
                    <a:pt x="8566" y="4296"/>
                  </a:lnTo>
                  <a:lnTo>
                    <a:pt x="8488" y="4348"/>
                  </a:lnTo>
                  <a:lnTo>
                    <a:pt x="8436" y="4426"/>
                  </a:lnTo>
                  <a:lnTo>
                    <a:pt x="8436" y="4530"/>
                  </a:lnTo>
                  <a:lnTo>
                    <a:pt x="8462" y="4634"/>
                  </a:lnTo>
                  <a:lnTo>
                    <a:pt x="8670" y="5025"/>
                  </a:lnTo>
                  <a:lnTo>
                    <a:pt x="8826" y="5467"/>
                  </a:lnTo>
                  <a:lnTo>
                    <a:pt x="8931" y="5910"/>
                  </a:lnTo>
                  <a:lnTo>
                    <a:pt x="8983" y="6352"/>
                  </a:lnTo>
                  <a:lnTo>
                    <a:pt x="1042" y="6352"/>
                  </a:lnTo>
                  <a:lnTo>
                    <a:pt x="1068" y="5962"/>
                  </a:lnTo>
                  <a:lnTo>
                    <a:pt x="1146" y="5597"/>
                  </a:lnTo>
                  <a:lnTo>
                    <a:pt x="1250" y="5233"/>
                  </a:lnTo>
                  <a:lnTo>
                    <a:pt x="1407" y="4894"/>
                  </a:lnTo>
                  <a:lnTo>
                    <a:pt x="1589" y="4556"/>
                  </a:lnTo>
                  <a:lnTo>
                    <a:pt x="1797" y="4270"/>
                  </a:lnTo>
                  <a:lnTo>
                    <a:pt x="2005" y="3983"/>
                  </a:lnTo>
                  <a:lnTo>
                    <a:pt x="2266" y="3697"/>
                  </a:lnTo>
                  <a:lnTo>
                    <a:pt x="2552" y="3463"/>
                  </a:lnTo>
                  <a:lnTo>
                    <a:pt x="2865" y="3254"/>
                  </a:lnTo>
                  <a:lnTo>
                    <a:pt x="3177" y="3072"/>
                  </a:lnTo>
                  <a:lnTo>
                    <a:pt x="3515" y="2916"/>
                  </a:lnTo>
                  <a:lnTo>
                    <a:pt x="3854" y="2786"/>
                  </a:lnTo>
                  <a:lnTo>
                    <a:pt x="4244" y="2708"/>
                  </a:lnTo>
                  <a:lnTo>
                    <a:pt x="4609" y="2629"/>
                  </a:lnTo>
                  <a:lnTo>
                    <a:pt x="5390" y="2629"/>
                  </a:lnTo>
                  <a:lnTo>
                    <a:pt x="5780" y="2708"/>
                  </a:lnTo>
                  <a:lnTo>
                    <a:pt x="6145" y="2786"/>
                  </a:lnTo>
                  <a:lnTo>
                    <a:pt x="6509" y="2916"/>
                  </a:lnTo>
                  <a:lnTo>
                    <a:pt x="6848" y="3072"/>
                  </a:lnTo>
                  <a:lnTo>
                    <a:pt x="7186" y="3280"/>
                  </a:lnTo>
                  <a:lnTo>
                    <a:pt x="7499" y="3515"/>
                  </a:lnTo>
                  <a:lnTo>
                    <a:pt x="7785" y="3775"/>
                  </a:lnTo>
                  <a:lnTo>
                    <a:pt x="7889" y="3827"/>
                  </a:lnTo>
                  <a:lnTo>
                    <a:pt x="8071" y="3827"/>
                  </a:lnTo>
                  <a:lnTo>
                    <a:pt x="8150" y="3749"/>
                  </a:lnTo>
                  <a:lnTo>
                    <a:pt x="8202" y="3671"/>
                  </a:lnTo>
                  <a:lnTo>
                    <a:pt x="8228" y="3593"/>
                  </a:lnTo>
                  <a:lnTo>
                    <a:pt x="8202" y="3489"/>
                  </a:lnTo>
                  <a:lnTo>
                    <a:pt x="8150" y="3410"/>
                  </a:lnTo>
                  <a:lnTo>
                    <a:pt x="7915" y="3176"/>
                  </a:lnTo>
                  <a:lnTo>
                    <a:pt x="7655" y="2994"/>
                  </a:lnTo>
                  <a:lnTo>
                    <a:pt x="7395" y="2812"/>
                  </a:lnTo>
                  <a:lnTo>
                    <a:pt x="7108" y="2655"/>
                  </a:lnTo>
                  <a:lnTo>
                    <a:pt x="6822" y="2499"/>
                  </a:lnTo>
                  <a:lnTo>
                    <a:pt x="6535" y="2395"/>
                  </a:lnTo>
                  <a:lnTo>
                    <a:pt x="6223" y="2291"/>
                  </a:lnTo>
                  <a:lnTo>
                    <a:pt x="5911" y="2213"/>
                  </a:lnTo>
                  <a:lnTo>
                    <a:pt x="5911" y="573"/>
                  </a:lnTo>
                  <a:lnTo>
                    <a:pt x="5885" y="469"/>
                  </a:lnTo>
                  <a:lnTo>
                    <a:pt x="5859" y="338"/>
                  </a:lnTo>
                  <a:lnTo>
                    <a:pt x="5806" y="234"/>
                  </a:lnTo>
                  <a:lnTo>
                    <a:pt x="5728" y="156"/>
                  </a:lnTo>
                  <a:lnTo>
                    <a:pt x="5650" y="78"/>
                  </a:lnTo>
                  <a:lnTo>
                    <a:pt x="5546" y="26"/>
                  </a:lnTo>
                  <a:lnTo>
                    <a:pt x="5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1203175" y="1492600"/>
              <a:ext cx="45600" cy="45575"/>
            </a:xfrm>
            <a:custGeom>
              <a:avLst/>
              <a:gdLst/>
              <a:ahLst/>
              <a:cxnLst/>
              <a:rect l="l" t="t" r="r" b="b"/>
              <a:pathLst>
                <a:path w="1824" h="1823" extrusionOk="0">
                  <a:moveTo>
                    <a:pt x="912" y="495"/>
                  </a:moveTo>
                  <a:lnTo>
                    <a:pt x="990" y="521"/>
                  </a:lnTo>
                  <a:lnTo>
                    <a:pt x="1068" y="547"/>
                  </a:lnTo>
                  <a:lnTo>
                    <a:pt x="1198" y="625"/>
                  </a:lnTo>
                  <a:lnTo>
                    <a:pt x="1276" y="755"/>
                  </a:lnTo>
                  <a:lnTo>
                    <a:pt x="1302" y="834"/>
                  </a:lnTo>
                  <a:lnTo>
                    <a:pt x="1328" y="912"/>
                  </a:lnTo>
                  <a:lnTo>
                    <a:pt x="1302" y="990"/>
                  </a:lnTo>
                  <a:lnTo>
                    <a:pt x="1276" y="1068"/>
                  </a:lnTo>
                  <a:lnTo>
                    <a:pt x="1198" y="1198"/>
                  </a:lnTo>
                  <a:lnTo>
                    <a:pt x="1068" y="1302"/>
                  </a:lnTo>
                  <a:lnTo>
                    <a:pt x="990" y="1328"/>
                  </a:lnTo>
                  <a:lnTo>
                    <a:pt x="834" y="1328"/>
                  </a:lnTo>
                  <a:lnTo>
                    <a:pt x="756" y="1302"/>
                  </a:lnTo>
                  <a:lnTo>
                    <a:pt x="625" y="1198"/>
                  </a:lnTo>
                  <a:lnTo>
                    <a:pt x="521" y="1068"/>
                  </a:lnTo>
                  <a:lnTo>
                    <a:pt x="495" y="990"/>
                  </a:lnTo>
                  <a:lnTo>
                    <a:pt x="495" y="912"/>
                  </a:lnTo>
                  <a:lnTo>
                    <a:pt x="495" y="834"/>
                  </a:lnTo>
                  <a:lnTo>
                    <a:pt x="521" y="755"/>
                  </a:lnTo>
                  <a:lnTo>
                    <a:pt x="625" y="625"/>
                  </a:lnTo>
                  <a:lnTo>
                    <a:pt x="756" y="547"/>
                  </a:lnTo>
                  <a:lnTo>
                    <a:pt x="834" y="521"/>
                  </a:lnTo>
                  <a:lnTo>
                    <a:pt x="912" y="495"/>
                  </a:lnTo>
                  <a:close/>
                  <a:moveTo>
                    <a:pt x="912" y="0"/>
                  </a:moveTo>
                  <a:lnTo>
                    <a:pt x="730" y="26"/>
                  </a:lnTo>
                  <a:lnTo>
                    <a:pt x="547" y="79"/>
                  </a:lnTo>
                  <a:lnTo>
                    <a:pt x="391" y="157"/>
                  </a:lnTo>
                  <a:lnTo>
                    <a:pt x="261" y="261"/>
                  </a:lnTo>
                  <a:lnTo>
                    <a:pt x="157" y="417"/>
                  </a:lnTo>
                  <a:lnTo>
                    <a:pt x="79" y="573"/>
                  </a:lnTo>
                  <a:lnTo>
                    <a:pt x="27" y="729"/>
                  </a:lnTo>
                  <a:lnTo>
                    <a:pt x="1" y="912"/>
                  </a:lnTo>
                  <a:lnTo>
                    <a:pt x="27" y="1094"/>
                  </a:lnTo>
                  <a:lnTo>
                    <a:pt x="79" y="1276"/>
                  </a:lnTo>
                  <a:lnTo>
                    <a:pt x="157" y="1432"/>
                  </a:lnTo>
                  <a:lnTo>
                    <a:pt x="261" y="1562"/>
                  </a:lnTo>
                  <a:lnTo>
                    <a:pt x="391" y="1667"/>
                  </a:lnTo>
                  <a:lnTo>
                    <a:pt x="547" y="1745"/>
                  </a:lnTo>
                  <a:lnTo>
                    <a:pt x="730" y="1797"/>
                  </a:lnTo>
                  <a:lnTo>
                    <a:pt x="912" y="1823"/>
                  </a:lnTo>
                  <a:lnTo>
                    <a:pt x="1094" y="1797"/>
                  </a:lnTo>
                  <a:lnTo>
                    <a:pt x="1250" y="1745"/>
                  </a:lnTo>
                  <a:lnTo>
                    <a:pt x="1406" y="1667"/>
                  </a:lnTo>
                  <a:lnTo>
                    <a:pt x="1563" y="1562"/>
                  </a:lnTo>
                  <a:lnTo>
                    <a:pt x="1667" y="1432"/>
                  </a:lnTo>
                  <a:lnTo>
                    <a:pt x="1745" y="1276"/>
                  </a:lnTo>
                  <a:lnTo>
                    <a:pt x="1797" y="1094"/>
                  </a:lnTo>
                  <a:lnTo>
                    <a:pt x="1823" y="912"/>
                  </a:lnTo>
                  <a:lnTo>
                    <a:pt x="1797" y="729"/>
                  </a:lnTo>
                  <a:lnTo>
                    <a:pt x="1745" y="573"/>
                  </a:lnTo>
                  <a:lnTo>
                    <a:pt x="1667" y="417"/>
                  </a:lnTo>
                  <a:lnTo>
                    <a:pt x="1563" y="261"/>
                  </a:lnTo>
                  <a:lnTo>
                    <a:pt x="1406" y="157"/>
                  </a:lnTo>
                  <a:lnTo>
                    <a:pt x="1250" y="79"/>
                  </a:lnTo>
                  <a:lnTo>
                    <a:pt x="1094" y="26"/>
                  </a:lnTo>
                  <a:lnTo>
                    <a:pt x="9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1121825" y="1509525"/>
              <a:ext cx="45575" cy="44925"/>
            </a:xfrm>
            <a:custGeom>
              <a:avLst/>
              <a:gdLst/>
              <a:ahLst/>
              <a:cxnLst/>
              <a:rect l="l" t="t" r="r" b="b"/>
              <a:pathLst>
                <a:path w="1823" h="1797" extrusionOk="0">
                  <a:moveTo>
                    <a:pt x="990" y="495"/>
                  </a:moveTo>
                  <a:lnTo>
                    <a:pt x="1068" y="521"/>
                  </a:lnTo>
                  <a:lnTo>
                    <a:pt x="1198" y="599"/>
                  </a:lnTo>
                  <a:lnTo>
                    <a:pt x="1276" y="729"/>
                  </a:lnTo>
                  <a:lnTo>
                    <a:pt x="1302" y="807"/>
                  </a:lnTo>
                  <a:lnTo>
                    <a:pt x="1328" y="885"/>
                  </a:lnTo>
                  <a:lnTo>
                    <a:pt x="1302" y="990"/>
                  </a:lnTo>
                  <a:lnTo>
                    <a:pt x="1276" y="1068"/>
                  </a:lnTo>
                  <a:lnTo>
                    <a:pt x="1198" y="1198"/>
                  </a:lnTo>
                  <a:lnTo>
                    <a:pt x="1068" y="1276"/>
                  </a:lnTo>
                  <a:lnTo>
                    <a:pt x="990" y="1302"/>
                  </a:lnTo>
                  <a:lnTo>
                    <a:pt x="833" y="1302"/>
                  </a:lnTo>
                  <a:lnTo>
                    <a:pt x="755" y="1276"/>
                  </a:lnTo>
                  <a:lnTo>
                    <a:pt x="625" y="1198"/>
                  </a:lnTo>
                  <a:lnTo>
                    <a:pt x="521" y="1068"/>
                  </a:lnTo>
                  <a:lnTo>
                    <a:pt x="495" y="990"/>
                  </a:lnTo>
                  <a:lnTo>
                    <a:pt x="495" y="885"/>
                  </a:lnTo>
                  <a:lnTo>
                    <a:pt x="495" y="807"/>
                  </a:lnTo>
                  <a:lnTo>
                    <a:pt x="521" y="729"/>
                  </a:lnTo>
                  <a:lnTo>
                    <a:pt x="625" y="599"/>
                  </a:lnTo>
                  <a:lnTo>
                    <a:pt x="755" y="521"/>
                  </a:lnTo>
                  <a:lnTo>
                    <a:pt x="833" y="495"/>
                  </a:lnTo>
                  <a:close/>
                  <a:moveTo>
                    <a:pt x="729" y="0"/>
                  </a:moveTo>
                  <a:lnTo>
                    <a:pt x="547" y="52"/>
                  </a:lnTo>
                  <a:lnTo>
                    <a:pt x="391" y="157"/>
                  </a:lnTo>
                  <a:lnTo>
                    <a:pt x="261" y="261"/>
                  </a:lnTo>
                  <a:lnTo>
                    <a:pt x="157" y="391"/>
                  </a:lnTo>
                  <a:lnTo>
                    <a:pt x="78" y="547"/>
                  </a:lnTo>
                  <a:lnTo>
                    <a:pt x="26" y="703"/>
                  </a:lnTo>
                  <a:lnTo>
                    <a:pt x="0" y="885"/>
                  </a:lnTo>
                  <a:lnTo>
                    <a:pt x="26" y="1094"/>
                  </a:lnTo>
                  <a:lnTo>
                    <a:pt x="78" y="1250"/>
                  </a:lnTo>
                  <a:lnTo>
                    <a:pt x="157" y="1406"/>
                  </a:lnTo>
                  <a:lnTo>
                    <a:pt x="261" y="1536"/>
                  </a:lnTo>
                  <a:lnTo>
                    <a:pt x="391" y="1640"/>
                  </a:lnTo>
                  <a:lnTo>
                    <a:pt x="547" y="1745"/>
                  </a:lnTo>
                  <a:lnTo>
                    <a:pt x="729" y="1797"/>
                  </a:lnTo>
                  <a:lnTo>
                    <a:pt x="1094" y="1797"/>
                  </a:lnTo>
                  <a:lnTo>
                    <a:pt x="1250" y="1745"/>
                  </a:lnTo>
                  <a:lnTo>
                    <a:pt x="1406" y="1640"/>
                  </a:lnTo>
                  <a:lnTo>
                    <a:pt x="1536" y="1536"/>
                  </a:lnTo>
                  <a:lnTo>
                    <a:pt x="1667" y="1406"/>
                  </a:lnTo>
                  <a:lnTo>
                    <a:pt x="1745" y="1250"/>
                  </a:lnTo>
                  <a:lnTo>
                    <a:pt x="1797" y="1094"/>
                  </a:lnTo>
                  <a:lnTo>
                    <a:pt x="1823" y="885"/>
                  </a:lnTo>
                  <a:lnTo>
                    <a:pt x="1797" y="703"/>
                  </a:lnTo>
                  <a:lnTo>
                    <a:pt x="1745" y="547"/>
                  </a:lnTo>
                  <a:lnTo>
                    <a:pt x="1667" y="391"/>
                  </a:lnTo>
                  <a:lnTo>
                    <a:pt x="1536" y="261"/>
                  </a:lnTo>
                  <a:lnTo>
                    <a:pt x="1406" y="157"/>
                  </a:lnTo>
                  <a:lnTo>
                    <a:pt x="1250" y="52"/>
                  </a:lnTo>
                  <a:lnTo>
                    <a:pt x="10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7"/>
            <p:cNvSpPr/>
            <p:nvPr/>
          </p:nvSpPr>
          <p:spPr>
            <a:xfrm>
              <a:off x="1161525" y="1558975"/>
              <a:ext cx="46225" cy="46250"/>
            </a:xfrm>
            <a:custGeom>
              <a:avLst/>
              <a:gdLst/>
              <a:ahLst/>
              <a:cxnLst/>
              <a:rect l="l" t="t" r="r" b="b"/>
              <a:pathLst>
                <a:path w="1849" h="1850" extrusionOk="0">
                  <a:moveTo>
                    <a:pt x="1016" y="496"/>
                  </a:moveTo>
                  <a:lnTo>
                    <a:pt x="1094" y="522"/>
                  </a:lnTo>
                  <a:lnTo>
                    <a:pt x="1172" y="574"/>
                  </a:lnTo>
                  <a:lnTo>
                    <a:pt x="1224" y="626"/>
                  </a:lnTo>
                  <a:lnTo>
                    <a:pt x="1276" y="678"/>
                  </a:lnTo>
                  <a:lnTo>
                    <a:pt x="1328" y="756"/>
                  </a:lnTo>
                  <a:lnTo>
                    <a:pt x="1354" y="834"/>
                  </a:lnTo>
                  <a:lnTo>
                    <a:pt x="1354" y="938"/>
                  </a:lnTo>
                  <a:lnTo>
                    <a:pt x="1354" y="1016"/>
                  </a:lnTo>
                  <a:lnTo>
                    <a:pt x="1328" y="1094"/>
                  </a:lnTo>
                  <a:lnTo>
                    <a:pt x="1276" y="1172"/>
                  </a:lnTo>
                  <a:lnTo>
                    <a:pt x="1224" y="1224"/>
                  </a:lnTo>
                  <a:lnTo>
                    <a:pt x="1172" y="1277"/>
                  </a:lnTo>
                  <a:lnTo>
                    <a:pt x="1094" y="1329"/>
                  </a:lnTo>
                  <a:lnTo>
                    <a:pt x="1016" y="1355"/>
                  </a:lnTo>
                  <a:lnTo>
                    <a:pt x="834" y="1355"/>
                  </a:lnTo>
                  <a:lnTo>
                    <a:pt x="755" y="1329"/>
                  </a:lnTo>
                  <a:lnTo>
                    <a:pt x="677" y="1277"/>
                  </a:lnTo>
                  <a:lnTo>
                    <a:pt x="625" y="1224"/>
                  </a:lnTo>
                  <a:lnTo>
                    <a:pt x="573" y="1172"/>
                  </a:lnTo>
                  <a:lnTo>
                    <a:pt x="521" y="1094"/>
                  </a:lnTo>
                  <a:lnTo>
                    <a:pt x="495" y="1016"/>
                  </a:lnTo>
                  <a:lnTo>
                    <a:pt x="495" y="938"/>
                  </a:lnTo>
                  <a:lnTo>
                    <a:pt x="495" y="834"/>
                  </a:lnTo>
                  <a:lnTo>
                    <a:pt x="521" y="756"/>
                  </a:lnTo>
                  <a:lnTo>
                    <a:pt x="573" y="678"/>
                  </a:lnTo>
                  <a:lnTo>
                    <a:pt x="625" y="626"/>
                  </a:lnTo>
                  <a:lnTo>
                    <a:pt x="677" y="574"/>
                  </a:lnTo>
                  <a:lnTo>
                    <a:pt x="755" y="522"/>
                  </a:lnTo>
                  <a:lnTo>
                    <a:pt x="834" y="496"/>
                  </a:lnTo>
                  <a:close/>
                  <a:moveTo>
                    <a:pt x="938" y="1"/>
                  </a:moveTo>
                  <a:lnTo>
                    <a:pt x="729" y="27"/>
                  </a:lnTo>
                  <a:lnTo>
                    <a:pt x="573" y="79"/>
                  </a:lnTo>
                  <a:lnTo>
                    <a:pt x="417" y="157"/>
                  </a:lnTo>
                  <a:lnTo>
                    <a:pt x="261" y="261"/>
                  </a:lnTo>
                  <a:lnTo>
                    <a:pt x="157" y="417"/>
                  </a:lnTo>
                  <a:lnTo>
                    <a:pt x="79" y="574"/>
                  </a:lnTo>
                  <a:lnTo>
                    <a:pt x="26" y="730"/>
                  </a:lnTo>
                  <a:lnTo>
                    <a:pt x="0" y="938"/>
                  </a:lnTo>
                  <a:lnTo>
                    <a:pt x="26" y="1120"/>
                  </a:lnTo>
                  <a:lnTo>
                    <a:pt x="79" y="1277"/>
                  </a:lnTo>
                  <a:lnTo>
                    <a:pt x="157" y="1459"/>
                  </a:lnTo>
                  <a:lnTo>
                    <a:pt x="261" y="1589"/>
                  </a:lnTo>
                  <a:lnTo>
                    <a:pt x="417" y="1693"/>
                  </a:lnTo>
                  <a:lnTo>
                    <a:pt x="573" y="1797"/>
                  </a:lnTo>
                  <a:lnTo>
                    <a:pt x="729" y="1849"/>
                  </a:lnTo>
                  <a:lnTo>
                    <a:pt x="1120" y="1849"/>
                  </a:lnTo>
                  <a:lnTo>
                    <a:pt x="1276" y="1797"/>
                  </a:lnTo>
                  <a:lnTo>
                    <a:pt x="1458" y="1693"/>
                  </a:lnTo>
                  <a:lnTo>
                    <a:pt x="1589" y="1589"/>
                  </a:lnTo>
                  <a:lnTo>
                    <a:pt x="1693" y="1459"/>
                  </a:lnTo>
                  <a:lnTo>
                    <a:pt x="1797" y="1277"/>
                  </a:lnTo>
                  <a:lnTo>
                    <a:pt x="1849" y="1120"/>
                  </a:lnTo>
                  <a:lnTo>
                    <a:pt x="1849" y="938"/>
                  </a:lnTo>
                  <a:lnTo>
                    <a:pt x="1849" y="730"/>
                  </a:lnTo>
                  <a:lnTo>
                    <a:pt x="1797" y="574"/>
                  </a:lnTo>
                  <a:lnTo>
                    <a:pt x="1693" y="417"/>
                  </a:lnTo>
                  <a:lnTo>
                    <a:pt x="1589" y="261"/>
                  </a:lnTo>
                  <a:lnTo>
                    <a:pt x="1458" y="157"/>
                  </a:lnTo>
                  <a:lnTo>
                    <a:pt x="1276" y="79"/>
                  </a:lnTo>
                  <a:lnTo>
                    <a:pt x="1120" y="27"/>
                  </a:lnTo>
                  <a:lnTo>
                    <a:pt x="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7"/>
            <p:cNvSpPr/>
            <p:nvPr/>
          </p:nvSpPr>
          <p:spPr>
            <a:xfrm>
              <a:off x="1106850" y="1499100"/>
              <a:ext cx="14350" cy="14350"/>
            </a:xfrm>
            <a:custGeom>
              <a:avLst/>
              <a:gdLst/>
              <a:ahLst/>
              <a:cxnLst/>
              <a:rect l="l" t="t" r="r" b="b"/>
              <a:pathLst>
                <a:path w="574" h="574" extrusionOk="0">
                  <a:moveTo>
                    <a:pt x="287" y="1"/>
                  </a:moveTo>
                  <a:lnTo>
                    <a:pt x="183" y="27"/>
                  </a:lnTo>
                  <a:lnTo>
                    <a:pt x="79" y="79"/>
                  </a:lnTo>
                  <a:lnTo>
                    <a:pt x="27" y="157"/>
                  </a:lnTo>
                  <a:lnTo>
                    <a:pt x="1" y="287"/>
                  </a:lnTo>
                  <a:lnTo>
                    <a:pt x="27" y="391"/>
                  </a:lnTo>
                  <a:lnTo>
                    <a:pt x="79" y="495"/>
                  </a:lnTo>
                  <a:lnTo>
                    <a:pt x="183" y="547"/>
                  </a:lnTo>
                  <a:lnTo>
                    <a:pt x="287" y="574"/>
                  </a:lnTo>
                  <a:lnTo>
                    <a:pt x="391" y="547"/>
                  </a:lnTo>
                  <a:lnTo>
                    <a:pt x="495" y="495"/>
                  </a:lnTo>
                  <a:lnTo>
                    <a:pt x="547" y="391"/>
                  </a:lnTo>
                  <a:lnTo>
                    <a:pt x="573" y="287"/>
                  </a:lnTo>
                  <a:lnTo>
                    <a:pt x="547" y="157"/>
                  </a:lnTo>
                  <a:lnTo>
                    <a:pt x="495" y="79"/>
                  </a:lnTo>
                  <a:lnTo>
                    <a:pt x="391" y="27"/>
                  </a:lnTo>
                  <a:lnTo>
                    <a:pt x="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7"/>
            <p:cNvSpPr/>
            <p:nvPr/>
          </p:nvSpPr>
          <p:spPr>
            <a:xfrm>
              <a:off x="1227250" y="1564850"/>
              <a:ext cx="15000" cy="14975"/>
            </a:xfrm>
            <a:custGeom>
              <a:avLst/>
              <a:gdLst/>
              <a:ahLst/>
              <a:cxnLst/>
              <a:rect l="l" t="t" r="r" b="b"/>
              <a:pathLst>
                <a:path w="600" h="599" extrusionOk="0">
                  <a:moveTo>
                    <a:pt x="287" y="0"/>
                  </a:moveTo>
                  <a:lnTo>
                    <a:pt x="183" y="26"/>
                  </a:lnTo>
                  <a:lnTo>
                    <a:pt x="79" y="104"/>
                  </a:lnTo>
                  <a:lnTo>
                    <a:pt x="27" y="182"/>
                  </a:lnTo>
                  <a:lnTo>
                    <a:pt x="1" y="313"/>
                  </a:lnTo>
                  <a:lnTo>
                    <a:pt x="27" y="417"/>
                  </a:lnTo>
                  <a:lnTo>
                    <a:pt x="79" y="521"/>
                  </a:lnTo>
                  <a:lnTo>
                    <a:pt x="183" y="573"/>
                  </a:lnTo>
                  <a:lnTo>
                    <a:pt x="287" y="599"/>
                  </a:lnTo>
                  <a:lnTo>
                    <a:pt x="417" y="573"/>
                  </a:lnTo>
                  <a:lnTo>
                    <a:pt x="522" y="521"/>
                  </a:lnTo>
                  <a:lnTo>
                    <a:pt x="574" y="417"/>
                  </a:lnTo>
                  <a:lnTo>
                    <a:pt x="600" y="313"/>
                  </a:lnTo>
                  <a:lnTo>
                    <a:pt x="574" y="182"/>
                  </a:lnTo>
                  <a:lnTo>
                    <a:pt x="522" y="104"/>
                  </a:lnTo>
                  <a:lnTo>
                    <a:pt x="417" y="26"/>
                  </a:lnTo>
                  <a:lnTo>
                    <a:pt x="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p:nvPr/>
          </p:nvSpPr>
          <p:spPr>
            <a:xfrm>
              <a:off x="1181700" y="1528400"/>
              <a:ext cx="14350" cy="14350"/>
            </a:xfrm>
            <a:custGeom>
              <a:avLst/>
              <a:gdLst/>
              <a:ahLst/>
              <a:cxnLst/>
              <a:rect l="l" t="t" r="r" b="b"/>
              <a:pathLst>
                <a:path w="574" h="574" extrusionOk="0">
                  <a:moveTo>
                    <a:pt x="287" y="0"/>
                  </a:moveTo>
                  <a:lnTo>
                    <a:pt x="183" y="26"/>
                  </a:lnTo>
                  <a:lnTo>
                    <a:pt x="105" y="78"/>
                  </a:lnTo>
                  <a:lnTo>
                    <a:pt x="27" y="183"/>
                  </a:lnTo>
                  <a:lnTo>
                    <a:pt x="1" y="287"/>
                  </a:lnTo>
                  <a:lnTo>
                    <a:pt x="27" y="391"/>
                  </a:lnTo>
                  <a:lnTo>
                    <a:pt x="105" y="495"/>
                  </a:lnTo>
                  <a:lnTo>
                    <a:pt x="183" y="547"/>
                  </a:lnTo>
                  <a:lnTo>
                    <a:pt x="287" y="573"/>
                  </a:lnTo>
                  <a:lnTo>
                    <a:pt x="417" y="547"/>
                  </a:lnTo>
                  <a:lnTo>
                    <a:pt x="495" y="495"/>
                  </a:lnTo>
                  <a:lnTo>
                    <a:pt x="573" y="391"/>
                  </a:lnTo>
                  <a:lnTo>
                    <a:pt x="573" y="287"/>
                  </a:lnTo>
                  <a:lnTo>
                    <a:pt x="573" y="183"/>
                  </a:lnTo>
                  <a:lnTo>
                    <a:pt x="495" y="78"/>
                  </a:lnTo>
                  <a:lnTo>
                    <a:pt x="417" y="26"/>
                  </a:lnTo>
                  <a:lnTo>
                    <a:pt x="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47"/>
          <p:cNvGrpSpPr/>
          <p:nvPr/>
        </p:nvGrpSpPr>
        <p:grpSpPr>
          <a:xfrm>
            <a:off x="1793181" y="1438366"/>
            <a:ext cx="434340" cy="457218"/>
            <a:chOff x="1723850" y="1215350"/>
            <a:chExt cx="412675" cy="425675"/>
          </a:xfrm>
        </p:grpSpPr>
        <p:sp>
          <p:nvSpPr>
            <p:cNvPr id="1345" name="Google Shape;1345;p47"/>
            <p:cNvSpPr/>
            <p:nvPr/>
          </p:nvSpPr>
          <p:spPr>
            <a:xfrm>
              <a:off x="1729725" y="1221200"/>
              <a:ext cx="400300" cy="413300"/>
            </a:xfrm>
            <a:custGeom>
              <a:avLst/>
              <a:gdLst/>
              <a:ahLst/>
              <a:cxnLst/>
              <a:rect l="l" t="t" r="r" b="b"/>
              <a:pathLst>
                <a:path w="16012" h="16532" extrusionOk="0">
                  <a:moveTo>
                    <a:pt x="3697" y="0"/>
                  </a:moveTo>
                  <a:lnTo>
                    <a:pt x="3202" y="26"/>
                  </a:lnTo>
                  <a:lnTo>
                    <a:pt x="2708" y="78"/>
                  </a:lnTo>
                  <a:lnTo>
                    <a:pt x="2447" y="104"/>
                  </a:lnTo>
                  <a:lnTo>
                    <a:pt x="2187" y="183"/>
                  </a:lnTo>
                  <a:lnTo>
                    <a:pt x="1953" y="235"/>
                  </a:lnTo>
                  <a:lnTo>
                    <a:pt x="1744" y="339"/>
                  </a:lnTo>
                  <a:lnTo>
                    <a:pt x="1536" y="443"/>
                  </a:lnTo>
                  <a:lnTo>
                    <a:pt x="1328" y="547"/>
                  </a:lnTo>
                  <a:lnTo>
                    <a:pt x="1120" y="703"/>
                  </a:lnTo>
                  <a:lnTo>
                    <a:pt x="937" y="859"/>
                  </a:lnTo>
                  <a:lnTo>
                    <a:pt x="781" y="1016"/>
                  </a:lnTo>
                  <a:lnTo>
                    <a:pt x="625" y="1198"/>
                  </a:lnTo>
                  <a:lnTo>
                    <a:pt x="495" y="1380"/>
                  </a:lnTo>
                  <a:lnTo>
                    <a:pt x="365" y="1588"/>
                  </a:lnTo>
                  <a:lnTo>
                    <a:pt x="261" y="1797"/>
                  </a:lnTo>
                  <a:lnTo>
                    <a:pt x="182" y="2031"/>
                  </a:lnTo>
                  <a:lnTo>
                    <a:pt x="104" y="2265"/>
                  </a:lnTo>
                  <a:lnTo>
                    <a:pt x="52" y="2500"/>
                  </a:lnTo>
                  <a:lnTo>
                    <a:pt x="26" y="2734"/>
                  </a:lnTo>
                  <a:lnTo>
                    <a:pt x="0" y="2994"/>
                  </a:lnTo>
                  <a:lnTo>
                    <a:pt x="26" y="3307"/>
                  </a:lnTo>
                  <a:lnTo>
                    <a:pt x="78" y="3593"/>
                  </a:lnTo>
                  <a:lnTo>
                    <a:pt x="156" y="3879"/>
                  </a:lnTo>
                  <a:lnTo>
                    <a:pt x="261" y="4166"/>
                  </a:lnTo>
                  <a:lnTo>
                    <a:pt x="391" y="4426"/>
                  </a:lnTo>
                  <a:lnTo>
                    <a:pt x="547" y="4660"/>
                  </a:lnTo>
                  <a:lnTo>
                    <a:pt x="703" y="4895"/>
                  </a:lnTo>
                  <a:lnTo>
                    <a:pt x="911" y="5103"/>
                  </a:lnTo>
                  <a:lnTo>
                    <a:pt x="1042" y="5285"/>
                  </a:lnTo>
                  <a:lnTo>
                    <a:pt x="1146" y="5467"/>
                  </a:lnTo>
                  <a:lnTo>
                    <a:pt x="1224" y="5676"/>
                  </a:lnTo>
                  <a:lnTo>
                    <a:pt x="1250" y="5884"/>
                  </a:lnTo>
                  <a:lnTo>
                    <a:pt x="1250" y="14501"/>
                  </a:lnTo>
                  <a:lnTo>
                    <a:pt x="1250" y="14709"/>
                  </a:lnTo>
                  <a:lnTo>
                    <a:pt x="1276" y="14918"/>
                  </a:lnTo>
                  <a:lnTo>
                    <a:pt x="1328" y="15100"/>
                  </a:lnTo>
                  <a:lnTo>
                    <a:pt x="1406" y="15282"/>
                  </a:lnTo>
                  <a:lnTo>
                    <a:pt x="1484" y="15464"/>
                  </a:lnTo>
                  <a:lnTo>
                    <a:pt x="1588" y="15621"/>
                  </a:lnTo>
                  <a:lnTo>
                    <a:pt x="1718" y="15777"/>
                  </a:lnTo>
                  <a:lnTo>
                    <a:pt x="1849" y="15933"/>
                  </a:lnTo>
                  <a:lnTo>
                    <a:pt x="1979" y="16063"/>
                  </a:lnTo>
                  <a:lnTo>
                    <a:pt x="2135" y="16193"/>
                  </a:lnTo>
                  <a:lnTo>
                    <a:pt x="2317" y="16298"/>
                  </a:lnTo>
                  <a:lnTo>
                    <a:pt x="2473" y="16376"/>
                  </a:lnTo>
                  <a:lnTo>
                    <a:pt x="2682" y="16428"/>
                  </a:lnTo>
                  <a:lnTo>
                    <a:pt x="2864" y="16480"/>
                  </a:lnTo>
                  <a:lnTo>
                    <a:pt x="3072" y="16532"/>
                  </a:lnTo>
                  <a:lnTo>
                    <a:pt x="12965" y="16532"/>
                  </a:lnTo>
                  <a:lnTo>
                    <a:pt x="13173" y="16480"/>
                  </a:lnTo>
                  <a:lnTo>
                    <a:pt x="13356" y="16428"/>
                  </a:lnTo>
                  <a:lnTo>
                    <a:pt x="13538" y="16376"/>
                  </a:lnTo>
                  <a:lnTo>
                    <a:pt x="13720" y="16298"/>
                  </a:lnTo>
                  <a:lnTo>
                    <a:pt x="13876" y="16193"/>
                  </a:lnTo>
                  <a:lnTo>
                    <a:pt x="14059" y="16063"/>
                  </a:lnTo>
                  <a:lnTo>
                    <a:pt x="14189" y="15933"/>
                  </a:lnTo>
                  <a:lnTo>
                    <a:pt x="14319" y="15777"/>
                  </a:lnTo>
                  <a:lnTo>
                    <a:pt x="14449" y="15621"/>
                  </a:lnTo>
                  <a:lnTo>
                    <a:pt x="14553" y="15464"/>
                  </a:lnTo>
                  <a:lnTo>
                    <a:pt x="14631" y="15282"/>
                  </a:lnTo>
                  <a:lnTo>
                    <a:pt x="14683" y="15100"/>
                  </a:lnTo>
                  <a:lnTo>
                    <a:pt x="14735" y="14918"/>
                  </a:lnTo>
                  <a:lnTo>
                    <a:pt x="14788" y="14709"/>
                  </a:lnTo>
                  <a:lnTo>
                    <a:pt x="14788" y="14501"/>
                  </a:lnTo>
                  <a:lnTo>
                    <a:pt x="14788" y="5884"/>
                  </a:lnTo>
                  <a:lnTo>
                    <a:pt x="14814" y="5676"/>
                  </a:lnTo>
                  <a:lnTo>
                    <a:pt x="14866" y="5467"/>
                  </a:lnTo>
                  <a:lnTo>
                    <a:pt x="14970" y="5285"/>
                  </a:lnTo>
                  <a:lnTo>
                    <a:pt x="15126" y="5103"/>
                  </a:lnTo>
                  <a:lnTo>
                    <a:pt x="15308" y="4895"/>
                  </a:lnTo>
                  <a:lnTo>
                    <a:pt x="15490" y="4660"/>
                  </a:lnTo>
                  <a:lnTo>
                    <a:pt x="15647" y="4426"/>
                  </a:lnTo>
                  <a:lnTo>
                    <a:pt x="15777" y="4166"/>
                  </a:lnTo>
                  <a:lnTo>
                    <a:pt x="15881" y="3879"/>
                  </a:lnTo>
                  <a:lnTo>
                    <a:pt x="15959" y="3593"/>
                  </a:lnTo>
                  <a:lnTo>
                    <a:pt x="16011" y="3307"/>
                  </a:lnTo>
                  <a:lnTo>
                    <a:pt x="16011" y="2994"/>
                  </a:lnTo>
                  <a:lnTo>
                    <a:pt x="16011" y="2734"/>
                  </a:lnTo>
                  <a:lnTo>
                    <a:pt x="15959" y="2474"/>
                  </a:lnTo>
                  <a:lnTo>
                    <a:pt x="15907" y="2213"/>
                  </a:lnTo>
                  <a:lnTo>
                    <a:pt x="15829" y="1953"/>
                  </a:lnTo>
                  <a:lnTo>
                    <a:pt x="15725" y="1719"/>
                  </a:lnTo>
                  <a:lnTo>
                    <a:pt x="15595" y="1484"/>
                  </a:lnTo>
                  <a:lnTo>
                    <a:pt x="15464" y="1276"/>
                  </a:lnTo>
                  <a:lnTo>
                    <a:pt x="15282" y="1068"/>
                  </a:lnTo>
                  <a:lnTo>
                    <a:pt x="15100" y="885"/>
                  </a:lnTo>
                  <a:lnTo>
                    <a:pt x="14918" y="703"/>
                  </a:lnTo>
                  <a:lnTo>
                    <a:pt x="14683" y="547"/>
                  </a:lnTo>
                  <a:lnTo>
                    <a:pt x="14475" y="417"/>
                  </a:lnTo>
                  <a:lnTo>
                    <a:pt x="14241" y="313"/>
                  </a:lnTo>
                  <a:lnTo>
                    <a:pt x="13980" y="209"/>
                  </a:lnTo>
                  <a:lnTo>
                    <a:pt x="13746" y="157"/>
                  </a:lnTo>
                  <a:lnTo>
                    <a:pt x="13486" y="104"/>
                  </a:lnTo>
                  <a:lnTo>
                    <a:pt x="12991" y="26"/>
                  </a:lnTo>
                  <a:lnTo>
                    <a:pt x="4218" y="26"/>
                  </a:lnTo>
                  <a:lnTo>
                    <a:pt x="3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7"/>
            <p:cNvSpPr/>
            <p:nvPr/>
          </p:nvSpPr>
          <p:spPr>
            <a:xfrm>
              <a:off x="1775275" y="1254400"/>
              <a:ext cx="309825" cy="346925"/>
            </a:xfrm>
            <a:custGeom>
              <a:avLst/>
              <a:gdLst/>
              <a:ahLst/>
              <a:cxnLst/>
              <a:rect l="l" t="t" r="r" b="b"/>
              <a:pathLst>
                <a:path w="12393" h="13877" extrusionOk="0">
                  <a:moveTo>
                    <a:pt x="1797" y="0"/>
                  </a:moveTo>
                  <a:lnTo>
                    <a:pt x="1537" y="26"/>
                  </a:lnTo>
                  <a:lnTo>
                    <a:pt x="1302" y="52"/>
                  </a:lnTo>
                  <a:lnTo>
                    <a:pt x="1094" y="130"/>
                  </a:lnTo>
                  <a:lnTo>
                    <a:pt x="886" y="208"/>
                  </a:lnTo>
                  <a:lnTo>
                    <a:pt x="730" y="312"/>
                  </a:lnTo>
                  <a:lnTo>
                    <a:pt x="547" y="443"/>
                  </a:lnTo>
                  <a:lnTo>
                    <a:pt x="417" y="599"/>
                  </a:lnTo>
                  <a:lnTo>
                    <a:pt x="287" y="755"/>
                  </a:lnTo>
                  <a:lnTo>
                    <a:pt x="183" y="937"/>
                  </a:lnTo>
                  <a:lnTo>
                    <a:pt x="105" y="1119"/>
                  </a:lnTo>
                  <a:lnTo>
                    <a:pt x="53" y="1328"/>
                  </a:lnTo>
                  <a:lnTo>
                    <a:pt x="1" y="1536"/>
                  </a:lnTo>
                  <a:lnTo>
                    <a:pt x="1" y="1770"/>
                  </a:lnTo>
                  <a:lnTo>
                    <a:pt x="1" y="1979"/>
                  </a:lnTo>
                  <a:lnTo>
                    <a:pt x="53" y="2213"/>
                  </a:lnTo>
                  <a:lnTo>
                    <a:pt x="131" y="2421"/>
                  </a:lnTo>
                  <a:lnTo>
                    <a:pt x="209" y="2603"/>
                  </a:lnTo>
                  <a:lnTo>
                    <a:pt x="313" y="2786"/>
                  </a:lnTo>
                  <a:lnTo>
                    <a:pt x="573" y="3098"/>
                  </a:lnTo>
                  <a:lnTo>
                    <a:pt x="704" y="3280"/>
                  </a:lnTo>
                  <a:lnTo>
                    <a:pt x="782" y="3437"/>
                  </a:lnTo>
                  <a:lnTo>
                    <a:pt x="860" y="3645"/>
                  </a:lnTo>
                  <a:lnTo>
                    <a:pt x="886" y="3853"/>
                  </a:lnTo>
                  <a:lnTo>
                    <a:pt x="886" y="12965"/>
                  </a:lnTo>
                  <a:lnTo>
                    <a:pt x="912" y="13147"/>
                  </a:lnTo>
                  <a:lnTo>
                    <a:pt x="964" y="13329"/>
                  </a:lnTo>
                  <a:lnTo>
                    <a:pt x="1042" y="13486"/>
                  </a:lnTo>
                  <a:lnTo>
                    <a:pt x="1146" y="13616"/>
                  </a:lnTo>
                  <a:lnTo>
                    <a:pt x="1302" y="13720"/>
                  </a:lnTo>
                  <a:lnTo>
                    <a:pt x="1458" y="13824"/>
                  </a:lnTo>
                  <a:lnTo>
                    <a:pt x="1615" y="13876"/>
                  </a:lnTo>
                  <a:lnTo>
                    <a:pt x="10753" y="13876"/>
                  </a:lnTo>
                  <a:lnTo>
                    <a:pt x="10935" y="13824"/>
                  </a:lnTo>
                  <a:lnTo>
                    <a:pt x="11091" y="13720"/>
                  </a:lnTo>
                  <a:lnTo>
                    <a:pt x="11221" y="13616"/>
                  </a:lnTo>
                  <a:lnTo>
                    <a:pt x="11351" y="13486"/>
                  </a:lnTo>
                  <a:lnTo>
                    <a:pt x="11430" y="13329"/>
                  </a:lnTo>
                  <a:lnTo>
                    <a:pt x="11482" y="13147"/>
                  </a:lnTo>
                  <a:lnTo>
                    <a:pt x="11508" y="12965"/>
                  </a:lnTo>
                  <a:lnTo>
                    <a:pt x="11508" y="3853"/>
                  </a:lnTo>
                  <a:lnTo>
                    <a:pt x="11534" y="3645"/>
                  </a:lnTo>
                  <a:lnTo>
                    <a:pt x="11586" y="3437"/>
                  </a:lnTo>
                  <a:lnTo>
                    <a:pt x="11690" y="3280"/>
                  </a:lnTo>
                  <a:lnTo>
                    <a:pt x="11820" y="3098"/>
                  </a:lnTo>
                  <a:lnTo>
                    <a:pt x="12054" y="2786"/>
                  </a:lnTo>
                  <a:lnTo>
                    <a:pt x="12185" y="2603"/>
                  </a:lnTo>
                  <a:lnTo>
                    <a:pt x="12263" y="2421"/>
                  </a:lnTo>
                  <a:lnTo>
                    <a:pt x="12341" y="2213"/>
                  </a:lnTo>
                  <a:lnTo>
                    <a:pt x="12367" y="1979"/>
                  </a:lnTo>
                  <a:lnTo>
                    <a:pt x="12393" y="1770"/>
                  </a:lnTo>
                  <a:lnTo>
                    <a:pt x="12367" y="1536"/>
                  </a:lnTo>
                  <a:lnTo>
                    <a:pt x="12341" y="1328"/>
                  </a:lnTo>
                  <a:lnTo>
                    <a:pt x="12289" y="1119"/>
                  </a:lnTo>
                  <a:lnTo>
                    <a:pt x="12211" y="937"/>
                  </a:lnTo>
                  <a:lnTo>
                    <a:pt x="12106" y="755"/>
                  </a:lnTo>
                  <a:lnTo>
                    <a:pt x="11976" y="599"/>
                  </a:lnTo>
                  <a:lnTo>
                    <a:pt x="11820" y="443"/>
                  </a:lnTo>
                  <a:lnTo>
                    <a:pt x="11664" y="312"/>
                  </a:lnTo>
                  <a:lnTo>
                    <a:pt x="11482" y="208"/>
                  </a:lnTo>
                  <a:lnTo>
                    <a:pt x="11299" y="130"/>
                  </a:lnTo>
                  <a:lnTo>
                    <a:pt x="11065" y="52"/>
                  </a:lnTo>
                  <a:lnTo>
                    <a:pt x="10831" y="26"/>
                  </a:lnTo>
                  <a:lnTo>
                    <a:pt x="105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1850775" y="1298650"/>
              <a:ext cx="156875" cy="263625"/>
            </a:xfrm>
            <a:custGeom>
              <a:avLst/>
              <a:gdLst/>
              <a:ahLst/>
              <a:cxnLst/>
              <a:rect l="l" t="t" r="r" b="b"/>
              <a:pathLst>
                <a:path w="6275" h="10545" extrusionOk="0">
                  <a:moveTo>
                    <a:pt x="1901" y="0"/>
                  </a:moveTo>
                  <a:lnTo>
                    <a:pt x="1719" y="52"/>
                  </a:lnTo>
                  <a:lnTo>
                    <a:pt x="1537" y="131"/>
                  </a:lnTo>
                  <a:lnTo>
                    <a:pt x="1354" y="287"/>
                  </a:lnTo>
                  <a:lnTo>
                    <a:pt x="1198" y="469"/>
                  </a:lnTo>
                  <a:lnTo>
                    <a:pt x="1068" y="677"/>
                  </a:lnTo>
                  <a:lnTo>
                    <a:pt x="938" y="912"/>
                  </a:lnTo>
                  <a:lnTo>
                    <a:pt x="703" y="1406"/>
                  </a:lnTo>
                  <a:lnTo>
                    <a:pt x="521" y="1927"/>
                  </a:lnTo>
                  <a:lnTo>
                    <a:pt x="391" y="2369"/>
                  </a:lnTo>
                  <a:lnTo>
                    <a:pt x="287" y="2734"/>
                  </a:lnTo>
                  <a:lnTo>
                    <a:pt x="157" y="3333"/>
                  </a:lnTo>
                  <a:lnTo>
                    <a:pt x="79" y="3931"/>
                  </a:lnTo>
                  <a:lnTo>
                    <a:pt x="27" y="4530"/>
                  </a:lnTo>
                  <a:lnTo>
                    <a:pt x="1" y="5155"/>
                  </a:lnTo>
                  <a:lnTo>
                    <a:pt x="27" y="5520"/>
                  </a:lnTo>
                  <a:lnTo>
                    <a:pt x="53" y="5728"/>
                  </a:lnTo>
                  <a:lnTo>
                    <a:pt x="105" y="5910"/>
                  </a:lnTo>
                  <a:lnTo>
                    <a:pt x="157" y="6014"/>
                  </a:lnTo>
                  <a:lnTo>
                    <a:pt x="209" y="6092"/>
                  </a:lnTo>
                  <a:lnTo>
                    <a:pt x="313" y="6170"/>
                  </a:lnTo>
                  <a:lnTo>
                    <a:pt x="391" y="6196"/>
                  </a:lnTo>
                  <a:lnTo>
                    <a:pt x="573" y="6196"/>
                  </a:lnTo>
                  <a:lnTo>
                    <a:pt x="756" y="6118"/>
                  </a:lnTo>
                  <a:lnTo>
                    <a:pt x="938" y="6040"/>
                  </a:lnTo>
                  <a:lnTo>
                    <a:pt x="1276" y="5806"/>
                  </a:lnTo>
                  <a:lnTo>
                    <a:pt x="1432" y="5754"/>
                  </a:lnTo>
                  <a:lnTo>
                    <a:pt x="1511" y="5728"/>
                  </a:lnTo>
                  <a:lnTo>
                    <a:pt x="1589" y="5728"/>
                  </a:lnTo>
                  <a:lnTo>
                    <a:pt x="1667" y="5780"/>
                  </a:lnTo>
                  <a:lnTo>
                    <a:pt x="1719" y="5858"/>
                  </a:lnTo>
                  <a:lnTo>
                    <a:pt x="1771" y="5936"/>
                  </a:lnTo>
                  <a:lnTo>
                    <a:pt x="1771" y="6040"/>
                  </a:lnTo>
                  <a:lnTo>
                    <a:pt x="1823" y="6535"/>
                  </a:lnTo>
                  <a:lnTo>
                    <a:pt x="1849" y="7056"/>
                  </a:lnTo>
                  <a:lnTo>
                    <a:pt x="1849" y="8097"/>
                  </a:lnTo>
                  <a:lnTo>
                    <a:pt x="1849" y="8618"/>
                  </a:lnTo>
                  <a:lnTo>
                    <a:pt x="1901" y="9138"/>
                  </a:lnTo>
                  <a:lnTo>
                    <a:pt x="1953" y="9633"/>
                  </a:lnTo>
                  <a:lnTo>
                    <a:pt x="2005" y="9893"/>
                  </a:lnTo>
                  <a:lnTo>
                    <a:pt x="2083" y="10128"/>
                  </a:lnTo>
                  <a:lnTo>
                    <a:pt x="2135" y="10232"/>
                  </a:lnTo>
                  <a:lnTo>
                    <a:pt x="2187" y="10336"/>
                  </a:lnTo>
                  <a:lnTo>
                    <a:pt x="2239" y="10440"/>
                  </a:lnTo>
                  <a:lnTo>
                    <a:pt x="2344" y="10492"/>
                  </a:lnTo>
                  <a:lnTo>
                    <a:pt x="2448" y="10544"/>
                  </a:lnTo>
                  <a:lnTo>
                    <a:pt x="2552" y="10518"/>
                  </a:lnTo>
                  <a:lnTo>
                    <a:pt x="2656" y="10492"/>
                  </a:lnTo>
                  <a:lnTo>
                    <a:pt x="2760" y="10414"/>
                  </a:lnTo>
                  <a:lnTo>
                    <a:pt x="2838" y="10310"/>
                  </a:lnTo>
                  <a:lnTo>
                    <a:pt x="2916" y="10206"/>
                  </a:lnTo>
                  <a:lnTo>
                    <a:pt x="3047" y="9997"/>
                  </a:lnTo>
                  <a:lnTo>
                    <a:pt x="3151" y="9711"/>
                  </a:lnTo>
                  <a:lnTo>
                    <a:pt x="3229" y="9425"/>
                  </a:lnTo>
                  <a:lnTo>
                    <a:pt x="3411" y="8852"/>
                  </a:lnTo>
                  <a:lnTo>
                    <a:pt x="3515" y="8565"/>
                  </a:lnTo>
                  <a:lnTo>
                    <a:pt x="3619" y="8279"/>
                  </a:lnTo>
                  <a:lnTo>
                    <a:pt x="3749" y="8019"/>
                  </a:lnTo>
                  <a:lnTo>
                    <a:pt x="3906" y="7784"/>
                  </a:lnTo>
                  <a:lnTo>
                    <a:pt x="4010" y="7628"/>
                  </a:lnTo>
                  <a:lnTo>
                    <a:pt x="4114" y="7524"/>
                  </a:lnTo>
                  <a:lnTo>
                    <a:pt x="4218" y="7472"/>
                  </a:lnTo>
                  <a:lnTo>
                    <a:pt x="4322" y="7446"/>
                  </a:lnTo>
                  <a:lnTo>
                    <a:pt x="4426" y="7472"/>
                  </a:lnTo>
                  <a:lnTo>
                    <a:pt x="4504" y="7498"/>
                  </a:lnTo>
                  <a:lnTo>
                    <a:pt x="4687" y="7628"/>
                  </a:lnTo>
                  <a:lnTo>
                    <a:pt x="4869" y="7784"/>
                  </a:lnTo>
                  <a:lnTo>
                    <a:pt x="5051" y="7941"/>
                  </a:lnTo>
                  <a:lnTo>
                    <a:pt x="5129" y="8019"/>
                  </a:lnTo>
                  <a:lnTo>
                    <a:pt x="5233" y="8071"/>
                  </a:lnTo>
                  <a:lnTo>
                    <a:pt x="5364" y="8097"/>
                  </a:lnTo>
                  <a:lnTo>
                    <a:pt x="5468" y="8097"/>
                  </a:lnTo>
                  <a:lnTo>
                    <a:pt x="5624" y="8071"/>
                  </a:lnTo>
                  <a:lnTo>
                    <a:pt x="5728" y="8045"/>
                  </a:lnTo>
                  <a:lnTo>
                    <a:pt x="5832" y="7967"/>
                  </a:lnTo>
                  <a:lnTo>
                    <a:pt x="5936" y="7889"/>
                  </a:lnTo>
                  <a:lnTo>
                    <a:pt x="6014" y="7810"/>
                  </a:lnTo>
                  <a:lnTo>
                    <a:pt x="6066" y="7680"/>
                  </a:lnTo>
                  <a:lnTo>
                    <a:pt x="6171" y="7446"/>
                  </a:lnTo>
                  <a:lnTo>
                    <a:pt x="6223" y="7186"/>
                  </a:lnTo>
                  <a:lnTo>
                    <a:pt x="6249" y="6899"/>
                  </a:lnTo>
                  <a:lnTo>
                    <a:pt x="6275" y="6405"/>
                  </a:lnTo>
                  <a:lnTo>
                    <a:pt x="6223" y="6040"/>
                  </a:lnTo>
                  <a:lnTo>
                    <a:pt x="6145" y="5702"/>
                  </a:lnTo>
                  <a:lnTo>
                    <a:pt x="5936" y="5025"/>
                  </a:lnTo>
                  <a:lnTo>
                    <a:pt x="5832" y="4712"/>
                  </a:lnTo>
                  <a:lnTo>
                    <a:pt x="5754" y="4374"/>
                  </a:lnTo>
                  <a:lnTo>
                    <a:pt x="5702" y="4010"/>
                  </a:lnTo>
                  <a:lnTo>
                    <a:pt x="5702" y="3801"/>
                  </a:lnTo>
                  <a:lnTo>
                    <a:pt x="5702" y="3619"/>
                  </a:lnTo>
                  <a:lnTo>
                    <a:pt x="5754" y="3255"/>
                  </a:lnTo>
                  <a:lnTo>
                    <a:pt x="5780" y="3072"/>
                  </a:lnTo>
                  <a:lnTo>
                    <a:pt x="5780" y="2890"/>
                  </a:lnTo>
                  <a:lnTo>
                    <a:pt x="5754" y="2734"/>
                  </a:lnTo>
                  <a:lnTo>
                    <a:pt x="5676" y="2578"/>
                  </a:lnTo>
                  <a:lnTo>
                    <a:pt x="5624" y="2526"/>
                  </a:lnTo>
                  <a:lnTo>
                    <a:pt x="5572" y="2474"/>
                  </a:lnTo>
                  <a:lnTo>
                    <a:pt x="5494" y="2421"/>
                  </a:lnTo>
                  <a:lnTo>
                    <a:pt x="5390" y="2369"/>
                  </a:lnTo>
                  <a:lnTo>
                    <a:pt x="5285" y="2343"/>
                  </a:lnTo>
                  <a:lnTo>
                    <a:pt x="5181" y="2343"/>
                  </a:lnTo>
                  <a:lnTo>
                    <a:pt x="5077" y="2369"/>
                  </a:lnTo>
                  <a:lnTo>
                    <a:pt x="4999" y="2421"/>
                  </a:lnTo>
                  <a:lnTo>
                    <a:pt x="4817" y="2526"/>
                  </a:lnTo>
                  <a:lnTo>
                    <a:pt x="4635" y="2682"/>
                  </a:lnTo>
                  <a:lnTo>
                    <a:pt x="4452" y="2838"/>
                  </a:lnTo>
                  <a:lnTo>
                    <a:pt x="4270" y="2994"/>
                  </a:lnTo>
                  <a:lnTo>
                    <a:pt x="4088" y="3124"/>
                  </a:lnTo>
                  <a:lnTo>
                    <a:pt x="3984" y="3150"/>
                  </a:lnTo>
                  <a:lnTo>
                    <a:pt x="3880" y="3176"/>
                  </a:lnTo>
                  <a:lnTo>
                    <a:pt x="3723" y="3176"/>
                  </a:lnTo>
                  <a:lnTo>
                    <a:pt x="3593" y="3150"/>
                  </a:lnTo>
                  <a:lnTo>
                    <a:pt x="3463" y="3072"/>
                  </a:lnTo>
                  <a:lnTo>
                    <a:pt x="3333" y="2994"/>
                  </a:lnTo>
                  <a:lnTo>
                    <a:pt x="3229" y="2864"/>
                  </a:lnTo>
                  <a:lnTo>
                    <a:pt x="3151" y="2734"/>
                  </a:lnTo>
                  <a:lnTo>
                    <a:pt x="3073" y="2604"/>
                  </a:lnTo>
                  <a:lnTo>
                    <a:pt x="3047" y="2448"/>
                  </a:lnTo>
                  <a:lnTo>
                    <a:pt x="2994" y="2161"/>
                  </a:lnTo>
                  <a:lnTo>
                    <a:pt x="2968" y="1849"/>
                  </a:lnTo>
                  <a:lnTo>
                    <a:pt x="2994" y="1536"/>
                  </a:lnTo>
                  <a:lnTo>
                    <a:pt x="2968" y="1250"/>
                  </a:lnTo>
                  <a:lnTo>
                    <a:pt x="2942" y="1068"/>
                  </a:lnTo>
                  <a:lnTo>
                    <a:pt x="2916" y="912"/>
                  </a:lnTo>
                  <a:lnTo>
                    <a:pt x="2864" y="729"/>
                  </a:lnTo>
                  <a:lnTo>
                    <a:pt x="2786" y="573"/>
                  </a:lnTo>
                  <a:lnTo>
                    <a:pt x="2708" y="443"/>
                  </a:lnTo>
                  <a:lnTo>
                    <a:pt x="2604" y="313"/>
                  </a:lnTo>
                  <a:lnTo>
                    <a:pt x="2474" y="183"/>
                  </a:lnTo>
                  <a:lnTo>
                    <a:pt x="2344" y="104"/>
                  </a:lnTo>
                  <a:lnTo>
                    <a:pt x="2213" y="52"/>
                  </a:lnTo>
                  <a:lnTo>
                    <a:pt x="21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1768775" y="1247875"/>
              <a:ext cx="322200" cy="359950"/>
            </a:xfrm>
            <a:custGeom>
              <a:avLst/>
              <a:gdLst/>
              <a:ahLst/>
              <a:cxnLst/>
              <a:rect l="l" t="t" r="r" b="b"/>
              <a:pathLst>
                <a:path w="12888" h="14398" extrusionOk="0">
                  <a:moveTo>
                    <a:pt x="2057" y="1"/>
                  </a:moveTo>
                  <a:lnTo>
                    <a:pt x="1797" y="27"/>
                  </a:lnTo>
                  <a:lnTo>
                    <a:pt x="1536" y="79"/>
                  </a:lnTo>
                  <a:lnTo>
                    <a:pt x="1302" y="131"/>
                  </a:lnTo>
                  <a:lnTo>
                    <a:pt x="1068" y="235"/>
                  </a:lnTo>
                  <a:lnTo>
                    <a:pt x="859" y="365"/>
                  </a:lnTo>
                  <a:lnTo>
                    <a:pt x="677" y="495"/>
                  </a:lnTo>
                  <a:lnTo>
                    <a:pt x="495" y="678"/>
                  </a:lnTo>
                  <a:lnTo>
                    <a:pt x="365" y="860"/>
                  </a:lnTo>
                  <a:lnTo>
                    <a:pt x="235" y="1068"/>
                  </a:lnTo>
                  <a:lnTo>
                    <a:pt x="130" y="1302"/>
                  </a:lnTo>
                  <a:lnTo>
                    <a:pt x="52" y="1537"/>
                  </a:lnTo>
                  <a:lnTo>
                    <a:pt x="26" y="1771"/>
                  </a:lnTo>
                  <a:lnTo>
                    <a:pt x="0" y="2031"/>
                  </a:lnTo>
                  <a:lnTo>
                    <a:pt x="26" y="2266"/>
                  </a:lnTo>
                  <a:lnTo>
                    <a:pt x="78" y="2526"/>
                  </a:lnTo>
                  <a:lnTo>
                    <a:pt x="156" y="2786"/>
                  </a:lnTo>
                  <a:lnTo>
                    <a:pt x="235" y="2943"/>
                  </a:lnTo>
                  <a:lnTo>
                    <a:pt x="313" y="3099"/>
                  </a:lnTo>
                  <a:lnTo>
                    <a:pt x="547" y="3385"/>
                  </a:lnTo>
                  <a:lnTo>
                    <a:pt x="677" y="3567"/>
                  </a:lnTo>
                  <a:lnTo>
                    <a:pt x="781" y="3750"/>
                  </a:lnTo>
                  <a:lnTo>
                    <a:pt x="859" y="3906"/>
                  </a:lnTo>
                  <a:lnTo>
                    <a:pt x="885" y="4114"/>
                  </a:lnTo>
                  <a:lnTo>
                    <a:pt x="885" y="13226"/>
                  </a:lnTo>
                  <a:lnTo>
                    <a:pt x="911" y="13460"/>
                  </a:lnTo>
                  <a:lnTo>
                    <a:pt x="990" y="13668"/>
                  </a:lnTo>
                  <a:lnTo>
                    <a:pt x="1094" y="13877"/>
                  </a:lnTo>
                  <a:lnTo>
                    <a:pt x="1250" y="14059"/>
                  </a:lnTo>
                  <a:lnTo>
                    <a:pt x="1406" y="14189"/>
                  </a:lnTo>
                  <a:lnTo>
                    <a:pt x="1614" y="14293"/>
                  </a:lnTo>
                  <a:lnTo>
                    <a:pt x="1823" y="14371"/>
                  </a:lnTo>
                  <a:lnTo>
                    <a:pt x="2083" y="14397"/>
                  </a:lnTo>
                  <a:lnTo>
                    <a:pt x="10830" y="14397"/>
                  </a:lnTo>
                  <a:lnTo>
                    <a:pt x="11065" y="14371"/>
                  </a:lnTo>
                  <a:lnTo>
                    <a:pt x="11299" y="14293"/>
                  </a:lnTo>
                  <a:lnTo>
                    <a:pt x="11481" y="14189"/>
                  </a:lnTo>
                  <a:lnTo>
                    <a:pt x="11664" y="14059"/>
                  </a:lnTo>
                  <a:lnTo>
                    <a:pt x="11820" y="13877"/>
                  </a:lnTo>
                  <a:lnTo>
                    <a:pt x="11924" y="13668"/>
                  </a:lnTo>
                  <a:lnTo>
                    <a:pt x="12002" y="13460"/>
                  </a:lnTo>
                  <a:lnTo>
                    <a:pt x="12002" y="13226"/>
                  </a:lnTo>
                  <a:lnTo>
                    <a:pt x="12002" y="5754"/>
                  </a:lnTo>
                  <a:lnTo>
                    <a:pt x="12002" y="5650"/>
                  </a:lnTo>
                  <a:lnTo>
                    <a:pt x="11950" y="5572"/>
                  </a:lnTo>
                  <a:lnTo>
                    <a:pt x="11872" y="5520"/>
                  </a:lnTo>
                  <a:lnTo>
                    <a:pt x="11664" y="5520"/>
                  </a:lnTo>
                  <a:lnTo>
                    <a:pt x="11585" y="5572"/>
                  </a:lnTo>
                  <a:lnTo>
                    <a:pt x="11533" y="5650"/>
                  </a:lnTo>
                  <a:lnTo>
                    <a:pt x="11507" y="5754"/>
                  </a:lnTo>
                  <a:lnTo>
                    <a:pt x="11507" y="13226"/>
                  </a:lnTo>
                  <a:lnTo>
                    <a:pt x="11507" y="13356"/>
                  </a:lnTo>
                  <a:lnTo>
                    <a:pt x="11455" y="13486"/>
                  </a:lnTo>
                  <a:lnTo>
                    <a:pt x="11403" y="13590"/>
                  </a:lnTo>
                  <a:lnTo>
                    <a:pt x="11325" y="13695"/>
                  </a:lnTo>
                  <a:lnTo>
                    <a:pt x="11221" y="13773"/>
                  </a:lnTo>
                  <a:lnTo>
                    <a:pt x="11091" y="13851"/>
                  </a:lnTo>
                  <a:lnTo>
                    <a:pt x="10961" y="13877"/>
                  </a:lnTo>
                  <a:lnTo>
                    <a:pt x="10830" y="13903"/>
                  </a:lnTo>
                  <a:lnTo>
                    <a:pt x="2083" y="13903"/>
                  </a:lnTo>
                  <a:lnTo>
                    <a:pt x="1927" y="13877"/>
                  </a:lnTo>
                  <a:lnTo>
                    <a:pt x="1797" y="13851"/>
                  </a:lnTo>
                  <a:lnTo>
                    <a:pt x="1692" y="13773"/>
                  </a:lnTo>
                  <a:lnTo>
                    <a:pt x="1588" y="13695"/>
                  </a:lnTo>
                  <a:lnTo>
                    <a:pt x="1510" y="13590"/>
                  </a:lnTo>
                  <a:lnTo>
                    <a:pt x="1432" y="13486"/>
                  </a:lnTo>
                  <a:lnTo>
                    <a:pt x="1406" y="13356"/>
                  </a:lnTo>
                  <a:lnTo>
                    <a:pt x="1380" y="13226"/>
                  </a:lnTo>
                  <a:lnTo>
                    <a:pt x="1380" y="4114"/>
                  </a:lnTo>
                  <a:lnTo>
                    <a:pt x="1380" y="3958"/>
                  </a:lnTo>
                  <a:lnTo>
                    <a:pt x="1354" y="3802"/>
                  </a:lnTo>
                  <a:lnTo>
                    <a:pt x="1302" y="3671"/>
                  </a:lnTo>
                  <a:lnTo>
                    <a:pt x="1250" y="3541"/>
                  </a:lnTo>
                  <a:lnTo>
                    <a:pt x="1094" y="3307"/>
                  </a:lnTo>
                  <a:lnTo>
                    <a:pt x="937" y="3099"/>
                  </a:lnTo>
                  <a:lnTo>
                    <a:pt x="755" y="2838"/>
                  </a:lnTo>
                  <a:lnTo>
                    <a:pt x="677" y="2734"/>
                  </a:lnTo>
                  <a:lnTo>
                    <a:pt x="625" y="2604"/>
                  </a:lnTo>
                  <a:lnTo>
                    <a:pt x="547" y="2422"/>
                  </a:lnTo>
                  <a:lnTo>
                    <a:pt x="521" y="2214"/>
                  </a:lnTo>
                  <a:lnTo>
                    <a:pt x="495" y="2031"/>
                  </a:lnTo>
                  <a:lnTo>
                    <a:pt x="521" y="1823"/>
                  </a:lnTo>
                  <a:lnTo>
                    <a:pt x="547" y="1641"/>
                  </a:lnTo>
                  <a:lnTo>
                    <a:pt x="599" y="1485"/>
                  </a:lnTo>
                  <a:lnTo>
                    <a:pt x="677" y="1302"/>
                  </a:lnTo>
                  <a:lnTo>
                    <a:pt x="755" y="1146"/>
                  </a:lnTo>
                  <a:lnTo>
                    <a:pt x="885" y="990"/>
                  </a:lnTo>
                  <a:lnTo>
                    <a:pt x="1016" y="886"/>
                  </a:lnTo>
                  <a:lnTo>
                    <a:pt x="1146" y="756"/>
                  </a:lnTo>
                  <a:lnTo>
                    <a:pt x="1302" y="678"/>
                  </a:lnTo>
                  <a:lnTo>
                    <a:pt x="1484" y="599"/>
                  </a:lnTo>
                  <a:lnTo>
                    <a:pt x="1666" y="547"/>
                  </a:lnTo>
                  <a:lnTo>
                    <a:pt x="1849" y="521"/>
                  </a:lnTo>
                  <a:lnTo>
                    <a:pt x="11065" y="521"/>
                  </a:lnTo>
                  <a:lnTo>
                    <a:pt x="11247" y="547"/>
                  </a:lnTo>
                  <a:lnTo>
                    <a:pt x="11429" y="599"/>
                  </a:lnTo>
                  <a:lnTo>
                    <a:pt x="11585" y="678"/>
                  </a:lnTo>
                  <a:lnTo>
                    <a:pt x="11742" y="756"/>
                  </a:lnTo>
                  <a:lnTo>
                    <a:pt x="11898" y="886"/>
                  </a:lnTo>
                  <a:lnTo>
                    <a:pt x="12028" y="990"/>
                  </a:lnTo>
                  <a:lnTo>
                    <a:pt x="12132" y="1146"/>
                  </a:lnTo>
                  <a:lnTo>
                    <a:pt x="12236" y="1302"/>
                  </a:lnTo>
                  <a:lnTo>
                    <a:pt x="12314" y="1485"/>
                  </a:lnTo>
                  <a:lnTo>
                    <a:pt x="12366" y="1641"/>
                  </a:lnTo>
                  <a:lnTo>
                    <a:pt x="12392" y="1823"/>
                  </a:lnTo>
                  <a:lnTo>
                    <a:pt x="12392" y="2031"/>
                  </a:lnTo>
                  <a:lnTo>
                    <a:pt x="12392" y="2214"/>
                  </a:lnTo>
                  <a:lnTo>
                    <a:pt x="12340" y="2422"/>
                  </a:lnTo>
                  <a:lnTo>
                    <a:pt x="12288" y="2604"/>
                  </a:lnTo>
                  <a:lnTo>
                    <a:pt x="12236" y="2734"/>
                  </a:lnTo>
                  <a:lnTo>
                    <a:pt x="12158" y="2838"/>
                  </a:lnTo>
                  <a:lnTo>
                    <a:pt x="11976" y="3099"/>
                  </a:lnTo>
                  <a:lnTo>
                    <a:pt x="11820" y="3307"/>
                  </a:lnTo>
                  <a:lnTo>
                    <a:pt x="11664" y="3541"/>
                  </a:lnTo>
                  <a:lnTo>
                    <a:pt x="11611" y="3671"/>
                  </a:lnTo>
                  <a:lnTo>
                    <a:pt x="11559" y="3802"/>
                  </a:lnTo>
                  <a:lnTo>
                    <a:pt x="11533" y="3958"/>
                  </a:lnTo>
                  <a:lnTo>
                    <a:pt x="11507" y="4114"/>
                  </a:lnTo>
                  <a:lnTo>
                    <a:pt x="11507" y="4609"/>
                  </a:lnTo>
                  <a:lnTo>
                    <a:pt x="11533" y="4713"/>
                  </a:lnTo>
                  <a:lnTo>
                    <a:pt x="11585" y="4791"/>
                  </a:lnTo>
                  <a:lnTo>
                    <a:pt x="11664" y="4843"/>
                  </a:lnTo>
                  <a:lnTo>
                    <a:pt x="11768" y="4869"/>
                  </a:lnTo>
                  <a:lnTo>
                    <a:pt x="11872" y="4843"/>
                  </a:lnTo>
                  <a:lnTo>
                    <a:pt x="11950" y="4791"/>
                  </a:lnTo>
                  <a:lnTo>
                    <a:pt x="12002" y="4713"/>
                  </a:lnTo>
                  <a:lnTo>
                    <a:pt x="12002" y="4609"/>
                  </a:lnTo>
                  <a:lnTo>
                    <a:pt x="12002" y="4114"/>
                  </a:lnTo>
                  <a:lnTo>
                    <a:pt x="12054" y="3906"/>
                  </a:lnTo>
                  <a:lnTo>
                    <a:pt x="12132" y="3750"/>
                  </a:lnTo>
                  <a:lnTo>
                    <a:pt x="12236" y="3567"/>
                  </a:lnTo>
                  <a:lnTo>
                    <a:pt x="12366" y="3385"/>
                  </a:lnTo>
                  <a:lnTo>
                    <a:pt x="12575" y="3099"/>
                  </a:lnTo>
                  <a:lnTo>
                    <a:pt x="12679" y="2943"/>
                  </a:lnTo>
                  <a:lnTo>
                    <a:pt x="12757" y="2786"/>
                  </a:lnTo>
                  <a:lnTo>
                    <a:pt x="12835" y="2526"/>
                  </a:lnTo>
                  <a:lnTo>
                    <a:pt x="12887" y="2266"/>
                  </a:lnTo>
                  <a:lnTo>
                    <a:pt x="12887" y="2031"/>
                  </a:lnTo>
                  <a:lnTo>
                    <a:pt x="12887" y="1771"/>
                  </a:lnTo>
                  <a:lnTo>
                    <a:pt x="12835" y="1537"/>
                  </a:lnTo>
                  <a:lnTo>
                    <a:pt x="12783" y="1302"/>
                  </a:lnTo>
                  <a:lnTo>
                    <a:pt x="12679" y="1068"/>
                  </a:lnTo>
                  <a:lnTo>
                    <a:pt x="12549" y="860"/>
                  </a:lnTo>
                  <a:lnTo>
                    <a:pt x="12392" y="678"/>
                  </a:lnTo>
                  <a:lnTo>
                    <a:pt x="12236" y="495"/>
                  </a:lnTo>
                  <a:lnTo>
                    <a:pt x="12028" y="365"/>
                  </a:lnTo>
                  <a:lnTo>
                    <a:pt x="11820" y="235"/>
                  </a:lnTo>
                  <a:lnTo>
                    <a:pt x="11611" y="131"/>
                  </a:lnTo>
                  <a:lnTo>
                    <a:pt x="11377" y="79"/>
                  </a:lnTo>
                  <a:lnTo>
                    <a:pt x="11117" y="27"/>
                  </a:lnTo>
                  <a:lnTo>
                    <a:pt x="10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1723850" y="1215350"/>
              <a:ext cx="412675" cy="425675"/>
            </a:xfrm>
            <a:custGeom>
              <a:avLst/>
              <a:gdLst/>
              <a:ahLst/>
              <a:cxnLst/>
              <a:rect l="l" t="t" r="r" b="b"/>
              <a:pathLst>
                <a:path w="16507" h="17027" extrusionOk="0">
                  <a:moveTo>
                    <a:pt x="12706" y="495"/>
                  </a:moveTo>
                  <a:lnTo>
                    <a:pt x="13278" y="521"/>
                  </a:lnTo>
                  <a:lnTo>
                    <a:pt x="13773" y="599"/>
                  </a:lnTo>
                  <a:lnTo>
                    <a:pt x="14189" y="703"/>
                  </a:lnTo>
                  <a:lnTo>
                    <a:pt x="14398" y="781"/>
                  </a:lnTo>
                  <a:lnTo>
                    <a:pt x="14580" y="859"/>
                  </a:lnTo>
                  <a:lnTo>
                    <a:pt x="14788" y="989"/>
                  </a:lnTo>
                  <a:lnTo>
                    <a:pt x="14997" y="1145"/>
                  </a:lnTo>
                  <a:lnTo>
                    <a:pt x="15179" y="1302"/>
                  </a:lnTo>
                  <a:lnTo>
                    <a:pt x="15335" y="1458"/>
                  </a:lnTo>
                  <a:lnTo>
                    <a:pt x="15491" y="1640"/>
                  </a:lnTo>
                  <a:lnTo>
                    <a:pt x="15621" y="1848"/>
                  </a:lnTo>
                  <a:lnTo>
                    <a:pt x="15725" y="2057"/>
                  </a:lnTo>
                  <a:lnTo>
                    <a:pt x="15830" y="2291"/>
                  </a:lnTo>
                  <a:lnTo>
                    <a:pt x="15908" y="2525"/>
                  </a:lnTo>
                  <a:lnTo>
                    <a:pt x="15960" y="2760"/>
                  </a:lnTo>
                  <a:lnTo>
                    <a:pt x="15986" y="2994"/>
                  </a:lnTo>
                  <a:lnTo>
                    <a:pt x="16012" y="3228"/>
                  </a:lnTo>
                  <a:lnTo>
                    <a:pt x="15986" y="3515"/>
                  </a:lnTo>
                  <a:lnTo>
                    <a:pt x="15960" y="3775"/>
                  </a:lnTo>
                  <a:lnTo>
                    <a:pt x="15882" y="4035"/>
                  </a:lnTo>
                  <a:lnTo>
                    <a:pt x="15778" y="4270"/>
                  </a:lnTo>
                  <a:lnTo>
                    <a:pt x="15673" y="4530"/>
                  </a:lnTo>
                  <a:lnTo>
                    <a:pt x="15543" y="4738"/>
                  </a:lnTo>
                  <a:lnTo>
                    <a:pt x="15361" y="4972"/>
                  </a:lnTo>
                  <a:lnTo>
                    <a:pt x="15179" y="5155"/>
                  </a:lnTo>
                  <a:lnTo>
                    <a:pt x="14997" y="5363"/>
                  </a:lnTo>
                  <a:lnTo>
                    <a:pt x="14866" y="5597"/>
                  </a:lnTo>
                  <a:lnTo>
                    <a:pt x="14788" y="5858"/>
                  </a:lnTo>
                  <a:lnTo>
                    <a:pt x="14762" y="6118"/>
                  </a:lnTo>
                  <a:lnTo>
                    <a:pt x="14762" y="14735"/>
                  </a:lnTo>
                  <a:lnTo>
                    <a:pt x="14762" y="14917"/>
                  </a:lnTo>
                  <a:lnTo>
                    <a:pt x="14736" y="15100"/>
                  </a:lnTo>
                  <a:lnTo>
                    <a:pt x="14684" y="15256"/>
                  </a:lnTo>
                  <a:lnTo>
                    <a:pt x="14632" y="15412"/>
                  </a:lnTo>
                  <a:lnTo>
                    <a:pt x="14554" y="15568"/>
                  </a:lnTo>
                  <a:lnTo>
                    <a:pt x="14476" y="15724"/>
                  </a:lnTo>
                  <a:lnTo>
                    <a:pt x="14372" y="15855"/>
                  </a:lnTo>
                  <a:lnTo>
                    <a:pt x="14242" y="15985"/>
                  </a:lnTo>
                  <a:lnTo>
                    <a:pt x="14111" y="16115"/>
                  </a:lnTo>
                  <a:lnTo>
                    <a:pt x="13981" y="16219"/>
                  </a:lnTo>
                  <a:lnTo>
                    <a:pt x="13825" y="16297"/>
                  </a:lnTo>
                  <a:lnTo>
                    <a:pt x="13669" y="16375"/>
                  </a:lnTo>
                  <a:lnTo>
                    <a:pt x="13513" y="16427"/>
                  </a:lnTo>
                  <a:lnTo>
                    <a:pt x="13356" y="16479"/>
                  </a:lnTo>
                  <a:lnTo>
                    <a:pt x="13174" y="16505"/>
                  </a:lnTo>
                  <a:lnTo>
                    <a:pt x="3333" y="16505"/>
                  </a:lnTo>
                  <a:lnTo>
                    <a:pt x="3151" y="16479"/>
                  </a:lnTo>
                  <a:lnTo>
                    <a:pt x="2995" y="16427"/>
                  </a:lnTo>
                  <a:lnTo>
                    <a:pt x="2813" y="16375"/>
                  </a:lnTo>
                  <a:lnTo>
                    <a:pt x="2656" y="16297"/>
                  </a:lnTo>
                  <a:lnTo>
                    <a:pt x="2526" y="16219"/>
                  </a:lnTo>
                  <a:lnTo>
                    <a:pt x="2370" y="16115"/>
                  </a:lnTo>
                  <a:lnTo>
                    <a:pt x="2240" y="15985"/>
                  </a:lnTo>
                  <a:lnTo>
                    <a:pt x="2136" y="15855"/>
                  </a:lnTo>
                  <a:lnTo>
                    <a:pt x="2032" y="15724"/>
                  </a:lnTo>
                  <a:lnTo>
                    <a:pt x="1953" y="15568"/>
                  </a:lnTo>
                  <a:lnTo>
                    <a:pt x="1875" y="15412"/>
                  </a:lnTo>
                  <a:lnTo>
                    <a:pt x="1797" y="15256"/>
                  </a:lnTo>
                  <a:lnTo>
                    <a:pt x="1771" y="15100"/>
                  </a:lnTo>
                  <a:lnTo>
                    <a:pt x="1745" y="14917"/>
                  </a:lnTo>
                  <a:lnTo>
                    <a:pt x="1719" y="14735"/>
                  </a:lnTo>
                  <a:lnTo>
                    <a:pt x="1719" y="6118"/>
                  </a:lnTo>
                  <a:lnTo>
                    <a:pt x="1693" y="5858"/>
                  </a:lnTo>
                  <a:lnTo>
                    <a:pt x="1615" y="5597"/>
                  </a:lnTo>
                  <a:lnTo>
                    <a:pt x="1485" y="5363"/>
                  </a:lnTo>
                  <a:lnTo>
                    <a:pt x="1329" y="5155"/>
                  </a:lnTo>
                  <a:lnTo>
                    <a:pt x="1120" y="4972"/>
                  </a:lnTo>
                  <a:lnTo>
                    <a:pt x="964" y="4738"/>
                  </a:lnTo>
                  <a:lnTo>
                    <a:pt x="834" y="4530"/>
                  </a:lnTo>
                  <a:lnTo>
                    <a:pt x="704" y="4270"/>
                  </a:lnTo>
                  <a:lnTo>
                    <a:pt x="626" y="4035"/>
                  </a:lnTo>
                  <a:lnTo>
                    <a:pt x="548" y="3775"/>
                  </a:lnTo>
                  <a:lnTo>
                    <a:pt x="522" y="3515"/>
                  </a:lnTo>
                  <a:lnTo>
                    <a:pt x="496" y="3228"/>
                  </a:lnTo>
                  <a:lnTo>
                    <a:pt x="496" y="2994"/>
                  </a:lnTo>
                  <a:lnTo>
                    <a:pt x="522" y="2786"/>
                  </a:lnTo>
                  <a:lnTo>
                    <a:pt x="574" y="2577"/>
                  </a:lnTo>
                  <a:lnTo>
                    <a:pt x="652" y="2369"/>
                  </a:lnTo>
                  <a:lnTo>
                    <a:pt x="730" y="2161"/>
                  </a:lnTo>
                  <a:lnTo>
                    <a:pt x="808" y="1953"/>
                  </a:lnTo>
                  <a:lnTo>
                    <a:pt x="938" y="1770"/>
                  </a:lnTo>
                  <a:lnTo>
                    <a:pt x="1042" y="1588"/>
                  </a:lnTo>
                  <a:lnTo>
                    <a:pt x="1198" y="1432"/>
                  </a:lnTo>
                  <a:lnTo>
                    <a:pt x="1355" y="1276"/>
                  </a:lnTo>
                  <a:lnTo>
                    <a:pt x="1511" y="1145"/>
                  </a:lnTo>
                  <a:lnTo>
                    <a:pt x="1693" y="1015"/>
                  </a:lnTo>
                  <a:lnTo>
                    <a:pt x="1875" y="885"/>
                  </a:lnTo>
                  <a:lnTo>
                    <a:pt x="2058" y="807"/>
                  </a:lnTo>
                  <a:lnTo>
                    <a:pt x="2266" y="703"/>
                  </a:lnTo>
                  <a:lnTo>
                    <a:pt x="2500" y="651"/>
                  </a:lnTo>
                  <a:lnTo>
                    <a:pt x="2891" y="573"/>
                  </a:lnTo>
                  <a:lnTo>
                    <a:pt x="3255" y="521"/>
                  </a:lnTo>
                  <a:lnTo>
                    <a:pt x="3646" y="495"/>
                  </a:lnTo>
                  <a:close/>
                  <a:moveTo>
                    <a:pt x="3776" y="0"/>
                  </a:moveTo>
                  <a:lnTo>
                    <a:pt x="3307" y="26"/>
                  </a:lnTo>
                  <a:lnTo>
                    <a:pt x="2839" y="52"/>
                  </a:lnTo>
                  <a:lnTo>
                    <a:pt x="2370" y="156"/>
                  </a:lnTo>
                  <a:lnTo>
                    <a:pt x="2110" y="234"/>
                  </a:lnTo>
                  <a:lnTo>
                    <a:pt x="1849" y="338"/>
                  </a:lnTo>
                  <a:lnTo>
                    <a:pt x="1615" y="469"/>
                  </a:lnTo>
                  <a:lnTo>
                    <a:pt x="1407" y="599"/>
                  </a:lnTo>
                  <a:lnTo>
                    <a:pt x="1198" y="755"/>
                  </a:lnTo>
                  <a:lnTo>
                    <a:pt x="990" y="911"/>
                  </a:lnTo>
                  <a:lnTo>
                    <a:pt x="834" y="1093"/>
                  </a:lnTo>
                  <a:lnTo>
                    <a:pt x="652" y="1302"/>
                  </a:lnTo>
                  <a:lnTo>
                    <a:pt x="496" y="1510"/>
                  </a:lnTo>
                  <a:lnTo>
                    <a:pt x="365" y="1718"/>
                  </a:lnTo>
                  <a:lnTo>
                    <a:pt x="261" y="1953"/>
                  </a:lnTo>
                  <a:lnTo>
                    <a:pt x="157" y="2187"/>
                  </a:lnTo>
                  <a:lnTo>
                    <a:pt x="105" y="2447"/>
                  </a:lnTo>
                  <a:lnTo>
                    <a:pt x="27" y="2708"/>
                  </a:lnTo>
                  <a:lnTo>
                    <a:pt x="1" y="2968"/>
                  </a:lnTo>
                  <a:lnTo>
                    <a:pt x="1" y="3228"/>
                  </a:lnTo>
                  <a:lnTo>
                    <a:pt x="1" y="3567"/>
                  </a:lnTo>
                  <a:lnTo>
                    <a:pt x="53" y="3879"/>
                  </a:lnTo>
                  <a:lnTo>
                    <a:pt x="131" y="4191"/>
                  </a:lnTo>
                  <a:lnTo>
                    <a:pt x="235" y="4478"/>
                  </a:lnTo>
                  <a:lnTo>
                    <a:pt x="391" y="4764"/>
                  </a:lnTo>
                  <a:lnTo>
                    <a:pt x="548" y="5025"/>
                  </a:lnTo>
                  <a:lnTo>
                    <a:pt x="756" y="5285"/>
                  </a:lnTo>
                  <a:lnTo>
                    <a:pt x="964" y="5519"/>
                  </a:lnTo>
                  <a:lnTo>
                    <a:pt x="1094" y="5649"/>
                  </a:lnTo>
                  <a:lnTo>
                    <a:pt x="1172" y="5806"/>
                  </a:lnTo>
                  <a:lnTo>
                    <a:pt x="1198" y="5962"/>
                  </a:lnTo>
                  <a:lnTo>
                    <a:pt x="1224" y="6118"/>
                  </a:lnTo>
                  <a:lnTo>
                    <a:pt x="1224" y="14735"/>
                  </a:lnTo>
                  <a:lnTo>
                    <a:pt x="1251" y="14969"/>
                  </a:lnTo>
                  <a:lnTo>
                    <a:pt x="1277" y="15178"/>
                  </a:lnTo>
                  <a:lnTo>
                    <a:pt x="1329" y="15412"/>
                  </a:lnTo>
                  <a:lnTo>
                    <a:pt x="1407" y="15620"/>
                  </a:lnTo>
                  <a:lnTo>
                    <a:pt x="1511" y="15829"/>
                  </a:lnTo>
                  <a:lnTo>
                    <a:pt x="1615" y="16011"/>
                  </a:lnTo>
                  <a:lnTo>
                    <a:pt x="1745" y="16193"/>
                  </a:lnTo>
                  <a:lnTo>
                    <a:pt x="1901" y="16349"/>
                  </a:lnTo>
                  <a:lnTo>
                    <a:pt x="2058" y="16479"/>
                  </a:lnTo>
                  <a:lnTo>
                    <a:pt x="2240" y="16636"/>
                  </a:lnTo>
                  <a:lnTo>
                    <a:pt x="2422" y="16740"/>
                  </a:lnTo>
                  <a:lnTo>
                    <a:pt x="2630" y="16844"/>
                  </a:lnTo>
                  <a:lnTo>
                    <a:pt x="2839" y="16922"/>
                  </a:lnTo>
                  <a:lnTo>
                    <a:pt x="3047" y="16974"/>
                  </a:lnTo>
                  <a:lnTo>
                    <a:pt x="3281" y="17000"/>
                  </a:lnTo>
                  <a:lnTo>
                    <a:pt x="3515" y="17026"/>
                  </a:lnTo>
                  <a:lnTo>
                    <a:pt x="12992" y="17026"/>
                  </a:lnTo>
                  <a:lnTo>
                    <a:pt x="13226" y="17000"/>
                  </a:lnTo>
                  <a:lnTo>
                    <a:pt x="13434" y="16974"/>
                  </a:lnTo>
                  <a:lnTo>
                    <a:pt x="13669" y="16922"/>
                  </a:lnTo>
                  <a:lnTo>
                    <a:pt x="13877" y="16844"/>
                  </a:lnTo>
                  <a:lnTo>
                    <a:pt x="14085" y="16740"/>
                  </a:lnTo>
                  <a:lnTo>
                    <a:pt x="14268" y="16636"/>
                  </a:lnTo>
                  <a:lnTo>
                    <a:pt x="14450" y="16479"/>
                  </a:lnTo>
                  <a:lnTo>
                    <a:pt x="14606" y="16349"/>
                  </a:lnTo>
                  <a:lnTo>
                    <a:pt x="14736" y="16193"/>
                  </a:lnTo>
                  <a:lnTo>
                    <a:pt x="14892" y="16011"/>
                  </a:lnTo>
                  <a:lnTo>
                    <a:pt x="14997" y="15829"/>
                  </a:lnTo>
                  <a:lnTo>
                    <a:pt x="15101" y="15620"/>
                  </a:lnTo>
                  <a:lnTo>
                    <a:pt x="15179" y="15412"/>
                  </a:lnTo>
                  <a:lnTo>
                    <a:pt x="15231" y="15178"/>
                  </a:lnTo>
                  <a:lnTo>
                    <a:pt x="15257" y="14969"/>
                  </a:lnTo>
                  <a:lnTo>
                    <a:pt x="15283" y="14735"/>
                  </a:lnTo>
                  <a:lnTo>
                    <a:pt x="15283" y="6118"/>
                  </a:lnTo>
                  <a:lnTo>
                    <a:pt x="15283" y="5962"/>
                  </a:lnTo>
                  <a:lnTo>
                    <a:pt x="15335" y="5806"/>
                  </a:lnTo>
                  <a:lnTo>
                    <a:pt x="15413" y="5649"/>
                  </a:lnTo>
                  <a:lnTo>
                    <a:pt x="15517" y="5519"/>
                  </a:lnTo>
                  <a:lnTo>
                    <a:pt x="15752" y="5285"/>
                  </a:lnTo>
                  <a:lnTo>
                    <a:pt x="15934" y="5025"/>
                  </a:lnTo>
                  <a:lnTo>
                    <a:pt x="16116" y="4764"/>
                  </a:lnTo>
                  <a:lnTo>
                    <a:pt x="16246" y="4478"/>
                  </a:lnTo>
                  <a:lnTo>
                    <a:pt x="16350" y="4191"/>
                  </a:lnTo>
                  <a:lnTo>
                    <a:pt x="16428" y="3879"/>
                  </a:lnTo>
                  <a:lnTo>
                    <a:pt x="16480" y="3567"/>
                  </a:lnTo>
                  <a:lnTo>
                    <a:pt x="16506" y="3228"/>
                  </a:lnTo>
                  <a:lnTo>
                    <a:pt x="16480" y="2942"/>
                  </a:lnTo>
                  <a:lnTo>
                    <a:pt x="16454" y="2655"/>
                  </a:lnTo>
                  <a:lnTo>
                    <a:pt x="16376" y="2369"/>
                  </a:lnTo>
                  <a:lnTo>
                    <a:pt x="16298" y="2109"/>
                  </a:lnTo>
                  <a:lnTo>
                    <a:pt x="16194" y="1848"/>
                  </a:lnTo>
                  <a:lnTo>
                    <a:pt x="16038" y="1588"/>
                  </a:lnTo>
                  <a:lnTo>
                    <a:pt x="15882" y="1354"/>
                  </a:lnTo>
                  <a:lnTo>
                    <a:pt x="15699" y="1119"/>
                  </a:lnTo>
                  <a:lnTo>
                    <a:pt x="15517" y="937"/>
                  </a:lnTo>
                  <a:lnTo>
                    <a:pt x="15283" y="729"/>
                  </a:lnTo>
                  <a:lnTo>
                    <a:pt x="15075" y="573"/>
                  </a:lnTo>
                  <a:lnTo>
                    <a:pt x="14814" y="417"/>
                  </a:lnTo>
                  <a:lnTo>
                    <a:pt x="14554" y="312"/>
                  </a:lnTo>
                  <a:lnTo>
                    <a:pt x="14268" y="208"/>
                  </a:lnTo>
                  <a:lnTo>
                    <a:pt x="13981" y="130"/>
                  </a:lnTo>
                  <a:lnTo>
                    <a:pt x="13721" y="78"/>
                  </a:lnTo>
                  <a:lnTo>
                    <a:pt x="1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1844925" y="1292125"/>
              <a:ext cx="168600" cy="276000"/>
            </a:xfrm>
            <a:custGeom>
              <a:avLst/>
              <a:gdLst/>
              <a:ahLst/>
              <a:cxnLst/>
              <a:rect l="l" t="t" r="r" b="b"/>
              <a:pathLst>
                <a:path w="6744" h="11040" extrusionOk="0">
                  <a:moveTo>
                    <a:pt x="2239" y="1"/>
                  </a:moveTo>
                  <a:lnTo>
                    <a:pt x="2005" y="27"/>
                  </a:lnTo>
                  <a:lnTo>
                    <a:pt x="1797" y="79"/>
                  </a:lnTo>
                  <a:lnTo>
                    <a:pt x="1666" y="157"/>
                  </a:lnTo>
                  <a:lnTo>
                    <a:pt x="1510" y="261"/>
                  </a:lnTo>
                  <a:lnTo>
                    <a:pt x="1406" y="392"/>
                  </a:lnTo>
                  <a:lnTo>
                    <a:pt x="1276" y="522"/>
                  </a:lnTo>
                  <a:lnTo>
                    <a:pt x="1042" y="860"/>
                  </a:lnTo>
                  <a:lnTo>
                    <a:pt x="859" y="1225"/>
                  </a:lnTo>
                  <a:lnTo>
                    <a:pt x="677" y="1641"/>
                  </a:lnTo>
                  <a:lnTo>
                    <a:pt x="521" y="2058"/>
                  </a:lnTo>
                  <a:lnTo>
                    <a:pt x="391" y="2500"/>
                  </a:lnTo>
                  <a:lnTo>
                    <a:pt x="287" y="2917"/>
                  </a:lnTo>
                  <a:lnTo>
                    <a:pt x="130" y="3620"/>
                  </a:lnTo>
                  <a:lnTo>
                    <a:pt x="52" y="4245"/>
                  </a:lnTo>
                  <a:lnTo>
                    <a:pt x="0" y="4843"/>
                  </a:lnTo>
                  <a:lnTo>
                    <a:pt x="0" y="5416"/>
                  </a:lnTo>
                  <a:lnTo>
                    <a:pt x="0" y="5546"/>
                  </a:lnTo>
                  <a:lnTo>
                    <a:pt x="26" y="5911"/>
                  </a:lnTo>
                  <a:lnTo>
                    <a:pt x="52" y="6093"/>
                  </a:lnTo>
                  <a:lnTo>
                    <a:pt x="104" y="6275"/>
                  </a:lnTo>
                  <a:lnTo>
                    <a:pt x="182" y="6431"/>
                  </a:lnTo>
                  <a:lnTo>
                    <a:pt x="313" y="6562"/>
                  </a:lnTo>
                  <a:lnTo>
                    <a:pt x="469" y="6666"/>
                  </a:lnTo>
                  <a:lnTo>
                    <a:pt x="599" y="6692"/>
                  </a:lnTo>
                  <a:lnTo>
                    <a:pt x="755" y="6718"/>
                  </a:lnTo>
                  <a:lnTo>
                    <a:pt x="911" y="6692"/>
                  </a:lnTo>
                  <a:lnTo>
                    <a:pt x="1042" y="6640"/>
                  </a:lnTo>
                  <a:lnTo>
                    <a:pt x="1172" y="6562"/>
                  </a:lnTo>
                  <a:lnTo>
                    <a:pt x="1406" y="6431"/>
                  </a:lnTo>
                  <a:lnTo>
                    <a:pt x="1588" y="6301"/>
                  </a:lnTo>
                  <a:lnTo>
                    <a:pt x="1745" y="6249"/>
                  </a:lnTo>
                  <a:lnTo>
                    <a:pt x="1771" y="6327"/>
                  </a:lnTo>
                  <a:lnTo>
                    <a:pt x="1823" y="6952"/>
                  </a:lnTo>
                  <a:lnTo>
                    <a:pt x="1849" y="7056"/>
                  </a:lnTo>
                  <a:lnTo>
                    <a:pt x="1901" y="7134"/>
                  </a:lnTo>
                  <a:lnTo>
                    <a:pt x="1979" y="7186"/>
                  </a:lnTo>
                  <a:lnTo>
                    <a:pt x="2083" y="7212"/>
                  </a:lnTo>
                  <a:lnTo>
                    <a:pt x="2187" y="7186"/>
                  </a:lnTo>
                  <a:lnTo>
                    <a:pt x="2265" y="7108"/>
                  </a:lnTo>
                  <a:lnTo>
                    <a:pt x="2317" y="7030"/>
                  </a:lnTo>
                  <a:lnTo>
                    <a:pt x="2317" y="6952"/>
                  </a:lnTo>
                  <a:lnTo>
                    <a:pt x="2265" y="6249"/>
                  </a:lnTo>
                  <a:lnTo>
                    <a:pt x="2239" y="6119"/>
                  </a:lnTo>
                  <a:lnTo>
                    <a:pt x="2187" y="6015"/>
                  </a:lnTo>
                  <a:lnTo>
                    <a:pt x="2135" y="5937"/>
                  </a:lnTo>
                  <a:lnTo>
                    <a:pt x="2083" y="5859"/>
                  </a:lnTo>
                  <a:lnTo>
                    <a:pt x="1979" y="5781"/>
                  </a:lnTo>
                  <a:lnTo>
                    <a:pt x="1875" y="5754"/>
                  </a:lnTo>
                  <a:lnTo>
                    <a:pt x="1666" y="5754"/>
                  </a:lnTo>
                  <a:lnTo>
                    <a:pt x="1484" y="5807"/>
                  </a:lnTo>
                  <a:lnTo>
                    <a:pt x="1302" y="5911"/>
                  </a:lnTo>
                  <a:lnTo>
                    <a:pt x="1146" y="6015"/>
                  </a:lnTo>
                  <a:lnTo>
                    <a:pt x="937" y="6119"/>
                  </a:lnTo>
                  <a:lnTo>
                    <a:pt x="807" y="6197"/>
                  </a:lnTo>
                  <a:lnTo>
                    <a:pt x="703" y="6197"/>
                  </a:lnTo>
                  <a:lnTo>
                    <a:pt x="599" y="6171"/>
                  </a:lnTo>
                  <a:lnTo>
                    <a:pt x="573" y="6093"/>
                  </a:lnTo>
                  <a:lnTo>
                    <a:pt x="521" y="5963"/>
                  </a:lnTo>
                  <a:lnTo>
                    <a:pt x="521" y="5833"/>
                  </a:lnTo>
                  <a:lnTo>
                    <a:pt x="495" y="5546"/>
                  </a:lnTo>
                  <a:lnTo>
                    <a:pt x="495" y="5390"/>
                  </a:lnTo>
                  <a:lnTo>
                    <a:pt x="495" y="4869"/>
                  </a:lnTo>
                  <a:lnTo>
                    <a:pt x="547" y="4297"/>
                  </a:lnTo>
                  <a:lnTo>
                    <a:pt x="625" y="3698"/>
                  </a:lnTo>
                  <a:lnTo>
                    <a:pt x="781" y="3047"/>
                  </a:lnTo>
                  <a:lnTo>
                    <a:pt x="911" y="2552"/>
                  </a:lnTo>
                  <a:lnTo>
                    <a:pt x="1042" y="2110"/>
                  </a:lnTo>
                  <a:lnTo>
                    <a:pt x="1198" y="1693"/>
                  </a:lnTo>
                  <a:lnTo>
                    <a:pt x="1354" y="1355"/>
                  </a:lnTo>
                  <a:lnTo>
                    <a:pt x="1510" y="1068"/>
                  </a:lnTo>
                  <a:lnTo>
                    <a:pt x="1666" y="834"/>
                  </a:lnTo>
                  <a:lnTo>
                    <a:pt x="1823" y="652"/>
                  </a:lnTo>
                  <a:lnTo>
                    <a:pt x="2005" y="548"/>
                  </a:lnTo>
                  <a:lnTo>
                    <a:pt x="2109" y="522"/>
                  </a:lnTo>
                  <a:lnTo>
                    <a:pt x="2213" y="496"/>
                  </a:lnTo>
                  <a:lnTo>
                    <a:pt x="2343" y="522"/>
                  </a:lnTo>
                  <a:lnTo>
                    <a:pt x="2447" y="574"/>
                  </a:lnTo>
                  <a:lnTo>
                    <a:pt x="2552" y="652"/>
                  </a:lnTo>
                  <a:lnTo>
                    <a:pt x="2630" y="730"/>
                  </a:lnTo>
                  <a:lnTo>
                    <a:pt x="2734" y="834"/>
                  </a:lnTo>
                  <a:lnTo>
                    <a:pt x="2786" y="938"/>
                  </a:lnTo>
                  <a:lnTo>
                    <a:pt x="2864" y="1068"/>
                  </a:lnTo>
                  <a:lnTo>
                    <a:pt x="2890" y="1199"/>
                  </a:lnTo>
                  <a:lnTo>
                    <a:pt x="2968" y="1537"/>
                  </a:lnTo>
                  <a:lnTo>
                    <a:pt x="2968" y="1954"/>
                  </a:lnTo>
                  <a:lnTo>
                    <a:pt x="2968" y="2370"/>
                  </a:lnTo>
                  <a:lnTo>
                    <a:pt x="2994" y="2578"/>
                  </a:lnTo>
                  <a:lnTo>
                    <a:pt x="3020" y="2787"/>
                  </a:lnTo>
                  <a:lnTo>
                    <a:pt x="3098" y="2969"/>
                  </a:lnTo>
                  <a:lnTo>
                    <a:pt x="3176" y="3125"/>
                  </a:lnTo>
                  <a:lnTo>
                    <a:pt x="3281" y="3281"/>
                  </a:lnTo>
                  <a:lnTo>
                    <a:pt x="3411" y="3437"/>
                  </a:lnTo>
                  <a:lnTo>
                    <a:pt x="3567" y="3568"/>
                  </a:lnTo>
                  <a:lnTo>
                    <a:pt x="3749" y="3646"/>
                  </a:lnTo>
                  <a:lnTo>
                    <a:pt x="3931" y="3698"/>
                  </a:lnTo>
                  <a:lnTo>
                    <a:pt x="4140" y="3698"/>
                  </a:lnTo>
                  <a:lnTo>
                    <a:pt x="4270" y="3672"/>
                  </a:lnTo>
                  <a:lnTo>
                    <a:pt x="4374" y="3620"/>
                  </a:lnTo>
                  <a:lnTo>
                    <a:pt x="4608" y="3516"/>
                  </a:lnTo>
                  <a:lnTo>
                    <a:pt x="4791" y="3359"/>
                  </a:lnTo>
                  <a:lnTo>
                    <a:pt x="4973" y="3177"/>
                  </a:lnTo>
                  <a:lnTo>
                    <a:pt x="5155" y="3021"/>
                  </a:lnTo>
                  <a:lnTo>
                    <a:pt x="5311" y="2917"/>
                  </a:lnTo>
                  <a:lnTo>
                    <a:pt x="5415" y="2865"/>
                  </a:lnTo>
                  <a:lnTo>
                    <a:pt x="5545" y="2865"/>
                  </a:lnTo>
                  <a:lnTo>
                    <a:pt x="5624" y="2891"/>
                  </a:lnTo>
                  <a:lnTo>
                    <a:pt x="5676" y="2943"/>
                  </a:lnTo>
                  <a:lnTo>
                    <a:pt x="5728" y="2995"/>
                  </a:lnTo>
                  <a:lnTo>
                    <a:pt x="5754" y="3047"/>
                  </a:lnTo>
                  <a:lnTo>
                    <a:pt x="5754" y="3151"/>
                  </a:lnTo>
                  <a:lnTo>
                    <a:pt x="5754" y="3255"/>
                  </a:lnTo>
                  <a:lnTo>
                    <a:pt x="5728" y="3594"/>
                  </a:lnTo>
                  <a:lnTo>
                    <a:pt x="5702" y="3854"/>
                  </a:lnTo>
                  <a:lnTo>
                    <a:pt x="5676" y="4088"/>
                  </a:lnTo>
                  <a:lnTo>
                    <a:pt x="5676" y="4323"/>
                  </a:lnTo>
                  <a:lnTo>
                    <a:pt x="5702" y="4531"/>
                  </a:lnTo>
                  <a:lnTo>
                    <a:pt x="5754" y="4739"/>
                  </a:lnTo>
                  <a:lnTo>
                    <a:pt x="5858" y="5130"/>
                  </a:lnTo>
                  <a:lnTo>
                    <a:pt x="5988" y="5520"/>
                  </a:lnTo>
                  <a:lnTo>
                    <a:pt x="6170" y="6093"/>
                  </a:lnTo>
                  <a:lnTo>
                    <a:pt x="6222" y="6379"/>
                  </a:lnTo>
                  <a:lnTo>
                    <a:pt x="6248" y="6666"/>
                  </a:lnTo>
                  <a:lnTo>
                    <a:pt x="6248" y="7134"/>
                  </a:lnTo>
                  <a:lnTo>
                    <a:pt x="6196" y="7473"/>
                  </a:lnTo>
                  <a:lnTo>
                    <a:pt x="6144" y="7733"/>
                  </a:lnTo>
                  <a:lnTo>
                    <a:pt x="6040" y="7915"/>
                  </a:lnTo>
                  <a:lnTo>
                    <a:pt x="5936" y="8019"/>
                  </a:lnTo>
                  <a:lnTo>
                    <a:pt x="5858" y="8071"/>
                  </a:lnTo>
                  <a:lnTo>
                    <a:pt x="5754" y="8098"/>
                  </a:lnTo>
                  <a:lnTo>
                    <a:pt x="5702" y="8124"/>
                  </a:lnTo>
                  <a:lnTo>
                    <a:pt x="5572" y="8098"/>
                  </a:lnTo>
                  <a:lnTo>
                    <a:pt x="5467" y="8019"/>
                  </a:lnTo>
                  <a:lnTo>
                    <a:pt x="5233" y="7837"/>
                  </a:lnTo>
                  <a:lnTo>
                    <a:pt x="5077" y="7681"/>
                  </a:lnTo>
                  <a:lnTo>
                    <a:pt x="4921" y="7577"/>
                  </a:lnTo>
                  <a:lnTo>
                    <a:pt x="4738" y="7499"/>
                  </a:lnTo>
                  <a:lnTo>
                    <a:pt x="4634" y="7473"/>
                  </a:lnTo>
                  <a:lnTo>
                    <a:pt x="4530" y="7473"/>
                  </a:lnTo>
                  <a:lnTo>
                    <a:pt x="4374" y="7499"/>
                  </a:lnTo>
                  <a:lnTo>
                    <a:pt x="4218" y="7577"/>
                  </a:lnTo>
                  <a:lnTo>
                    <a:pt x="4088" y="7707"/>
                  </a:lnTo>
                  <a:lnTo>
                    <a:pt x="3931" y="7889"/>
                  </a:lnTo>
                  <a:lnTo>
                    <a:pt x="3723" y="8228"/>
                  </a:lnTo>
                  <a:lnTo>
                    <a:pt x="3567" y="8592"/>
                  </a:lnTo>
                  <a:lnTo>
                    <a:pt x="3437" y="8957"/>
                  </a:lnTo>
                  <a:lnTo>
                    <a:pt x="3333" y="9321"/>
                  </a:lnTo>
                  <a:lnTo>
                    <a:pt x="3202" y="9738"/>
                  </a:lnTo>
                  <a:lnTo>
                    <a:pt x="3046" y="10154"/>
                  </a:lnTo>
                  <a:lnTo>
                    <a:pt x="2968" y="10284"/>
                  </a:lnTo>
                  <a:lnTo>
                    <a:pt x="2890" y="10415"/>
                  </a:lnTo>
                  <a:lnTo>
                    <a:pt x="2812" y="10493"/>
                  </a:lnTo>
                  <a:lnTo>
                    <a:pt x="2734" y="10545"/>
                  </a:lnTo>
                  <a:lnTo>
                    <a:pt x="2682" y="10545"/>
                  </a:lnTo>
                  <a:lnTo>
                    <a:pt x="2630" y="10467"/>
                  </a:lnTo>
                  <a:lnTo>
                    <a:pt x="2552" y="10310"/>
                  </a:lnTo>
                  <a:lnTo>
                    <a:pt x="2447" y="9868"/>
                  </a:lnTo>
                  <a:lnTo>
                    <a:pt x="2369" y="9399"/>
                  </a:lnTo>
                  <a:lnTo>
                    <a:pt x="2343" y="8905"/>
                  </a:lnTo>
                  <a:lnTo>
                    <a:pt x="2343" y="8358"/>
                  </a:lnTo>
                  <a:lnTo>
                    <a:pt x="2343" y="8098"/>
                  </a:lnTo>
                  <a:lnTo>
                    <a:pt x="2317" y="8019"/>
                  </a:lnTo>
                  <a:lnTo>
                    <a:pt x="2265" y="7941"/>
                  </a:lnTo>
                  <a:lnTo>
                    <a:pt x="2187" y="7889"/>
                  </a:lnTo>
                  <a:lnTo>
                    <a:pt x="2083" y="7863"/>
                  </a:lnTo>
                  <a:lnTo>
                    <a:pt x="1979" y="7889"/>
                  </a:lnTo>
                  <a:lnTo>
                    <a:pt x="1901" y="7941"/>
                  </a:lnTo>
                  <a:lnTo>
                    <a:pt x="1849" y="8019"/>
                  </a:lnTo>
                  <a:lnTo>
                    <a:pt x="1823" y="8098"/>
                  </a:lnTo>
                  <a:lnTo>
                    <a:pt x="1823" y="8358"/>
                  </a:lnTo>
                  <a:lnTo>
                    <a:pt x="1849" y="8931"/>
                  </a:lnTo>
                  <a:lnTo>
                    <a:pt x="1875" y="9477"/>
                  </a:lnTo>
                  <a:lnTo>
                    <a:pt x="1953" y="9972"/>
                  </a:lnTo>
                  <a:lnTo>
                    <a:pt x="2083" y="10467"/>
                  </a:lnTo>
                  <a:lnTo>
                    <a:pt x="2135" y="10623"/>
                  </a:lnTo>
                  <a:lnTo>
                    <a:pt x="2213" y="10753"/>
                  </a:lnTo>
                  <a:lnTo>
                    <a:pt x="2317" y="10883"/>
                  </a:lnTo>
                  <a:lnTo>
                    <a:pt x="2447" y="10987"/>
                  </a:lnTo>
                  <a:lnTo>
                    <a:pt x="2578" y="11039"/>
                  </a:lnTo>
                  <a:lnTo>
                    <a:pt x="2812" y="11039"/>
                  </a:lnTo>
                  <a:lnTo>
                    <a:pt x="2890" y="11013"/>
                  </a:lnTo>
                  <a:lnTo>
                    <a:pt x="3020" y="10961"/>
                  </a:lnTo>
                  <a:lnTo>
                    <a:pt x="3124" y="10883"/>
                  </a:lnTo>
                  <a:lnTo>
                    <a:pt x="3307" y="10701"/>
                  </a:lnTo>
                  <a:lnTo>
                    <a:pt x="3437" y="10493"/>
                  </a:lnTo>
                  <a:lnTo>
                    <a:pt x="3489" y="10336"/>
                  </a:lnTo>
                  <a:lnTo>
                    <a:pt x="3671" y="9920"/>
                  </a:lnTo>
                  <a:lnTo>
                    <a:pt x="3801" y="9477"/>
                  </a:lnTo>
                  <a:lnTo>
                    <a:pt x="3905" y="9113"/>
                  </a:lnTo>
                  <a:lnTo>
                    <a:pt x="4009" y="8774"/>
                  </a:lnTo>
                  <a:lnTo>
                    <a:pt x="4166" y="8462"/>
                  </a:lnTo>
                  <a:lnTo>
                    <a:pt x="4322" y="8176"/>
                  </a:lnTo>
                  <a:lnTo>
                    <a:pt x="4478" y="8019"/>
                  </a:lnTo>
                  <a:lnTo>
                    <a:pt x="4530" y="7967"/>
                  </a:lnTo>
                  <a:lnTo>
                    <a:pt x="4582" y="7967"/>
                  </a:lnTo>
                  <a:lnTo>
                    <a:pt x="4634" y="7993"/>
                  </a:lnTo>
                  <a:lnTo>
                    <a:pt x="4712" y="8045"/>
                  </a:lnTo>
                  <a:lnTo>
                    <a:pt x="4895" y="8202"/>
                  </a:lnTo>
                  <a:lnTo>
                    <a:pt x="5051" y="8332"/>
                  </a:lnTo>
                  <a:lnTo>
                    <a:pt x="5233" y="8488"/>
                  </a:lnTo>
                  <a:lnTo>
                    <a:pt x="5363" y="8540"/>
                  </a:lnTo>
                  <a:lnTo>
                    <a:pt x="5467" y="8592"/>
                  </a:lnTo>
                  <a:lnTo>
                    <a:pt x="5598" y="8618"/>
                  </a:lnTo>
                  <a:lnTo>
                    <a:pt x="5728" y="8618"/>
                  </a:lnTo>
                  <a:lnTo>
                    <a:pt x="5858" y="8592"/>
                  </a:lnTo>
                  <a:lnTo>
                    <a:pt x="5988" y="8566"/>
                  </a:lnTo>
                  <a:lnTo>
                    <a:pt x="6118" y="8514"/>
                  </a:lnTo>
                  <a:lnTo>
                    <a:pt x="6222" y="8436"/>
                  </a:lnTo>
                  <a:lnTo>
                    <a:pt x="6353" y="8332"/>
                  </a:lnTo>
                  <a:lnTo>
                    <a:pt x="6457" y="8176"/>
                  </a:lnTo>
                  <a:lnTo>
                    <a:pt x="6561" y="7993"/>
                  </a:lnTo>
                  <a:lnTo>
                    <a:pt x="6639" y="7785"/>
                  </a:lnTo>
                  <a:lnTo>
                    <a:pt x="6717" y="7473"/>
                  </a:lnTo>
                  <a:lnTo>
                    <a:pt x="6743" y="7186"/>
                  </a:lnTo>
                  <a:lnTo>
                    <a:pt x="6743" y="6900"/>
                  </a:lnTo>
                  <a:lnTo>
                    <a:pt x="6743" y="6640"/>
                  </a:lnTo>
                  <a:lnTo>
                    <a:pt x="6717" y="6301"/>
                  </a:lnTo>
                  <a:lnTo>
                    <a:pt x="6639" y="5963"/>
                  </a:lnTo>
                  <a:lnTo>
                    <a:pt x="6561" y="5650"/>
                  </a:lnTo>
                  <a:lnTo>
                    <a:pt x="6457" y="5364"/>
                  </a:lnTo>
                  <a:lnTo>
                    <a:pt x="6327" y="5000"/>
                  </a:lnTo>
                  <a:lnTo>
                    <a:pt x="6248" y="4661"/>
                  </a:lnTo>
                  <a:lnTo>
                    <a:pt x="6196" y="4297"/>
                  </a:lnTo>
                  <a:lnTo>
                    <a:pt x="6170" y="4088"/>
                  </a:lnTo>
                  <a:lnTo>
                    <a:pt x="6196" y="3906"/>
                  </a:lnTo>
                  <a:lnTo>
                    <a:pt x="6222" y="3672"/>
                  </a:lnTo>
                  <a:lnTo>
                    <a:pt x="6274" y="3333"/>
                  </a:lnTo>
                  <a:lnTo>
                    <a:pt x="6274" y="3151"/>
                  </a:lnTo>
                  <a:lnTo>
                    <a:pt x="6248" y="2969"/>
                  </a:lnTo>
                  <a:lnTo>
                    <a:pt x="6170" y="2787"/>
                  </a:lnTo>
                  <a:lnTo>
                    <a:pt x="6066" y="2630"/>
                  </a:lnTo>
                  <a:lnTo>
                    <a:pt x="6014" y="2552"/>
                  </a:lnTo>
                  <a:lnTo>
                    <a:pt x="5910" y="2500"/>
                  </a:lnTo>
                  <a:lnTo>
                    <a:pt x="5806" y="2448"/>
                  </a:lnTo>
                  <a:lnTo>
                    <a:pt x="5702" y="2396"/>
                  </a:lnTo>
                  <a:lnTo>
                    <a:pt x="5519" y="2370"/>
                  </a:lnTo>
                  <a:lnTo>
                    <a:pt x="5363" y="2370"/>
                  </a:lnTo>
                  <a:lnTo>
                    <a:pt x="5233" y="2396"/>
                  </a:lnTo>
                  <a:lnTo>
                    <a:pt x="5103" y="2474"/>
                  </a:lnTo>
                  <a:lnTo>
                    <a:pt x="4973" y="2552"/>
                  </a:lnTo>
                  <a:lnTo>
                    <a:pt x="4843" y="2630"/>
                  </a:lnTo>
                  <a:lnTo>
                    <a:pt x="4634" y="2813"/>
                  </a:lnTo>
                  <a:lnTo>
                    <a:pt x="4348" y="3073"/>
                  </a:lnTo>
                  <a:lnTo>
                    <a:pt x="4218" y="3151"/>
                  </a:lnTo>
                  <a:lnTo>
                    <a:pt x="4088" y="3203"/>
                  </a:lnTo>
                  <a:lnTo>
                    <a:pt x="3983" y="3203"/>
                  </a:lnTo>
                  <a:lnTo>
                    <a:pt x="3905" y="3151"/>
                  </a:lnTo>
                  <a:lnTo>
                    <a:pt x="3801" y="3099"/>
                  </a:lnTo>
                  <a:lnTo>
                    <a:pt x="3723" y="3047"/>
                  </a:lnTo>
                  <a:lnTo>
                    <a:pt x="3593" y="2865"/>
                  </a:lnTo>
                  <a:lnTo>
                    <a:pt x="3515" y="2656"/>
                  </a:lnTo>
                  <a:lnTo>
                    <a:pt x="3489" y="2500"/>
                  </a:lnTo>
                  <a:lnTo>
                    <a:pt x="3463" y="2318"/>
                  </a:lnTo>
                  <a:lnTo>
                    <a:pt x="3463" y="1954"/>
                  </a:lnTo>
                  <a:lnTo>
                    <a:pt x="3463" y="1485"/>
                  </a:lnTo>
                  <a:lnTo>
                    <a:pt x="3437" y="1251"/>
                  </a:lnTo>
                  <a:lnTo>
                    <a:pt x="3385" y="1042"/>
                  </a:lnTo>
                  <a:lnTo>
                    <a:pt x="3307" y="834"/>
                  </a:lnTo>
                  <a:lnTo>
                    <a:pt x="3202" y="652"/>
                  </a:lnTo>
                  <a:lnTo>
                    <a:pt x="3098" y="496"/>
                  </a:lnTo>
                  <a:lnTo>
                    <a:pt x="2968" y="365"/>
                  </a:lnTo>
                  <a:lnTo>
                    <a:pt x="2838" y="235"/>
                  </a:lnTo>
                  <a:lnTo>
                    <a:pt x="2682" y="131"/>
                  </a:lnTo>
                  <a:lnTo>
                    <a:pt x="2447" y="53"/>
                  </a:lnTo>
                  <a:lnTo>
                    <a:pt x="2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1" name="Google Shape;1351;p47"/>
          <p:cNvSpPr/>
          <p:nvPr/>
        </p:nvSpPr>
        <p:spPr>
          <a:xfrm>
            <a:off x="3503641" y="827298"/>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98E52EF2-5F5C-692C-47A5-D4A7A854AF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82" y="59584"/>
            <a:ext cx="371324" cy="388783"/>
          </a:xfrm>
          <a:prstGeom prst="rect">
            <a:avLst/>
          </a:prstGeom>
        </p:spPr>
      </p:pic>
      <p:pic>
        <p:nvPicPr>
          <p:cNvPr id="3" name="Picture 2">
            <a:extLst>
              <a:ext uri="{FF2B5EF4-FFF2-40B4-BE49-F238E27FC236}">
                <a16:creationId xmlns:a16="http://schemas.microsoft.com/office/drawing/2014/main" id="{30FB19E6-0D41-CEBF-FB2D-4D0FA88934A9}"/>
              </a:ext>
            </a:extLst>
          </p:cNvPr>
          <p:cNvPicPr>
            <a:picLocks noChangeAspect="1"/>
          </p:cNvPicPr>
          <p:nvPr/>
        </p:nvPicPr>
        <p:blipFill>
          <a:blip r:embed="rId4"/>
          <a:stretch>
            <a:fillRect/>
          </a:stretch>
        </p:blipFill>
        <p:spPr>
          <a:xfrm>
            <a:off x="7738989" y="59584"/>
            <a:ext cx="1326630" cy="238726"/>
          </a:xfrm>
          <a:prstGeom prst="rect">
            <a:avLst/>
          </a:prstGeom>
        </p:spPr>
      </p:pic>
      <p:sp>
        <p:nvSpPr>
          <p:cNvPr id="1240" name="Google Shape;1240;p44"/>
          <p:cNvSpPr txBox="1">
            <a:spLocks/>
          </p:cNvSpPr>
          <p:nvPr/>
        </p:nvSpPr>
        <p:spPr>
          <a:xfrm>
            <a:off x="4657559" y="4738825"/>
            <a:ext cx="982800" cy="183000"/>
          </a:xfrm>
          <a:prstGeom prst="rect">
            <a:avLst/>
          </a:prstGeom>
          <a:solidFill>
            <a:schemeClr val="accent1"/>
          </a:solid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200"/>
              <a:buFont typeface="Patrick Hand"/>
              <a:buNone/>
              <a:defRPr sz="3200" b="1" i="0" u="none" strike="noStrike" cap="none">
                <a:solidFill>
                  <a:schemeClr val="accent5"/>
                </a:solidFill>
                <a:latin typeface="Patrick Hand"/>
                <a:ea typeface="Patrick Hand"/>
                <a:cs typeface="Patrick Hand"/>
                <a:sym typeface="Patrick Han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N" sz="1800" dirty="0">
                <a:uFill>
                  <a:noFill/>
                </a:uFill>
                <a:hlinkClick r:id="" action="ppaction://hlinkshowjump?jump=nextslide"/>
              </a:rPr>
              <a:t>    Next </a:t>
            </a:r>
            <a:r>
              <a:rPr lang="en-IN" sz="1800" dirty="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lang="en-IN" sz="1800" dirty="0">
              <a:solidFill>
                <a:schemeClr val="accent2"/>
              </a:solidFill>
            </a:endParaRPr>
          </a:p>
        </p:txBody>
      </p:sp>
      <p:sp>
        <p:nvSpPr>
          <p:cNvPr id="1241" name="Google Shape;1241;p44"/>
          <p:cNvSpPr txBox="1">
            <a:spLocks/>
          </p:cNvSpPr>
          <p:nvPr/>
        </p:nvSpPr>
        <p:spPr>
          <a:xfrm>
            <a:off x="3503641" y="4738825"/>
            <a:ext cx="982800" cy="183000"/>
          </a:xfrm>
          <a:prstGeom prst="rect">
            <a:avLst/>
          </a:prstGeom>
          <a:solidFill>
            <a:schemeClr val="accent1"/>
          </a:solid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200"/>
              <a:buFont typeface="Patrick Hand"/>
              <a:buNone/>
              <a:defRPr sz="3200" b="1" i="0" u="none" strike="noStrike" cap="none">
                <a:solidFill>
                  <a:schemeClr val="accent5"/>
                </a:solidFill>
                <a:latin typeface="Patrick Hand"/>
                <a:ea typeface="Patrick Hand"/>
                <a:cs typeface="Patrick Hand"/>
                <a:sym typeface="Patrick Han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I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IN" sz="1800">
                <a:uFill>
                  <a:noFill/>
                </a:uFill>
                <a:hlinkClick r:id="" action="ppaction://hlinkshowjump?jump=previousslide"/>
              </a:rPr>
              <a:t> Previous</a:t>
            </a:r>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24"/>
                                        </p:tgtEl>
                                        <p:attrNameLst>
                                          <p:attrName>style.visibility</p:attrName>
                                        </p:attrNameLst>
                                      </p:cBhvr>
                                      <p:to>
                                        <p:strVal val="visible"/>
                                      </p:to>
                                    </p:set>
                                    <p:animEffect transition="in" filter="fade">
                                      <p:cBhvr>
                                        <p:cTn id="7" dur="1000"/>
                                        <p:tgtEl>
                                          <p:spTgt spid="1324"/>
                                        </p:tgtEl>
                                      </p:cBhvr>
                                    </p:animEffect>
                                  </p:childTnLst>
                                </p:cTn>
                              </p:par>
                              <p:par>
                                <p:cTn id="8" presetID="10" presetClass="entr" presetSubtype="0" fill="hold" nodeType="withEffect">
                                  <p:stCondLst>
                                    <p:cond delay="0"/>
                                  </p:stCondLst>
                                  <p:childTnLst>
                                    <p:set>
                                      <p:cBhvr>
                                        <p:cTn id="9" dur="1" fill="hold">
                                          <p:stCondLst>
                                            <p:cond delay="0"/>
                                          </p:stCondLst>
                                        </p:cTn>
                                        <p:tgtEl>
                                          <p:spTgt spid="1325"/>
                                        </p:tgtEl>
                                        <p:attrNameLst>
                                          <p:attrName>style.visibility</p:attrName>
                                        </p:attrNameLst>
                                      </p:cBhvr>
                                      <p:to>
                                        <p:strVal val="visible"/>
                                      </p:to>
                                    </p:set>
                                    <p:animEffect transition="in" filter="fade">
                                      <p:cBhvr>
                                        <p:cTn id="10" dur="1000"/>
                                        <p:tgtEl>
                                          <p:spTgt spid="1325"/>
                                        </p:tgtEl>
                                      </p:cBhvr>
                                    </p:animEffect>
                                  </p:childTnLst>
                                </p:cTn>
                              </p:par>
                              <p:par>
                                <p:cTn id="11" presetID="10" presetClass="entr" presetSubtype="0" fill="hold" nodeType="withEffect">
                                  <p:stCondLst>
                                    <p:cond delay="0"/>
                                  </p:stCondLst>
                                  <p:childTnLst>
                                    <p:set>
                                      <p:cBhvr>
                                        <p:cTn id="12" dur="1" fill="hold">
                                          <p:stCondLst>
                                            <p:cond delay="0"/>
                                          </p:stCondLst>
                                        </p:cTn>
                                        <p:tgtEl>
                                          <p:spTgt spid="1328"/>
                                        </p:tgtEl>
                                        <p:attrNameLst>
                                          <p:attrName>style.visibility</p:attrName>
                                        </p:attrNameLst>
                                      </p:cBhvr>
                                      <p:to>
                                        <p:strVal val="visible"/>
                                      </p:to>
                                    </p:set>
                                    <p:animEffect transition="in" filter="fade">
                                      <p:cBhvr>
                                        <p:cTn id="13" dur="1000"/>
                                        <p:tgtEl>
                                          <p:spTgt spid="1328"/>
                                        </p:tgtEl>
                                      </p:cBhvr>
                                    </p:animEffect>
                                  </p:childTnLst>
                                </p:cTn>
                              </p:par>
                              <p:par>
                                <p:cTn id="14" presetID="10" presetClass="entr" presetSubtype="0" fill="hold" nodeType="withEffect">
                                  <p:stCondLst>
                                    <p:cond delay="0"/>
                                  </p:stCondLst>
                                  <p:childTnLst>
                                    <p:set>
                                      <p:cBhvr>
                                        <p:cTn id="15" dur="1" fill="hold">
                                          <p:stCondLst>
                                            <p:cond delay="0"/>
                                          </p:stCondLst>
                                        </p:cTn>
                                        <p:tgtEl>
                                          <p:spTgt spid="1344"/>
                                        </p:tgtEl>
                                        <p:attrNameLst>
                                          <p:attrName>style.visibility</p:attrName>
                                        </p:attrNameLst>
                                      </p:cBhvr>
                                      <p:to>
                                        <p:strVal val="visible"/>
                                      </p:to>
                                    </p:set>
                                    <p:animEffect transition="in" filter="fade">
                                      <p:cBhvr>
                                        <p:cTn id="16" dur="1000"/>
                                        <p:tgtEl>
                                          <p:spTgt spid="1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59"/>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82FE710-2860-F7CF-D02C-37A4C8876638}"/>
              </a:ext>
            </a:extLst>
          </p:cNvPr>
          <p:cNvSpPr/>
          <p:nvPr/>
        </p:nvSpPr>
        <p:spPr>
          <a:xfrm>
            <a:off x="1678898" y="3413820"/>
            <a:ext cx="5718748" cy="506108"/>
          </a:xfrm>
          <a:prstGeom prst="roundRect">
            <a:avLst/>
          </a:prstGeom>
          <a:solidFill>
            <a:srgbClr val="FFF3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60" name="Google Shape;11460;p99"/>
          <p:cNvSpPr/>
          <p:nvPr/>
        </p:nvSpPr>
        <p:spPr>
          <a:xfrm rot="5400000">
            <a:off x="2581337" y="125435"/>
            <a:ext cx="3467998" cy="5272875"/>
          </a:xfrm>
          <a:custGeom>
            <a:avLst/>
            <a:gdLst/>
            <a:ahLst/>
            <a:cxnLst/>
            <a:rect l="l" t="t" r="r" b="b"/>
            <a:pathLst>
              <a:path w="46140" h="70153" extrusionOk="0">
                <a:moveTo>
                  <a:pt x="23259" y="0"/>
                </a:moveTo>
                <a:lnTo>
                  <a:pt x="22794" y="58"/>
                </a:lnTo>
                <a:lnTo>
                  <a:pt x="22301" y="145"/>
                </a:lnTo>
                <a:lnTo>
                  <a:pt x="21836" y="320"/>
                </a:lnTo>
                <a:lnTo>
                  <a:pt x="21401" y="523"/>
                </a:lnTo>
                <a:lnTo>
                  <a:pt x="20936" y="784"/>
                </a:lnTo>
                <a:lnTo>
                  <a:pt x="20500" y="1075"/>
                </a:lnTo>
                <a:lnTo>
                  <a:pt x="20065" y="1394"/>
                </a:lnTo>
                <a:lnTo>
                  <a:pt x="19658" y="1742"/>
                </a:lnTo>
                <a:lnTo>
                  <a:pt x="19252" y="2091"/>
                </a:lnTo>
                <a:lnTo>
                  <a:pt x="18497" y="2846"/>
                </a:lnTo>
                <a:lnTo>
                  <a:pt x="17800" y="3601"/>
                </a:lnTo>
                <a:lnTo>
                  <a:pt x="17190" y="4269"/>
                </a:lnTo>
                <a:lnTo>
                  <a:pt x="16581" y="5024"/>
                </a:lnTo>
                <a:lnTo>
                  <a:pt x="16174" y="4907"/>
                </a:lnTo>
                <a:lnTo>
                  <a:pt x="15884" y="4878"/>
                </a:lnTo>
                <a:lnTo>
                  <a:pt x="15593" y="4849"/>
                </a:lnTo>
                <a:lnTo>
                  <a:pt x="15303" y="4849"/>
                </a:lnTo>
                <a:lnTo>
                  <a:pt x="15013" y="4878"/>
                </a:lnTo>
                <a:lnTo>
                  <a:pt x="14722" y="4936"/>
                </a:lnTo>
                <a:lnTo>
                  <a:pt x="14461" y="4994"/>
                </a:lnTo>
                <a:lnTo>
                  <a:pt x="14200" y="5082"/>
                </a:lnTo>
                <a:lnTo>
                  <a:pt x="13938" y="5169"/>
                </a:lnTo>
                <a:lnTo>
                  <a:pt x="13416" y="5430"/>
                </a:lnTo>
                <a:lnTo>
                  <a:pt x="12922" y="5720"/>
                </a:lnTo>
                <a:lnTo>
                  <a:pt x="12457" y="6040"/>
                </a:lnTo>
                <a:lnTo>
                  <a:pt x="11993" y="6417"/>
                </a:lnTo>
                <a:lnTo>
                  <a:pt x="11412" y="6621"/>
                </a:lnTo>
                <a:lnTo>
                  <a:pt x="10802" y="6882"/>
                </a:lnTo>
                <a:lnTo>
                  <a:pt x="10251" y="7201"/>
                </a:lnTo>
                <a:lnTo>
                  <a:pt x="9699" y="7579"/>
                </a:lnTo>
                <a:lnTo>
                  <a:pt x="9147" y="7985"/>
                </a:lnTo>
                <a:lnTo>
                  <a:pt x="8624" y="8450"/>
                </a:lnTo>
                <a:lnTo>
                  <a:pt x="8131" y="8914"/>
                </a:lnTo>
                <a:lnTo>
                  <a:pt x="7637" y="9437"/>
                </a:lnTo>
                <a:lnTo>
                  <a:pt x="7173" y="9960"/>
                </a:lnTo>
                <a:lnTo>
                  <a:pt x="6737" y="10482"/>
                </a:lnTo>
                <a:lnTo>
                  <a:pt x="5895" y="11586"/>
                </a:lnTo>
                <a:lnTo>
                  <a:pt x="5140" y="12660"/>
                </a:lnTo>
                <a:lnTo>
                  <a:pt x="4472" y="13647"/>
                </a:lnTo>
                <a:lnTo>
                  <a:pt x="3630" y="14925"/>
                </a:lnTo>
                <a:lnTo>
                  <a:pt x="3224" y="15651"/>
                </a:lnTo>
                <a:lnTo>
                  <a:pt x="2788" y="16377"/>
                </a:lnTo>
                <a:lnTo>
                  <a:pt x="2353" y="17161"/>
                </a:lnTo>
                <a:lnTo>
                  <a:pt x="1946" y="17974"/>
                </a:lnTo>
                <a:lnTo>
                  <a:pt x="1569" y="18816"/>
                </a:lnTo>
                <a:lnTo>
                  <a:pt x="1220" y="19658"/>
                </a:lnTo>
                <a:lnTo>
                  <a:pt x="930" y="20500"/>
                </a:lnTo>
                <a:lnTo>
                  <a:pt x="668" y="21371"/>
                </a:lnTo>
                <a:lnTo>
                  <a:pt x="494" y="22213"/>
                </a:lnTo>
                <a:lnTo>
                  <a:pt x="407" y="22649"/>
                </a:lnTo>
                <a:lnTo>
                  <a:pt x="349" y="23055"/>
                </a:lnTo>
                <a:lnTo>
                  <a:pt x="320" y="23462"/>
                </a:lnTo>
                <a:lnTo>
                  <a:pt x="320" y="23897"/>
                </a:lnTo>
                <a:lnTo>
                  <a:pt x="320" y="24304"/>
                </a:lnTo>
                <a:lnTo>
                  <a:pt x="378" y="24710"/>
                </a:lnTo>
                <a:lnTo>
                  <a:pt x="436" y="25088"/>
                </a:lnTo>
                <a:lnTo>
                  <a:pt x="494" y="25494"/>
                </a:lnTo>
                <a:lnTo>
                  <a:pt x="610" y="25872"/>
                </a:lnTo>
                <a:lnTo>
                  <a:pt x="756" y="26249"/>
                </a:lnTo>
                <a:lnTo>
                  <a:pt x="872" y="26511"/>
                </a:lnTo>
                <a:lnTo>
                  <a:pt x="1046" y="26743"/>
                </a:lnTo>
                <a:lnTo>
                  <a:pt x="1220" y="26917"/>
                </a:lnTo>
                <a:lnTo>
                  <a:pt x="1423" y="27091"/>
                </a:lnTo>
                <a:lnTo>
                  <a:pt x="1685" y="27208"/>
                </a:lnTo>
                <a:lnTo>
                  <a:pt x="1917" y="27266"/>
                </a:lnTo>
                <a:lnTo>
                  <a:pt x="2207" y="27266"/>
                </a:lnTo>
                <a:lnTo>
                  <a:pt x="2498" y="27237"/>
                </a:lnTo>
                <a:lnTo>
                  <a:pt x="2730" y="27178"/>
                </a:lnTo>
                <a:lnTo>
                  <a:pt x="2294" y="28079"/>
                </a:lnTo>
                <a:lnTo>
                  <a:pt x="1888" y="29008"/>
                </a:lnTo>
                <a:lnTo>
                  <a:pt x="1511" y="29966"/>
                </a:lnTo>
                <a:lnTo>
                  <a:pt x="1162" y="30924"/>
                </a:lnTo>
                <a:lnTo>
                  <a:pt x="843" y="31882"/>
                </a:lnTo>
                <a:lnTo>
                  <a:pt x="552" y="32870"/>
                </a:lnTo>
                <a:lnTo>
                  <a:pt x="320" y="33886"/>
                </a:lnTo>
                <a:lnTo>
                  <a:pt x="117" y="34902"/>
                </a:lnTo>
                <a:lnTo>
                  <a:pt x="59" y="35338"/>
                </a:lnTo>
                <a:lnTo>
                  <a:pt x="30" y="35744"/>
                </a:lnTo>
                <a:lnTo>
                  <a:pt x="1" y="36122"/>
                </a:lnTo>
                <a:lnTo>
                  <a:pt x="30" y="36499"/>
                </a:lnTo>
                <a:lnTo>
                  <a:pt x="88" y="36877"/>
                </a:lnTo>
                <a:lnTo>
                  <a:pt x="175" y="37225"/>
                </a:lnTo>
                <a:lnTo>
                  <a:pt x="262" y="37574"/>
                </a:lnTo>
                <a:lnTo>
                  <a:pt x="407" y="37893"/>
                </a:lnTo>
                <a:lnTo>
                  <a:pt x="552" y="38183"/>
                </a:lnTo>
                <a:lnTo>
                  <a:pt x="727" y="38474"/>
                </a:lnTo>
                <a:lnTo>
                  <a:pt x="901" y="38735"/>
                </a:lnTo>
                <a:lnTo>
                  <a:pt x="1133" y="38967"/>
                </a:lnTo>
                <a:lnTo>
                  <a:pt x="1365" y="39171"/>
                </a:lnTo>
                <a:lnTo>
                  <a:pt x="1598" y="39374"/>
                </a:lnTo>
                <a:lnTo>
                  <a:pt x="1888" y="39548"/>
                </a:lnTo>
                <a:lnTo>
                  <a:pt x="2149" y="39664"/>
                </a:lnTo>
                <a:lnTo>
                  <a:pt x="2324" y="39897"/>
                </a:lnTo>
                <a:lnTo>
                  <a:pt x="2527" y="40100"/>
                </a:lnTo>
                <a:lnTo>
                  <a:pt x="2788" y="40245"/>
                </a:lnTo>
                <a:lnTo>
                  <a:pt x="3049" y="40332"/>
                </a:lnTo>
                <a:lnTo>
                  <a:pt x="3311" y="40390"/>
                </a:lnTo>
                <a:lnTo>
                  <a:pt x="3601" y="40390"/>
                </a:lnTo>
                <a:lnTo>
                  <a:pt x="3862" y="40332"/>
                </a:lnTo>
                <a:lnTo>
                  <a:pt x="3979" y="40274"/>
                </a:lnTo>
                <a:lnTo>
                  <a:pt x="4095" y="40216"/>
                </a:lnTo>
                <a:lnTo>
                  <a:pt x="4472" y="39955"/>
                </a:lnTo>
                <a:lnTo>
                  <a:pt x="4327" y="40855"/>
                </a:lnTo>
                <a:lnTo>
                  <a:pt x="4269" y="41290"/>
                </a:lnTo>
                <a:lnTo>
                  <a:pt x="4240" y="41726"/>
                </a:lnTo>
                <a:lnTo>
                  <a:pt x="4240" y="42161"/>
                </a:lnTo>
                <a:lnTo>
                  <a:pt x="4240" y="42597"/>
                </a:lnTo>
                <a:lnTo>
                  <a:pt x="4269" y="43032"/>
                </a:lnTo>
                <a:lnTo>
                  <a:pt x="4356" y="43439"/>
                </a:lnTo>
                <a:lnTo>
                  <a:pt x="4443" y="43816"/>
                </a:lnTo>
                <a:lnTo>
                  <a:pt x="4530" y="44194"/>
                </a:lnTo>
                <a:lnTo>
                  <a:pt x="4676" y="44571"/>
                </a:lnTo>
                <a:lnTo>
                  <a:pt x="4850" y="44891"/>
                </a:lnTo>
                <a:lnTo>
                  <a:pt x="5082" y="45210"/>
                </a:lnTo>
                <a:lnTo>
                  <a:pt x="5314" y="45530"/>
                </a:lnTo>
                <a:lnTo>
                  <a:pt x="5605" y="45791"/>
                </a:lnTo>
                <a:lnTo>
                  <a:pt x="5895" y="46052"/>
                </a:lnTo>
                <a:lnTo>
                  <a:pt x="5895" y="46604"/>
                </a:lnTo>
                <a:lnTo>
                  <a:pt x="5895" y="47127"/>
                </a:lnTo>
                <a:lnTo>
                  <a:pt x="5924" y="47649"/>
                </a:lnTo>
                <a:lnTo>
                  <a:pt x="5982" y="48172"/>
                </a:lnTo>
                <a:lnTo>
                  <a:pt x="6069" y="48695"/>
                </a:lnTo>
                <a:lnTo>
                  <a:pt x="6185" y="49188"/>
                </a:lnTo>
                <a:lnTo>
                  <a:pt x="6331" y="49653"/>
                </a:lnTo>
                <a:lnTo>
                  <a:pt x="6505" y="50117"/>
                </a:lnTo>
                <a:lnTo>
                  <a:pt x="6737" y="50582"/>
                </a:lnTo>
                <a:lnTo>
                  <a:pt x="6998" y="50989"/>
                </a:lnTo>
                <a:lnTo>
                  <a:pt x="7231" y="51308"/>
                </a:lnTo>
                <a:lnTo>
                  <a:pt x="7521" y="51627"/>
                </a:lnTo>
                <a:lnTo>
                  <a:pt x="7782" y="51860"/>
                </a:lnTo>
                <a:lnTo>
                  <a:pt x="8102" y="52063"/>
                </a:lnTo>
                <a:lnTo>
                  <a:pt x="8392" y="52208"/>
                </a:lnTo>
                <a:lnTo>
                  <a:pt x="8712" y="52324"/>
                </a:lnTo>
                <a:lnTo>
                  <a:pt x="9031" y="52382"/>
                </a:lnTo>
                <a:lnTo>
                  <a:pt x="9728" y="52382"/>
                </a:lnTo>
                <a:lnTo>
                  <a:pt x="10076" y="52324"/>
                </a:lnTo>
                <a:lnTo>
                  <a:pt x="10454" y="52237"/>
                </a:lnTo>
                <a:lnTo>
                  <a:pt x="10802" y="52092"/>
                </a:lnTo>
                <a:lnTo>
                  <a:pt x="11180" y="51947"/>
                </a:lnTo>
                <a:lnTo>
                  <a:pt x="11557" y="51743"/>
                </a:lnTo>
                <a:lnTo>
                  <a:pt x="11644" y="52353"/>
                </a:lnTo>
                <a:lnTo>
                  <a:pt x="11760" y="52963"/>
                </a:lnTo>
                <a:lnTo>
                  <a:pt x="11848" y="53166"/>
                </a:lnTo>
                <a:lnTo>
                  <a:pt x="11935" y="53370"/>
                </a:lnTo>
                <a:lnTo>
                  <a:pt x="12080" y="53515"/>
                </a:lnTo>
                <a:lnTo>
                  <a:pt x="12225" y="53689"/>
                </a:lnTo>
                <a:lnTo>
                  <a:pt x="12399" y="53805"/>
                </a:lnTo>
                <a:lnTo>
                  <a:pt x="12603" y="53921"/>
                </a:lnTo>
                <a:lnTo>
                  <a:pt x="12806" y="53979"/>
                </a:lnTo>
                <a:lnTo>
                  <a:pt x="13038" y="54037"/>
                </a:lnTo>
                <a:lnTo>
                  <a:pt x="12748" y="54937"/>
                </a:lnTo>
                <a:lnTo>
                  <a:pt x="12515" y="55867"/>
                </a:lnTo>
                <a:lnTo>
                  <a:pt x="12370" y="56796"/>
                </a:lnTo>
                <a:lnTo>
                  <a:pt x="12312" y="57260"/>
                </a:lnTo>
                <a:lnTo>
                  <a:pt x="12254" y="57725"/>
                </a:lnTo>
                <a:lnTo>
                  <a:pt x="12254" y="58190"/>
                </a:lnTo>
                <a:lnTo>
                  <a:pt x="12254" y="58654"/>
                </a:lnTo>
                <a:lnTo>
                  <a:pt x="12254" y="59119"/>
                </a:lnTo>
                <a:lnTo>
                  <a:pt x="12312" y="59583"/>
                </a:lnTo>
                <a:lnTo>
                  <a:pt x="12370" y="60048"/>
                </a:lnTo>
                <a:lnTo>
                  <a:pt x="12457" y="60513"/>
                </a:lnTo>
                <a:lnTo>
                  <a:pt x="12544" y="60977"/>
                </a:lnTo>
                <a:lnTo>
                  <a:pt x="12690" y="61442"/>
                </a:lnTo>
                <a:lnTo>
                  <a:pt x="12806" y="61703"/>
                </a:lnTo>
                <a:lnTo>
                  <a:pt x="12951" y="61964"/>
                </a:lnTo>
                <a:lnTo>
                  <a:pt x="13183" y="62168"/>
                </a:lnTo>
                <a:lnTo>
                  <a:pt x="13445" y="62313"/>
                </a:lnTo>
                <a:lnTo>
                  <a:pt x="13561" y="62632"/>
                </a:lnTo>
                <a:lnTo>
                  <a:pt x="13706" y="62894"/>
                </a:lnTo>
                <a:lnTo>
                  <a:pt x="13793" y="63213"/>
                </a:lnTo>
                <a:lnTo>
                  <a:pt x="13909" y="63561"/>
                </a:lnTo>
                <a:lnTo>
                  <a:pt x="14025" y="63823"/>
                </a:lnTo>
                <a:lnTo>
                  <a:pt x="14200" y="64055"/>
                </a:lnTo>
                <a:lnTo>
                  <a:pt x="14374" y="64258"/>
                </a:lnTo>
                <a:lnTo>
                  <a:pt x="14606" y="64403"/>
                </a:lnTo>
                <a:lnTo>
                  <a:pt x="14838" y="64520"/>
                </a:lnTo>
                <a:lnTo>
                  <a:pt x="15100" y="64607"/>
                </a:lnTo>
                <a:lnTo>
                  <a:pt x="15361" y="64607"/>
                </a:lnTo>
                <a:lnTo>
                  <a:pt x="15651" y="64549"/>
                </a:lnTo>
                <a:lnTo>
                  <a:pt x="16319" y="64316"/>
                </a:lnTo>
                <a:lnTo>
                  <a:pt x="16319" y="64868"/>
                </a:lnTo>
                <a:lnTo>
                  <a:pt x="16319" y="65420"/>
                </a:lnTo>
                <a:lnTo>
                  <a:pt x="16377" y="65971"/>
                </a:lnTo>
                <a:lnTo>
                  <a:pt x="16435" y="66552"/>
                </a:lnTo>
                <a:lnTo>
                  <a:pt x="16522" y="66755"/>
                </a:lnTo>
                <a:lnTo>
                  <a:pt x="16610" y="66959"/>
                </a:lnTo>
                <a:lnTo>
                  <a:pt x="16784" y="67133"/>
                </a:lnTo>
                <a:lnTo>
                  <a:pt x="16958" y="67307"/>
                </a:lnTo>
                <a:lnTo>
                  <a:pt x="17161" y="67452"/>
                </a:lnTo>
                <a:lnTo>
                  <a:pt x="17394" y="67539"/>
                </a:lnTo>
                <a:lnTo>
                  <a:pt x="17597" y="67597"/>
                </a:lnTo>
                <a:lnTo>
                  <a:pt x="17829" y="67597"/>
                </a:lnTo>
                <a:lnTo>
                  <a:pt x="18265" y="67510"/>
                </a:lnTo>
                <a:lnTo>
                  <a:pt x="18700" y="67394"/>
                </a:lnTo>
                <a:lnTo>
                  <a:pt x="19107" y="67278"/>
                </a:lnTo>
                <a:lnTo>
                  <a:pt x="19513" y="67104"/>
                </a:lnTo>
                <a:lnTo>
                  <a:pt x="19891" y="66901"/>
                </a:lnTo>
                <a:lnTo>
                  <a:pt x="20268" y="66668"/>
                </a:lnTo>
                <a:lnTo>
                  <a:pt x="20646" y="66436"/>
                </a:lnTo>
                <a:lnTo>
                  <a:pt x="20994" y="66175"/>
                </a:lnTo>
                <a:lnTo>
                  <a:pt x="21662" y="65623"/>
                </a:lnTo>
                <a:lnTo>
                  <a:pt x="22330" y="65013"/>
                </a:lnTo>
                <a:lnTo>
                  <a:pt x="22940" y="64374"/>
                </a:lnTo>
                <a:lnTo>
                  <a:pt x="23549" y="63765"/>
                </a:lnTo>
                <a:lnTo>
                  <a:pt x="24333" y="62894"/>
                </a:lnTo>
                <a:lnTo>
                  <a:pt x="25088" y="62022"/>
                </a:lnTo>
                <a:lnTo>
                  <a:pt x="24972" y="62603"/>
                </a:lnTo>
                <a:lnTo>
                  <a:pt x="24914" y="63213"/>
                </a:lnTo>
                <a:lnTo>
                  <a:pt x="24856" y="63823"/>
                </a:lnTo>
                <a:lnTo>
                  <a:pt x="24856" y="64462"/>
                </a:lnTo>
                <a:lnTo>
                  <a:pt x="24885" y="64607"/>
                </a:lnTo>
                <a:lnTo>
                  <a:pt x="24914" y="64781"/>
                </a:lnTo>
                <a:lnTo>
                  <a:pt x="25030" y="65042"/>
                </a:lnTo>
                <a:lnTo>
                  <a:pt x="25175" y="65304"/>
                </a:lnTo>
                <a:lnTo>
                  <a:pt x="25379" y="65507"/>
                </a:lnTo>
                <a:lnTo>
                  <a:pt x="25350" y="66088"/>
                </a:lnTo>
                <a:lnTo>
                  <a:pt x="25379" y="66610"/>
                </a:lnTo>
                <a:lnTo>
                  <a:pt x="25437" y="67162"/>
                </a:lnTo>
                <a:lnTo>
                  <a:pt x="25553" y="67714"/>
                </a:lnTo>
                <a:lnTo>
                  <a:pt x="25698" y="68236"/>
                </a:lnTo>
                <a:lnTo>
                  <a:pt x="25930" y="68730"/>
                </a:lnTo>
                <a:lnTo>
                  <a:pt x="26221" y="69253"/>
                </a:lnTo>
                <a:lnTo>
                  <a:pt x="26569" y="69717"/>
                </a:lnTo>
                <a:lnTo>
                  <a:pt x="26714" y="69891"/>
                </a:lnTo>
                <a:lnTo>
                  <a:pt x="26918" y="70008"/>
                </a:lnTo>
                <a:lnTo>
                  <a:pt x="27150" y="70095"/>
                </a:lnTo>
                <a:lnTo>
                  <a:pt x="27411" y="70153"/>
                </a:lnTo>
                <a:lnTo>
                  <a:pt x="27644" y="70153"/>
                </a:lnTo>
                <a:lnTo>
                  <a:pt x="27905" y="70124"/>
                </a:lnTo>
                <a:lnTo>
                  <a:pt x="28108" y="70066"/>
                </a:lnTo>
                <a:lnTo>
                  <a:pt x="28311" y="69949"/>
                </a:lnTo>
                <a:lnTo>
                  <a:pt x="28863" y="69543"/>
                </a:lnTo>
                <a:lnTo>
                  <a:pt x="29415" y="69107"/>
                </a:lnTo>
                <a:lnTo>
                  <a:pt x="29937" y="68643"/>
                </a:lnTo>
                <a:lnTo>
                  <a:pt x="30431" y="68178"/>
                </a:lnTo>
                <a:lnTo>
                  <a:pt x="30925" y="67714"/>
                </a:lnTo>
                <a:lnTo>
                  <a:pt x="31418" y="67191"/>
                </a:lnTo>
                <a:lnTo>
                  <a:pt x="31883" y="66697"/>
                </a:lnTo>
                <a:lnTo>
                  <a:pt x="32347" y="66175"/>
                </a:lnTo>
                <a:lnTo>
                  <a:pt x="33248" y="65100"/>
                </a:lnTo>
                <a:lnTo>
                  <a:pt x="34090" y="63968"/>
                </a:lnTo>
                <a:lnTo>
                  <a:pt x="34903" y="62806"/>
                </a:lnTo>
                <a:lnTo>
                  <a:pt x="35687" y="61616"/>
                </a:lnTo>
                <a:lnTo>
                  <a:pt x="36035" y="61587"/>
                </a:lnTo>
                <a:lnTo>
                  <a:pt x="36209" y="61529"/>
                </a:lnTo>
                <a:lnTo>
                  <a:pt x="36384" y="61471"/>
                </a:lnTo>
                <a:lnTo>
                  <a:pt x="36819" y="61267"/>
                </a:lnTo>
                <a:lnTo>
                  <a:pt x="37255" y="61035"/>
                </a:lnTo>
                <a:lnTo>
                  <a:pt x="37661" y="60774"/>
                </a:lnTo>
                <a:lnTo>
                  <a:pt x="38039" y="60483"/>
                </a:lnTo>
                <a:lnTo>
                  <a:pt x="38445" y="60193"/>
                </a:lnTo>
                <a:lnTo>
                  <a:pt x="38823" y="59903"/>
                </a:lnTo>
                <a:lnTo>
                  <a:pt x="39171" y="59554"/>
                </a:lnTo>
                <a:lnTo>
                  <a:pt x="39520" y="59206"/>
                </a:lnTo>
                <a:lnTo>
                  <a:pt x="40216" y="58480"/>
                </a:lnTo>
                <a:lnTo>
                  <a:pt x="40826" y="57725"/>
                </a:lnTo>
                <a:lnTo>
                  <a:pt x="41436" y="56883"/>
                </a:lnTo>
                <a:lnTo>
                  <a:pt x="41988" y="56041"/>
                </a:lnTo>
                <a:lnTo>
                  <a:pt x="42510" y="55141"/>
                </a:lnTo>
                <a:lnTo>
                  <a:pt x="43033" y="54241"/>
                </a:lnTo>
                <a:lnTo>
                  <a:pt x="43498" y="53340"/>
                </a:lnTo>
                <a:lnTo>
                  <a:pt x="43933" y="52411"/>
                </a:lnTo>
                <a:lnTo>
                  <a:pt x="44775" y="50582"/>
                </a:lnTo>
                <a:lnTo>
                  <a:pt x="45530" y="48840"/>
                </a:lnTo>
                <a:lnTo>
                  <a:pt x="45791" y="48143"/>
                </a:lnTo>
                <a:lnTo>
                  <a:pt x="45966" y="47504"/>
                </a:lnTo>
                <a:lnTo>
                  <a:pt x="46082" y="46865"/>
                </a:lnTo>
                <a:lnTo>
                  <a:pt x="46140" y="46285"/>
                </a:lnTo>
                <a:lnTo>
                  <a:pt x="46111" y="45733"/>
                </a:lnTo>
                <a:lnTo>
                  <a:pt x="46082" y="45472"/>
                </a:lnTo>
                <a:lnTo>
                  <a:pt x="46053" y="45239"/>
                </a:lnTo>
                <a:lnTo>
                  <a:pt x="45966" y="45007"/>
                </a:lnTo>
                <a:lnTo>
                  <a:pt x="45908" y="44775"/>
                </a:lnTo>
                <a:lnTo>
                  <a:pt x="45791" y="44571"/>
                </a:lnTo>
                <a:lnTo>
                  <a:pt x="45675" y="44368"/>
                </a:lnTo>
                <a:lnTo>
                  <a:pt x="45559" y="44165"/>
                </a:lnTo>
                <a:lnTo>
                  <a:pt x="45414" y="43991"/>
                </a:lnTo>
                <a:lnTo>
                  <a:pt x="45269" y="43845"/>
                </a:lnTo>
                <a:lnTo>
                  <a:pt x="45095" y="43700"/>
                </a:lnTo>
                <a:lnTo>
                  <a:pt x="44920" y="43555"/>
                </a:lnTo>
                <a:lnTo>
                  <a:pt x="44746" y="43439"/>
                </a:lnTo>
                <a:lnTo>
                  <a:pt x="44543" y="43323"/>
                </a:lnTo>
                <a:lnTo>
                  <a:pt x="44311" y="43236"/>
                </a:lnTo>
                <a:lnTo>
                  <a:pt x="44078" y="43178"/>
                </a:lnTo>
                <a:lnTo>
                  <a:pt x="43846" y="43120"/>
                </a:lnTo>
                <a:lnTo>
                  <a:pt x="43614" y="43062"/>
                </a:lnTo>
                <a:lnTo>
                  <a:pt x="43352" y="43032"/>
                </a:lnTo>
                <a:lnTo>
                  <a:pt x="42801" y="43032"/>
                </a:lnTo>
                <a:lnTo>
                  <a:pt x="42191" y="43120"/>
                </a:lnTo>
                <a:lnTo>
                  <a:pt x="42017" y="42945"/>
                </a:lnTo>
                <a:lnTo>
                  <a:pt x="41813" y="42829"/>
                </a:lnTo>
                <a:lnTo>
                  <a:pt x="41610" y="42742"/>
                </a:lnTo>
                <a:lnTo>
                  <a:pt x="41378" y="42684"/>
                </a:lnTo>
                <a:lnTo>
                  <a:pt x="40913" y="42684"/>
                </a:lnTo>
                <a:lnTo>
                  <a:pt x="40681" y="42742"/>
                </a:lnTo>
                <a:lnTo>
                  <a:pt x="40420" y="42858"/>
                </a:lnTo>
                <a:lnTo>
                  <a:pt x="40013" y="43062"/>
                </a:lnTo>
                <a:lnTo>
                  <a:pt x="41029" y="40826"/>
                </a:lnTo>
                <a:lnTo>
                  <a:pt x="42017" y="38561"/>
                </a:lnTo>
                <a:lnTo>
                  <a:pt x="42830" y="36615"/>
                </a:lnTo>
                <a:lnTo>
                  <a:pt x="43207" y="35628"/>
                </a:lnTo>
                <a:lnTo>
                  <a:pt x="43556" y="34641"/>
                </a:lnTo>
                <a:lnTo>
                  <a:pt x="43875" y="33625"/>
                </a:lnTo>
                <a:lnTo>
                  <a:pt x="44136" y="32579"/>
                </a:lnTo>
                <a:lnTo>
                  <a:pt x="44253" y="32086"/>
                </a:lnTo>
                <a:lnTo>
                  <a:pt x="44340" y="31563"/>
                </a:lnTo>
                <a:lnTo>
                  <a:pt x="44398" y="31040"/>
                </a:lnTo>
                <a:lnTo>
                  <a:pt x="44427" y="30518"/>
                </a:lnTo>
                <a:lnTo>
                  <a:pt x="44456" y="30169"/>
                </a:lnTo>
                <a:lnTo>
                  <a:pt x="44398" y="29821"/>
                </a:lnTo>
                <a:lnTo>
                  <a:pt x="44340" y="29530"/>
                </a:lnTo>
                <a:lnTo>
                  <a:pt x="44253" y="29240"/>
                </a:lnTo>
                <a:lnTo>
                  <a:pt x="44107" y="28950"/>
                </a:lnTo>
                <a:lnTo>
                  <a:pt x="43962" y="28717"/>
                </a:lnTo>
                <a:lnTo>
                  <a:pt x="43759" y="28514"/>
                </a:lnTo>
                <a:lnTo>
                  <a:pt x="43556" y="28311"/>
                </a:lnTo>
                <a:lnTo>
                  <a:pt x="43323" y="28166"/>
                </a:lnTo>
                <a:lnTo>
                  <a:pt x="43091" y="28021"/>
                </a:lnTo>
                <a:lnTo>
                  <a:pt x="42830" y="27933"/>
                </a:lnTo>
                <a:lnTo>
                  <a:pt x="42539" y="27846"/>
                </a:lnTo>
                <a:lnTo>
                  <a:pt x="42249" y="27817"/>
                </a:lnTo>
                <a:lnTo>
                  <a:pt x="41639" y="27817"/>
                </a:lnTo>
                <a:lnTo>
                  <a:pt x="41320" y="27904"/>
                </a:lnTo>
                <a:lnTo>
                  <a:pt x="41233" y="27411"/>
                </a:lnTo>
                <a:lnTo>
                  <a:pt x="41117" y="26917"/>
                </a:lnTo>
                <a:lnTo>
                  <a:pt x="40942" y="26453"/>
                </a:lnTo>
                <a:lnTo>
                  <a:pt x="40710" y="25959"/>
                </a:lnTo>
                <a:lnTo>
                  <a:pt x="40594" y="25756"/>
                </a:lnTo>
                <a:lnTo>
                  <a:pt x="40420" y="25581"/>
                </a:lnTo>
                <a:lnTo>
                  <a:pt x="40216" y="25465"/>
                </a:lnTo>
                <a:lnTo>
                  <a:pt x="40013" y="25349"/>
                </a:lnTo>
                <a:lnTo>
                  <a:pt x="39781" y="25291"/>
                </a:lnTo>
                <a:lnTo>
                  <a:pt x="39549" y="25262"/>
                </a:lnTo>
                <a:lnTo>
                  <a:pt x="39316" y="25262"/>
                </a:lnTo>
                <a:lnTo>
                  <a:pt x="39084" y="25291"/>
                </a:lnTo>
                <a:lnTo>
                  <a:pt x="38242" y="25494"/>
                </a:lnTo>
                <a:lnTo>
                  <a:pt x="38271" y="25117"/>
                </a:lnTo>
                <a:lnTo>
                  <a:pt x="38271" y="24536"/>
                </a:lnTo>
                <a:lnTo>
                  <a:pt x="38300" y="24362"/>
                </a:lnTo>
                <a:lnTo>
                  <a:pt x="38706" y="23549"/>
                </a:lnTo>
                <a:lnTo>
                  <a:pt x="39055" y="22707"/>
                </a:lnTo>
                <a:lnTo>
                  <a:pt x="39345" y="21894"/>
                </a:lnTo>
                <a:lnTo>
                  <a:pt x="39461" y="21487"/>
                </a:lnTo>
                <a:lnTo>
                  <a:pt x="39549" y="21081"/>
                </a:lnTo>
                <a:lnTo>
                  <a:pt x="39607" y="20703"/>
                </a:lnTo>
                <a:lnTo>
                  <a:pt x="39665" y="20297"/>
                </a:lnTo>
                <a:lnTo>
                  <a:pt x="39665" y="19919"/>
                </a:lnTo>
                <a:lnTo>
                  <a:pt x="39665" y="19571"/>
                </a:lnTo>
                <a:lnTo>
                  <a:pt x="39636" y="19193"/>
                </a:lnTo>
                <a:lnTo>
                  <a:pt x="39549" y="18845"/>
                </a:lnTo>
                <a:lnTo>
                  <a:pt x="39461" y="18497"/>
                </a:lnTo>
                <a:lnTo>
                  <a:pt x="39316" y="18177"/>
                </a:lnTo>
                <a:lnTo>
                  <a:pt x="39200" y="17916"/>
                </a:lnTo>
                <a:lnTo>
                  <a:pt x="39055" y="17683"/>
                </a:lnTo>
                <a:lnTo>
                  <a:pt x="38910" y="17480"/>
                </a:lnTo>
                <a:lnTo>
                  <a:pt x="38765" y="17306"/>
                </a:lnTo>
                <a:lnTo>
                  <a:pt x="38619" y="17161"/>
                </a:lnTo>
                <a:lnTo>
                  <a:pt x="38445" y="17016"/>
                </a:lnTo>
                <a:lnTo>
                  <a:pt x="38271" y="16899"/>
                </a:lnTo>
                <a:lnTo>
                  <a:pt x="38097" y="16783"/>
                </a:lnTo>
                <a:lnTo>
                  <a:pt x="37923" y="16696"/>
                </a:lnTo>
                <a:lnTo>
                  <a:pt x="37719" y="16638"/>
                </a:lnTo>
                <a:lnTo>
                  <a:pt x="37516" y="16580"/>
                </a:lnTo>
                <a:lnTo>
                  <a:pt x="37313" y="16551"/>
                </a:lnTo>
                <a:lnTo>
                  <a:pt x="36906" y="16551"/>
                </a:lnTo>
                <a:lnTo>
                  <a:pt x="36471" y="16580"/>
                </a:lnTo>
                <a:lnTo>
                  <a:pt x="36296" y="16290"/>
                </a:lnTo>
                <a:lnTo>
                  <a:pt x="36122" y="15999"/>
                </a:lnTo>
                <a:lnTo>
                  <a:pt x="35948" y="15796"/>
                </a:lnTo>
                <a:lnTo>
                  <a:pt x="35774" y="15622"/>
                </a:lnTo>
                <a:lnTo>
                  <a:pt x="35571" y="15477"/>
                </a:lnTo>
                <a:lnTo>
                  <a:pt x="35367" y="15361"/>
                </a:lnTo>
                <a:lnTo>
                  <a:pt x="35164" y="15244"/>
                </a:lnTo>
                <a:lnTo>
                  <a:pt x="34961" y="15186"/>
                </a:lnTo>
                <a:lnTo>
                  <a:pt x="34728" y="15128"/>
                </a:lnTo>
                <a:lnTo>
                  <a:pt x="34496" y="15099"/>
                </a:lnTo>
                <a:lnTo>
                  <a:pt x="34264" y="15099"/>
                </a:lnTo>
                <a:lnTo>
                  <a:pt x="34032" y="15128"/>
                </a:lnTo>
                <a:lnTo>
                  <a:pt x="33770" y="15157"/>
                </a:lnTo>
                <a:lnTo>
                  <a:pt x="33509" y="15215"/>
                </a:lnTo>
                <a:lnTo>
                  <a:pt x="33015" y="15390"/>
                </a:lnTo>
                <a:lnTo>
                  <a:pt x="32464" y="15622"/>
                </a:lnTo>
                <a:lnTo>
                  <a:pt x="32464" y="15622"/>
                </a:lnTo>
                <a:lnTo>
                  <a:pt x="32725" y="15041"/>
                </a:lnTo>
                <a:lnTo>
                  <a:pt x="32957" y="14460"/>
                </a:lnTo>
                <a:lnTo>
                  <a:pt x="33160" y="13909"/>
                </a:lnTo>
                <a:lnTo>
                  <a:pt x="33335" y="13328"/>
                </a:lnTo>
                <a:lnTo>
                  <a:pt x="33480" y="12747"/>
                </a:lnTo>
                <a:lnTo>
                  <a:pt x="33596" y="12167"/>
                </a:lnTo>
                <a:lnTo>
                  <a:pt x="33683" y="11586"/>
                </a:lnTo>
                <a:lnTo>
                  <a:pt x="33712" y="11005"/>
                </a:lnTo>
                <a:lnTo>
                  <a:pt x="33712" y="10831"/>
                </a:lnTo>
                <a:lnTo>
                  <a:pt x="33683" y="10686"/>
                </a:lnTo>
                <a:lnTo>
                  <a:pt x="33654" y="10511"/>
                </a:lnTo>
                <a:lnTo>
                  <a:pt x="33596" y="10366"/>
                </a:lnTo>
                <a:lnTo>
                  <a:pt x="33509" y="10250"/>
                </a:lnTo>
                <a:lnTo>
                  <a:pt x="33422" y="10105"/>
                </a:lnTo>
                <a:lnTo>
                  <a:pt x="33190" y="9902"/>
                </a:lnTo>
                <a:lnTo>
                  <a:pt x="32928" y="9727"/>
                </a:lnTo>
                <a:lnTo>
                  <a:pt x="32638" y="9611"/>
                </a:lnTo>
                <a:lnTo>
                  <a:pt x="32318" y="9553"/>
                </a:lnTo>
                <a:lnTo>
                  <a:pt x="32173" y="9553"/>
                </a:lnTo>
                <a:lnTo>
                  <a:pt x="31999" y="9582"/>
                </a:lnTo>
                <a:lnTo>
                  <a:pt x="32028" y="8943"/>
                </a:lnTo>
                <a:lnTo>
                  <a:pt x="31999" y="8305"/>
                </a:lnTo>
                <a:lnTo>
                  <a:pt x="31912" y="7695"/>
                </a:lnTo>
                <a:lnTo>
                  <a:pt x="31796" y="7114"/>
                </a:lnTo>
                <a:lnTo>
                  <a:pt x="31999" y="6330"/>
                </a:lnTo>
                <a:lnTo>
                  <a:pt x="32086" y="5953"/>
                </a:lnTo>
                <a:lnTo>
                  <a:pt x="32144" y="5575"/>
                </a:lnTo>
                <a:lnTo>
                  <a:pt x="32173" y="5227"/>
                </a:lnTo>
                <a:lnTo>
                  <a:pt x="32173" y="4849"/>
                </a:lnTo>
                <a:lnTo>
                  <a:pt x="32173" y="4472"/>
                </a:lnTo>
                <a:lnTo>
                  <a:pt x="32144" y="4123"/>
                </a:lnTo>
                <a:lnTo>
                  <a:pt x="32086" y="3746"/>
                </a:lnTo>
                <a:lnTo>
                  <a:pt x="31970" y="3397"/>
                </a:lnTo>
                <a:lnTo>
                  <a:pt x="31854" y="3078"/>
                </a:lnTo>
                <a:lnTo>
                  <a:pt x="31709" y="2730"/>
                </a:lnTo>
                <a:lnTo>
                  <a:pt x="31505" y="2410"/>
                </a:lnTo>
                <a:lnTo>
                  <a:pt x="31302" y="2091"/>
                </a:lnTo>
                <a:lnTo>
                  <a:pt x="31041" y="1800"/>
                </a:lnTo>
                <a:lnTo>
                  <a:pt x="30721" y="1510"/>
                </a:lnTo>
                <a:lnTo>
                  <a:pt x="30576" y="1394"/>
                </a:lnTo>
                <a:lnTo>
                  <a:pt x="30431" y="1278"/>
                </a:lnTo>
                <a:lnTo>
                  <a:pt x="30257" y="1191"/>
                </a:lnTo>
                <a:lnTo>
                  <a:pt x="30083" y="1133"/>
                </a:lnTo>
                <a:lnTo>
                  <a:pt x="29879" y="1075"/>
                </a:lnTo>
                <a:lnTo>
                  <a:pt x="29502" y="1075"/>
                </a:lnTo>
                <a:lnTo>
                  <a:pt x="29328" y="1133"/>
                </a:lnTo>
                <a:lnTo>
                  <a:pt x="28428" y="1481"/>
                </a:lnTo>
                <a:lnTo>
                  <a:pt x="27585" y="1859"/>
                </a:lnTo>
                <a:lnTo>
                  <a:pt x="26772" y="2294"/>
                </a:lnTo>
                <a:lnTo>
                  <a:pt x="25959" y="2788"/>
                </a:lnTo>
                <a:lnTo>
                  <a:pt x="25872" y="2294"/>
                </a:lnTo>
                <a:lnTo>
                  <a:pt x="25756" y="1800"/>
                </a:lnTo>
                <a:lnTo>
                  <a:pt x="25553" y="1365"/>
                </a:lnTo>
                <a:lnTo>
                  <a:pt x="25466" y="1162"/>
                </a:lnTo>
                <a:lnTo>
                  <a:pt x="25321" y="987"/>
                </a:lnTo>
                <a:lnTo>
                  <a:pt x="25204" y="813"/>
                </a:lnTo>
                <a:lnTo>
                  <a:pt x="25030" y="639"/>
                </a:lnTo>
                <a:lnTo>
                  <a:pt x="24856" y="494"/>
                </a:lnTo>
                <a:lnTo>
                  <a:pt x="24682" y="378"/>
                </a:lnTo>
                <a:lnTo>
                  <a:pt x="24479" y="261"/>
                </a:lnTo>
                <a:lnTo>
                  <a:pt x="24246" y="174"/>
                </a:lnTo>
                <a:lnTo>
                  <a:pt x="24014" y="87"/>
                </a:lnTo>
                <a:lnTo>
                  <a:pt x="23753" y="58"/>
                </a:lnTo>
                <a:lnTo>
                  <a:pt x="23491" y="29"/>
                </a:lnTo>
                <a:lnTo>
                  <a:pt x="2325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5" name="Google Shape;11475;p99"/>
          <p:cNvSpPr txBox="1">
            <a:spLocks noGrp="1"/>
          </p:cNvSpPr>
          <p:nvPr>
            <p:ph type="title"/>
          </p:nvPr>
        </p:nvSpPr>
        <p:spPr>
          <a:xfrm>
            <a:off x="2556991" y="1931550"/>
            <a:ext cx="3858900" cy="640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THANKS!</a:t>
            </a:r>
            <a:endParaRPr dirty="0"/>
          </a:p>
        </p:txBody>
      </p:sp>
      <p:sp>
        <p:nvSpPr>
          <p:cNvPr id="11476" name="Google Shape;11476;p99"/>
          <p:cNvSpPr txBox="1">
            <a:spLocks noGrp="1"/>
          </p:cNvSpPr>
          <p:nvPr>
            <p:ph type="ctrTitle" idx="4294967295"/>
          </p:nvPr>
        </p:nvSpPr>
        <p:spPr>
          <a:xfrm>
            <a:off x="4657559"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dirty="0">
                <a:uFill>
                  <a:noFill/>
                </a:uFill>
                <a:hlinkClick r:id="" action="ppaction://hlinkshowjump?jump=nextslide"/>
              </a:rPr>
              <a:t>    Next </a:t>
            </a:r>
            <a:r>
              <a:rPr lang="en" sz="1800" dirty="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dirty="0">
              <a:solidFill>
                <a:schemeClr val="accent2"/>
              </a:solidFill>
            </a:endParaRPr>
          </a:p>
        </p:txBody>
      </p:sp>
      <p:sp>
        <p:nvSpPr>
          <p:cNvPr id="11477" name="Google Shape;11477;p99"/>
          <p:cNvSpPr txBox="1">
            <a:spLocks noGrp="1"/>
          </p:cNvSpPr>
          <p:nvPr>
            <p:ph type="ctrTitle" idx="4294967295"/>
          </p:nvPr>
        </p:nvSpPr>
        <p:spPr>
          <a:xfrm>
            <a:off x="3503641"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1478" name="Google Shape;11478;p99"/>
          <p:cNvSpPr/>
          <p:nvPr/>
        </p:nvSpPr>
        <p:spPr>
          <a:xfrm>
            <a:off x="3401798" y="2694825"/>
            <a:ext cx="2316950" cy="119877"/>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CE659A9C-5BE4-2922-29C1-0881DA3D7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82" y="59584"/>
            <a:ext cx="371324" cy="388783"/>
          </a:xfrm>
          <a:prstGeom prst="rect">
            <a:avLst/>
          </a:prstGeom>
        </p:spPr>
      </p:pic>
      <p:pic>
        <p:nvPicPr>
          <p:cNvPr id="3" name="Picture 2">
            <a:extLst>
              <a:ext uri="{FF2B5EF4-FFF2-40B4-BE49-F238E27FC236}">
                <a16:creationId xmlns:a16="http://schemas.microsoft.com/office/drawing/2014/main" id="{C9ADA838-A1E5-3E2B-8C24-C373B9CF6EA7}"/>
              </a:ext>
            </a:extLst>
          </p:cNvPr>
          <p:cNvPicPr>
            <a:picLocks noChangeAspect="1"/>
          </p:cNvPicPr>
          <p:nvPr/>
        </p:nvPicPr>
        <p:blipFill>
          <a:blip r:embed="rId4"/>
          <a:stretch>
            <a:fillRect/>
          </a:stretch>
        </p:blipFill>
        <p:spPr>
          <a:xfrm>
            <a:off x="7738989" y="59584"/>
            <a:ext cx="1326630" cy="2387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75"/>
                                        </p:tgtEl>
                                        <p:attrNameLst>
                                          <p:attrName>style.visibility</p:attrName>
                                        </p:attrNameLst>
                                      </p:cBhvr>
                                      <p:to>
                                        <p:strVal val="visible"/>
                                      </p:to>
                                    </p:set>
                                    <p:animEffect transition="in" filter="fade">
                                      <p:cBhvr>
                                        <p:cTn id="7" dur="1000"/>
                                        <p:tgtEl>
                                          <p:spTgt spid="11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5"/>
          <p:cNvSpPr/>
          <p:nvPr/>
        </p:nvSpPr>
        <p:spPr>
          <a:xfrm rot="-2658911" flipH="1">
            <a:off x="5512195" y="1392138"/>
            <a:ext cx="2556535" cy="2511622"/>
          </a:xfrm>
          <a:custGeom>
            <a:avLst/>
            <a:gdLst/>
            <a:ahLst/>
            <a:cxnLst/>
            <a:rect l="l" t="t" r="r" b="b"/>
            <a:pathLst>
              <a:path w="49385" h="43570" extrusionOk="0">
                <a:moveTo>
                  <a:pt x="39467" y="1"/>
                </a:moveTo>
                <a:cubicBezTo>
                  <a:pt x="37216" y="1"/>
                  <a:pt x="35049" y="462"/>
                  <a:pt x="32886" y="989"/>
                </a:cubicBezTo>
                <a:cubicBezTo>
                  <a:pt x="30056" y="1680"/>
                  <a:pt x="27233" y="2367"/>
                  <a:pt x="24304" y="2517"/>
                </a:cubicBezTo>
                <a:cubicBezTo>
                  <a:pt x="22006" y="2636"/>
                  <a:pt x="19704" y="2696"/>
                  <a:pt x="17420" y="3038"/>
                </a:cubicBezTo>
                <a:cubicBezTo>
                  <a:pt x="10296" y="4107"/>
                  <a:pt x="5152" y="8009"/>
                  <a:pt x="1509" y="14060"/>
                </a:cubicBezTo>
                <a:cubicBezTo>
                  <a:pt x="526" y="15694"/>
                  <a:pt x="1" y="17481"/>
                  <a:pt x="300" y="19434"/>
                </a:cubicBezTo>
                <a:cubicBezTo>
                  <a:pt x="582" y="21273"/>
                  <a:pt x="559" y="23123"/>
                  <a:pt x="413" y="24966"/>
                </a:cubicBezTo>
                <a:cubicBezTo>
                  <a:pt x="270" y="26727"/>
                  <a:pt x="366" y="28453"/>
                  <a:pt x="725" y="30174"/>
                </a:cubicBezTo>
                <a:cubicBezTo>
                  <a:pt x="1246" y="32681"/>
                  <a:pt x="2558" y="34809"/>
                  <a:pt x="3873" y="36952"/>
                </a:cubicBezTo>
                <a:cubicBezTo>
                  <a:pt x="4976" y="38752"/>
                  <a:pt x="6421" y="40140"/>
                  <a:pt x="8303" y="41096"/>
                </a:cubicBezTo>
                <a:cubicBezTo>
                  <a:pt x="11574" y="42760"/>
                  <a:pt x="15028" y="43569"/>
                  <a:pt x="18163" y="43569"/>
                </a:cubicBezTo>
                <a:cubicBezTo>
                  <a:pt x="18346" y="43569"/>
                  <a:pt x="18528" y="43566"/>
                  <a:pt x="18708" y="43561"/>
                </a:cubicBezTo>
                <a:cubicBezTo>
                  <a:pt x="18874" y="43564"/>
                  <a:pt x="19039" y="43565"/>
                  <a:pt x="19203" y="43565"/>
                </a:cubicBezTo>
                <a:cubicBezTo>
                  <a:pt x="23825" y="43565"/>
                  <a:pt x="27699" y="42455"/>
                  <a:pt x="31560" y="41253"/>
                </a:cubicBezTo>
                <a:cubicBezTo>
                  <a:pt x="35217" y="40107"/>
                  <a:pt x="38243" y="38037"/>
                  <a:pt x="40703" y="35112"/>
                </a:cubicBezTo>
                <a:cubicBezTo>
                  <a:pt x="44147" y="31011"/>
                  <a:pt x="46581" y="26425"/>
                  <a:pt x="47747" y="21151"/>
                </a:cubicBezTo>
                <a:cubicBezTo>
                  <a:pt x="48670" y="16983"/>
                  <a:pt x="49384" y="12825"/>
                  <a:pt x="48986" y="8534"/>
                </a:cubicBezTo>
                <a:cubicBezTo>
                  <a:pt x="48554" y="3931"/>
                  <a:pt x="44333" y="62"/>
                  <a:pt x="39700" y="3"/>
                </a:cubicBezTo>
                <a:cubicBezTo>
                  <a:pt x="39622" y="2"/>
                  <a:pt x="39545" y="1"/>
                  <a:pt x="39467" y="1"/>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txBox="1">
            <a:spLocks noGrp="1"/>
          </p:cNvSpPr>
          <p:nvPr>
            <p:ph type="subTitle" idx="1"/>
          </p:nvPr>
        </p:nvSpPr>
        <p:spPr>
          <a:xfrm>
            <a:off x="738523" y="1363277"/>
            <a:ext cx="4251900" cy="32258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ONLINE FOOD ORDERING SYSTEM is a platform designed primarily for use in the food delivery industry. This method will enable restaurants to expand their scope of business by boosting the quantity of orders. The technology also enables for the quick and easy management of an online menu, which clients can explore and order from just a few clicks. </a:t>
            </a:r>
            <a:endParaRPr dirty="0"/>
          </a:p>
        </p:txBody>
      </p:sp>
      <p:sp>
        <p:nvSpPr>
          <p:cNvPr id="1248" name="Google Shape;1248;p45"/>
          <p:cNvSpPr txBox="1">
            <a:spLocks noGrp="1"/>
          </p:cNvSpPr>
          <p:nvPr>
            <p:ph type="title"/>
          </p:nvPr>
        </p:nvSpPr>
        <p:spPr>
          <a:xfrm>
            <a:off x="701100" y="727782"/>
            <a:ext cx="42519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249" name="Google Shape;1249;p45"/>
          <p:cNvSpPr txBox="1">
            <a:spLocks noGrp="1"/>
          </p:cNvSpPr>
          <p:nvPr>
            <p:ph type="ctrTitle" idx="4294967295"/>
          </p:nvPr>
        </p:nvSpPr>
        <p:spPr>
          <a:xfrm>
            <a:off x="4657559" y="4738825"/>
            <a:ext cx="982800" cy="183000"/>
          </a:xfrm>
          <a:prstGeom prst="rect">
            <a:avLst/>
          </a:prstGeom>
          <a:solidFill>
            <a:schemeClr val="lt2"/>
          </a:solidFill>
        </p:spPr>
        <p:txBody>
          <a:bodyPr spcFirstLastPara="1" wrap="square" lIns="0" tIns="91425" rIns="0" bIns="91425" anchor="ctr" anchorCtr="0">
            <a:noAutofit/>
          </a:bodyPr>
          <a:lstStyle/>
          <a:p>
            <a:pPr marL="0" lvl="0" indent="0" algn="l" rtl="0">
              <a:spcBef>
                <a:spcPts val="0"/>
              </a:spcBef>
              <a:spcAft>
                <a:spcPts val="0"/>
              </a:spcAft>
              <a:buNone/>
            </a:pPr>
            <a:r>
              <a:rPr lang="en" sz="1800" dirty="0">
                <a:solidFill>
                  <a:srgbClr val="0097A7"/>
                </a:solidFill>
                <a:uFill>
                  <a:noFill/>
                </a:uFill>
                <a:hlinkClick r:id="" action="ppaction://hlinkshowjump?jump=nextslide">
                  <a:extLst>
                    <a:ext uri="{A12FA001-AC4F-418D-AE19-62706E023703}">
                      <ahyp:hlinkClr xmlns:ahyp="http://schemas.microsoft.com/office/drawing/2018/hyperlinkcolor" val="tx"/>
                    </a:ext>
                  </a:extLst>
                </a:hlinkClick>
              </a:rPr>
              <a:t>   </a:t>
            </a:r>
            <a:r>
              <a:rPr lang="en" sz="1800" dirty="0">
                <a:solidFill>
                  <a:srgbClr val="363636"/>
                </a:solidFill>
                <a:uFill>
                  <a:noFill/>
                </a:uFill>
                <a:hlinkClick r:id="" action="ppaction://hlinkshowjump?jump=nextslide">
                  <a:extLst>
                    <a:ext uri="{A12FA001-AC4F-418D-AE19-62706E023703}">
                      <ahyp:hlinkClr xmlns:ahyp="http://schemas.microsoft.com/office/drawing/2018/hyperlinkcolor" val="tx"/>
                    </a:ext>
                  </a:extLst>
                </a:hlinkClick>
              </a:rPr>
              <a:t>Next</a:t>
            </a:r>
            <a:r>
              <a:rPr lang="en" sz="1800" dirty="0">
                <a:solidFill>
                  <a:srgbClr val="0097A7"/>
                </a:solidFill>
                <a:uFill>
                  <a:noFill/>
                </a:uFill>
                <a:hlinkClick r:id="" action="ppaction://hlinkshowjump?jump=nextslide">
                  <a:extLst>
                    <a:ext uri="{A12FA001-AC4F-418D-AE19-62706E023703}">
                      <ahyp:hlinkClr xmlns:ahyp="http://schemas.microsoft.com/office/drawing/2018/hyperlinkcolor" val="tx"/>
                    </a:ext>
                  </a:extLst>
                </a:hlinkClick>
              </a:rPr>
              <a:t> </a:t>
            </a:r>
            <a:r>
              <a:rPr lang="en" sz="1800" dirty="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dirty="0">
              <a:solidFill>
                <a:schemeClr val="accent2"/>
              </a:solidFill>
            </a:endParaRPr>
          </a:p>
        </p:txBody>
      </p:sp>
      <p:sp>
        <p:nvSpPr>
          <p:cNvPr id="1250" name="Google Shape;1250;p45"/>
          <p:cNvSpPr txBox="1">
            <a:spLocks noGrp="1"/>
          </p:cNvSpPr>
          <p:nvPr>
            <p:ph type="ctrTitle" idx="4294967295"/>
          </p:nvPr>
        </p:nvSpPr>
        <p:spPr>
          <a:xfrm>
            <a:off x="3503641" y="4738825"/>
            <a:ext cx="982800" cy="183000"/>
          </a:xfrm>
          <a:prstGeom prst="rect">
            <a:avLst/>
          </a:prstGeom>
          <a:solidFill>
            <a:schemeClr val="lt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251" name="Google Shape;1251;p45"/>
          <p:cNvSpPr/>
          <p:nvPr/>
        </p:nvSpPr>
        <p:spPr>
          <a:xfrm>
            <a:off x="1806763" y="2321849"/>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2" name="Google Shape;1252;p45"/>
          <p:cNvGrpSpPr/>
          <p:nvPr/>
        </p:nvGrpSpPr>
        <p:grpSpPr>
          <a:xfrm>
            <a:off x="6029318" y="1491201"/>
            <a:ext cx="1622709" cy="2161098"/>
            <a:chOff x="5918900" y="1491201"/>
            <a:chExt cx="1622709" cy="2161098"/>
          </a:xfrm>
        </p:grpSpPr>
        <p:sp>
          <p:nvSpPr>
            <p:cNvPr id="1253" name="Google Shape;1253;p45"/>
            <p:cNvSpPr/>
            <p:nvPr/>
          </p:nvSpPr>
          <p:spPr>
            <a:xfrm>
              <a:off x="5934358" y="1919444"/>
              <a:ext cx="1591161" cy="1089840"/>
            </a:xfrm>
            <a:custGeom>
              <a:avLst/>
              <a:gdLst/>
              <a:ahLst/>
              <a:cxnLst/>
              <a:rect l="l" t="t" r="r" b="b"/>
              <a:pathLst>
                <a:path w="50437" h="34546" extrusionOk="0">
                  <a:moveTo>
                    <a:pt x="19637" y="0"/>
                  </a:moveTo>
                  <a:lnTo>
                    <a:pt x="18676" y="275"/>
                  </a:lnTo>
                  <a:lnTo>
                    <a:pt x="17774" y="589"/>
                  </a:lnTo>
                  <a:lnTo>
                    <a:pt x="16930" y="942"/>
                  </a:lnTo>
                  <a:lnTo>
                    <a:pt x="16145" y="1295"/>
                  </a:lnTo>
                  <a:lnTo>
                    <a:pt x="15400" y="1687"/>
                  </a:lnTo>
                  <a:lnTo>
                    <a:pt x="14713" y="2099"/>
                  </a:lnTo>
                  <a:lnTo>
                    <a:pt x="14066" y="2531"/>
                  </a:lnTo>
                  <a:lnTo>
                    <a:pt x="13458" y="2962"/>
                  </a:lnTo>
                  <a:lnTo>
                    <a:pt x="12909" y="3413"/>
                  </a:lnTo>
                  <a:lnTo>
                    <a:pt x="12399" y="3884"/>
                  </a:lnTo>
                  <a:lnTo>
                    <a:pt x="11928" y="4335"/>
                  </a:lnTo>
                  <a:lnTo>
                    <a:pt x="11496" y="4806"/>
                  </a:lnTo>
                  <a:lnTo>
                    <a:pt x="11084" y="5297"/>
                  </a:lnTo>
                  <a:lnTo>
                    <a:pt x="10731" y="5767"/>
                  </a:lnTo>
                  <a:lnTo>
                    <a:pt x="10398" y="6238"/>
                  </a:lnTo>
                  <a:lnTo>
                    <a:pt x="10103" y="6689"/>
                  </a:lnTo>
                  <a:lnTo>
                    <a:pt x="9848" y="7141"/>
                  </a:lnTo>
                  <a:lnTo>
                    <a:pt x="9613" y="7592"/>
                  </a:lnTo>
                  <a:lnTo>
                    <a:pt x="9417" y="8023"/>
                  </a:lnTo>
                  <a:lnTo>
                    <a:pt x="9221" y="8435"/>
                  </a:lnTo>
                  <a:lnTo>
                    <a:pt x="9064" y="8847"/>
                  </a:lnTo>
                  <a:lnTo>
                    <a:pt x="8926" y="9220"/>
                  </a:lnTo>
                  <a:lnTo>
                    <a:pt x="8730" y="9907"/>
                  </a:lnTo>
                  <a:lnTo>
                    <a:pt x="8593" y="10476"/>
                  </a:lnTo>
                  <a:lnTo>
                    <a:pt x="8495" y="10907"/>
                  </a:lnTo>
                  <a:lnTo>
                    <a:pt x="8456" y="11300"/>
                  </a:lnTo>
                  <a:lnTo>
                    <a:pt x="8436" y="11378"/>
                  </a:lnTo>
                  <a:lnTo>
                    <a:pt x="8397" y="11437"/>
                  </a:lnTo>
                  <a:lnTo>
                    <a:pt x="8338" y="11496"/>
                  </a:lnTo>
                  <a:lnTo>
                    <a:pt x="8279" y="11535"/>
                  </a:lnTo>
                  <a:lnTo>
                    <a:pt x="7808" y="11653"/>
                  </a:lnTo>
                  <a:lnTo>
                    <a:pt x="7357" y="11790"/>
                  </a:lnTo>
                  <a:lnTo>
                    <a:pt x="6925" y="11947"/>
                  </a:lnTo>
                  <a:lnTo>
                    <a:pt x="6513" y="12104"/>
                  </a:lnTo>
                  <a:lnTo>
                    <a:pt x="6121" y="12300"/>
                  </a:lnTo>
                  <a:lnTo>
                    <a:pt x="5748" y="12477"/>
                  </a:lnTo>
                  <a:lnTo>
                    <a:pt x="5395" y="12692"/>
                  </a:lnTo>
                  <a:lnTo>
                    <a:pt x="5062" y="12908"/>
                  </a:lnTo>
                  <a:lnTo>
                    <a:pt x="4728" y="13124"/>
                  </a:lnTo>
                  <a:lnTo>
                    <a:pt x="4434" y="13379"/>
                  </a:lnTo>
                  <a:lnTo>
                    <a:pt x="4140" y="13634"/>
                  </a:lnTo>
                  <a:lnTo>
                    <a:pt x="3885" y="13889"/>
                  </a:lnTo>
                  <a:lnTo>
                    <a:pt x="3630" y="14164"/>
                  </a:lnTo>
                  <a:lnTo>
                    <a:pt x="3394" y="14458"/>
                  </a:lnTo>
                  <a:lnTo>
                    <a:pt x="3198" y="14772"/>
                  </a:lnTo>
                  <a:lnTo>
                    <a:pt x="3002" y="15086"/>
                  </a:lnTo>
                  <a:lnTo>
                    <a:pt x="2767" y="15556"/>
                  </a:lnTo>
                  <a:lnTo>
                    <a:pt x="2570" y="16027"/>
                  </a:lnTo>
                  <a:lnTo>
                    <a:pt x="2414" y="16498"/>
                  </a:lnTo>
                  <a:lnTo>
                    <a:pt x="2296" y="16949"/>
                  </a:lnTo>
                  <a:lnTo>
                    <a:pt x="2217" y="17400"/>
                  </a:lnTo>
                  <a:lnTo>
                    <a:pt x="2178" y="17832"/>
                  </a:lnTo>
                  <a:lnTo>
                    <a:pt x="2159" y="18264"/>
                  </a:lnTo>
                  <a:lnTo>
                    <a:pt x="2159" y="18656"/>
                  </a:lnTo>
                  <a:lnTo>
                    <a:pt x="2159" y="19009"/>
                  </a:lnTo>
                  <a:lnTo>
                    <a:pt x="2198" y="19343"/>
                  </a:lnTo>
                  <a:lnTo>
                    <a:pt x="2276" y="19872"/>
                  </a:lnTo>
                  <a:lnTo>
                    <a:pt x="2335" y="20225"/>
                  </a:lnTo>
                  <a:lnTo>
                    <a:pt x="2374" y="20363"/>
                  </a:lnTo>
                  <a:lnTo>
                    <a:pt x="2394" y="20421"/>
                  </a:lnTo>
                  <a:lnTo>
                    <a:pt x="2374" y="20480"/>
                  </a:lnTo>
                  <a:lnTo>
                    <a:pt x="2355" y="20539"/>
                  </a:lnTo>
                  <a:lnTo>
                    <a:pt x="2315" y="20598"/>
                  </a:lnTo>
                  <a:lnTo>
                    <a:pt x="2060" y="20892"/>
                  </a:lnTo>
                  <a:lnTo>
                    <a:pt x="1825" y="21206"/>
                  </a:lnTo>
                  <a:lnTo>
                    <a:pt x="1590" y="21520"/>
                  </a:lnTo>
                  <a:lnTo>
                    <a:pt x="1393" y="21854"/>
                  </a:lnTo>
                  <a:lnTo>
                    <a:pt x="1197" y="22167"/>
                  </a:lnTo>
                  <a:lnTo>
                    <a:pt x="1021" y="22501"/>
                  </a:lnTo>
                  <a:lnTo>
                    <a:pt x="864" y="22834"/>
                  </a:lnTo>
                  <a:lnTo>
                    <a:pt x="707" y="23187"/>
                  </a:lnTo>
                  <a:lnTo>
                    <a:pt x="589" y="23521"/>
                  </a:lnTo>
                  <a:lnTo>
                    <a:pt x="471" y="23874"/>
                  </a:lnTo>
                  <a:lnTo>
                    <a:pt x="373" y="24227"/>
                  </a:lnTo>
                  <a:lnTo>
                    <a:pt x="275" y="24561"/>
                  </a:lnTo>
                  <a:lnTo>
                    <a:pt x="197" y="24914"/>
                  </a:lnTo>
                  <a:lnTo>
                    <a:pt x="138" y="25267"/>
                  </a:lnTo>
                  <a:lnTo>
                    <a:pt x="59" y="25973"/>
                  </a:lnTo>
                  <a:lnTo>
                    <a:pt x="1" y="26679"/>
                  </a:lnTo>
                  <a:lnTo>
                    <a:pt x="1" y="27386"/>
                  </a:lnTo>
                  <a:lnTo>
                    <a:pt x="20" y="28092"/>
                  </a:lnTo>
                  <a:lnTo>
                    <a:pt x="79" y="28778"/>
                  </a:lnTo>
                  <a:lnTo>
                    <a:pt x="158" y="29445"/>
                  </a:lnTo>
                  <a:lnTo>
                    <a:pt x="275" y="30093"/>
                  </a:lnTo>
                  <a:lnTo>
                    <a:pt x="393" y="30720"/>
                  </a:lnTo>
                  <a:lnTo>
                    <a:pt x="550" y="31329"/>
                  </a:lnTo>
                  <a:lnTo>
                    <a:pt x="687" y="31309"/>
                  </a:lnTo>
                  <a:lnTo>
                    <a:pt x="825" y="31309"/>
                  </a:lnTo>
                  <a:lnTo>
                    <a:pt x="1119" y="31348"/>
                  </a:lnTo>
                  <a:lnTo>
                    <a:pt x="1433" y="31407"/>
                  </a:lnTo>
                  <a:lnTo>
                    <a:pt x="1747" y="31505"/>
                  </a:lnTo>
                  <a:lnTo>
                    <a:pt x="2080" y="31642"/>
                  </a:lnTo>
                  <a:lnTo>
                    <a:pt x="2414" y="31799"/>
                  </a:lnTo>
                  <a:lnTo>
                    <a:pt x="2727" y="31976"/>
                  </a:lnTo>
                  <a:lnTo>
                    <a:pt x="3041" y="32172"/>
                  </a:lnTo>
                  <a:lnTo>
                    <a:pt x="3355" y="32388"/>
                  </a:lnTo>
                  <a:lnTo>
                    <a:pt x="3669" y="32604"/>
                  </a:lnTo>
                  <a:lnTo>
                    <a:pt x="4218" y="33016"/>
                  </a:lnTo>
                  <a:lnTo>
                    <a:pt x="4669" y="33408"/>
                  </a:lnTo>
                  <a:lnTo>
                    <a:pt x="5023" y="33722"/>
                  </a:lnTo>
                  <a:lnTo>
                    <a:pt x="5238" y="33369"/>
                  </a:lnTo>
                  <a:lnTo>
                    <a:pt x="5513" y="32937"/>
                  </a:lnTo>
                  <a:lnTo>
                    <a:pt x="5866" y="32466"/>
                  </a:lnTo>
                  <a:lnTo>
                    <a:pt x="6082" y="32211"/>
                  </a:lnTo>
                  <a:lnTo>
                    <a:pt x="6278" y="31976"/>
                  </a:lnTo>
                  <a:lnTo>
                    <a:pt x="6513" y="31741"/>
                  </a:lnTo>
                  <a:lnTo>
                    <a:pt x="6749" y="31525"/>
                  </a:lnTo>
                  <a:lnTo>
                    <a:pt x="7004" y="31329"/>
                  </a:lnTo>
                  <a:lnTo>
                    <a:pt x="7259" y="31132"/>
                  </a:lnTo>
                  <a:lnTo>
                    <a:pt x="7534" y="30995"/>
                  </a:lnTo>
                  <a:lnTo>
                    <a:pt x="7789" y="30858"/>
                  </a:lnTo>
                  <a:lnTo>
                    <a:pt x="8083" y="30779"/>
                  </a:lnTo>
                  <a:lnTo>
                    <a:pt x="8358" y="30740"/>
                  </a:lnTo>
                  <a:lnTo>
                    <a:pt x="8671" y="30740"/>
                  </a:lnTo>
                  <a:lnTo>
                    <a:pt x="8985" y="30779"/>
                  </a:lnTo>
                  <a:lnTo>
                    <a:pt x="9319" y="30877"/>
                  </a:lnTo>
                  <a:lnTo>
                    <a:pt x="9652" y="31015"/>
                  </a:lnTo>
                  <a:lnTo>
                    <a:pt x="10005" y="31172"/>
                  </a:lnTo>
                  <a:lnTo>
                    <a:pt x="10339" y="31348"/>
                  </a:lnTo>
                  <a:lnTo>
                    <a:pt x="10692" y="31564"/>
                  </a:lnTo>
                  <a:lnTo>
                    <a:pt x="11045" y="31780"/>
                  </a:lnTo>
                  <a:lnTo>
                    <a:pt x="11692" y="32231"/>
                  </a:lnTo>
                  <a:lnTo>
                    <a:pt x="12281" y="32702"/>
                  </a:lnTo>
                  <a:lnTo>
                    <a:pt x="12771" y="33114"/>
                  </a:lnTo>
                  <a:lnTo>
                    <a:pt x="13144" y="33447"/>
                  </a:lnTo>
                  <a:lnTo>
                    <a:pt x="13340" y="33074"/>
                  </a:lnTo>
                  <a:lnTo>
                    <a:pt x="13576" y="32623"/>
                  </a:lnTo>
                  <a:lnTo>
                    <a:pt x="13733" y="32388"/>
                  </a:lnTo>
                  <a:lnTo>
                    <a:pt x="13909" y="32152"/>
                  </a:lnTo>
                  <a:lnTo>
                    <a:pt x="14105" y="31897"/>
                  </a:lnTo>
                  <a:lnTo>
                    <a:pt x="14301" y="31662"/>
                  </a:lnTo>
                  <a:lnTo>
                    <a:pt x="14517" y="31427"/>
                  </a:lnTo>
                  <a:lnTo>
                    <a:pt x="14753" y="31211"/>
                  </a:lnTo>
                  <a:lnTo>
                    <a:pt x="15008" y="30995"/>
                  </a:lnTo>
                  <a:lnTo>
                    <a:pt x="15282" y="30838"/>
                  </a:lnTo>
                  <a:lnTo>
                    <a:pt x="15577" y="30681"/>
                  </a:lnTo>
                  <a:lnTo>
                    <a:pt x="15871" y="30583"/>
                  </a:lnTo>
                  <a:lnTo>
                    <a:pt x="16204" y="30505"/>
                  </a:lnTo>
                  <a:lnTo>
                    <a:pt x="16361" y="30485"/>
                  </a:lnTo>
                  <a:lnTo>
                    <a:pt x="16695" y="30485"/>
                  </a:lnTo>
                  <a:lnTo>
                    <a:pt x="16871" y="30524"/>
                  </a:lnTo>
                  <a:lnTo>
                    <a:pt x="17048" y="30564"/>
                  </a:lnTo>
                  <a:lnTo>
                    <a:pt x="17205" y="30622"/>
                  </a:lnTo>
                  <a:lnTo>
                    <a:pt x="17362" y="30681"/>
                  </a:lnTo>
                  <a:lnTo>
                    <a:pt x="17538" y="30760"/>
                  </a:lnTo>
                  <a:lnTo>
                    <a:pt x="17833" y="30975"/>
                  </a:lnTo>
                  <a:lnTo>
                    <a:pt x="18127" y="31211"/>
                  </a:lnTo>
                  <a:lnTo>
                    <a:pt x="18421" y="31486"/>
                  </a:lnTo>
                  <a:lnTo>
                    <a:pt x="18676" y="31799"/>
                  </a:lnTo>
                  <a:lnTo>
                    <a:pt x="18931" y="32113"/>
                  </a:lnTo>
                  <a:lnTo>
                    <a:pt x="19167" y="32447"/>
                  </a:lnTo>
                  <a:lnTo>
                    <a:pt x="19382" y="32800"/>
                  </a:lnTo>
                  <a:lnTo>
                    <a:pt x="19578" y="33133"/>
                  </a:lnTo>
                  <a:lnTo>
                    <a:pt x="19755" y="33467"/>
                  </a:lnTo>
                  <a:lnTo>
                    <a:pt x="20049" y="34055"/>
                  </a:lnTo>
                  <a:lnTo>
                    <a:pt x="20265" y="34546"/>
                  </a:lnTo>
                  <a:lnTo>
                    <a:pt x="20657" y="34153"/>
                  </a:lnTo>
                  <a:lnTo>
                    <a:pt x="21187" y="33643"/>
                  </a:lnTo>
                  <a:lnTo>
                    <a:pt x="21834" y="33094"/>
                  </a:lnTo>
                  <a:lnTo>
                    <a:pt x="22207" y="32800"/>
                  </a:lnTo>
                  <a:lnTo>
                    <a:pt x="22580" y="32525"/>
                  </a:lnTo>
                  <a:lnTo>
                    <a:pt x="22953" y="32251"/>
                  </a:lnTo>
                  <a:lnTo>
                    <a:pt x="23365" y="32015"/>
                  </a:lnTo>
                  <a:lnTo>
                    <a:pt x="23757" y="31780"/>
                  </a:lnTo>
                  <a:lnTo>
                    <a:pt x="24169" y="31584"/>
                  </a:lnTo>
                  <a:lnTo>
                    <a:pt x="24561" y="31427"/>
                  </a:lnTo>
                  <a:lnTo>
                    <a:pt x="24973" y="31309"/>
                  </a:lnTo>
                  <a:lnTo>
                    <a:pt x="25169" y="31270"/>
                  </a:lnTo>
                  <a:lnTo>
                    <a:pt x="25346" y="31250"/>
                  </a:lnTo>
                  <a:lnTo>
                    <a:pt x="25542" y="31230"/>
                  </a:lnTo>
                  <a:lnTo>
                    <a:pt x="25738" y="31230"/>
                  </a:lnTo>
                  <a:lnTo>
                    <a:pt x="26091" y="31270"/>
                  </a:lnTo>
                  <a:lnTo>
                    <a:pt x="26405" y="31329"/>
                  </a:lnTo>
                  <a:lnTo>
                    <a:pt x="26719" y="31427"/>
                  </a:lnTo>
                  <a:lnTo>
                    <a:pt x="27013" y="31544"/>
                  </a:lnTo>
                  <a:lnTo>
                    <a:pt x="27288" y="31662"/>
                  </a:lnTo>
                  <a:lnTo>
                    <a:pt x="27543" y="31799"/>
                  </a:lnTo>
                  <a:lnTo>
                    <a:pt x="27778" y="31956"/>
                  </a:lnTo>
                  <a:lnTo>
                    <a:pt x="27994" y="32133"/>
                  </a:lnTo>
                  <a:lnTo>
                    <a:pt x="28190" y="32309"/>
                  </a:lnTo>
                  <a:lnTo>
                    <a:pt x="28387" y="32466"/>
                  </a:lnTo>
                  <a:lnTo>
                    <a:pt x="28681" y="32819"/>
                  </a:lnTo>
                  <a:lnTo>
                    <a:pt x="28916" y="33133"/>
                  </a:lnTo>
                  <a:lnTo>
                    <a:pt x="29093" y="33388"/>
                  </a:lnTo>
                  <a:lnTo>
                    <a:pt x="29505" y="33114"/>
                  </a:lnTo>
                  <a:lnTo>
                    <a:pt x="30093" y="32761"/>
                  </a:lnTo>
                  <a:lnTo>
                    <a:pt x="30799" y="32368"/>
                  </a:lnTo>
                  <a:lnTo>
                    <a:pt x="31584" y="31956"/>
                  </a:lnTo>
                  <a:lnTo>
                    <a:pt x="31976" y="31760"/>
                  </a:lnTo>
                  <a:lnTo>
                    <a:pt x="32388" y="31584"/>
                  </a:lnTo>
                  <a:lnTo>
                    <a:pt x="32800" y="31427"/>
                  </a:lnTo>
                  <a:lnTo>
                    <a:pt x="33193" y="31289"/>
                  </a:lnTo>
                  <a:lnTo>
                    <a:pt x="33565" y="31191"/>
                  </a:lnTo>
                  <a:lnTo>
                    <a:pt x="33938" y="31132"/>
                  </a:lnTo>
                  <a:lnTo>
                    <a:pt x="34272" y="31093"/>
                  </a:lnTo>
                  <a:lnTo>
                    <a:pt x="34448" y="31093"/>
                  </a:lnTo>
                  <a:lnTo>
                    <a:pt x="34586" y="31113"/>
                  </a:lnTo>
                  <a:lnTo>
                    <a:pt x="34860" y="31172"/>
                  </a:lnTo>
                  <a:lnTo>
                    <a:pt x="35154" y="31250"/>
                  </a:lnTo>
                  <a:lnTo>
                    <a:pt x="35409" y="31368"/>
                  </a:lnTo>
                  <a:lnTo>
                    <a:pt x="35684" y="31486"/>
                  </a:lnTo>
                  <a:lnTo>
                    <a:pt x="35939" y="31642"/>
                  </a:lnTo>
                  <a:lnTo>
                    <a:pt x="36194" y="31799"/>
                  </a:lnTo>
                  <a:lnTo>
                    <a:pt x="36430" y="31976"/>
                  </a:lnTo>
                  <a:lnTo>
                    <a:pt x="36665" y="32152"/>
                  </a:lnTo>
                  <a:lnTo>
                    <a:pt x="37097" y="32525"/>
                  </a:lnTo>
                  <a:lnTo>
                    <a:pt x="37489" y="32878"/>
                  </a:lnTo>
                  <a:lnTo>
                    <a:pt x="37783" y="33212"/>
                  </a:lnTo>
                  <a:lnTo>
                    <a:pt x="38019" y="33467"/>
                  </a:lnTo>
                  <a:lnTo>
                    <a:pt x="38293" y="33173"/>
                  </a:lnTo>
                  <a:lnTo>
                    <a:pt x="38666" y="32780"/>
                  </a:lnTo>
                  <a:lnTo>
                    <a:pt x="38901" y="32584"/>
                  </a:lnTo>
                  <a:lnTo>
                    <a:pt x="39137" y="32368"/>
                  </a:lnTo>
                  <a:lnTo>
                    <a:pt x="39392" y="32152"/>
                  </a:lnTo>
                  <a:lnTo>
                    <a:pt x="39686" y="31956"/>
                  </a:lnTo>
                  <a:lnTo>
                    <a:pt x="39980" y="31760"/>
                  </a:lnTo>
                  <a:lnTo>
                    <a:pt x="40294" y="31584"/>
                  </a:lnTo>
                  <a:lnTo>
                    <a:pt x="40608" y="31427"/>
                  </a:lnTo>
                  <a:lnTo>
                    <a:pt x="40942" y="31289"/>
                  </a:lnTo>
                  <a:lnTo>
                    <a:pt x="41295" y="31191"/>
                  </a:lnTo>
                  <a:lnTo>
                    <a:pt x="41648" y="31132"/>
                  </a:lnTo>
                  <a:lnTo>
                    <a:pt x="42020" y="31093"/>
                  </a:lnTo>
                  <a:lnTo>
                    <a:pt x="42197" y="31093"/>
                  </a:lnTo>
                  <a:lnTo>
                    <a:pt x="42393" y="31113"/>
                  </a:lnTo>
                  <a:lnTo>
                    <a:pt x="42707" y="31172"/>
                  </a:lnTo>
                  <a:lnTo>
                    <a:pt x="43021" y="31230"/>
                  </a:lnTo>
                  <a:lnTo>
                    <a:pt x="43315" y="31329"/>
                  </a:lnTo>
                  <a:lnTo>
                    <a:pt x="43570" y="31446"/>
                  </a:lnTo>
                  <a:lnTo>
                    <a:pt x="43825" y="31564"/>
                  </a:lnTo>
                  <a:lnTo>
                    <a:pt x="44061" y="31701"/>
                  </a:lnTo>
                  <a:lnTo>
                    <a:pt x="44257" y="31839"/>
                  </a:lnTo>
                  <a:lnTo>
                    <a:pt x="44453" y="31996"/>
                  </a:lnTo>
                  <a:lnTo>
                    <a:pt x="44630" y="32152"/>
                  </a:lnTo>
                  <a:lnTo>
                    <a:pt x="44786" y="32309"/>
                  </a:lnTo>
                  <a:lnTo>
                    <a:pt x="45041" y="32643"/>
                  </a:lnTo>
                  <a:lnTo>
                    <a:pt x="45238" y="32937"/>
                  </a:lnTo>
                  <a:lnTo>
                    <a:pt x="45395" y="33192"/>
                  </a:lnTo>
                  <a:lnTo>
                    <a:pt x="45708" y="32898"/>
                  </a:lnTo>
                  <a:lnTo>
                    <a:pt x="46160" y="32525"/>
                  </a:lnTo>
                  <a:lnTo>
                    <a:pt x="46689" y="32133"/>
                  </a:lnTo>
                  <a:lnTo>
                    <a:pt x="46984" y="31937"/>
                  </a:lnTo>
                  <a:lnTo>
                    <a:pt x="47278" y="31741"/>
                  </a:lnTo>
                  <a:lnTo>
                    <a:pt x="47611" y="31544"/>
                  </a:lnTo>
                  <a:lnTo>
                    <a:pt x="47945" y="31368"/>
                  </a:lnTo>
                  <a:lnTo>
                    <a:pt x="48278" y="31211"/>
                  </a:lnTo>
                  <a:lnTo>
                    <a:pt x="48612" y="31074"/>
                  </a:lnTo>
                  <a:lnTo>
                    <a:pt x="48965" y="30975"/>
                  </a:lnTo>
                  <a:lnTo>
                    <a:pt x="49318" y="30897"/>
                  </a:lnTo>
                  <a:lnTo>
                    <a:pt x="49651" y="30858"/>
                  </a:lnTo>
                  <a:lnTo>
                    <a:pt x="50005" y="30858"/>
                  </a:lnTo>
                  <a:lnTo>
                    <a:pt x="50103" y="30877"/>
                  </a:lnTo>
                  <a:lnTo>
                    <a:pt x="50181" y="30917"/>
                  </a:lnTo>
                  <a:lnTo>
                    <a:pt x="50299" y="30348"/>
                  </a:lnTo>
                  <a:lnTo>
                    <a:pt x="50377" y="29798"/>
                  </a:lnTo>
                  <a:lnTo>
                    <a:pt x="50417" y="29249"/>
                  </a:lnTo>
                  <a:lnTo>
                    <a:pt x="50436" y="28700"/>
                  </a:lnTo>
                  <a:lnTo>
                    <a:pt x="50436" y="28170"/>
                  </a:lnTo>
                  <a:lnTo>
                    <a:pt x="50397" y="27641"/>
                  </a:lnTo>
                  <a:lnTo>
                    <a:pt x="50338" y="27131"/>
                  </a:lnTo>
                  <a:lnTo>
                    <a:pt x="50260" y="26620"/>
                  </a:lnTo>
                  <a:lnTo>
                    <a:pt x="50162" y="26110"/>
                  </a:lnTo>
                  <a:lnTo>
                    <a:pt x="50044" y="25620"/>
                  </a:lnTo>
                  <a:lnTo>
                    <a:pt x="49907" y="25149"/>
                  </a:lnTo>
                  <a:lnTo>
                    <a:pt x="49750" y="24678"/>
                  </a:lnTo>
                  <a:lnTo>
                    <a:pt x="49593" y="24227"/>
                  </a:lnTo>
                  <a:lnTo>
                    <a:pt x="49416" y="23796"/>
                  </a:lnTo>
                  <a:lnTo>
                    <a:pt x="49240" y="23384"/>
                  </a:lnTo>
                  <a:lnTo>
                    <a:pt x="49063" y="22972"/>
                  </a:lnTo>
                  <a:lnTo>
                    <a:pt x="48671" y="22226"/>
                  </a:lnTo>
                  <a:lnTo>
                    <a:pt x="48298" y="21540"/>
                  </a:lnTo>
                  <a:lnTo>
                    <a:pt x="47925" y="20951"/>
                  </a:lnTo>
                  <a:lnTo>
                    <a:pt x="47592" y="20441"/>
                  </a:lnTo>
                  <a:lnTo>
                    <a:pt x="47297" y="20049"/>
                  </a:lnTo>
                  <a:lnTo>
                    <a:pt x="47062" y="19735"/>
                  </a:lnTo>
                  <a:lnTo>
                    <a:pt x="46846" y="19480"/>
                  </a:lnTo>
                  <a:lnTo>
                    <a:pt x="46827" y="19421"/>
                  </a:lnTo>
                  <a:lnTo>
                    <a:pt x="46807" y="19382"/>
                  </a:lnTo>
                  <a:lnTo>
                    <a:pt x="46787" y="19323"/>
                  </a:lnTo>
                  <a:lnTo>
                    <a:pt x="46807" y="19264"/>
                  </a:lnTo>
                  <a:lnTo>
                    <a:pt x="46866" y="18734"/>
                  </a:lnTo>
                  <a:lnTo>
                    <a:pt x="46885" y="18205"/>
                  </a:lnTo>
                  <a:lnTo>
                    <a:pt x="46866" y="17714"/>
                  </a:lnTo>
                  <a:lnTo>
                    <a:pt x="46846" y="17479"/>
                  </a:lnTo>
                  <a:lnTo>
                    <a:pt x="46807" y="17243"/>
                  </a:lnTo>
                  <a:lnTo>
                    <a:pt x="46748" y="17028"/>
                  </a:lnTo>
                  <a:lnTo>
                    <a:pt x="46689" y="16812"/>
                  </a:lnTo>
                  <a:lnTo>
                    <a:pt x="46611" y="16596"/>
                  </a:lnTo>
                  <a:lnTo>
                    <a:pt x="46532" y="16400"/>
                  </a:lnTo>
                  <a:lnTo>
                    <a:pt x="46434" y="16204"/>
                  </a:lnTo>
                  <a:lnTo>
                    <a:pt x="46317" y="16027"/>
                  </a:lnTo>
                  <a:lnTo>
                    <a:pt x="46199" y="15831"/>
                  </a:lnTo>
                  <a:lnTo>
                    <a:pt x="46081" y="15655"/>
                  </a:lnTo>
                  <a:lnTo>
                    <a:pt x="45826" y="15380"/>
                  </a:lnTo>
                  <a:lnTo>
                    <a:pt x="45552" y="15144"/>
                  </a:lnTo>
                  <a:lnTo>
                    <a:pt x="45277" y="14929"/>
                  </a:lnTo>
                  <a:lnTo>
                    <a:pt x="45002" y="14732"/>
                  </a:lnTo>
                  <a:lnTo>
                    <a:pt x="44708" y="14576"/>
                  </a:lnTo>
                  <a:lnTo>
                    <a:pt x="44414" y="14438"/>
                  </a:lnTo>
                  <a:lnTo>
                    <a:pt x="44119" y="14321"/>
                  </a:lnTo>
                  <a:lnTo>
                    <a:pt x="43825" y="14222"/>
                  </a:lnTo>
                  <a:lnTo>
                    <a:pt x="43315" y="14066"/>
                  </a:lnTo>
                  <a:lnTo>
                    <a:pt x="42903" y="13987"/>
                  </a:lnTo>
                  <a:lnTo>
                    <a:pt x="42629" y="13948"/>
                  </a:lnTo>
                  <a:lnTo>
                    <a:pt x="42511" y="13948"/>
                  </a:lnTo>
                  <a:lnTo>
                    <a:pt x="42432" y="13909"/>
                  </a:lnTo>
                  <a:lnTo>
                    <a:pt x="42354" y="13869"/>
                  </a:lnTo>
                  <a:lnTo>
                    <a:pt x="42315" y="13810"/>
                  </a:lnTo>
                  <a:lnTo>
                    <a:pt x="42295" y="13712"/>
                  </a:lnTo>
                  <a:lnTo>
                    <a:pt x="42236" y="13340"/>
                  </a:lnTo>
                  <a:lnTo>
                    <a:pt x="42158" y="12888"/>
                  </a:lnTo>
                  <a:lnTo>
                    <a:pt x="42060" y="12339"/>
                  </a:lnTo>
                  <a:lnTo>
                    <a:pt x="41903" y="11731"/>
                  </a:lnTo>
                  <a:lnTo>
                    <a:pt x="41707" y="11064"/>
                  </a:lnTo>
                  <a:lnTo>
                    <a:pt x="41471" y="10358"/>
                  </a:lnTo>
                  <a:lnTo>
                    <a:pt x="41197" y="9593"/>
                  </a:lnTo>
                  <a:lnTo>
                    <a:pt x="40863" y="8808"/>
                  </a:lnTo>
                  <a:lnTo>
                    <a:pt x="40490" y="8004"/>
                  </a:lnTo>
                  <a:lnTo>
                    <a:pt x="40059" y="7180"/>
                  </a:lnTo>
                  <a:lnTo>
                    <a:pt x="39823" y="6768"/>
                  </a:lnTo>
                  <a:lnTo>
                    <a:pt x="39568" y="6336"/>
                  </a:lnTo>
                  <a:lnTo>
                    <a:pt x="39313" y="5924"/>
                  </a:lnTo>
                  <a:lnTo>
                    <a:pt x="39039" y="5512"/>
                  </a:lnTo>
                  <a:lnTo>
                    <a:pt x="38744" y="5100"/>
                  </a:lnTo>
                  <a:lnTo>
                    <a:pt x="38431" y="4708"/>
                  </a:lnTo>
                  <a:lnTo>
                    <a:pt x="38097" y="4316"/>
                  </a:lnTo>
                  <a:lnTo>
                    <a:pt x="37764" y="3923"/>
                  </a:lnTo>
                  <a:lnTo>
                    <a:pt x="37391" y="3531"/>
                  </a:lnTo>
                  <a:lnTo>
                    <a:pt x="37018" y="3158"/>
                  </a:lnTo>
                  <a:lnTo>
                    <a:pt x="36626" y="2786"/>
                  </a:lnTo>
                  <a:lnTo>
                    <a:pt x="36233" y="2433"/>
                  </a:lnTo>
                  <a:lnTo>
                    <a:pt x="35763" y="2079"/>
                  </a:lnTo>
                  <a:lnTo>
                    <a:pt x="35311" y="1746"/>
                  </a:lnTo>
                  <a:lnTo>
                    <a:pt x="35017" y="2217"/>
                  </a:lnTo>
                  <a:lnTo>
                    <a:pt x="34684" y="2688"/>
                  </a:lnTo>
                  <a:lnTo>
                    <a:pt x="34311" y="3158"/>
                  </a:lnTo>
                  <a:lnTo>
                    <a:pt x="33899" y="3629"/>
                  </a:lnTo>
                  <a:lnTo>
                    <a:pt x="33467" y="4080"/>
                  </a:lnTo>
                  <a:lnTo>
                    <a:pt x="32977" y="4532"/>
                  </a:lnTo>
                  <a:lnTo>
                    <a:pt x="32487" y="4963"/>
                  </a:lnTo>
                  <a:lnTo>
                    <a:pt x="31937" y="5395"/>
                  </a:lnTo>
                  <a:lnTo>
                    <a:pt x="31565" y="5669"/>
                  </a:lnTo>
                  <a:lnTo>
                    <a:pt x="31192" y="5944"/>
                  </a:lnTo>
                  <a:lnTo>
                    <a:pt x="30780" y="6199"/>
                  </a:lnTo>
                  <a:lnTo>
                    <a:pt x="30388" y="6434"/>
                  </a:lnTo>
                  <a:lnTo>
                    <a:pt x="29976" y="6670"/>
                  </a:lnTo>
                  <a:lnTo>
                    <a:pt x="29544" y="6886"/>
                  </a:lnTo>
                  <a:lnTo>
                    <a:pt x="29132" y="7101"/>
                  </a:lnTo>
                  <a:lnTo>
                    <a:pt x="28700" y="7278"/>
                  </a:lnTo>
                  <a:lnTo>
                    <a:pt x="28269" y="7455"/>
                  </a:lnTo>
                  <a:lnTo>
                    <a:pt x="27837" y="7611"/>
                  </a:lnTo>
                  <a:lnTo>
                    <a:pt x="27406" y="7729"/>
                  </a:lnTo>
                  <a:lnTo>
                    <a:pt x="26974" y="7847"/>
                  </a:lnTo>
                  <a:lnTo>
                    <a:pt x="26543" y="7925"/>
                  </a:lnTo>
                  <a:lnTo>
                    <a:pt x="26131" y="8004"/>
                  </a:lnTo>
                  <a:lnTo>
                    <a:pt x="25719" y="8043"/>
                  </a:lnTo>
                  <a:lnTo>
                    <a:pt x="25307" y="8063"/>
                  </a:lnTo>
                  <a:lnTo>
                    <a:pt x="25012" y="8043"/>
                  </a:lnTo>
                  <a:lnTo>
                    <a:pt x="24718" y="8023"/>
                  </a:lnTo>
                  <a:lnTo>
                    <a:pt x="24444" y="7984"/>
                  </a:lnTo>
                  <a:lnTo>
                    <a:pt x="24169" y="7925"/>
                  </a:lnTo>
                  <a:lnTo>
                    <a:pt x="23894" y="7847"/>
                  </a:lnTo>
                  <a:lnTo>
                    <a:pt x="23639" y="7768"/>
                  </a:lnTo>
                  <a:lnTo>
                    <a:pt x="23384" y="7651"/>
                  </a:lnTo>
                  <a:lnTo>
                    <a:pt x="23149" y="7533"/>
                  </a:lnTo>
                  <a:lnTo>
                    <a:pt x="22796" y="7317"/>
                  </a:lnTo>
                  <a:lnTo>
                    <a:pt x="22462" y="7062"/>
                  </a:lnTo>
                  <a:lnTo>
                    <a:pt x="22148" y="6788"/>
                  </a:lnTo>
                  <a:lnTo>
                    <a:pt x="21874" y="6493"/>
                  </a:lnTo>
                  <a:lnTo>
                    <a:pt x="21619" y="6179"/>
                  </a:lnTo>
                  <a:lnTo>
                    <a:pt x="21383" y="5866"/>
                  </a:lnTo>
                  <a:lnTo>
                    <a:pt x="21148" y="5512"/>
                  </a:lnTo>
                  <a:lnTo>
                    <a:pt x="20952" y="5159"/>
                  </a:lnTo>
                  <a:lnTo>
                    <a:pt x="20775" y="4806"/>
                  </a:lnTo>
                  <a:lnTo>
                    <a:pt x="20599" y="4434"/>
                  </a:lnTo>
                  <a:lnTo>
                    <a:pt x="20461" y="4061"/>
                  </a:lnTo>
                  <a:lnTo>
                    <a:pt x="20324" y="3688"/>
                  </a:lnTo>
                  <a:lnTo>
                    <a:pt x="20206" y="3335"/>
                  </a:lnTo>
                  <a:lnTo>
                    <a:pt x="20108" y="2962"/>
                  </a:lnTo>
                  <a:lnTo>
                    <a:pt x="19932" y="2276"/>
                  </a:lnTo>
                  <a:lnTo>
                    <a:pt x="19834" y="1726"/>
                  </a:lnTo>
                  <a:lnTo>
                    <a:pt x="19755" y="1157"/>
                  </a:lnTo>
                  <a:lnTo>
                    <a:pt x="19677" y="569"/>
                  </a:lnTo>
                  <a:lnTo>
                    <a:pt x="19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5918900" y="1491201"/>
              <a:ext cx="1622709" cy="2161098"/>
            </a:xfrm>
            <a:custGeom>
              <a:avLst/>
              <a:gdLst/>
              <a:ahLst/>
              <a:cxnLst/>
              <a:rect l="l" t="t" r="r" b="b"/>
              <a:pathLst>
                <a:path w="51437" h="68503" extrusionOk="0">
                  <a:moveTo>
                    <a:pt x="33153" y="490"/>
                  </a:moveTo>
                  <a:lnTo>
                    <a:pt x="33428" y="530"/>
                  </a:lnTo>
                  <a:lnTo>
                    <a:pt x="33683" y="589"/>
                  </a:lnTo>
                  <a:lnTo>
                    <a:pt x="33938" y="687"/>
                  </a:lnTo>
                  <a:lnTo>
                    <a:pt x="34212" y="824"/>
                  </a:lnTo>
                  <a:lnTo>
                    <a:pt x="34350" y="922"/>
                  </a:lnTo>
                  <a:lnTo>
                    <a:pt x="34487" y="1020"/>
                  </a:lnTo>
                  <a:lnTo>
                    <a:pt x="34624" y="1157"/>
                  </a:lnTo>
                  <a:lnTo>
                    <a:pt x="34742" y="1314"/>
                  </a:lnTo>
                  <a:lnTo>
                    <a:pt x="34860" y="1491"/>
                  </a:lnTo>
                  <a:lnTo>
                    <a:pt x="34938" y="1687"/>
                  </a:lnTo>
                  <a:lnTo>
                    <a:pt x="34997" y="1864"/>
                  </a:lnTo>
                  <a:lnTo>
                    <a:pt x="35036" y="2040"/>
                  </a:lnTo>
                  <a:lnTo>
                    <a:pt x="35036" y="2236"/>
                  </a:lnTo>
                  <a:lnTo>
                    <a:pt x="35036" y="2413"/>
                  </a:lnTo>
                  <a:lnTo>
                    <a:pt x="35017" y="2609"/>
                  </a:lnTo>
                  <a:lnTo>
                    <a:pt x="34997" y="2786"/>
                  </a:lnTo>
                  <a:lnTo>
                    <a:pt x="34938" y="2982"/>
                  </a:lnTo>
                  <a:lnTo>
                    <a:pt x="34879" y="3178"/>
                  </a:lnTo>
                  <a:lnTo>
                    <a:pt x="34742" y="3551"/>
                  </a:lnTo>
                  <a:lnTo>
                    <a:pt x="34546" y="3923"/>
                  </a:lnTo>
                  <a:lnTo>
                    <a:pt x="34350" y="4277"/>
                  </a:lnTo>
                  <a:lnTo>
                    <a:pt x="34134" y="4630"/>
                  </a:lnTo>
                  <a:lnTo>
                    <a:pt x="34114" y="4708"/>
                  </a:lnTo>
                  <a:lnTo>
                    <a:pt x="34114" y="4767"/>
                  </a:lnTo>
                  <a:lnTo>
                    <a:pt x="34114" y="4826"/>
                  </a:lnTo>
                  <a:lnTo>
                    <a:pt x="34134" y="4904"/>
                  </a:lnTo>
                  <a:lnTo>
                    <a:pt x="34193" y="4944"/>
                  </a:lnTo>
                  <a:lnTo>
                    <a:pt x="34252" y="4983"/>
                  </a:lnTo>
                  <a:lnTo>
                    <a:pt x="34311" y="5002"/>
                  </a:lnTo>
                  <a:lnTo>
                    <a:pt x="34369" y="5002"/>
                  </a:lnTo>
                  <a:lnTo>
                    <a:pt x="34683" y="4983"/>
                  </a:lnTo>
                  <a:lnTo>
                    <a:pt x="34977" y="4963"/>
                  </a:lnTo>
                  <a:lnTo>
                    <a:pt x="35272" y="4963"/>
                  </a:lnTo>
                  <a:lnTo>
                    <a:pt x="35566" y="4983"/>
                  </a:lnTo>
                  <a:lnTo>
                    <a:pt x="35821" y="5042"/>
                  </a:lnTo>
                  <a:lnTo>
                    <a:pt x="36056" y="5120"/>
                  </a:lnTo>
                  <a:lnTo>
                    <a:pt x="36174" y="5179"/>
                  </a:lnTo>
                  <a:lnTo>
                    <a:pt x="36272" y="5238"/>
                  </a:lnTo>
                  <a:lnTo>
                    <a:pt x="36370" y="5316"/>
                  </a:lnTo>
                  <a:lnTo>
                    <a:pt x="36449" y="5414"/>
                  </a:lnTo>
                  <a:lnTo>
                    <a:pt x="36566" y="5571"/>
                  </a:lnTo>
                  <a:lnTo>
                    <a:pt x="36645" y="5748"/>
                  </a:lnTo>
                  <a:lnTo>
                    <a:pt x="36723" y="5944"/>
                  </a:lnTo>
                  <a:lnTo>
                    <a:pt x="36763" y="6160"/>
                  </a:lnTo>
                  <a:lnTo>
                    <a:pt x="36782" y="6376"/>
                  </a:lnTo>
                  <a:lnTo>
                    <a:pt x="36782" y="6572"/>
                  </a:lnTo>
                  <a:lnTo>
                    <a:pt x="36763" y="6768"/>
                  </a:lnTo>
                  <a:lnTo>
                    <a:pt x="36723" y="6964"/>
                  </a:lnTo>
                  <a:lnTo>
                    <a:pt x="36665" y="7141"/>
                  </a:lnTo>
                  <a:lnTo>
                    <a:pt x="36606" y="7337"/>
                  </a:lnTo>
                  <a:lnTo>
                    <a:pt x="36527" y="7513"/>
                  </a:lnTo>
                  <a:lnTo>
                    <a:pt x="36449" y="7690"/>
                  </a:lnTo>
                  <a:lnTo>
                    <a:pt x="36331" y="7847"/>
                  </a:lnTo>
                  <a:lnTo>
                    <a:pt x="36213" y="8004"/>
                  </a:lnTo>
                  <a:lnTo>
                    <a:pt x="36096" y="8161"/>
                  </a:lnTo>
                  <a:lnTo>
                    <a:pt x="35958" y="8318"/>
                  </a:lnTo>
                  <a:lnTo>
                    <a:pt x="35664" y="8592"/>
                  </a:lnTo>
                  <a:lnTo>
                    <a:pt x="35331" y="8828"/>
                  </a:lnTo>
                  <a:lnTo>
                    <a:pt x="34997" y="8435"/>
                  </a:lnTo>
                  <a:lnTo>
                    <a:pt x="34605" y="8043"/>
                  </a:lnTo>
                  <a:lnTo>
                    <a:pt x="34212" y="7670"/>
                  </a:lnTo>
                  <a:lnTo>
                    <a:pt x="33781" y="7317"/>
                  </a:lnTo>
                  <a:lnTo>
                    <a:pt x="33330" y="6984"/>
                  </a:lnTo>
                  <a:lnTo>
                    <a:pt x="32859" y="6650"/>
                  </a:lnTo>
                  <a:lnTo>
                    <a:pt x="32368" y="6356"/>
                  </a:lnTo>
                  <a:lnTo>
                    <a:pt x="31878" y="6062"/>
                  </a:lnTo>
                  <a:lnTo>
                    <a:pt x="31368" y="5787"/>
                  </a:lnTo>
                  <a:lnTo>
                    <a:pt x="30858" y="5532"/>
                  </a:lnTo>
                  <a:lnTo>
                    <a:pt x="30328" y="5297"/>
                  </a:lnTo>
                  <a:lnTo>
                    <a:pt x="29799" y="5100"/>
                  </a:lnTo>
                  <a:lnTo>
                    <a:pt x="29269" y="4904"/>
                  </a:lnTo>
                  <a:lnTo>
                    <a:pt x="28759" y="4747"/>
                  </a:lnTo>
                  <a:lnTo>
                    <a:pt x="28229" y="4610"/>
                  </a:lnTo>
                  <a:lnTo>
                    <a:pt x="27719" y="4492"/>
                  </a:lnTo>
                  <a:lnTo>
                    <a:pt x="27150" y="4394"/>
                  </a:lnTo>
                  <a:lnTo>
                    <a:pt x="26581" y="4335"/>
                  </a:lnTo>
                  <a:lnTo>
                    <a:pt x="26052" y="4296"/>
                  </a:lnTo>
                  <a:lnTo>
                    <a:pt x="25522" y="4296"/>
                  </a:lnTo>
                  <a:lnTo>
                    <a:pt x="25444" y="4022"/>
                  </a:lnTo>
                  <a:lnTo>
                    <a:pt x="25385" y="3747"/>
                  </a:lnTo>
                  <a:lnTo>
                    <a:pt x="25345" y="3453"/>
                  </a:lnTo>
                  <a:lnTo>
                    <a:pt x="25365" y="3158"/>
                  </a:lnTo>
                  <a:lnTo>
                    <a:pt x="25404" y="2903"/>
                  </a:lnTo>
                  <a:lnTo>
                    <a:pt x="25502" y="2668"/>
                  </a:lnTo>
                  <a:lnTo>
                    <a:pt x="25620" y="2433"/>
                  </a:lnTo>
                  <a:lnTo>
                    <a:pt x="25757" y="2217"/>
                  </a:lnTo>
                  <a:lnTo>
                    <a:pt x="25934" y="2040"/>
                  </a:lnTo>
                  <a:lnTo>
                    <a:pt x="26052" y="1942"/>
                  </a:lnTo>
                  <a:lnTo>
                    <a:pt x="26150" y="1883"/>
                  </a:lnTo>
                  <a:lnTo>
                    <a:pt x="26267" y="1824"/>
                  </a:lnTo>
                  <a:lnTo>
                    <a:pt x="26385" y="1766"/>
                  </a:lnTo>
                  <a:lnTo>
                    <a:pt x="26503" y="1746"/>
                  </a:lnTo>
                  <a:lnTo>
                    <a:pt x="26640" y="1726"/>
                  </a:lnTo>
                  <a:lnTo>
                    <a:pt x="26758" y="1707"/>
                  </a:lnTo>
                  <a:lnTo>
                    <a:pt x="26934" y="1726"/>
                  </a:lnTo>
                  <a:lnTo>
                    <a:pt x="27091" y="1766"/>
                  </a:lnTo>
                  <a:lnTo>
                    <a:pt x="27248" y="1805"/>
                  </a:lnTo>
                  <a:lnTo>
                    <a:pt x="27405" y="1883"/>
                  </a:lnTo>
                  <a:lnTo>
                    <a:pt x="27543" y="1981"/>
                  </a:lnTo>
                  <a:lnTo>
                    <a:pt x="27700" y="2079"/>
                  </a:lnTo>
                  <a:lnTo>
                    <a:pt x="27837" y="2197"/>
                  </a:lnTo>
                  <a:lnTo>
                    <a:pt x="27955" y="2315"/>
                  </a:lnTo>
                  <a:lnTo>
                    <a:pt x="28210" y="2609"/>
                  </a:lnTo>
                  <a:lnTo>
                    <a:pt x="28425" y="2903"/>
                  </a:lnTo>
                  <a:lnTo>
                    <a:pt x="28641" y="3217"/>
                  </a:lnTo>
                  <a:lnTo>
                    <a:pt x="28818" y="3511"/>
                  </a:lnTo>
                  <a:lnTo>
                    <a:pt x="28857" y="3570"/>
                  </a:lnTo>
                  <a:lnTo>
                    <a:pt x="28896" y="3610"/>
                  </a:lnTo>
                  <a:lnTo>
                    <a:pt x="28955" y="3629"/>
                  </a:lnTo>
                  <a:lnTo>
                    <a:pt x="29034" y="3649"/>
                  </a:lnTo>
                  <a:lnTo>
                    <a:pt x="29092" y="3629"/>
                  </a:lnTo>
                  <a:lnTo>
                    <a:pt x="29151" y="3610"/>
                  </a:lnTo>
                  <a:lnTo>
                    <a:pt x="29210" y="3570"/>
                  </a:lnTo>
                  <a:lnTo>
                    <a:pt x="29230" y="3511"/>
                  </a:lnTo>
                  <a:lnTo>
                    <a:pt x="29485" y="3100"/>
                  </a:lnTo>
                  <a:lnTo>
                    <a:pt x="29740" y="2688"/>
                  </a:lnTo>
                  <a:lnTo>
                    <a:pt x="30014" y="2295"/>
                  </a:lnTo>
                  <a:lnTo>
                    <a:pt x="30328" y="1903"/>
                  </a:lnTo>
                  <a:lnTo>
                    <a:pt x="30662" y="1530"/>
                  </a:lnTo>
                  <a:lnTo>
                    <a:pt x="30838" y="1373"/>
                  </a:lnTo>
                  <a:lnTo>
                    <a:pt x="31015" y="1216"/>
                  </a:lnTo>
                  <a:lnTo>
                    <a:pt x="31211" y="1059"/>
                  </a:lnTo>
                  <a:lnTo>
                    <a:pt x="31407" y="922"/>
                  </a:lnTo>
                  <a:lnTo>
                    <a:pt x="31623" y="804"/>
                  </a:lnTo>
                  <a:lnTo>
                    <a:pt x="31839" y="706"/>
                  </a:lnTo>
                  <a:lnTo>
                    <a:pt x="32094" y="608"/>
                  </a:lnTo>
                  <a:lnTo>
                    <a:pt x="32349" y="530"/>
                  </a:lnTo>
                  <a:lnTo>
                    <a:pt x="32623" y="490"/>
                  </a:lnTo>
                  <a:close/>
                  <a:moveTo>
                    <a:pt x="26267" y="4787"/>
                  </a:moveTo>
                  <a:lnTo>
                    <a:pt x="26758" y="4845"/>
                  </a:lnTo>
                  <a:lnTo>
                    <a:pt x="27209" y="4904"/>
                  </a:lnTo>
                  <a:lnTo>
                    <a:pt x="27641" y="4963"/>
                  </a:lnTo>
                  <a:lnTo>
                    <a:pt x="28013" y="5061"/>
                  </a:lnTo>
                  <a:lnTo>
                    <a:pt x="28386" y="5140"/>
                  </a:lnTo>
                  <a:lnTo>
                    <a:pt x="29132" y="5355"/>
                  </a:lnTo>
                  <a:lnTo>
                    <a:pt x="29857" y="5630"/>
                  </a:lnTo>
                  <a:lnTo>
                    <a:pt x="30583" y="5924"/>
                  </a:lnTo>
                  <a:lnTo>
                    <a:pt x="31270" y="6258"/>
                  </a:lnTo>
                  <a:lnTo>
                    <a:pt x="31937" y="6631"/>
                  </a:lnTo>
                  <a:lnTo>
                    <a:pt x="32565" y="7023"/>
                  </a:lnTo>
                  <a:lnTo>
                    <a:pt x="33173" y="7455"/>
                  </a:lnTo>
                  <a:lnTo>
                    <a:pt x="33722" y="7906"/>
                  </a:lnTo>
                  <a:lnTo>
                    <a:pt x="34252" y="8357"/>
                  </a:lnTo>
                  <a:lnTo>
                    <a:pt x="34722" y="8847"/>
                  </a:lnTo>
                  <a:lnTo>
                    <a:pt x="34938" y="9102"/>
                  </a:lnTo>
                  <a:lnTo>
                    <a:pt x="35134" y="9338"/>
                  </a:lnTo>
                  <a:lnTo>
                    <a:pt x="35311" y="9593"/>
                  </a:lnTo>
                  <a:lnTo>
                    <a:pt x="35488" y="9848"/>
                  </a:lnTo>
                  <a:lnTo>
                    <a:pt x="35644" y="10103"/>
                  </a:lnTo>
                  <a:lnTo>
                    <a:pt x="35782" y="10358"/>
                  </a:lnTo>
                  <a:lnTo>
                    <a:pt x="35919" y="10613"/>
                  </a:lnTo>
                  <a:lnTo>
                    <a:pt x="36017" y="10868"/>
                  </a:lnTo>
                  <a:lnTo>
                    <a:pt x="36115" y="11143"/>
                  </a:lnTo>
                  <a:lnTo>
                    <a:pt x="36194" y="11398"/>
                  </a:lnTo>
                  <a:lnTo>
                    <a:pt x="36233" y="11594"/>
                  </a:lnTo>
                  <a:lnTo>
                    <a:pt x="36253" y="11790"/>
                  </a:lnTo>
                  <a:lnTo>
                    <a:pt x="36272" y="12006"/>
                  </a:lnTo>
                  <a:lnTo>
                    <a:pt x="36292" y="12202"/>
                  </a:lnTo>
                  <a:lnTo>
                    <a:pt x="36272" y="12633"/>
                  </a:lnTo>
                  <a:lnTo>
                    <a:pt x="36194" y="13085"/>
                  </a:lnTo>
                  <a:lnTo>
                    <a:pt x="36076" y="13536"/>
                  </a:lnTo>
                  <a:lnTo>
                    <a:pt x="35919" y="13987"/>
                  </a:lnTo>
                  <a:lnTo>
                    <a:pt x="35723" y="14458"/>
                  </a:lnTo>
                  <a:lnTo>
                    <a:pt x="35468" y="14929"/>
                  </a:lnTo>
                  <a:lnTo>
                    <a:pt x="35193" y="15399"/>
                  </a:lnTo>
                  <a:lnTo>
                    <a:pt x="34860" y="15870"/>
                  </a:lnTo>
                  <a:lnTo>
                    <a:pt x="34507" y="16341"/>
                  </a:lnTo>
                  <a:lnTo>
                    <a:pt x="34095" y="16792"/>
                  </a:lnTo>
                  <a:lnTo>
                    <a:pt x="33663" y="17263"/>
                  </a:lnTo>
                  <a:lnTo>
                    <a:pt x="33192" y="17714"/>
                  </a:lnTo>
                  <a:lnTo>
                    <a:pt x="32682" y="18146"/>
                  </a:lnTo>
                  <a:lnTo>
                    <a:pt x="32133" y="18577"/>
                  </a:lnTo>
                  <a:lnTo>
                    <a:pt x="31643" y="18931"/>
                  </a:lnTo>
                  <a:lnTo>
                    <a:pt x="31133" y="19284"/>
                  </a:lnTo>
                  <a:lnTo>
                    <a:pt x="30622" y="19597"/>
                  </a:lnTo>
                  <a:lnTo>
                    <a:pt x="30073" y="19892"/>
                  </a:lnTo>
                  <a:lnTo>
                    <a:pt x="29524" y="20166"/>
                  </a:lnTo>
                  <a:lnTo>
                    <a:pt x="28975" y="20421"/>
                  </a:lnTo>
                  <a:lnTo>
                    <a:pt x="28425" y="20637"/>
                  </a:lnTo>
                  <a:lnTo>
                    <a:pt x="27876" y="20814"/>
                  </a:lnTo>
                  <a:lnTo>
                    <a:pt x="27307" y="20971"/>
                  </a:lnTo>
                  <a:lnTo>
                    <a:pt x="26778" y="21069"/>
                  </a:lnTo>
                  <a:lnTo>
                    <a:pt x="26248" y="21128"/>
                  </a:lnTo>
                  <a:lnTo>
                    <a:pt x="25973" y="21147"/>
                  </a:lnTo>
                  <a:lnTo>
                    <a:pt x="25718" y="21147"/>
                  </a:lnTo>
                  <a:lnTo>
                    <a:pt x="25483" y="21128"/>
                  </a:lnTo>
                  <a:lnTo>
                    <a:pt x="25228" y="21108"/>
                  </a:lnTo>
                  <a:lnTo>
                    <a:pt x="24992" y="21069"/>
                  </a:lnTo>
                  <a:lnTo>
                    <a:pt x="24757" y="21030"/>
                  </a:lnTo>
                  <a:lnTo>
                    <a:pt x="24522" y="20971"/>
                  </a:lnTo>
                  <a:lnTo>
                    <a:pt x="24306" y="20892"/>
                  </a:lnTo>
                  <a:lnTo>
                    <a:pt x="24090" y="20794"/>
                  </a:lnTo>
                  <a:lnTo>
                    <a:pt x="23874" y="20676"/>
                  </a:lnTo>
                  <a:lnTo>
                    <a:pt x="23541" y="20480"/>
                  </a:lnTo>
                  <a:lnTo>
                    <a:pt x="23246" y="20245"/>
                  </a:lnTo>
                  <a:lnTo>
                    <a:pt x="22972" y="19990"/>
                  </a:lnTo>
                  <a:lnTo>
                    <a:pt x="22697" y="19715"/>
                  </a:lnTo>
                  <a:lnTo>
                    <a:pt x="22462" y="19441"/>
                  </a:lnTo>
                  <a:lnTo>
                    <a:pt x="22246" y="19127"/>
                  </a:lnTo>
                  <a:lnTo>
                    <a:pt x="22030" y="18793"/>
                  </a:lnTo>
                  <a:lnTo>
                    <a:pt x="21854" y="18479"/>
                  </a:lnTo>
                  <a:lnTo>
                    <a:pt x="21677" y="18126"/>
                  </a:lnTo>
                  <a:lnTo>
                    <a:pt x="21540" y="17793"/>
                  </a:lnTo>
                  <a:lnTo>
                    <a:pt x="21402" y="17440"/>
                  </a:lnTo>
                  <a:lnTo>
                    <a:pt x="21265" y="17087"/>
                  </a:lnTo>
                  <a:lnTo>
                    <a:pt x="21069" y="16400"/>
                  </a:lnTo>
                  <a:lnTo>
                    <a:pt x="20912" y="15753"/>
                  </a:lnTo>
                  <a:lnTo>
                    <a:pt x="20775" y="15046"/>
                  </a:lnTo>
                  <a:lnTo>
                    <a:pt x="20677" y="14340"/>
                  </a:lnTo>
                  <a:lnTo>
                    <a:pt x="20598" y="13634"/>
                  </a:lnTo>
                  <a:lnTo>
                    <a:pt x="20559" y="12928"/>
                  </a:lnTo>
                  <a:lnTo>
                    <a:pt x="20539" y="12241"/>
                  </a:lnTo>
                  <a:lnTo>
                    <a:pt x="20559" y="11554"/>
                  </a:lnTo>
                  <a:lnTo>
                    <a:pt x="20598" y="10907"/>
                  </a:lnTo>
                  <a:lnTo>
                    <a:pt x="20657" y="10260"/>
                  </a:lnTo>
                  <a:lnTo>
                    <a:pt x="20755" y="9652"/>
                  </a:lnTo>
                  <a:lnTo>
                    <a:pt x="20853" y="9063"/>
                  </a:lnTo>
                  <a:lnTo>
                    <a:pt x="20971" y="8514"/>
                  </a:lnTo>
                  <a:lnTo>
                    <a:pt x="21128" y="8004"/>
                  </a:lnTo>
                  <a:lnTo>
                    <a:pt x="21285" y="7533"/>
                  </a:lnTo>
                  <a:lnTo>
                    <a:pt x="21461" y="7121"/>
                  </a:lnTo>
                  <a:lnTo>
                    <a:pt x="21638" y="6748"/>
                  </a:lnTo>
                  <a:lnTo>
                    <a:pt x="21834" y="6434"/>
                  </a:lnTo>
                  <a:lnTo>
                    <a:pt x="22030" y="6199"/>
                  </a:lnTo>
                  <a:lnTo>
                    <a:pt x="22226" y="6003"/>
                  </a:lnTo>
                  <a:lnTo>
                    <a:pt x="22442" y="5807"/>
                  </a:lnTo>
                  <a:lnTo>
                    <a:pt x="22658" y="5630"/>
                  </a:lnTo>
                  <a:lnTo>
                    <a:pt x="22893" y="5473"/>
                  </a:lnTo>
                  <a:lnTo>
                    <a:pt x="23129" y="5336"/>
                  </a:lnTo>
                  <a:lnTo>
                    <a:pt x="23384" y="5218"/>
                  </a:lnTo>
                  <a:lnTo>
                    <a:pt x="23639" y="5120"/>
                  </a:lnTo>
                  <a:lnTo>
                    <a:pt x="23894" y="5022"/>
                  </a:lnTo>
                  <a:lnTo>
                    <a:pt x="24149" y="4963"/>
                  </a:lnTo>
                  <a:lnTo>
                    <a:pt x="24423" y="4904"/>
                  </a:lnTo>
                  <a:lnTo>
                    <a:pt x="24679" y="4845"/>
                  </a:lnTo>
                  <a:lnTo>
                    <a:pt x="25208" y="4787"/>
                  </a:lnTo>
                  <a:close/>
                  <a:moveTo>
                    <a:pt x="20127" y="13575"/>
                  </a:moveTo>
                  <a:lnTo>
                    <a:pt x="20167" y="14144"/>
                  </a:lnTo>
                  <a:lnTo>
                    <a:pt x="20245" y="14732"/>
                  </a:lnTo>
                  <a:lnTo>
                    <a:pt x="20324" y="15301"/>
                  </a:lnTo>
                  <a:lnTo>
                    <a:pt x="20422" y="15851"/>
                  </a:lnTo>
                  <a:lnTo>
                    <a:pt x="20598" y="16537"/>
                  </a:lnTo>
                  <a:lnTo>
                    <a:pt x="20696" y="16910"/>
                  </a:lnTo>
                  <a:lnTo>
                    <a:pt x="20814" y="17263"/>
                  </a:lnTo>
                  <a:lnTo>
                    <a:pt x="20951" y="17636"/>
                  </a:lnTo>
                  <a:lnTo>
                    <a:pt x="21089" y="18009"/>
                  </a:lnTo>
                  <a:lnTo>
                    <a:pt x="21265" y="18381"/>
                  </a:lnTo>
                  <a:lnTo>
                    <a:pt x="21442" y="18734"/>
                  </a:lnTo>
                  <a:lnTo>
                    <a:pt x="21638" y="19087"/>
                  </a:lnTo>
                  <a:lnTo>
                    <a:pt x="21873" y="19441"/>
                  </a:lnTo>
                  <a:lnTo>
                    <a:pt x="22109" y="19754"/>
                  </a:lnTo>
                  <a:lnTo>
                    <a:pt x="22364" y="20068"/>
                  </a:lnTo>
                  <a:lnTo>
                    <a:pt x="22638" y="20363"/>
                  </a:lnTo>
                  <a:lnTo>
                    <a:pt x="22952" y="20637"/>
                  </a:lnTo>
                  <a:lnTo>
                    <a:pt x="23286" y="20892"/>
                  </a:lnTo>
                  <a:lnTo>
                    <a:pt x="23639" y="21108"/>
                  </a:lnTo>
                  <a:lnTo>
                    <a:pt x="23874" y="21226"/>
                  </a:lnTo>
                  <a:lnTo>
                    <a:pt x="24129" y="21343"/>
                  </a:lnTo>
                  <a:lnTo>
                    <a:pt x="24384" y="21422"/>
                  </a:lnTo>
                  <a:lnTo>
                    <a:pt x="24659" y="21500"/>
                  </a:lnTo>
                  <a:lnTo>
                    <a:pt x="24934" y="21559"/>
                  </a:lnTo>
                  <a:lnTo>
                    <a:pt x="25208" y="21598"/>
                  </a:lnTo>
                  <a:lnTo>
                    <a:pt x="25502" y="21618"/>
                  </a:lnTo>
                  <a:lnTo>
                    <a:pt x="25797" y="21638"/>
                  </a:lnTo>
                  <a:lnTo>
                    <a:pt x="26209" y="21618"/>
                  </a:lnTo>
                  <a:lnTo>
                    <a:pt x="26621" y="21579"/>
                  </a:lnTo>
                  <a:lnTo>
                    <a:pt x="27033" y="21500"/>
                  </a:lnTo>
                  <a:lnTo>
                    <a:pt x="27464" y="21422"/>
                  </a:lnTo>
                  <a:lnTo>
                    <a:pt x="27896" y="21304"/>
                  </a:lnTo>
                  <a:lnTo>
                    <a:pt x="28327" y="21186"/>
                  </a:lnTo>
                  <a:lnTo>
                    <a:pt x="28759" y="21030"/>
                  </a:lnTo>
                  <a:lnTo>
                    <a:pt x="29190" y="20853"/>
                  </a:lnTo>
                  <a:lnTo>
                    <a:pt x="29622" y="20676"/>
                  </a:lnTo>
                  <a:lnTo>
                    <a:pt x="30034" y="20461"/>
                  </a:lnTo>
                  <a:lnTo>
                    <a:pt x="30466" y="20245"/>
                  </a:lnTo>
                  <a:lnTo>
                    <a:pt x="30878" y="20009"/>
                  </a:lnTo>
                  <a:lnTo>
                    <a:pt x="31270" y="19774"/>
                  </a:lnTo>
                  <a:lnTo>
                    <a:pt x="31682" y="19519"/>
                  </a:lnTo>
                  <a:lnTo>
                    <a:pt x="32055" y="19244"/>
                  </a:lnTo>
                  <a:lnTo>
                    <a:pt x="32427" y="18970"/>
                  </a:lnTo>
                  <a:lnTo>
                    <a:pt x="32977" y="18538"/>
                  </a:lnTo>
                  <a:lnTo>
                    <a:pt x="33467" y="18107"/>
                  </a:lnTo>
                  <a:lnTo>
                    <a:pt x="33957" y="17655"/>
                  </a:lnTo>
                  <a:lnTo>
                    <a:pt x="34389" y="17204"/>
                  </a:lnTo>
                  <a:lnTo>
                    <a:pt x="34801" y="16733"/>
                  </a:lnTo>
                  <a:lnTo>
                    <a:pt x="35174" y="16263"/>
                  </a:lnTo>
                  <a:lnTo>
                    <a:pt x="35507" y="15792"/>
                  </a:lnTo>
                  <a:lnTo>
                    <a:pt x="35801" y="15321"/>
                  </a:lnTo>
                  <a:lnTo>
                    <a:pt x="36253" y="15654"/>
                  </a:lnTo>
                  <a:lnTo>
                    <a:pt x="36723" y="16008"/>
                  </a:lnTo>
                  <a:lnTo>
                    <a:pt x="37116" y="16361"/>
                  </a:lnTo>
                  <a:lnTo>
                    <a:pt x="37508" y="16733"/>
                  </a:lnTo>
                  <a:lnTo>
                    <a:pt x="37881" y="17106"/>
                  </a:lnTo>
                  <a:lnTo>
                    <a:pt x="38254" y="17498"/>
                  </a:lnTo>
                  <a:lnTo>
                    <a:pt x="38587" y="17891"/>
                  </a:lnTo>
                  <a:lnTo>
                    <a:pt x="38921" y="18283"/>
                  </a:lnTo>
                  <a:lnTo>
                    <a:pt x="39234" y="18675"/>
                  </a:lnTo>
                  <a:lnTo>
                    <a:pt x="39529" y="19087"/>
                  </a:lnTo>
                  <a:lnTo>
                    <a:pt x="39803" y="19499"/>
                  </a:lnTo>
                  <a:lnTo>
                    <a:pt x="40058" y="19911"/>
                  </a:lnTo>
                  <a:lnTo>
                    <a:pt x="40313" y="20343"/>
                  </a:lnTo>
                  <a:lnTo>
                    <a:pt x="40549" y="20755"/>
                  </a:lnTo>
                  <a:lnTo>
                    <a:pt x="40980" y="21579"/>
                  </a:lnTo>
                  <a:lnTo>
                    <a:pt x="41353" y="22383"/>
                  </a:lnTo>
                  <a:lnTo>
                    <a:pt x="41687" y="23168"/>
                  </a:lnTo>
                  <a:lnTo>
                    <a:pt x="41961" y="23933"/>
                  </a:lnTo>
                  <a:lnTo>
                    <a:pt x="42197" y="24639"/>
                  </a:lnTo>
                  <a:lnTo>
                    <a:pt x="42393" y="25306"/>
                  </a:lnTo>
                  <a:lnTo>
                    <a:pt x="42550" y="25914"/>
                  </a:lnTo>
                  <a:lnTo>
                    <a:pt x="42648" y="26463"/>
                  </a:lnTo>
                  <a:lnTo>
                    <a:pt x="42726" y="26915"/>
                  </a:lnTo>
                  <a:lnTo>
                    <a:pt x="42785" y="27287"/>
                  </a:lnTo>
                  <a:lnTo>
                    <a:pt x="42805" y="27385"/>
                  </a:lnTo>
                  <a:lnTo>
                    <a:pt x="42844" y="27444"/>
                  </a:lnTo>
                  <a:lnTo>
                    <a:pt x="42922" y="27484"/>
                  </a:lnTo>
                  <a:lnTo>
                    <a:pt x="43001" y="27523"/>
                  </a:lnTo>
                  <a:lnTo>
                    <a:pt x="43119" y="27523"/>
                  </a:lnTo>
                  <a:lnTo>
                    <a:pt x="43393" y="27562"/>
                  </a:lnTo>
                  <a:lnTo>
                    <a:pt x="43805" y="27641"/>
                  </a:lnTo>
                  <a:lnTo>
                    <a:pt x="44315" y="27797"/>
                  </a:lnTo>
                  <a:lnTo>
                    <a:pt x="44609" y="27896"/>
                  </a:lnTo>
                  <a:lnTo>
                    <a:pt x="44904" y="28013"/>
                  </a:lnTo>
                  <a:lnTo>
                    <a:pt x="45198" y="28151"/>
                  </a:lnTo>
                  <a:lnTo>
                    <a:pt x="45492" y="28307"/>
                  </a:lnTo>
                  <a:lnTo>
                    <a:pt x="45767" y="28504"/>
                  </a:lnTo>
                  <a:lnTo>
                    <a:pt x="46042" y="28719"/>
                  </a:lnTo>
                  <a:lnTo>
                    <a:pt x="46316" y="28955"/>
                  </a:lnTo>
                  <a:lnTo>
                    <a:pt x="46571" y="29230"/>
                  </a:lnTo>
                  <a:lnTo>
                    <a:pt x="46689" y="29406"/>
                  </a:lnTo>
                  <a:lnTo>
                    <a:pt x="46807" y="29602"/>
                  </a:lnTo>
                  <a:lnTo>
                    <a:pt x="46924" y="29779"/>
                  </a:lnTo>
                  <a:lnTo>
                    <a:pt x="47022" y="29975"/>
                  </a:lnTo>
                  <a:lnTo>
                    <a:pt x="47101" y="30171"/>
                  </a:lnTo>
                  <a:lnTo>
                    <a:pt x="47179" y="30387"/>
                  </a:lnTo>
                  <a:lnTo>
                    <a:pt x="47238" y="30603"/>
                  </a:lnTo>
                  <a:lnTo>
                    <a:pt x="47297" y="30818"/>
                  </a:lnTo>
                  <a:lnTo>
                    <a:pt x="47336" y="31054"/>
                  </a:lnTo>
                  <a:lnTo>
                    <a:pt x="47356" y="31289"/>
                  </a:lnTo>
                  <a:lnTo>
                    <a:pt x="47375" y="31780"/>
                  </a:lnTo>
                  <a:lnTo>
                    <a:pt x="47356" y="32309"/>
                  </a:lnTo>
                  <a:lnTo>
                    <a:pt x="47297" y="32839"/>
                  </a:lnTo>
                  <a:lnTo>
                    <a:pt x="47277" y="32898"/>
                  </a:lnTo>
                  <a:lnTo>
                    <a:pt x="47297" y="32957"/>
                  </a:lnTo>
                  <a:lnTo>
                    <a:pt x="47317" y="32996"/>
                  </a:lnTo>
                  <a:lnTo>
                    <a:pt x="47336" y="33055"/>
                  </a:lnTo>
                  <a:lnTo>
                    <a:pt x="47552" y="33310"/>
                  </a:lnTo>
                  <a:lnTo>
                    <a:pt x="47787" y="33624"/>
                  </a:lnTo>
                  <a:lnTo>
                    <a:pt x="48082" y="34016"/>
                  </a:lnTo>
                  <a:lnTo>
                    <a:pt x="48415" y="34526"/>
                  </a:lnTo>
                  <a:lnTo>
                    <a:pt x="48788" y="35115"/>
                  </a:lnTo>
                  <a:lnTo>
                    <a:pt x="49161" y="35801"/>
                  </a:lnTo>
                  <a:lnTo>
                    <a:pt x="49553" y="36547"/>
                  </a:lnTo>
                  <a:lnTo>
                    <a:pt x="49730" y="36959"/>
                  </a:lnTo>
                  <a:lnTo>
                    <a:pt x="49906" y="37371"/>
                  </a:lnTo>
                  <a:lnTo>
                    <a:pt x="50083" y="37802"/>
                  </a:lnTo>
                  <a:lnTo>
                    <a:pt x="50240" y="38253"/>
                  </a:lnTo>
                  <a:lnTo>
                    <a:pt x="50397" y="38724"/>
                  </a:lnTo>
                  <a:lnTo>
                    <a:pt x="50534" y="39195"/>
                  </a:lnTo>
                  <a:lnTo>
                    <a:pt x="50652" y="39685"/>
                  </a:lnTo>
                  <a:lnTo>
                    <a:pt x="50750" y="40195"/>
                  </a:lnTo>
                  <a:lnTo>
                    <a:pt x="50828" y="40706"/>
                  </a:lnTo>
                  <a:lnTo>
                    <a:pt x="50887" y="41216"/>
                  </a:lnTo>
                  <a:lnTo>
                    <a:pt x="50926" y="41745"/>
                  </a:lnTo>
                  <a:lnTo>
                    <a:pt x="50926" y="42275"/>
                  </a:lnTo>
                  <a:lnTo>
                    <a:pt x="50907" y="42824"/>
                  </a:lnTo>
                  <a:lnTo>
                    <a:pt x="50867" y="43373"/>
                  </a:lnTo>
                  <a:lnTo>
                    <a:pt x="50789" y="43923"/>
                  </a:lnTo>
                  <a:lnTo>
                    <a:pt x="50671" y="44492"/>
                  </a:lnTo>
                  <a:lnTo>
                    <a:pt x="50593" y="44452"/>
                  </a:lnTo>
                  <a:lnTo>
                    <a:pt x="50495" y="44433"/>
                  </a:lnTo>
                  <a:lnTo>
                    <a:pt x="50141" y="44433"/>
                  </a:lnTo>
                  <a:lnTo>
                    <a:pt x="49808" y="44472"/>
                  </a:lnTo>
                  <a:lnTo>
                    <a:pt x="49455" y="44550"/>
                  </a:lnTo>
                  <a:lnTo>
                    <a:pt x="49102" y="44649"/>
                  </a:lnTo>
                  <a:lnTo>
                    <a:pt x="48768" y="44786"/>
                  </a:lnTo>
                  <a:lnTo>
                    <a:pt x="48435" y="44943"/>
                  </a:lnTo>
                  <a:lnTo>
                    <a:pt x="48101" y="45119"/>
                  </a:lnTo>
                  <a:lnTo>
                    <a:pt x="47768" y="45316"/>
                  </a:lnTo>
                  <a:lnTo>
                    <a:pt x="47474" y="45512"/>
                  </a:lnTo>
                  <a:lnTo>
                    <a:pt x="47179" y="45708"/>
                  </a:lnTo>
                  <a:lnTo>
                    <a:pt x="46650" y="46100"/>
                  </a:lnTo>
                  <a:lnTo>
                    <a:pt x="46198" y="46473"/>
                  </a:lnTo>
                  <a:lnTo>
                    <a:pt x="45885" y="46767"/>
                  </a:lnTo>
                  <a:lnTo>
                    <a:pt x="45728" y="46512"/>
                  </a:lnTo>
                  <a:lnTo>
                    <a:pt x="45531" y="46218"/>
                  </a:lnTo>
                  <a:lnTo>
                    <a:pt x="45276" y="45884"/>
                  </a:lnTo>
                  <a:lnTo>
                    <a:pt x="45120" y="45727"/>
                  </a:lnTo>
                  <a:lnTo>
                    <a:pt x="44943" y="45571"/>
                  </a:lnTo>
                  <a:lnTo>
                    <a:pt x="44747" y="45414"/>
                  </a:lnTo>
                  <a:lnTo>
                    <a:pt x="44551" y="45276"/>
                  </a:lnTo>
                  <a:lnTo>
                    <a:pt x="44315" y="45139"/>
                  </a:lnTo>
                  <a:lnTo>
                    <a:pt x="44060" y="45021"/>
                  </a:lnTo>
                  <a:lnTo>
                    <a:pt x="43805" y="44904"/>
                  </a:lnTo>
                  <a:lnTo>
                    <a:pt x="43511" y="44805"/>
                  </a:lnTo>
                  <a:lnTo>
                    <a:pt x="43197" y="44747"/>
                  </a:lnTo>
                  <a:lnTo>
                    <a:pt x="42883" y="44688"/>
                  </a:lnTo>
                  <a:lnTo>
                    <a:pt x="42687" y="44668"/>
                  </a:lnTo>
                  <a:lnTo>
                    <a:pt x="42510" y="44668"/>
                  </a:lnTo>
                  <a:lnTo>
                    <a:pt x="42138" y="44707"/>
                  </a:lnTo>
                  <a:lnTo>
                    <a:pt x="41785" y="44766"/>
                  </a:lnTo>
                  <a:lnTo>
                    <a:pt x="41432" y="44864"/>
                  </a:lnTo>
                  <a:lnTo>
                    <a:pt x="41098" y="45002"/>
                  </a:lnTo>
                  <a:lnTo>
                    <a:pt x="40784" y="45159"/>
                  </a:lnTo>
                  <a:lnTo>
                    <a:pt x="40470" y="45335"/>
                  </a:lnTo>
                  <a:lnTo>
                    <a:pt x="40176" y="45531"/>
                  </a:lnTo>
                  <a:lnTo>
                    <a:pt x="39882" y="45727"/>
                  </a:lnTo>
                  <a:lnTo>
                    <a:pt x="39627" y="45943"/>
                  </a:lnTo>
                  <a:lnTo>
                    <a:pt x="39391" y="46159"/>
                  </a:lnTo>
                  <a:lnTo>
                    <a:pt x="39156" y="46355"/>
                  </a:lnTo>
                  <a:lnTo>
                    <a:pt x="38783" y="46748"/>
                  </a:lnTo>
                  <a:lnTo>
                    <a:pt x="38509" y="47042"/>
                  </a:lnTo>
                  <a:lnTo>
                    <a:pt x="38273" y="46787"/>
                  </a:lnTo>
                  <a:lnTo>
                    <a:pt x="37979" y="46453"/>
                  </a:lnTo>
                  <a:lnTo>
                    <a:pt x="37587" y="46100"/>
                  </a:lnTo>
                  <a:lnTo>
                    <a:pt x="37155" y="45727"/>
                  </a:lnTo>
                  <a:lnTo>
                    <a:pt x="36920" y="45551"/>
                  </a:lnTo>
                  <a:lnTo>
                    <a:pt x="36684" y="45374"/>
                  </a:lnTo>
                  <a:lnTo>
                    <a:pt x="36429" y="45217"/>
                  </a:lnTo>
                  <a:lnTo>
                    <a:pt x="36174" y="45061"/>
                  </a:lnTo>
                  <a:lnTo>
                    <a:pt x="35899" y="44943"/>
                  </a:lnTo>
                  <a:lnTo>
                    <a:pt x="35644" y="44825"/>
                  </a:lnTo>
                  <a:lnTo>
                    <a:pt x="35350" y="44747"/>
                  </a:lnTo>
                  <a:lnTo>
                    <a:pt x="35076" y="44688"/>
                  </a:lnTo>
                  <a:lnTo>
                    <a:pt x="34938" y="44668"/>
                  </a:lnTo>
                  <a:lnTo>
                    <a:pt x="34762" y="44668"/>
                  </a:lnTo>
                  <a:lnTo>
                    <a:pt x="34428" y="44707"/>
                  </a:lnTo>
                  <a:lnTo>
                    <a:pt x="34055" y="44766"/>
                  </a:lnTo>
                  <a:lnTo>
                    <a:pt x="33683" y="44864"/>
                  </a:lnTo>
                  <a:lnTo>
                    <a:pt x="33290" y="45002"/>
                  </a:lnTo>
                  <a:lnTo>
                    <a:pt x="32878" y="45159"/>
                  </a:lnTo>
                  <a:lnTo>
                    <a:pt x="32466" y="45335"/>
                  </a:lnTo>
                  <a:lnTo>
                    <a:pt x="32074" y="45531"/>
                  </a:lnTo>
                  <a:lnTo>
                    <a:pt x="31289" y="45943"/>
                  </a:lnTo>
                  <a:lnTo>
                    <a:pt x="30583" y="46336"/>
                  </a:lnTo>
                  <a:lnTo>
                    <a:pt x="29995" y="46689"/>
                  </a:lnTo>
                  <a:lnTo>
                    <a:pt x="29583" y="46963"/>
                  </a:lnTo>
                  <a:lnTo>
                    <a:pt x="29406" y="46708"/>
                  </a:lnTo>
                  <a:lnTo>
                    <a:pt x="29171" y="46394"/>
                  </a:lnTo>
                  <a:lnTo>
                    <a:pt x="28877" y="46041"/>
                  </a:lnTo>
                  <a:lnTo>
                    <a:pt x="28680" y="45884"/>
                  </a:lnTo>
                  <a:lnTo>
                    <a:pt x="28484" y="45708"/>
                  </a:lnTo>
                  <a:lnTo>
                    <a:pt x="28268" y="45531"/>
                  </a:lnTo>
                  <a:lnTo>
                    <a:pt x="28033" y="45374"/>
                  </a:lnTo>
                  <a:lnTo>
                    <a:pt x="27778" y="45237"/>
                  </a:lnTo>
                  <a:lnTo>
                    <a:pt x="27503" y="45119"/>
                  </a:lnTo>
                  <a:lnTo>
                    <a:pt x="27209" y="45002"/>
                  </a:lnTo>
                  <a:lnTo>
                    <a:pt x="26895" y="44904"/>
                  </a:lnTo>
                  <a:lnTo>
                    <a:pt x="26581" y="44845"/>
                  </a:lnTo>
                  <a:lnTo>
                    <a:pt x="26228" y="44805"/>
                  </a:lnTo>
                  <a:lnTo>
                    <a:pt x="26032" y="44805"/>
                  </a:lnTo>
                  <a:lnTo>
                    <a:pt x="25836" y="44825"/>
                  </a:lnTo>
                  <a:lnTo>
                    <a:pt x="25659" y="44845"/>
                  </a:lnTo>
                  <a:lnTo>
                    <a:pt x="25463" y="44884"/>
                  </a:lnTo>
                  <a:lnTo>
                    <a:pt x="25051" y="45002"/>
                  </a:lnTo>
                  <a:lnTo>
                    <a:pt x="24659" y="45159"/>
                  </a:lnTo>
                  <a:lnTo>
                    <a:pt x="24247" y="45355"/>
                  </a:lnTo>
                  <a:lnTo>
                    <a:pt x="23855" y="45590"/>
                  </a:lnTo>
                  <a:lnTo>
                    <a:pt x="23443" y="45826"/>
                  </a:lnTo>
                  <a:lnTo>
                    <a:pt x="23070" y="46100"/>
                  </a:lnTo>
                  <a:lnTo>
                    <a:pt x="22697" y="46375"/>
                  </a:lnTo>
                  <a:lnTo>
                    <a:pt x="22324" y="46669"/>
                  </a:lnTo>
                  <a:lnTo>
                    <a:pt x="21677" y="47218"/>
                  </a:lnTo>
                  <a:lnTo>
                    <a:pt x="21147" y="47728"/>
                  </a:lnTo>
                  <a:lnTo>
                    <a:pt x="20755" y="48121"/>
                  </a:lnTo>
                  <a:lnTo>
                    <a:pt x="20539" y="47630"/>
                  </a:lnTo>
                  <a:lnTo>
                    <a:pt x="20245" y="47042"/>
                  </a:lnTo>
                  <a:lnTo>
                    <a:pt x="20068" y="46708"/>
                  </a:lnTo>
                  <a:lnTo>
                    <a:pt x="19872" y="46375"/>
                  </a:lnTo>
                  <a:lnTo>
                    <a:pt x="19657" y="46022"/>
                  </a:lnTo>
                  <a:lnTo>
                    <a:pt x="19421" y="45688"/>
                  </a:lnTo>
                  <a:lnTo>
                    <a:pt x="19166" y="45374"/>
                  </a:lnTo>
                  <a:lnTo>
                    <a:pt x="18911" y="45061"/>
                  </a:lnTo>
                  <a:lnTo>
                    <a:pt x="18617" y="44786"/>
                  </a:lnTo>
                  <a:lnTo>
                    <a:pt x="18323" y="44550"/>
                  </a:lnTo>
                  <a:lnTo>
                    <a:pt x="18028" y="44335"/>
                  </a:lnTo>
                  <a:lnTo>
                    <a:pt x="17852" y="44256"/>
                  </a:lnTo>
                  <a:lnTo>
                    <a:pt x="17695" y="44197"/>
                  </a:lnTo>
                  <a:lnTo>
                    <a:pt x="17538" y="44139"/>
                  </a:lnTo>
                  <a:lnTo>
                    <a:pt x="17361" y="44099"/>
                  </a:lnTo>
                  <a:lnTo>
                    <a:pt x="17185" y="44060"/>
                  </a:lnTo>
                  <a:lnTo>
                    <a:pt x="16851" y="44060"/>
                  </a:lnTo>
                  <a:lnTo>
                    <a:pt x="16694" y="44080"/>
                  </a:lnTo>
                  <a:lnTo>
                    <a:pt x="16361" y="44158"/>
                  </a:lnTo>
                  <a:lnTo>
                    <a:pt x="16067" y="44256"/>
                  </a:lnTo>
                  <a:lnTo>
                    <a:pt x="15772" y="44413"/>
                  </a:lnTo>
                  <a:lnTo>
                    <a:pt x="15498" y="44570"/>
                  </a:lnTo>
                  <a:lnTo>
                    <a:pt x="15243" y="44786"/>
                  </a:lnTo>
                  <a:lnTo>
                    <a:pt x="15007" y="45002"/>
                  </a:lnTo>
                  <a:lnTo>
                    <a:pt x="14791" y="45237"/>
                  </a:lnTo>
                  <a:lnTo>
                    <a:pt x="14595" y="45472"/>
                  </a:lnTo>
                  <a:lnTo>
                    <a:pt x="14399" y="45727"/>
                  </a:lnTo>
                  <a:lnTo>
                    <a:pt x="14223" y="45963"/>
                  </a:lnTo>
                  <a:lnTo>
                    <a:pt x="14066" y="46198"/>
                  </a:lnTo>
                  <a:lnTo>
                    <a:pt x="13830" y="46649"/>
                  </a:lnTo>
                  <a:lnTo>
                    <a:pt x="13634" y="47022"/>
                  </a:lnTo>
                  <a:lnTo>
                    <a:pt x="13261" y="46689"/>
                  </a:lnTo>
                  <a:lnTo>
                    <a:pt x="12771" y="46277"/>
                  </a:lnTo>
                  <a:lnTo>
                    <a:pt x="12182" y="45806"/>
                  </a:lnTo>
                  <a:lnTo>
                    <a:pt x="11535" y="45355"/>
                  </a:lnTo>
                  <a:lnTo>
                    <a:pt x="11182" y="45139"/>
                  </a:lnTo>
                  <a:lnTo>
                    <a:pt x="10829" y="44923"/>
                  </a:lnTo>
                  <a:lnTo>
                    <a:pt x="10495" y="44747"/>
                  </a:lnTo>
                  <a:lnTo>
                    <a:pt x="10142" y="44590"/>
                  </a:lnTo>
                  <a:lnTo>
                    <a:pt x="9809" y="44452"/>
                  </a:lnTo>
                  <a:lnTo>
                    <a:pt x="9475" y="44354"/>
                  </a:lnTo>
                  <a:lnTo>
                    <a:pt x="9161" y="44315"/>
                  </a:lnTo>
                  <a:lnTo>
                    <a:pt x="8848" y="44315"/>
                  </a:lnTo>
                  <a:lnTo>
                    <a:pt x="8573" y="44354"/>
                  </a:lnTo>
                  <a:lnTo>
                    <a:pt x="8279" y="44433"/>
                  </a:lnTo>
                  <a:lnTo>
                    <a:pt x="8024" y="44570"/>
                  </a:lnTo>
                  <a:lnTo>
                    <a:pt x="7749" y="44707"/>
                  </a:lnTo>
                  <a:lnTo>
                    <a:pt x="7494" y="44904"/>
                  </a:lnTo>
                  <a:lnTo>
                    <a:pt x="7239" y="45100"/>
                  </a:lnTo>
                  <a:lnTo>
                    <a:pt x="7003" y="45316"/>
                  </a:lnTo>
                  <a:lnTo>
                    <a:pt x="6768" y="45551"/>
                  </a:lnTo>
                  <a:lnTo>
                    <a:pt x="6572" y="45786"/>
                  </a:lnTo>
                  <a:lnTo>
                    <a:pt x="6356" y="46041"/>
                  </a:lnTo>
                  <a:lnTo>
                    <a:pt x="6003" y="46512"/>
                  </a:lnTo>
                  <a:lnTo>
                    <a:pt x="5728" y="46944"/>
                  </a:lnTo>
                  <a:lnTo>
                    <a:pt x="5513" y="47297"/>
                  </a:lnTo>
                  <a:lnTo>
                    <a:pt x="5159" y="46983"/>
                  </a:lnTo>
                  <a:lnTo>
                    <a:pt x="4708" y="46591"/>
                  </a:lnTo>
                  <a:lnTo>
                    <a:pt x="4159" y="46179"/>
                  </a:lnTo>
                  <a:lnTo>
                    <a:pt x="3845" y="45963"/>
                  </a:lnTo>
                  <a:lnTo>
                    <a:pt x="3531" y="45747"/>
                  </a:lnTo>
                  <a:lnTo>
                    <a:pt x="3217" y="45551"/>
                  </a:lnTo>
                  <a:lnTo>
                    <a:pt x="2904" y="45374"/>
                  </a:lnTo>
                  <a:lnTo>
                    <a:pt x="2570" y="45217"/>
                  </a:lnTo>
                  <a:lnTo>
                    <a:pt x="2237" y="45080"/>
                  </a:lnTo>
                  <a:lnTo>
                    <a:pt x="1923" y="44982"/>
                  </a:lnTo>
                  <a:lnTo>
                    <a:pt x="1609" y="44923"/>
                  </a:lnTo>
                  <a:lnTo>
                    <a:pt x="1315" y="44884"/>
                  </a:lnTo>
                  <a:lnTo>
                    <a:pt x="1177" y="44884"/>
                  </a:lnTo>
                  <a:lnTo>
                    <a:pt x="1040" y="44904"/>
                  </a:lnTo>
                  <a:lnTo>
                    <a:pt x="883" y="44295"/>
                  </a:lnTo>
                  <a:lnTo>
                    <a:pt x="765" y="43668"/>
                  </a:lnTo>
                  <a:lnTo>
                    <a:pt x="648" y="43020"/>
                  </a:lnTo>
                  <a:lnTo>
                    <a:pt x="569" y="42353"/>
                  </a:lnTo>
                  <a:lnTo>
                    <a:pt x="510" y="41667"/>
                  </a:lnTo>
                  <a:lnTo>
                    <a:pt x="491" y="40961"/>
                  </a:lnTo>
                  <a:lnTo>
                    <a:pt x="491" y="40254"/>
                  </a:lnTo>
                  <a:lnTo>
                    <a:pt x="549" y="39548"/>
                  </a:lnTo>
                  <a:lnTo>
                    <a:pt x="628" y="38842"/>
                  </a:lnTo>
                  <a:lnTo>
                    <a:pt x="687" y="38489"/>
                  </a:lnTo>
                  <a:lnTo>
                    <a:pt x="765" y="38136"/>
                  </a:lnTo>
                  <a:lnTo>
                    <a:pt x="863" y="37802"/>
                  </a:lnTo>
                  <a:lnTo>
                    <a:pt x="961" y="37449"/>
                  </a:lnTo>
                  <a:lnTo>
                    <a:pt x="1079" y="37096"/>
                  </a:lnTo>
                  <a:lnTo>
                    <a:pt x="1197" y="36762"/>
                  </a:lnTo>
                  <a:lnTo>
                    <a:pt x="1354" y="36409"/>
                  </a:lnTo>
                  <a:lnTo>
                    <a:pt x="1511" y="36076"/>
                  </a:lnTo>
                  <a:lnTo>
                    <a:pt x="1687" y="35742"/>
                  </a:lnTo>
                  <a:lnTo>
                    <a:pt x="1883" y="35429"/>
                  </a:lnTo>
                  <a:lnTo>
                    <a:pt x="2080" y="35095"/>
                  </a:lnTo>
                  <a:lnTo>
                    <a:pt x="2315" y="34781"/>
                  </a:lnTo>
                  <a:lnTo>
                    <a:pt x="2550" y="34467"/>
                  </a:lnTo>
                  <a:lnTo>
                    <a:pt x="2805" y="34173"/>
                  </a:lnTo>
                  <a:lnTo>
                    <a:pt x="2845" y="34114"/>
                  </a:lnTo>
                  <a:lnTo>
                    <a:pt x="2864" y="34055"/>
                  </a:lnTo>
                  <a:lnTo>
                    <a:pt x="2884" y="33996"/>
                  </a:lnTo>
                  <a:lnTo>
                    <a:pt x="2864" y="33938"/>
                  </a:lnTo>
                  <a:lnTo>
                    <a:pt x="2825" y="33800"/>
                  </a:lnTo>
                  <a:lnTo>
                    <a:pt x="2766" y="33447"/>
                  </a:lnTo>
                  <a:lnTo>
                    <a:pt x="2688" y="32918"/>
                  </a:lnTo>
                  <a:lnTo>
                    <a:pt x="2649" y="32584"/>
                  </a:lnTo>
                  <a:lnTo>
                    <a:pt x="2649" y="32231"/>
                  </a:lnTo>
                  <a:lnTo>
                    <a:pt x="2649" y="31839"/>
                  </a:lnTo>
                  <a:lnTo>
                    <a:pt x="2668" y="31407"/>
                  </a:lnTo>
                  <a:lnTo>
                    <a:pt x="2707" y="30975"/>
                  </a:lnTo>
                  <a:lnTo>
                    <a:pt x="2786" y="30524"/>
                  </a:lnTo>
                  <a:lnTo>
                    <a:pt x="2904" y="30073"/>
                  </a:lnTo>
                  <a:lnTo>
                    <a:pt x="3060" y="29602"/>
                  </a:lnTo>
                  <a:lnTo>
                    <a:pt x="3257" y="29131"/>
                  </a:lnTo>
                  <a:lnTo>
                    <a:pt x="3492" y="28661"/>
                  </a:lnTo>
                  <a:lnTo>
                    <a:pt x="3688" y="28347"/>
                  </a:lnTo>
                  <a:lnTo>
                    <a:pt x="3884" y="28033"/>
                  </a:lnTo>
                  <a:lnTo>
                    <a:pt x="4120" y="27739"/>
                  </a:lnTo>
                  <a:lnTo>
                    <a:pt x="4375" y="27464"/>
                  </a:lnTo>
                  <a:lnTo>
                    <a:pt x="4630" y="27209"/>
                  </a:lnTo>
                  <a:lnTo>
                    <a:pt x="4924" y="26954"/>
                  </a:lnTo>
                  <a:lnTo>
                    <a:pt x="5218" y="26699"/>
                  </a:lnTo>
                  <a:lnTo>
                    <a:pt x="5552" y="26483"/>
                  </a:lnTo>
                  <a:lnTo>
                    <a:pt x="5885" y="26267"/>
                  </a:lnTo>
                  <a:lnTo>
                    <a:pt x="6238" y="26052"/>
                  </a:lnTo>
                  <a:lnTo>
                    <a:pt x="6611" y="25875"/>
                  </a:lnTo>
                  <a:lnTo>
                    <a:pt x="7003" y="25679"/>
                  </a:lnTo>
                  <a:lnTo>
                    <a:pt x="7415" y="25522"/>
                  </a:lnTo>
                  <a:lnTo>
                    <a:pt x="7847" y="25365"/>
                  </a:lnTo>
                  <a:lnTo>
                    <a:pt x="8298" y="25228"/>
                  </a:lnTo>
                  <a:lnTo>
                    <a:pt x="8769" y="25110"/>
                  </a:lnTo>
                  <a:lnTo>
                    <a:pt x="8828" y="25071"/>
                  </a:lnTo>
                  <a:lnTo>
                    <a:pt x="8887" y="25012"/>
                  </a:lnTo>
                  <a:lnTo>
                    <a:pt x="8926" y="24953"/>
                  </a:lnTo>
                  <a:lnTo>
                    <a:pt x="8946" y="24875"/>
                  </a:lnTo>
                  <a:lnTo>
                    <a:pt x="8985" y="24482"/>
                  </a:lnTo>
                  <a:lnTo>
                    <a:pt x="9083" y="24051"/>
                  </a:lnTo>
                  <a:lnTo>
                    <a:pt x="9220" y="23482"/>
                  </a:lnTo>
                  <a:lnTo>
                    <a:pt x="9416" y="22795"/>
                  </a:lnTo>
                  <a:lnTo>
                    <a:pt x="9554" y="22422"/>
                  </a:lnTo>
                  <a:lnTo>
                    <a:pt x="9711" y="22010"/>
                  </a:lnTo>
                  <a:lnTo>
                    <a:pt x="9907" y="21598"/>
                  </a:lnTo>
                  <a:lnTo>
                    <a:pt x="10103" y="21167"/>
                  </a:lnTo>
                  <a:lnTo>
                    <a:pt x="10338" y="20716"/>
                  </a:lnTo>
                  <a:lnTo>
                    <a:pt x="10593" y="20264"/>
                  </a:lnTo>
                  <a:lnTo>
                    <a:pt x="10888" y="19813"/>
                  </a:lnTo>
                  <a:lnTo>
                    <a:pt x="11221" y="19342"/>
                  </a:lnTo>
                  <a:lnTo>
                    <a:pt x="11574" y="18872"/>
                  </a:lnTo>
                  <a:lnTo>
                    <a:pt x="11986" y="18381"/>
                  </a:lnTo>
                  <a:lnTo>
                    <a:pt x="12418" y="17910"/>
                  </a:lnTo>
                  <a:lnTo>
                    <a:pt x="12889" y="17459"/>
                  </a:lnTo>
                  <a:lnTo>
                    <a:pt x="13399" y="16988"/>
                  </a:lnTo>
                  <a:lnTo>
                    <a:pt x="13948" y="16537"/>
                  </a:lnTo>
                  <a:lnTo>
                    <a:pt x="14556" y="16106"/>
                  </a:lnTo>
                  <a:lnTo>
                    <a:pt x="15203" y="15674"/>
                  </a:lnTo>
                  <a:lnTo>
                    <a:pt x="15890" y="15262"/>
                  </a:lnTo>
                  <a:lnTo>
                    <a:pt x="16635" y="14870"/>
                  </a:lnTo>
                  <a:lnTo>
                    <a:pt x="17420" y="14517"/>
                  </a:lnTo>
                  <a:lnTo>
                    <a:pt x="18264" y="14164"/>
                  </a:lnTo>
                  <a:lnTo>
                    <a:pt x="19166" y="13850"/>
                  </a:lnTo>
                  <a:lnTo>
                    <a:pt x="20127" y="13575"/>
                  </a:lnTo>
                  <a:close/>
                  <a:moveTo>
                    <a:pt x="17165" y="44550"/>
                  </a:moveTo>
                  <a:lnTo>
                    <a:pt x="17302" y="44590"/>
                  </a:lnTo>
                  <a:lnTo>
                    <a:pt x="17459" y="44629"/>
                  </a:lnTo>
                  <a:lnTo>
                    <a:pt x="17597" y="44668"/>
                  </a:lnTo>
                  <a:lnTo>
                    <a:pt x="17734" y="44747"/>
                  </a:lnTo>
                  <a:lnTo>
                    <a:pt x="17871" y="44825"/>
                  </a:lnTo>
                  <a:lnTo>
                    <a:pt x="18146" y="45021"/>
                  </a:lnTo>
                  <a:lnTo>
                    <a:pt x="18421" y="45276"/>
                  </a:lnTo>
                  <a:lnTo>
                    <a:pt x="18676" y="45551"/>
                  </a:lnTo>
                  <a:lnTo>
                    <a:pt x="18931" y="45845"/>
                  </a:lnTo>
                  <a:lnTo>
                    <a:pt x="19146" y="46179"/>
                  </a:lnTo>
                  <a:lnTo>
                    <a:pt x="19382" y="46512"/>
                  </a:lnTo>
                  <a:lnTo>
                    <a:pt x="19578" y="46846"/>
                  </a:lnTo>
                  <a:lnTo>
                    <a:pt x="19774" y="47199"/>
                  </a:lnTo>
                  <a:lnTo>
                    <a:pt x="19951" y="47532"/>
                  </a:lnTo>
                  <a:lnTo>
                    <a:pt x="20225" y="48140"/>
                  </a:lnTo>
                  <a:lnTo>
                    <a:pt x="20422" y="48650"/>
                  </a:lnTo>
                  <a:lnTo>
                    <a:pt x="20461" y="48709"/>
                  </a:lnTo>
                  <a:lnTo>
                    <a:pt x="20500" y="48749"/>
                  </a:lnTo>
                  <a:lnTo>
                    <a:pt x="20559" y="48788"/>
                  </a:lnTo>
                  <a:lnTo>
                    <a:pt x="20618" y="48807"/>
                  </a:lnTo>
                  <a:lnTo>
                    <a:pt x="20677" y="48807"/>
                  </a:lnTo>
                  <a:lnTo>
                    <a:pt x="20735" y="48788"/>
                  </a:lnTo>
                  <a:lnTo>
                    <a:pt x="20794" y="48768"/>
                  </a:lnTo>
                  <a:lnTo>
                    <a:pt x="20834" y="48729"/>
                  </a:lnTo>
                  <a:lnTo>
                    <a:pt x="20990" y="48572"/>
                  </a:lnTo>
                  <a:lnTo>
                    <a:pt x="21383" y="48160"/>
                  </a:lnTo>
                  <a:lnTo>
                    <a:pt x="21991" y="47591"/>
                  </a:lnTo>
                  <a:lnTo>
                    <a:pt x="22344" y="47277"/>
                  </a:lnTo>
                  <a:lnTo>
                    <a:pt x="22736" y="46963"/>
                  </a:lnTo>
                  <a:lnTo>
                    <a:pt x="23148" y="46630"/>
                  </a:lnTo>
                  <a:lnTo>
                    <a:pt x="23580" y="46316"/>
                  </a:lnTo>
                  <a:lnTo>
                    <a:pt x="24012" y="46041"/>
                  </a:lnTo>
                  <a:lnTo>
                    <a:pt x="24463" y="45786"/>
                  </a:lnTo>
                  <a:lnTo>
                    <a:pt x="24914" y="45571"/>
                  </a:lnTo>
                  <a:lnTo>
                    <a:pt x="25130" y="45492"/>
                  </a:lnTo>
                  <a:lnTo>
                    <a:pt x="25365" y="45414"/>
                  </a:lnTo>
                  <a:lnTo>
                    <a:pt x="25581" y="45355"/>
                  </a:lnTo>
                  <a:lnTo>
                    <a:pt x="25777" y="45316"/>
                  </a:lnTo>
                  <a:lnTo>
                    <a:pt x="25993" y="45296"/>
                  </a:lnTo>
                  <a:lnTo>
                    <a:pt x="26189" y="45296"/>
                  </a:lnTo>
                  <a:lnTo>
                    <a:pt x="26562" y="45335"/>
                  </a:lnTo>
                  <a:lnTo>
                    <a:pt x="26915" y="45414"/>
                  </a:lnTo>
                  <a:lnTo>
                    <a:pt x="27248" y="45531"/>
                  </a:lnTo>
                  <a:lnTo>
                    <a:pt x="27543" y="45669"/>
                  </a:lnTo>
                  <a:lnTo>
                    <a:pt x="27837" y="45845"/>
                  </a:lnTo>
                  <a:lnTo>
                    <a:pt x="28072" y="46022"/>
                  </a:lnTo>
                  <a:lnTo>
                    <a:pt x="28308" y="46198"/>
                  </a:lnTo>
                  <a:lnTo>
                    <a:pt x="28504" y="46394"/>
                  </a:lnTo>
                  <a:lnTo>
                    <a:pt x="28700" y="46591"/>
                  </a:lnTo>
                  <a:lnTo>
                    <a:pt x="28857" y="46767"/>
                  </a:lnTo>
                  <a:lnTo>
                    <a:pt x="29092" y="47101"/>
                  </a:lnTo>
                  <a:lnTo>
                    <a:pt x="29230" y="47336"/>
                  </a:lnTo>
                  <a:lnTo>
                    <a:pt x="29289" y="47415"/>
                  </a:lnTo>
                  <a:lnTo>
                    <a:pt x="29347" y="47493"/>
                  </a:lnTo>
                  <a:lnTo>
                    <a:pt x="29445" y="47552"/>
                  </a:lnTo>
                  <a:lnTo>
                    <a:pt x="29544" y="47552"/>
                  </a:lnTo>
                  <a:lnTo>
                    <a:pt x="29642" y="47513"/>
                  </a:lnTo>
                  <a:lnTo>
                    <a:pt x="30269" y="47101"/>
                  </a:lnTo>
                  <a:lnTo>
                    <a:pt x="30936" y="46689"/>
                  </a:lnTo>
                  <a:lnTo>
                    <a:pt x="31741" y="46238"/>
                  </a:lnTo>
                  <a:lnTo>
                    <a:pt x="32172" y="46022"/>
                  </a:lnTo>
                  <a:lnTo>
                    <a:pt x="32604" y="45806"/>
                  </a:lnTo>
                  <a:lnTo>
                    <a:pt x="33055" y="45610"/>
                  </a:lnTo>
                  <a:lnTo>
                    <a:pt x="33506" y="45433"/>
                  </a:lnTo>
                  <a:lnTo>
                    <a:pt x="33918" y="45296"/>
                  </a:lnTo>
                  <a:lnTo>
                    <a:pt x="34311" y="45198"/>
                  </a:lnTo>
                  <a:lnTo>
                    <a:pt x="34507" y="45178"/>
                  </a:lnTo>
                  <a:lnTo>
                    <a:pt x="34683" y="45159"/>
                  </a:lnTo>
                  <a:lnTo>
                    <a:pt x="34860" y="45159"/>
                  </a:lnTo>
                  <a:lnTo>
                    <a:pt x="35017" y="45178"/>
                  </a:lnTo>
                  <a:lnTo>
                    <a:pt x="35311" y="45237"/>
                  </a:lnTo>
                  <a:lnTo>
                    <a:pt x="35625" y="45335"/>
                  </a:lnTo>
                  <a:lnTo>
                    <a:pt x="35919" y="45472"/>
                  </a:lnTo>
                  <a:lnTo>
                    <a:pt x="36213" y="45649"/>
                  </a:lnTo>
                  <a:lnTo>
                    <a:pt x="36488" y="45826"/>
                  </a:lnTo>
                  <a:lnTo>
                    <a:pt x="36763" y="46041"/>
                  </a:lnTo>
                  <a:lnTo>
                    <a:pt x="37018" y="46238"/>
                  </a:lnTo>
                  <a:lnTo>
                    <a:pt x="37273" y="46453"/>
                  </a:lnTo>
                  <a:lnTo>
                    <a:pt x="37685" y="46865"/>
                  </a:lnTo>
                  <a:lnTo>
                    <a:pt x="38018" y="47238"/>
                  </a:lnTo>
                  <a:lnTo>
                    <a:pt x="38312" y="47591"/>
                  </a:lnTo>
                  <a:lnTo>
                    <a:pt x="38352" y="47630"/>
                  </a:lnTo>
                  <a:lnTo>
                    <a:pt x="38410" y="47650"/>
                  </a:lnTo>
                  <a:lnTo>
                    <a:pt x="38450" y="47670"/>
                  </a:lnTo>
                  <a:lnTo>
                    <a:pt x="38509" y="47689"/>
                  </a:lnTo>
                  <a:lnTo>
                    <a:pt x="38567" y="47670"/>
                  </a:lnTo>
                  <a:lnTo>
                    <a:pt x="38626" y="47650"/>
                  </a:lnTo>
                  <a:lnTo>
                    <a:pt x="38665" y="47630"/>
                  </a:lnTo>
                  <a:lnTo>
                    <a:pt x="38705" y="47591"/>
                  </a:lnTo>
                  <a:lnTo>
                    <a:pt x="38803" y="47454"/>
                  </a:lnTo>
                  <a:lnTo>
                    <a:pt x="39077" y="47160"/>
                  </a:lnTo>
                  <a:lnTo>
                    <a:pt x="39470" y="46748"/>
                  </a:lnTo>
                  <a:lnTo>
                    <a:pt x="39725" y="46512"/>
                  </a:lnTo>
                  <a:lnTo>
                    <a:pt x="39999" y="46277"/>
                  </a:lnTo>
                  <a:lnTo>
                    <a:pt x="40294" y="46041"/>
                  </a:lnTo>
                  <a:lnTo>
                    <a:pt x="40608" y="45826"/>
                  </a:lnTo>
                  <a:lnTo>
                    <a:pt x="40961" y="45629"/>
                  </a:lnTo>
                  <a:lnTo>
                    <a:pt x="41314" y="45453"/>
                  </a:lnTo>
                  <a:lnTo>
                    <a:pt x="41667" y="45316"/>
                  </a:lnTo>
                  <a:lnTo>
                    <a:pt x="41863" y="45257"/>
                  </a:lnTo>
                  <a:lnTo>
                    <a:pt x="42059" y="45217"/>
                  </a:lnTo>
                  <a:lnTo>
                    <a:pt x="42236" y="45178"/>
                  </a:lnTo>
                  <a:lnTo>
                    <a:pt x="42432" y="45159"/>
                  </a:lnTo>
                  <a:lnTo>
                    <a:pt x="42628" y="45159"/>
                  </a:lnTo>
                  <a:lnTo>
                    <a:pt x="42824" y="45178"/>
                  </a:lnTo>
                  <a:lnTo>
                    <a:pt x="43197" y="45237"/>
                  </a:lnTo>
                  <a:lnTo>
                    <a:pt x="43531" y="45316"/>
                  </a:lnTo>
                  <a:lnTo>
                    <a:pt x="43844" y="45453"/>
                  </a:lnTo>
                  <a:lnTo>
                    <a:pt x="44119" y="45590"/>
                  </a:lnTo>
                  <a:lnTo>
                    <a:pt x="44374" y="45747"/>
                  </a:lnTo>
                  <a:lnTo>
                    <a:pt x="44590" y="45924"/>
                  </a:lnTo>
                  <a:lnTo>
                    <a:pt x="44786" y="46100"/>
                  </a:lnTo>
                  <a:lnTo>
                    <a:pt x="44963" y="46277"/>
                  </a:lnTo>
                  <a:lnTo>
                    <a:pt x="45100" y="46453"/>
                  </a:lnTo>
                  <a:lnTo>
                    <a:pt x="45237" y="46630"/>
                  </a:lnTo>
                  <a:lnTo>
                    <a:pt x="45414" y="46944"/>
                  </a:lnTo>
                  <a:lnTo>
                    <a:pt x="45531" y="47160"/>
                  </a:lnTo>
                  <a:lnTo>
                    <a:pt x="45571" y="47258"/>
                  </a:lnTo>
                  <a:lnTo>
                    <a:pt x="45590" y="47316"/>
                  </a:lnTo>
                  <a:lnTo>
                    <a:pt x="45630" y="47375"/>
                  </a:lnTo>
                  <a:lnTo>
                    <a:pt x="45688" y="47395"/>
                  </a:lnTo>
                  <a:lnTo>
                    <a:pt x="45747" y="47415"/>
                  </a:lnTo>
                  <a:lnTo>
                    <a:pt x="45806" y="47434"/>
                  </a:lnTo>
                  <a:lnTo>
                    <a:pt x="45865" y="47415"/>
                  </a:lnTo>
                  <a:lnTo>
                    <a:pt x="45924" y="47395"/>
                  </a:lnTo>
                  <a:lnTo>
                    <a:pt x="45963" y="47356"/>
                  </a:lnTo>
                  <a:lnTo>
                    <a:pt x="46081" y="47238"/>
                  </a:lnTo>
                  <a:lnTo>
                    <a:pt x="46414" y="46944"/>
                  </a:lnTo>
                  <a:lnTo>
                    <a:pt x="46885" y="46551"/>
                  </a:lnTo>
                  <a:lnTo>
                    <a:pt x="47179" y="46316"/>
                  </a:lnTo>
                  <a:lnTo>
                    <a:pt x="47493" y="46081"/>
                  </a:lnTo>
                  <a:lnTo>
                    <a:pt x="47846" y="45845"/>
                  </a:lnTo>
                  <a:lnTo>
                    <a:pt x="48199" y="45629"/>
                  </a:lnTo>
                  <a:lnTo>
                    <a:pt x="48572" y="45433"/>
                  </a:lnTo>
                  <a:lnTo>
                    <a:pt x="48945" y="45257"/>
                  </a:lnTo>
                  <a:lnTo>
                    <a:pt x="49337" y="45100"/>
                  </a:lnTo>
                  <a:lnTo>
                    <a:pt x="49710" y="45002"/>
                  </a:lnTo>
                  <a:lnTo>
                    <a:pt x="49906" y="44962"/>
                  </a:lnTo>
                  <a:lnTo>
                    <a:pt x="50083" y="44923"/>
                  </a:lnTo>
                  <a:lnTo>
                    <a:pt x="50495" y="44923"/>
                  </a:lnTo>
                  <a:lnTo>
                    <a:pt x="50534" y="44962"/>
                  </a:lnTo>
                  <a:lnTo>
                    <a:pt x="50612" y="45061"/>
                  </a:lnTo>
                  <a:lnTo>
                    <a:pt x="50710" y="45217"/>
                  </a:lnTo>
                  <a:lnTo>
                    <a:pt x="50789" y="45472"/>
                  </a:lnTo>
                  <a:lnTo>
                    <a:pt x="50867" y="45806"/>
                  </a:lnTo>
                  <a:lnTo>
                    <a:pt x="50907" y="46179"/>
                  </a:lnTo>
                  <a:lnTo>
                    <a:pt x="50946" y="46630"/>
                  </a:lnTo>
                  <a:lnTo>
                    <a:pt x="50965" y="47120"/>
                  </a:lnTo>
                  <a:lnTo>
                    <a:pt x="50965" y="47650"/>
                  </a:lnTo>
                  <a:lnTo>
                    <a:pt x="50946" y="48238"/>
                  </a:lnTo>
                  <a:lnTo>
                    <a:pt x="50907" y="48847"/>
                  </a:lnTo>
                  <a:lnTo>
                    <a:pt x="50867" y="49514"/>
                  </a:lnTo>
                  <a:lnTo>
                    <a:pt x="50808" y="50181"/>
                  </a:lnTo>
                  <a:lnTo>
                    <a:pt x="50730" y="50906"/>
                  </a:lnTo>
                  <a:lnTo>
                    <a:pt x="50534" y="52378"/>
                  </a:lnTo>
                  <a:lnTo>
                    <a:pt x="50279" y="53908"/>
                  </a:lnTo>
                  <a:lnTo>
                    <a:pt x="50122" y="54693"/>
                  </a:lnTo>
                  <a:lnTo>
                    <a:pt x="49985" y="55477"/>
                  </a:lnTo>
                  <a:lnTo>
                    <a:pt x="49808" y="56242"/>
                  </a:lnTo>
                  <a:lnTo>
                    <a:pt x="49631" y="57007"/>
                  </a:lnTo>
                  <a:lnTo>
                    <a:pt x="49435" y="57772"/>
                  </a:lnTo>
                  <a:lnTo>
                    <a:pt x="49239" y="58498"/>
                  </a:lnTo>
                  <a:lnTo>
                    <a:pt x="49023" y="59224"/>
                  </a:lnTo>
                  <a:lnTo>
                    <a:pt x="48808" y="59930"/>
                  </a:lnTo>
                  <a:lnTo>
                    <a:pt x="48572" y="60597"/>
                  </a:lnTo>
                  <a:lnTo>
                    <a:pt x="48337" y="61225"/>
                  </a:lnTo>
                  <a:lnTo>
                    <a:pt x="48101" y="61833"/>
                  </a:lnTo>
                  <a:lnTo>
                    <a:pt x="47846" y="62382"/>
                  </a:lnTo>
                  <a:lnTo>
                    <a:pt x="47591" y="62892"/>
                  </a:lnTo>
                  <a:lnTo>
                    <a:pt x="47317" y="63363"/>
                  </a:lnTo>
                  <a:lnTo>
                    <a:pt x="47042" y="63775"/>
                  </a:lnTo>
                  <a:lnTo>
                    <a:pt x="46767" y="64128"/>
                  </a:lnTo>
                  <a:lnTo>
                    <a:pt x="46610" y="64285"/>
                  </a:lnTo>
                  <a:lnTo>
                    <a:pt x="46473" y="64423"/>
                  </a:lnTo>
                  <a:lnTo>
                    <a:pt x="46336" y="64540"/>
                  </a:lnTo>
                  <a:lnTo>
                    <a:pt x="46179" y="64658"/>
                  </a:lnTo>
                  <a:lnTo>
                    <a:pt x="46002" y="64756"/>
                  </a:lnTo>
                  <a:lnTo>
                    <a:pt x="45787" y="64874"/>
                  </a:lnTo>
                  <a:lnTo>
                    <a:pt x="45276" y="65109"/>
                  </a:lnTo>
                  <a:lnTo>
                    <a:pt x="44688" y="65345"/>
                  </a:lnTo>
                  <a:lnTo>
                    <a:pt x="43982" y="65580"/>
                  </a:lnTo>
                  <a:lnTo>
                    <a:pt x="43217" y="65815"/>
                  </a:lnTo>
                  <a:lnTo>
                    <a:pt x="42354" y="66031"/>
                  </a:lnTo>
                  <a:lnTo>
                    <a:pt x="41412" y="66267"/>
                  </a:lnTo>
                  <a:lnTo>
                    <a:pt x="40392" y="66482"/>
                  </a:lnTo>
                  <a:lnTo>
                    <a:pt x="39313" y="66698"/>
                  </a:lnTo>
                  <a:lnTo>
                    <a:pt x="38175" y="66894"/>
                  </a:lnTo>
                  <a:lnTo>
                    <a:pt x="36978" y="67071"/>
                  </a:lnTo>
                  <a:lnTo>
                    <a:pt x="35743" y="67247"/>
                  </a:lnTo>
                  <a:lnTo>
                    <a:pt x="34448" y="67404"/>
                  </a:lnTo>
                  <a:lnTo>
                    <a:pt x="33133" y="67561"/>
                  </a:lnTo>
                  <a:lnTo>
                    <a:pt x="31760" y="67679"/>
                  </a:lnTo>
                  <a:lnTo>
                    <a:pt x="30367" y="67777"/>
                  </a:lnTo>
                  <a:lnTo>
                    <a:pt x="28975" y="67856"/>
                  </a:lnTo>
                  <a:lnTo>
                    <a:pt x="27543" y="67914"/>
                  </a:lnTo>
                  <a:lnTo>
                    <a:pt x="26091" y="67954"/>
                  </a:lnTo>
                  <a:lnTo>
                    <a:pt x="24659" y="67954"/>
                  </a:lnTo>
                  <a:lnTo>
                    <a:pt x="23207" y="67934"/>
                  </a:lnTo>
                  <a:lnTo>
                    <a:pt x="21756" y="67875"/>
                  </a:lnTo>
                  <a:lnTo>
                    <a:pt x="20324" y="67797"/>
                  </a:lnTo>
                  <a:lnTo>
                    <a:pt x="18911" y="67679"/>
                  </a:lnTo>
                  <a:lnTo>
                    <a:pt x="17518" y="67522"/>
                  </a:lnTo>
                  <a:lnTo>
                    <a:pt x="16145" y="67326"/>
                  </a:lnTo>
                  <a:lnTo>
                    <a:pt x="14811" y="67091"/>
                  </a:lnTo>
                  <a:lnTo>
                    <a:pt x="14164" y="66953"/>
                  </a:lnTo>
                  <a:lnTo>
                    <a:pt x="13516" y="66816"/>
                  </a:lnTo>
                  <a:lnTo>
                    <a:pt x="12889" y="66659"/>
                  </a:lnTo>
                  <a:lnTo>
                    <a:pt x="12261" y="66482"/>
                  </a:lnTo>
                  <a:lnTo>
                    <a:pt x="11653" y="66306"/>
                  </a:lnTo>
                  <a:lnTo>
                    <a:pt x="11045" y="66129"/>
                  </a:lnTo>
                  <a:lnTo>
                    <a:pt x="10456" y="65933"/>
                  </a:lnTo>
                  <a:lnTo>
                    <a:pt x="9887" y="65717"/>
                  </a:lnTo>
                  <a:lnTo>
                    <a:pt x="9338" y="65502"/>
                  </a:lnTo>
                  <a:lnTo>
                    <a:pt x="8808" y="65266"/>
                  </a:lnTo>
                  <a:lnTo>
                    <a:pt x="8592" y="65148"/>
                  </a:lnTo>
                  <a:lnTo>
                    <a:pt x="8377" y="65031"/>
                  </a:lnTo>
                  <a:lnTo>
                    <a:pt x="8161" y="64893"/>
                  </a:lnTo>
                  <a:lnTo>
                    <a:pt x="7945" y="64756"/>
                  </a:lnTo>
                  <a:lnTo>
                    <a:pt x="7533" y="64423"/>
                  </a:lnTo>
                  <a:lnTo>
                    <a:pt x="7141" y="64050"/>
                  </a:lnTo>
                  <a:lnTo>
                    <a:pt x="6748" y="63618"/>
                  </a:lnTo>
                  <a:lnTo>
                    <a:pt x="6356" y="63147"/>
                  </a:lnTo>
                  <a:lnTo>
                    <a:pt x="5983" y="62637"/>
                  </a:lnTo>
                  <a:lnTo>
                    <a:pt x="5630" y="62108"/>
                  </a:lnTo>
                  <a:lnTo>
                    <a:pt x="5277" y="61519"/>
                  </a:lnTo>
                  <a:lnTo>
                    <a:pt x="4924" y="60911"/>
                  </a:lnTo>
                  <a:lnTo>
                    <a:pt x="4591" y="60283"/>
                  </a:lnTo>
                  <a:lnTo>
                    <a:pt x="4277" y="59636"/>
                  </a:lnTo>
                  <a:lnTo>
                    <a:pt x="3963" y="58949"/>
                  </a:lnTo>
                  <a:lnTo>
                    <a:pt x="3669" y="58263"/>
                  </a:lnTo>
                  <a:lnTo>
                    <a:pt x="3374" y="57557"/>
                  </a:lnTo>
                  <a:lnTo>
                    <a:pt x="3119" y="56850"/>
                  </a:lnTo>
                  <a:lnTo>
                    <a:pt x="2845" y="56125"/>
                  </a:lnTo>
                  <a:lnTo>
                    <a:pt x="2609" y="55399"/>
                  </a:lnTo>
                  <a:lnTo>
                    <a:pt x="2374" y="54693"/>
                  </a:lnTo>
                  <a:lnTo>
                    <a:pt x="2158" y="53967"/>
                  </a:lnTo>
                  <a:lnTo>
                    <a:pt x="1962" y="53241"/>
                  </a:lnTo>
                  <a:lnTo>
                    <a:pt x="1766" y="52554"/>
                  </a:lnTo>
                  <a:lnTo>
                    <a:pt x="1432" y="51181"/>
                  </a:lnTo>
                  <a:lnTo>
                    <a:pt x="1177" y="49886"/>
                  </a:lnTo>
                  <a:lnTo>
                    <a:pt x="1060" y="49278"/>
                  </a:lnTo>
                  <a:lnTo>
                    <a:pt x="961" y="48709"/>
                  </a:lnTo>
                  <a:lnTo>
                    <a:pt x="903" y="48160"/>
                  </a:lnTo>
                  <a:lnTo>
                    <a:pt x="844" y="47650"/>
                  </a:lnTo>
                  <a:lnTo>
                    <a:pt x="804" y="47179"/>
                  </a:lnTo>
                  <a:lnTo>
                    <a:pt x="785" y="46748"/>
                  </a:lnTo>
                  <a:lnTo>
                    <a:pt x="785" y="46355"/>
                  </a:lnTo>
                  <a:lnTo>
                    <a:pt x="804" y="46041"/>
                  </a:lnTo>
                  <a:lnTo>
                    <a:pt x="824" y="45806"/>
                  </a:lnTo>
                  <a:lnTo>
                    <a:pt x="863" y="45629"/>
                  </a:lnTo>
                  <a:lnTo>
                    <a:pt x="903" y="45531"/>
                  </a:lnTo>
                  <a:lnTo>
                    <a:pt x="942" y="45453"/>
                  </a:lnTo>
                  <a:lnTo>
                    <a:pt x="981" y="45414"/>
                  </a:lnTo>
                  <a:lnTo>
                    <a:pt x="1079" y="45394"/>
                  </a:lnTo>
                  <a:lnTo>
                    <a:pt x="1197" y="45374"/>
                  </a:lnTo>
                  <a:lnTo>
                    <a:pt x="1471" y="45374"/>
                  </a:lnTo>
                  <a:lnTo>
                    <a:pt x="1746" y="45433"/>
                  </a:lnTo>
                  <a:lnTo>
                    <a:pt x="2040" y="45531"/>
                  </a:lnTo>
                  <a:lnTo>
                    <a:pt x="2354" y="45649"/>
                  </a:lnTo>
                  <a:lnTo>
                    <a:pt x="2668" y="45806"/>
                  </a:lnTo>
                  <a:lnTo>
                    <a:pt x="2982" y="46002"/>
                  </a:lnTo>
                  <a:lnTo>
                    <a:pt x="3315" y="46198"/>
                  </a:lnTo>
                  <a:lnTo>
                    <a:pt x="3629" y="46414"/>
                  </a:lnTo>
                  <a:lnTo>
                    <a:pt x="3943" y="46630"/>
                  </a:lnTo>
                  <a:lnTo>
                    <a:pt x="4532" y="47081"/>
                  </a:lnTo>
                  <a:lnTo>
                    <a:pt x="5022" y="47513"/>
                  </a:lnTo>
                  <a:lnTo>
                    <a:pt x="5415" y="47866"/>
                  </a:lnTo>
                  <a:lnTo>
                    <a:pt x="5454" y="47905"/>
                  </a:lnTo>
                  <a:lnTo>
                    <a:pt x="5513" y="47925"/>
                  </a:lnTo>
                  <a:lnTo>
                    <a:pt x="5611" y="47925"/>
                  </a:lnTo>
                  <a:lnTo>
                    <a:pt x="5670" y="47905"/>
                  </a:lnTo>
                  <a:lnTo>
                    <a:pt x="5728" y="47885"/>
                  </a:lnTo>
                  <a:lnTo>
                    <a:pt x="5768" y="47846"/>
                  </a:lnTo>
                  <a:lnTo>
                    <a:pt x="5787" y="47807"/>
                  </a:lnTo>
                  <a:lnTo>
                    <a:pt x="5866" y="47670"/>
                  </a:lnTo>
                  <a:lnTo>
                    <a:pt x="6062" y="47336"/>
                  </a:lnTo>
                  <a:lnTo>
                    <a:pt x="6356" y="46865"/>
                  </a:lnTo>
                  <a:lnTo>
                    <a:pt x="6552" y="46610"/>
                  </a:lnTo>
                  <a:lnTo>
                    <a:pt x="6748" y="46336"/>
                  </a:lnTo>
                  <a:lnTo>
                    <a:pt x="6984" y="46061"/>
                  </a:lnTo>
                  <a:lnTo>
                    <a:pt x="7219" y="45786"/>
                  </a:lnTo>
                  <a:lnTo>
                    <a:pt x="7474" y="45531"/>
                  </a:lnTo>
                  <a:lnTo>
                    <a:pt x="7749" y="45316"/>
                  </a:lnTo>
                  <a:lnTo>
                    <a:pt x="8024" y="45119"/>
                  </a:lnTo>
                  <a:lnTo>
                    <a:pt x="8298" y="44962"/>
                  </a:lnTo>
                  <a:lnTo>
                    <a:pt x="8455" y="44904"/>
                  </a:lnTo>
                  <a:lnTo>
                    <a:pt x="8592" y="44845"/>
                  </a:lnTo>
                  <a:lnTo>
                    <a:pt x="8749" y="44825"/>
                  </a:lnTo>
                  <a:lnTo>
                    <a:pt x="8887" y="44805"/>
                  </a:lnTo>
                  <a:lnTo>
                    <a:pt x="9024" y="44786"/>
                  </a:lnTo>
                  <a:lnTo>
                    <a:pt x="9161" y="44805"/>
                  </a:lnTo>
                  <a:lnTo>
                    <a:pt x="9436" y="44864"/>
                  </a:lnTo>
                  <a:lnTo>
                    <a:pt x="9750" y="44943"/>
                  </a:lnTo>
                  <a:lnTo>
                    <a:pt x="10064" y="45080"/>
                  </a:lnTo>
                  <a:lnTo>
                    <a:pt x="10397" y="45237"/>
                  </a:lnTo>
                  <a:lnTo>
                    <a:pt x="10731" y="45433"/>
                  </a:lnTo>
                  <a:lnTo>
                    <a:pt x="11064" y="45629"/>
                  </a:lnTo>
                  <a:lnTo>
                    <a:pt x="11398" y="45865"/>
                  </a:lnTo>
                  <a:lnTo>
                    <a:pt x="12065" y="46336"/>
                  </a:lnTo>
                  <a:lnTo>
                    <a:pt x="12653" y="46806"/>
                  </a:lnTo>
                  <a:lnTo>
                    <a:pt x="13163" y="47258"/>
                  </a:lnTo>
                  <a:lnTo>
                    <a:pt x="13556" y="47611"/>
                  </a:lnTo>
                  <a:lnTo>
                    <a:pt x="13614" y="47650"/>
                  </a:lnTo>
                  <a:lnTo>
                    <a:pt x="13654" y="47670"/>
                  </a:lnTo>
                  <a:lnTo>
                    <a:pt x="13713" y="47689"/>
                  </a:lnTo>
                  <a:lnTo>
                    <a:pt x="13771" y="47670"/>
                  </a:lnTo>
                  <a:lnTo>
                    <a:pt x="13830" y="47650"/>
                  </a:lnTo>
                  <a:lnTo>
                    <a:pt x="13889" y="47630"/>
                  </a:lnTo>
                  <a:lnTo>
                    <a:pt x="13928" y="47572"/>
                  </a:lnTo>
                  <a:lnTo>
                    <a:pt x="13948" y="47532"/>
                  </a:lnTo>
                  <a:lnTo>
                    <a:pt x="14007" y="47395"/>
                  </a:lnTo>
                  <a:lnTo>
                    <a:pt x="14164" y="47042"/>
                  </a:lnTo>
                  <a:lnTo>
                    <a:pt x="14438" y="46571"/>
                  </a:lnTo>
                  <a:lnTo>
                    <a:pt x="14595" y="46296"/>
                  </a:lnTo>
                  <a:lnTo>
                    <a:pt x="14791" y="46022"/>
                  </a:lnTo>
                  <a:lnTo>
                    <a:pt x="14988" y="45747"/>
                  </a:lnTo>
                  <a:lnTo>
                    <a:pt x="15223" y="45472"/>
                  </a:lnTo>
                  <a:lnTo>
                    <a:pt x="15478" y="45237"/>
                  </a:lnTo>
                  <a:lnTo>
                    <a:pt x="15753" y="45002"/>
                  </a:lnTo>
                  <a:lnTo>
                    <a:pt x="16027" y="44825"/>
                  </a:lnTo>
                  <a:lnTo>
                    <a:pt x="16184" y="44747"/>
                  </a:lnTo>
                  <a:lnTo>
                    <a:pt x="16341" y="44668"/>
                  </a:lnTo>
                  <a:lnTo>
                    <a:pt x="16518" y="44629"/>
                  </a:lnTo>
                  <a:lnTo>
                    <a:pt x="16675" y="44590"/>
                  </a:lnTo>
                  <a:lnTo>
                    <a:pt x="16851" y="44550"/>
                  </a:lnTo>
                  <a:close/>
                  <a:moveTo>
                    <a:pt x="32878" y="0"/>
                  </a:moveTo>
                  <a:lnTo>
                    <a:pt x="32565" y="20"/>
                  </a:lnTo>
                  <a:lnTo>
                    <a:pt x="32251" y="59"/>
                  </a:lnTo>
                  <a:lnTo>
                    <a:pt x="31937" y="137"/>
                  </a:lnTo>
                  <a:lnTo>
                    <a:pt x="31643" y="255"/>
                  </a:lnTo>
                  <a:lnTo>
                    <a:pt x="31427" y="353"/>
                  </a:lnTo>
                  <a:lnTo>
                    <a:pt x="31211" y="471"/>
                  </a:lnTo>
                  <a:lnTo>
                    <a:pt x="31015" y="608"/>
                  </a:lnTo>
                  <a:lnTo>
                    <a:pt x="30819" y="745"/>
                  </a:lnTo>
                  <a:lnTo>
                    <a:pt x="30466" y="1059"/>
                  </a:lnTo>
                  <a:lnTo>
                    <a:pt x="30132" y="1393"/>
                  </a:lnTo>
                  <a:lnTo>
                    <a:pt x="29818" y="1746"/>
                  </a:lnTo>
                  <a:lnTo>
                    <a:pt x="29524" y="2138"/>
                  </a:lnTo>
                  <a:lnTo>
                    <a:pt x="29269" y="2531"/>
                  </a:lnTo>
                  <a:lnTo>
                    <a:pt x="29014" y="2923"/>
                  </a:lnTo>
                  <a:lnTo>
                    <a:pt x="28818" y="2589"/>
                  </a:lnTo>
                  <a:lnTo>
                    <a:pt x="28563" y="2276"/>
                  </a:lnTo>
                  <a:lnTo>
                    <a:pt x="28308" y="1981"/>
                  </a:lnTo>
                  <a:lnTo>
                    <a:pt x="28170" y="1824"/>
                  </a:lnTo>
                  <a:lnTo>
                    <a:pt x="28013" y="1707"/>
                  </a:lnTo>
                  <a:lnTo>
                    <a:pt x="27856" y="1589"/>
                  </a:lnTo>
                  <a:lnTo>
                    <a:pt x="27700" y="1491"/>
                  </a:lnTo>
                  <a:lnTo>
                    <a:pt x="27523" y="1393"/>
                  </a:lnTo>
                  <a:lnTo>
                    <a:pt x="27346" y="1314"/>
                  </a:lnTo>
                  <a:lnTo>
                    <a:pt x="27170" y="1275"/>
                  </a:lnTo>
                  <a:lnTo>
                    <a:pt x="26974" y="1236"/>
                  </a:lnTo>
                  <a:lnTo>
                    <a:pt x="26778" y="1216"/>
                  </a:lnTo>
                  <a:lnTo>
                    <a:pt x="26581" y="1236"/>
                  </a:lnTo>
                  <a:lnTo>
                    <a:pt x="26424" y="1255"/>
                  </a:lnTo>
                  <a:lnTo>
                    <a:pt x="26267" y="1295"/>
                  </a:lnTo>
                  <a:lnTo>
                    <a:pt x="26111" y="1354"/>
                  </a:lnTo>
                  <a:lnTo>
                    <a:pt x="25973" y="1432"/>
                  </a:lnTo>
                  <a:lnTo>
                    <a:pt x="25836" y="1511"/>
                  </a:lnTo>
                  <a:lnTo>
                    <a:pt x="25699" y="1609"/>
                  </a:lnTo>
                  <a:lnTo>
                    <a:pt x="25561" y="1707"/>
                  </a:lnTo>
                  <a:lnTo>
                    <a:pt x="25444" y="1824"/>
                  </a:lnTo>
                  <a:lnTo>
                    <a:pt x="25345" y="1962"/>
                  </a:lnTo>
                  <a:lnTo>
                    <a:pt x="25247" y="2099"/>
                  </a:lnTo>
                  <a:lnTo>
                    <a:pt x="25149" y="2256"/>
                  </a:lnTo>
                  <a:lnTo>
                    <a:pt x="25071" y="2413"/>
                  </a:lnTo>
                  <a:lnTo>
                    <a:pt x="25012" y="2570"/>
                  </a:lnTo>
                  <a:lnTo>
                    <a:pt x="24953" y="2746"/>
                  </a:lnTo>
                  <a:lnTo>
                    <a:pt x="24914" y="2923"/>
                  </a:lnTo>
                  <a:lnTo>
                    <a:pt x="24875" y="3100"/>
                  </a:lnTo>
                  <a:lnTo>
                    <a:pt x="24875" y="3394"/>
                  </a:lnTo>
                  <a:lnTo>
                    <a:pt x="24894" y="3708"/>
                  </a:lnTo>
                  <a:lnTo>
                    <a:pt x="24934" y="4022"/>
                  </a:lnTo>
                  <a:lnTo>
                    <a:pt x="25032" y="4335"/>
                  </a:lnTo>
                  <a:lnTo>
                    <a:pt x="24737" y="4355"/>
                  </a:lnTo>
                  <a:lnTo>
                    <a:pt x="24463" y="4394"/>
                  </a:lnTo>
                  <a:lnTo>
                    <a:pt x="24188" y="4453"/>
                  </a:lnTo>
                  <a:lnTo>
                    <a:pt x="23913" y="4532"/>
                  </a:lnTo>
                  <a:lnTo>
                    <a:pt x="23658" y="4590"/>
                  </a:lnTo>
                  <a:lnTo>
                    <a:pt x="23423" y="4688"/>
                  </a:lnTo>
                  <a:lnTo>
                    <a:pt x="23168" y="4787"/>
                  </a:lnTo>
                  <a:lnTo>
                    <a:pt x="22952" y="4885"/>
                  </a:lnTo>
                  <a:lnTo>
                    <a:pt x="22717" y="5022"/>
                  </a:lnTo>
                  <a:lnTo>
                    <a:pt x="22521" y="5140"/>
                  </a:lnTo>
                  <a:lnTo>
                    <a:pt x="22305" y="5277"/>
                  </a:lnTo>
                  <a:lnTo>
                    <a:pt x="22109" y="5434"/>
                  </a:lnTo>
                  <a:lnTo>
                    <a:pt x="21932" y="5591"/>
                  </a:lnTo>
                  <a:lnTo>
                    <a:pt x="21756" y="5767"/>
                  </a:lnTo>
                  <a:lnTo>
                    <a:pt x="21599" y="5964"/>
                  </a:lnTo>
                  <a:lnTo>
                    <a:pt x="21442" y="6160"/>
                  </a:lnTo>
                  <a:lnTo>
                    <a:pt x="21265" y="6415"/>
                  </a:lnTo>
                  <a:lnTo>
                    <a:pt x="21108" y="6709"/>
                  </a:lnTo>
                  <a:lnTo>
                    <a:pt x="20951" y="7043"/>
                  </a:lnTo>
                  <a:lnTo>
                    <a:pt x="20814" y="7396"/>
                  </a:lnTo>
                  <a:lnTo>
                    <a:pt x="20677" y="7788"/>
                  </a:lnTo>
                  <a:lnTo>
                    <a:pt x="20559" y="8180"/>
                  </a:lnTo>
                  <a:lnTo>
                    <a:pt x="20461" y="8612"/>
                  </a:lnTo>
                  <a:lnTo>
                    <a:pt x="20363" y="9063"/>
                  </a:lnTo>
                  <a:lnTo>
                    <a:pt x="20284" y="9534"/>
                  </a:lnTo>
                  <a:lnTo>
                    <a:pt x="20206" y="10005"/>
                  </a:lnTo>
                  <a:lnTo>
                    <a:pt x="20147" y="10495"/>
                  </a:lnTo>
                  <a:lnTo>
                    <a:pt x="20108" y="11005"/>
                  </a:lnTo>
                  <a:lnTo>
                    <a:pt x="20088" y="11515"/>
                  </a:lnTo>
                  <a:lnTo>
                    <a:pt x="20068" y="12025"/>
                  </a:lnTo>
                  <a:lnTo>
                    <a:pt x="20068" y="12555"/>
                  </a:lnTo>
                  <a:lnTo>
                    <a:pt x="20088" y="13065"/>
                  </a:lnTo>
                  <a:lnTo>
                    <a:pt x="19166" y="13340"/>
                  </a:lnTo>
                  <a:lnTo>
                    <a:pt x="18303" y="13634"/>
                  </a:lnTo>
                  <a:lnTo>
                    <a:pt x="17479" y="13948"/>
                  </a:lnTo>
                  <a:lnTo>
                    <a:pt x="16714" y="14301"/>
                  </a:lnTo>
                  <a:lnTo>
                    <a:pt x="15969" y="14654"/>
                  </a:lnTo>
                  <a:lnTo>
                    <a:pt x="15302" y="15046"/>
                  </a:lnTo>
                  <a:lnTo>
                    <a:pt x="14654" y="15439"/>
                  </a:lnTo>
                  <a:lnTo>
                    <a:pt x="14046" y="15851"/>
                  </a:lnTo>
                  <a:lnTo>
                    <a:pt x="13497" y="16263"/>
                  </a:lnTo>
                  <a:lnTo>
                    <a:pt x="12967" y="16714"/>
                  </a:lnTo>
                  <a:lnTo>
                    <a:pt x="12477" y="17145"/>
                  </a:lnTo>
                  <a:lnTo>
                    <a:pt x="12025" y="17597"/>
                  </a:lnTo>
                  <a:lnTo>
                    <a:pt x="11614" y="18048"/>
                  </a:lnTo>
                  <a:lnTo>
                    <a:pt x="11241" y="18499"/>
                  </a:lnTo>
                  <a:lnTo>
                    <a:pt x="10888" y="18950"/>
                  </a:lnTo>
                  <a:lnTo>
                    <a:pt x="10574" y="19421"/>
                  </a:lnTo>
                  <a:lnTo>
                    <a:pt x="10280" y="19853"/>
                  </a:lnTo>
                  <a:lnTo>
                    <a:pt x="10005" y="20304"/>
                  </a:lnTo>
                  <a:lnTo>
                    <a:pt x="9770" y="20735"/>
                  </a:lnTo>
                  <a:lnTo>
                    <a:pt x="9573" y="21167"/>
                  </a:lnTo>
                  <a:lnTo>
                    <a:pt x="9377" y="21559"/>
                  </a:lnTo>
                  <a:lnTo>
                    <a:pt x="9220" y="21971"/>
                  </a:lnTo>
                  <a:lnTo>
                    <a:pt x="9063" y="22344"/>
                  </a:lnTo>
                  <a:lnTo>
                    <a:pt x="8946" y="22697"/>
                  </a:lnTo>
                  <a:lnTo>
                    <a:pt x="8749" y="23364"/>
                  </a:lnTo>
                  <a:lnTo>
                    <a:pt x="8612" y="23913"/>
                  </a:lnTo>
                  <a:lnTo>
                    <a:pt x="8514" y="24364"/>
                  </a:lnTo>
                  <a:lnTo>
                    <a:pt x="8475" y="24678"/>
                  </a:lnTo>
                  <a:lnTo>
                    <a:pt x="8004" y="24816"/>
                  </a:lnTo>
                  <a:lnTo>
                    <a:pt x="7553" y="24953"/>
                  </a:lnTo>
                  <a:lnTo>
                    <a:pt x="7102" y="25110"/>
                  </a:lnTo>
                  <a:lnTo>
                    <a:pt x="6690" y="25286"/>
                  </a:lnTo>
                  <a:lnTo>
                    <a:pt x="6278" y="25483"/>
                  </a:lnTo>
                  <a:lnTo>
                    <a:pt x="5905" y="25679"/>
                  </a:lnTo>
                  <a:lnTo>
                    <a:pt x="5532" y="25895"/>
                  </a:lnTo>
                  <a:lnTo>
                    <a:pt x="5179" y="26130"/>
                  </a:lnTo>
                  <a:lnTo>
                    <a:pt x="4865" y="26365"/>
                  </a:lnTo>
                  <a:lnTo>
                    <a:pt x="4551" y="26620"/>
                  </a:lnTo>
                  <a:lnTo>
                    <a:pt x="4257" y="26895"/>
                  </a:lnTo>
                  <a:lnTo>
                    <a:pt x="3982" y="27170"/>
                  </a:lnTo>
                  <a:lnTo>
                    <a:pt x="3727" y="27464"/>
                  </a:lnTo>
                  <a:lnTo>
                    <a:pt x="3492" y="27758"/>
                  </a:lnTo>
                  <a:lnTo>
                    <a:pt x="3257" y="28092"/>
                  </a:lnTo>
                  <a:lnTo>
                    <a:pt x="3060" y="28406"/>
                  </a:lnTo>
                  <a:lnTo>
                    <a:pt x="2825" y="28857"/>
                  </a:lnTo>
                  <a:lnTo>
                    <a:pt x="2649" y="29308"/>
                  </a:lnTo>
                  <a:lnTo>
                    <a:pt x="2492" y="29759"/>
                  </a:lnTo>
                  <a:lnTo>
                    <a:pt x="2354" y="30191"/>
                  </a:lnTo>
                  <a:lnTo>
                    <a:pt x="2276" y="30622"/>
                  </a:lnTo>
                  <a:lnTo>
                    <a:pt x="2217" y="31054"/>
                  </a:lnTo>
                  <a:lnTo>
                    <a:pt x="2158" y="31466"/>
                  </a:lnTo>
                  <a:lnTo>
                    <a:pt x="2158" y="31839"/>
                  </a:lnTo>
                  <a:lnTo>
                    <a:pt x="2138" y="32211"/>
                  </a:lnTo>
                  <a:lnTo>
                    <a:pt x="2158" y="32564"/>
                  </a:lnTo>
                  <a:lnTo>
                    <a:pt x="2217" y="33153"/>
                  </a:lnTo>
                  <a:lnTo>
                    <a:pt x="2295" y="33624"/>
                  </a:lnTo>
                  <a:lnTo>
                    <a:pt x="2354" y="33938"/>
                  </a:lnTo>
                  <a:lnTo>
                    <a:pt x="2099" y="34271"/>
                  </a:lnTo>
                  <a:lnTo>
                    <a:pt x="1844" y="34585"/>
                  </a:lnTo>
                  <a:lnTo>
                    <a:pt x="1609" y="34918"/>
                  </a:lnTo>
                  <a:lnTo>
                    <a:pt x="1413" y="35252"/>
                  </a:lnTo>
                  <a:lnTo>
                    <a:pt x="1216" y="35605"/>
                  </a:lnTo>
                  <a:lnTo>
                    <a:pt x="1020" y="35958"/>
                  </a:lnTo>
                  <a:lnTo>
                    <a:pt x="863" y="36311"/>
                  </a:lnTo>
                  <a:lnTo>
                    <a:pt x="726" y="36664"/>
                  </a:lnTo>
                  <a:lnTo>
                    <a:pt x="589" y="37017"/>
                  </a:lnTo>
                  <a:lnTo>
                    <a:pt x="471" y="37371"/>
                  </a:lnTo>
                  <a:lnTo>
                    <a:pt x="373" y="37743"/>
                  </a:lnTo>
                  <a:lnTo>
                    <a:pt x="275" y="38116"/>
                  </a:lnTo>
                  <a:lnTo>
                    <a:pt x="216" y="38469"/>
                  </a:lnTo>
                  <a:lnTo>
                    <a:pt x="138" y="38842"/>
                  </a:lnTo>
                  <a:lnTo>
                    <a:pt x="59" y="39587"/>
                  </a:lnTo>
                  <a:lnTo>
                    <a:pt x="0" y="40313"/>
                  </a:lnTo>
                  <a:lnTo>
                    <a:pt x="0" y="41039"/>
                  </a:lnTo>
                  <a:lnTo>
                    <a:pt x="39" y="41765"/>
                  </a:lnTo>
                  <a:lnTo>
                    <a:pt x="98" y="42471"/>
                  </a:lnTo>
                  <a:lnTo>
                    <a:pt x="196" y="43158"/>
                  </a:lnTo>
                  <a:lnTo>
                    <a:pt x="294" y="43844"/>
                  </a:lnTo>
                  <a:lnTo>
                    <a:pt x="432" y="44492"/>
                  </a:lnTo>
                  <a:lnTo>
                    <a:pt x="589" y="45119"/>
                  </a:lnTo>
                  <a:lnTo>
                    <a:pt x="530" y="45198"/>
                  </a:lnTo>
                  <a:lnTo>
                    <a:pt x="471" y="45296"/>
                  </a:lnTo>
                  <a:lnTo>
                    <a:pt x="393" y="45512"/>
                  </a:lnTo>
                  <a:lnTo>
                    <a:pt x="334" y="45806"/>
                  </a:lnTo>
                  <a:lnTo>
                    <a:pt x="294" y="46159"/>
                  </a:lnTo>
                  <a:lnTo>
                    <a:pt x="294" y="46532"/>
                  </a:lnTo>
                  <a:lnTo>
                    <a:pt x="314" y="46963"/>
                  </a:lnTo>
                  <a:lnTo>
                    <a:pt x="334" y="47454"/>
                  </a:lnTo>
                  <a:lnTo>
                    <a:pt x="393" y="47983"/>
                  </a:lnTo>
                  <a:lnTo>
                    <a:pt x="471" y="48552"/>
                  </a:lnTo>
                  <a:lnTo>
                    <a:pt x="549" y="49160"/>
                  </a:lnTo>
                  <a:lnTo>
                    <a:pt x="667" y="49808"/>
                  </a:lnTo>
                  <a:lnTo>
                    <a:pt x="804" y="50475"/>
                  </a:lnTo>
                  <a:lnTo>
                    <a:pt x="942" y="51181"/>
                  </a:lnTo>
                  <a:lnTo>
                    <a:pt x="1118" y="51907"/>
                  </a:lnTo>
                  <a:lnTo>
                    <a:pt x="1295" y="52633"/>
                  </a:lnTo>
                  <a:lnTo>
                    <a:pt x="1511" y="53398"/>
                  </a:lnTo>
                  <a:lnTo>
                    <a:pt x="1726" y="54163"/>
                  </a:lnTo>
                  <a:lnTo>
                    <a:pt x="1962" y="54928"/>
                  </a:lnTo>
                  <a:lnTo>
                    <a:pt x="2217" y="55713"/>
                  </a:lnTo>
                  <a:lnTo>
                    <a:pt x="2472" y="56478"/>
                  </a:lnTo>
                  <a:lnTo>
                    <a:pt x="2766" y="57262"/>
                  </a:lnTo>
                  <a:lnTo>
                    <a:pt x="3060" y="58027"/>
                  </a:lnTo>
                  <a:lnTo>
                    <a:pt x="3374" y="58773"/>
                  </a:lnTo>
                  <a:lnTo>
                    <a:pt x="3688" y="59499"/>
                  </a:lnTo>
                  <a:lnTo>
                    <a:pt x="4041" y="60225"/>
                  </a:lnTo>
                  <a:lnTo>
                    <a:pt x="4394" y="60911"/>
                  </a:lnTo>
                  <a:lnTo>
                    <a:pt x="4767" y="61578"/>
                  </a:lnTo>
                  <a:lnTo>
                    <a:pt x="5140" y="62206"/>
                  </a:lnTo>
                  <a:lnTo>
                    <a:pt x="5532" y="62814"/>
                  </a:lnTo>
                  <a:lnTo>
                    <a:pt x="5944" y="63383"/>
                  </a:lnTo>
                  <a:lnTo>
                    <a:pt x="6356" y="63893"/>
                  </a:lnTo>
                  <a:lnTo>
                    <a:pt x="6788" y="64364"/>
                  </a:lnTo>
                  <a:lnTo>
                    <a:pt x="7219" y="64776"/>
                  </a:lnTo>
                  <a:lnTo>
                    <a:pt x="7455" y="64972"/>
                  </a:lnTo>
                  <a:lnTo>
                    <a:pt x="7670" y="65148"/>
                  </a:lnTo>
                  <a:lnTo>
                    <a:pt x="7906" y="65305"/>
                  </a:lnTo>
                  <a:lnTo>
                    <a:pt x="8122" y="65462"/>
                  </a:lnTo>
                  <a:lnTo>
                    <a:pt x="8357" y="65580"/>
                  </a:lnTo>
                  <a:lnTo>
                    <a:pt x="8592" y="65698"/>
                  </a:lnTo>
                  <a:lnTo>
                    <a:pt x="9456" y="66070"/>
                  </a:lnTo>
                  <a:lnTo>
                    <a:pt x="10358" y="66404"/>
                  </a:lnTo>
                  <a:lnTo>
                    <a:pt x="11300" y="66718"/>
                  </a:lnTo>
                  <a:lnTo>
                    <a:pt x="12261" y="67012"/>
                  </a:lnTo>
                  <a:lnTo>
                    <a:pt x="13242" y="67267"/>
                  </a:lnTo>
                  <a:lnTo>
                    <a:pt x="14262" y="67483"/>
                  </a:lnTo>
                  <a:lnTo>
                    <a:pt x="15282" y="67699"/>
                  </a:lnTo>
                  <a:lnTo>
                    <a:pt x="16341" y="67875"/>
                  </a:lnTo>
                  <a:lnTo>
                    <a:pt x="17420" y="68032"/>
                  </a:lnTo>
                  <a:lnTo>
                    <a:pt x="18499" y="68150"/>
                  </a:lnTo>
                  <a:lnTo>
                    <a:pt x="19598" y="68268"/>
                  </a:lnTo>
                  <a:lnTo>
                    <a:pt x="20716" y="68346"/>
                  </a:lnTo>
                  <a:lnTo>
                    <a:pt x="21834" y="68424"/>
                  </a:lnTo>
                  <a:lnTo>
                    <a:pt x="22952" y="68464"/>
                  </a:lnTo>
                  <a:lnTo>
                    <a:pt x="24070" y="68483"/>
                  </a:lnTo>
                  <a:lnTo>
                    <a:pt x="25189" y="68503"/>
                  </a:lnTo>
                  <a:lnTo>
                    <a:pt x="26993" y="68483"/>
                  </a:lnTo>
                  <a:lnTo>
                    <a:pt x="28759" y="68405"/>
                  </a:lnTo>
                  <a:lnTo>
                    <a:pt x="30505" y="68307"/>
                  </a:lnTo>
                  <a:lnTo>
                    <a:pt x="32231" y="68169"/>
                  </a:lnTo>
                  <a:lnTo>
                    <a:pt x="33899" y="68013"/>
                  </a:lnTo>
                  <a:lnTo>
                    <a:pt x="35507" y="67816"/>
                  </a:lnTo>
                  <a:lnTo>
                    <a:pt x="37057" y="67601"/>
                  </a:lnTo>
                  <a:lnTo>
                    <a:pt x="38528" y="67346"/>
                  </a:lnTo>
                  <a:lnTo>
                    <a:pt x="39921" y="67091"/>
                  </a:lnTo>
                  <a:lnTo>
                    <a:pt x="41216" y="66816"/>
                  </a:lnTo>
                  <a:lnTo>
                    <a:pt x="42412" y="66541"/>
                  </a:lnTo>
                  <a:lnTo>
                    <a:pt x="43491" y="66247"/>
                  </a:lnTo>
                  <a:lnTo>
                    <a:pt x="44433" y="65953"/>
                  </a:lnTo>
                  <a:lnTo>
                    <a:pt x="44864" y="65796"/>
                  </a:lnTo>
                  <a:lnTo>
                    <a:pt x="45257" y="65639"/>
                  </a:lnTo>
                  <a:lnTo>
                    <a:pt x="45610" y="65502"/>
                  </a:lnTo>
                  <a:lnTo>
                    <a:pt x="45924" y="65345"/>
                  </a:lnTo>
                  <a:lnTo>
                    <a:pt x="46198" y="65207"/>
                  </a:lnTo>
                  <a:lnTo>
                    <a:pt x="46453" y="65050"/>
                  </a:lnTo>
                  <a:lnTo>
                    <a:pt x="46610" y="64952"/>
                  </a:lnTo>
                  <a:lnTo>
                    <a:pt x="46767" y="64815"/>
                  </a:lnTo>
                  <a:lnTo>
                    <a:pt x="46905" y="64678"/>
                  </a:lnTo>
                  <a:lnTo>
                    <a:pt x="47062" y="64521"/>
                  </a:lnTo>
                  <a:lnTo>
                    <a:pt x="47356" y="64148"/>
                  </a:lnTo>
                  <a:lnTo>
                    <a:pt x="47650" y="63716"/>
                  </a:lnTo>
                  <a:lnTo>
                    <a:pt x="47944" y="63246"/>
                  </a:lnTo>
                  <a:lnTo>
                    <a:pt x="48219" y="62716"/>
                  </a:lnTo>
                  <a:lnTo>
                    <a:pt x="48474" y="62127"/>
                  </a:lnTo>
                  <a:lnTo>
                    <a:pt x="48749" y="61519"/>
                  </a:lnTo>
                  <a:lnTo>
                    <a:pt x="48984" y="60872"/>
                  </a:lnTo>
                  <a:lnTo>
                    <a:pt x="49219" y="60185"/>
                  </a:lnTo>
                  <a:lnTo>
                    <a:pt x="49455" y="59459"/>
                  </a:lnTo>
                  <a:lnTo>
                    <a:pt x="49671" y="58734"/>
                  </a:lnTo>
                  <a:lnTo>
                    <a:pt x="49886" y="57969"/>
                  </a:lnTo>
                  <a:lnTo>
                    <a:pt x="50083" y="57204"/>
                  </a:lnTo>
                  <a:lnTo>
                    <a:pt x="50259" y="56399"/>
                  </a:lnTo>
                  <a:lnTo>
                    <a:pt x="50436" y="55615"/>
                  </a:lnTo>
                  <a:lnTo>
                    <a:pt x="50612" y="54810"/>
                  </a:lnTo>
                  <a:lnTo>
                    <a:pt x="50750" y="54026"/>
                  </a:lnTo>
                  <a:lnTo>
                    <a:pt x="50887" y="53241"/>
                  </a:lnTo>
                  <a:lnTo>
                    <a:pt x="51005" y="52456"/>
                  </a:lnTo>
                  <a:lnTo>
                    <a:pt x="51122" y="51691"/>
                  </a:lnTo>
                  <a:lnTo>
                    <a:pt x="51201" y="50946"/>
                  </a:lnTo>
                  <a:lnTo>
                    <a:pt x="51279" y="50220"/>
                  </a:lnTo>
                  <a:lnTo>
                    <a:pt x="51358" y="49514"/>
                  </a:lnTo>
                  <a:lnTo>
                    <a:pt x="51397" y="48847"/>
                  </a:lnTo>
                  <a:lnTo>
                    <a:pt x="51436" y="48199"/>
                  </a:lnTo>
                  <a:lnTo>
                    <a:pt x="51436" y="47611"/>
                  </a:lnTo>
                  <a:lnTo>
                    <a:pt x="51436" y="47061"/>
                  </a:lnTo>
                  <a:lnTo>
                    <a:pt x="51417" y="46551"/>
                  </a:lnTo>
                  <a:lnTo>
                    <a:pt x="51397" y="46100"/>
                  </a:lnTo>
                  <a:lnTo>
                    <a:pt x="51338" y="45688"/>
                  </a:lnTo>
                  <a:lnTo>
                    <a:pt x="51260" y="45355"/>
                  </a:lnTo>
                  <a:lnTo>
                    <a:pt x="51181" y="45100"/>
                  </a:lnTo>
                  <a:lnTo>
                    <a:pt x="51083" y="44884"/>
                  </a:lnTo>
                  <a:lnTo>
                    <a:pt x="51201" y="44335"/>
                  </a:lnTo>
                  <a:lnTo>
                    <a:pt x="51299" y="43785"/>
                  </a:lnTo>
                  <a:lnTo>
                    <a:pt x="51377" y="43256"/>
                  </a:lnTo>
                  <a:lnTo>
                    <a:pt x="51417" y="42706"/>
                  </a:lnTo>
                  <a:lnTo>
                    <a:pt x="51417" y="42177"/>
                  </a:lnTo>
                  <a:lnTo>
                    <a:pt x="51397" y="41647"/>
                  </a:lnTo>
                  <a:lnTo>
                    <a:pt x="51358" y="41137"/>
                  </a:lnTo>
                  <a:lnTo>
                    <a:pt x="51299" y="40627"/>
                  </a:lnTo>
                  <a:lnTo>
                    <a:pt x="51220" y="40117"/>
                  </a:lnTo>
                  <a:lnTo>
                    <a:pt x="51122" y="39627"/>
                  </a:lnTo>
                  <a:lnTo>
                    <a:pt x="51005" y="39136"/>
                  </a:lnTo>
                  <a:lnTo>
                    <a:pt x="50887" y="38665"/>
                  </a:lnTo>
                  <a:lnTo>
                    <a:pt x="50730" y="38214"/>
                  </a:lnTo>
                  <a:lnTo>
                    <a:pt x="50573" y="37763"/>
                  </a:lnTo>
                  <a:lnTo>
                    <a:pt x="50416" y="37331"/>
                  </a:lnTo>
                  <a:lnTo>
                    <a:pt x="50240" y="36919"/>
                  </a:lnTo>
                  <a:lnTo>
                    <a:pt x="49886" y="36135"/>
                  </a:lnTo>
                  <a:lnTo>
                    <a:pt x="49514" y="35409"/>
                  </a:lnTo>
                  <a:lnTo>
                    <a:pt x="49141" y="34762"/>
                  </a:lnTo>
                  <a:lnTo>
                    <a:pt x="48788" y="34193"/>
                  </a:lnTo>
                  <a:lnTo>
                    <a:pt x="48454" y="33702"/>
                  </a:lnTo>
                  <a:lnTo>
                    <a:pt x="48160" y="33310"/>
                  </a:lnTo>
                  <a:lnTo>
                    <a:pt x="47787" y="32819"/>
                  </a:lnTo>
                  <a:lnTo>
                    <a:pt x="47846" y="32231"/>
                  </a:lnTo>
                  <a:lnTo>
                    <a:pt x="47866" y="31956"/>
                  </a:lnTo>
                  <a:lnTo>
                    <a:pt x="47866" y="31682"/>
                  </a:lnTo>
                  <a:lnTo>
                    <a:pt x="47846" y="31407"/>
                  </a:lnTo>
                  <a:lnTo>
                    <a:pt x="47827" y="31152"/>
                  </a:lnTo>
                  <a:lnTo>
                    <a:pt x="47807" y="30897"/>
                  </a:lnTo>
                  <a:lnTo>
                    <a:pt x="47748" y="30662"/>
                  </a:lnTo>
                  <a:lnTo>
                    <a:pt x="47689" y="30407"/>
                  </a:lnTo>
                  <a:lnTo>
                    <a:pt x="47631" y="30191"/>
                  </a:lnTo>
                  <a:lnTo>
                    <a:pt x="47532" y="29955"/>
                  </a:lnTo>
                  <a:lnTo>
                    <a:pt x="47434" y="29740"/>
                  </a:lnTo>
                  <a:lnTo>
                    <a:pt x="47336" y="29524"/>
                  </a:lnTo>
                  <a:lnTo>
                    <a:pt x="47219" y="29328"/>
                  </a:lnTo>
                  <a:lnTo>
                    <a:pt x="47081" y="29112"/>
                  </a:lnTo>
                  <a:lnTo>
                    <a:pt x="46944" y="28935"/>
                  </a:lnTo>
                  <a:lnTo>
                    <a:pt x="46709" y="28661"/>
                  </a:lnTo>
                  <a:lnTo>
                    <a:pt x="46473" y="28425"/>
                  </a:lnTo>
                  <a:lnTo>
                    <a:pt x="46218" y="28229"/>
                  </a:lnTo>
                  <a:lnTo>
                    <a:pt x="45963" y="28033"/>
                  </a:lnTo>
                  <a:lnTo>
                    <a:pt x="45688" y="27856"/>
                  </a:lnTo>
                  <a:lnTo>
                    <a:pt x="45414" y="27719"/>
                  </a:lnTo>
                  <a:lnTo>
                    <a:pt x="45159" y="27582"/>
                  </a:lnTo>
                  <a:lnTo>
                    <a:pt x="44884" y="27464"/>
                  </a:lnTo>
                  <a:lnTo>
                    <a:pt x="44629" y="27366"/>
                  </a:lnTo>
                  <a:lnTo>
                    <a:pt x="44374" y="27287"/>
                  </a:lnTo>
                  <a:lnTo>
                    <a:pt x="43923" y="27170"/>
                  </a:lnTo>
                  <a:lnTo>
                    <a:pt x="43531" y="27091"/>
                  </a:lnTo>
                  <a:lnTo>
                    <a:pt x="43236" y="27052"/>
                  </a:lnTo>
                  <a:lnTo>
                    <a:pt x="43177" y="26620"/>
                  </a:lnTo>
                  <a:lnTo>
                    <a:pt x="43079" y="26130"/>
                  </a:lnTo>
                  <a:lnTo>
                    <a:pt x="42962" y="25561"/>
                  </a:lnTo>
                  <a:lnTo>
                    <a:pt x="42785" y="24933"/>
                  </a:lnTo>
                  <a:lnTo>
                    <a:pt x="42589" y="24247"/>
                  </a:lnTo>
                  <a:lnTo>
                    <a:pt x="42334" y="23521"/>
                  </a:lnTo>
                  <a:lnTo>
                    <a:pt x="42040" y="22756"/>
                  </a:lnTo>
                  <a:lnTo>
                    <a:pt x="41706" y="21971"/>
                  </a:lnTo>
                  <a:lnTo>
                    <a:pt x="41314" y="21147"/>
                  </a:lnTo>
                  <a:lnTo>
                    <a:pt x="40882" y="20343"/>
                  </a:lnTo>
                  <a:lnTo>
                    <a:pt x="40627" y="19931"/>
                  </a:lnTo>
                  <a:lnTo>
                    <a:pt x="40372" y="19519"/>
                  </a:lnTo>
                  <a:lnTo>
                    <a:pt x="40117" y="19107"/>
                  </a:lnTo>
                  <a:lnTo>
                    <a:pt x="39823" y="18695"/>
                  </a:lnTo>
                  <a:lnTo>
                    <a:pt x="39529" y="18283"/>
                  </a:lnTo>
                  <a:lnTo>
                    <a:pt x="39215" y="17891"/>
                  </a:lnTo>
                  <a:lnTo>
                    <a:pt x="38901" y="17498"/>
                  </a:lnTo>
                  <a:lnTo>
                    <a:pt x="38548" y="17106"/>
                  </a:lnTo>
                  <a:lnTo>
                    <a:pt x="38195" y="16714"/>
                  </a:lnTo>
                  <a:lnTo>
                    <a:pt x="37822" y="16361"/>
                  </a:lnTo>
                  <a:lnTo>
                    <a:pt x="37430" y="15988"/>
                  </a:lnTo>
                  <a:lnTo>
                    <a:pt x="37018" y="15635"/>
                  </a:lnTo>
                  <a:lnTo>
                    <a:pt x="36547" y="15262"/>
                  </a:lnTo>
                  <a:lnTo>
                    <a:pt x="36037" y="14889"/>
                  </a:lnTo>
                  <a:lnTo>
                    <a:pt x="36253" y="14419"/>
                  </a:lnTo>
                  <a:lnTo>
                    <a:pt x="36449" y="13948"/>
                  </a:lnTo>
                  <a:lnTo>
                    <a:pt x="36586" y="13477"/>
                  </a:lnTo>
                  <a:lnTo>
                    <a:pt x="36704" y="13006"/>
                  </a:lnTo>
                  <a:lnTo>
                    <a:pt x="36763" y="12555"/>
                  </a:lnTo>
                  <a:lnTo>
                    <a:pt x="36763" y="12123"/>
                  </a:lnTo>
                  <a:lnTo>
                    <a:pt x="36763" y="11908"/>
                  </a:lnTo>
                  <a:lnTo>
                    <a:pt x="36743" y="11692"/>
                  </a:lnTo>
                  <a:lnTo>
                    <a:pt x="36704" y="11476"/>
                  </a:lnTo>
                  <a:lnTo>
                    <a:pt x="36665" y="11280"/>
                  </a:lnTo>
                  <a:lnTo>
                    <a:pt x="36586" y="11005"/>
                  </a:lnTo>
                  <a:lnTo>
                    <a:pt x="36488" y="10731"/>
                  </a:lnTo>
                  <a:lnTo>
                    <a:pt x="36390" y="10476"/>
                  </a:lnTo>
                  <a:lnTo>
                    <a:pt x="36272" y="10221"/>
                  </a:lnTo>
                  <a:lnTo>
                    <a:pt x="36135" y="9965"/>
                  </a:lnTo>
                  <a:lnTo>
                    <a:pt x="35978" y="9710"/>
                  </a:lnTo>
                  <a:lnTo>
                    <a:pt x="35801" y="9455"/>
                  </a:lnTo>
                  <a:lnTo>
                    <a:pt x="35625" y="9200"/>
                  </a:lnTo>
                  <a:lnTo>
                    <a:pt x="35821" y="9063"/>
                  </a:lnTo>
                  <a:lnTo>
                    <a:pt x="35998" y="8926"/>
                  </a:lnTo>
                  <a:lnTo>
                    <a:pt x="36174" y="8769"/>
                  </a:lnTo>
                  <a:lnTo>
                    <a:pt x="36351" y="8612"/>
                  </a:lnTo>
                  <a:lnTo>
                    <a:pt x="36488" y="8435"/>
                  </a:lnTo>
                  <a:lnTo>
                    <a:pt x="36645" y="8259"/>
                  </a:lnTo>
                  <a:lnTo>
                    <a:pt x="36763" y="8063"/>
                  </a:lnTo>
                  <a:lnTo>
                    <a:pt x="36880" y="7866"/>
                  </a:lnTo>
                  <a:lnTo>
                    <a:pt x="36998" y="7670"/>
                  </a:lnTo>
                  <a:lnTo>
                    <a:pt x="37077" y="7455"/>
                  </a:lnTo>
                  <a:lnTo>
                    <a:pt x="37155" y="7239"/>
                  </a:lnTo>
                  <a:lnTo>
                    <a:pt x="37214" y="7023"/>
                  </a:lnTo>
                  <a:lnTo>
                    <a:pt x="37233" y="6807"/>
                  </a:lnTo>
                  <a:lnTo>
                    <a:pt x="37253" y="6572"/>
                  </a:lnTo>
                  <a:lnTo>
                    <a:pt x="37253" y="6336"/>
                  </a:lnTo>
                  <a:lnTo>
                    <a:pt x="37233" y="6101"/>
                  </a:lnTo>
                  <a:lnTo>
                    <a:pt x="37175" y="5807"/>
                  </a:lnTo>
                  <a:lnTo>
                    <a:pt x="37096" y="5552"/>
                  </a:lnTo>
                  <a:lnTo>
                    <a:pt x="36978" y="5316"/>
                  </a:lnTo>
                  <a:lnTo>
                    <a:pt x="36821" y="5100"/>
                  </a:lnTo>
                  <a:lnTo>
                    <a:pt x="36743" y="5002"/>
                  </a:lnTo>
                  <a:lnTo>
                    <a:pt x="36625" y="4904"/>
                  </a:lnTo>
                  <a:lnTo>
                    <a:pt x="36410" y="4747"/>
                  </a:lnTo>
                  <a:lnTo>
                    <a:pt x="36174" y="4630"/>
                  </a:lnTo>
                  <a:lnTo>
                    <a:pt x="35919" y="4551"/>
                  </a:lnTo>
                  <a:lnTo>
                    <a:pt x="35644" y="4512"/>
                  </a:lnTo>
                  <a:lnTo>
                    <a:pt x="35370" y="4473"/>
                  </a:lnTo>
                  <a:lnTo>
                    <a:pt x="34801" y="4473"/>
                  </a:lnTo>
                  <a:lnTo>
                    <a:pt x="34997" y="4120"/>
                  </a:lnTo>
                  <a:lnTo>
                    <a:pt x="35174" y="3766"/>
                  </a:lnTo>
                  <a:lnTo>
                    <a:pt x="35331" y="3394"/>
                  </a:lnTo>
                  <a:lnTo>
                    <a:pt x="35429" y="3021"/>
                  </a:lnTo>
                  <a:lnTo>
                    <a:pt x="35488" y="2844"/>
                  </a:lnTo>
                  <a:lnTo>
                    <a:pt x="35507" y="2648"/>
                  </a:lnTo>
                  <a:lnTo>
                    <a:pt x="35527" y="2472"/>
                  </a:lnTo>
                  <a:lnTo>
                    <a:pt x="35527" y="2276"/>
                  </a:lnTo>
                  <a:lnTo>
                    <a:pt x="35527" y="2079"/>
                  </a:lnTo>
                  <a:lnTo>
                    <a:pt x="35507" y="1903"/>
                  </a:lnTo>
                  <a:lnTo>
                    <a:pt x="35468" y="1707"/>
                  </a:lnTo>
                  <a:lnTo>
                    <a:pt x="35409" y="1511"/>
                  </a:lnTo>
                  <a:lnTo>
                    <a:pt x="35311" y="1314"/>
                  </a:lnTo>
                  <a:lnTo>
                    <a:pt x="35193" y="1118"/>
                  </a:lnTo>
                  <a:lnTo>
                    <a:pt x="35076" y="922"/>
                  </a:lnTo>
                  <a:lnTo>
                    <a:pt x="34919" y="765"/>
                  </a:lnTo>
                  <a:lnTo>
                    <a:pt x="34742" y="608"/>
                  </a:lnTo>
                  <a:lnTo>
                    <a:pt x="34566" y="471"/>
                  </a:lnTo>
                  <a:lnTo>
                    <a:pt x="34350" y="333"/>
                  </a:lnTo>
                  <a:lnTo>
                    <a:pt x="34134" y="235"/>
                  </a:lnTo>
                  <a:lnTo>
                    <a:pt x="33840" y="137"/>
                  </a:lnTo>
                  <a:lnTo>
                    <a:pt x="33526" y="59"/>
                  </a:lnTo>
                  <a:lnTo>
                    <a:pt x="33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5"/>
            <p:cNvSpPr/>
            <p:nvPr/>
          </p:nvSpPr>
          <p:spPr>
            <a:xfrm>
              <a:off x="5943632" y="2896594"/>
              <a:ext cx="1583117" cy="738338"/>
            </a:xfrm>
            <a:custGeom>
              <a:avLst/>
              <a:gdLst/>
              <a:ahLst/>
              <a:cxnLst/>
              <a:rect l="l" t="t" r="r" b="b"/>
              <a:pathLst>
                <a:path w="50182" h="23404" extrusionOk="0">
                  <a:moveTo>
                    <a:pt x="16067" y="0"/>
                  </a:moveTo>
                  <a:lnTo>
                    <a:pt x="15891" y="40"/>
                  </a:lnTo>
                  <a:lnTo>
                    <a:pt x="15734" y="79"/>
                  </a:lnTo>
                  <a:lnTo>
                    <a:pt x="15557" y="118"/>
                  </a:lnTo>
                  <a:lnTo>
                    <a:pt x="15400" y="197"/>
                  </a:lnTo>
                  <a:lnTo>
                    <a:pt x="15243" y="275"/>
                  </a:lnTo>
                  <a:lnTo>
                    <a:pt x="14969" y="452"/>
                  </a:lnTo>
                  <a:lnTo>
                    <a:pt x="14694" y="687"/>
                  </a:lnTo>
                  <a:lnTo>
                    <a:pt x="14439" y="922"/>
                  </a:lnTo>
                  <a:lnTo>
                    <a:pt x="14204" y="1197"/>
                  </a:lnTo>
                  <a:lnTo>
                    <a:pt x="14007" y="1472"/>
                  </a:lnTo>
                  <a:lnTo>
                    <a:pt x="13811" y="1746"/>
                  </a:lnTo>
                  <a:lnTo>
                    <a:pt x="13654" y="2021"/>
                  </a:lnTo>
                  <a:lnTo>
                    <a:pt x="13380" y="2492"/>
                  </a:lnTo>
                  <a:lnTo>
                    <a:pt x="13223" y="2845"/>
                  </a:lnTo>
                  <a:lnTo>
                    <a:pt x="13164" y="2982"/>
                  </a:lnTo>
                  <a:lnTo>
                    <a:pt x="13144" y="3022"/>
                  </a:lnTo>
                  <a:lnTo>
                    <a:pt x="13105" y="3080"/>
                  </a:lnTo>
                  <a:lnTo>
                    <a:pt x="13046" y="3100"/>
                  </a:lnTo>
                  <a:lnTo>
                    <a:pt x="12987" y="3120"/>
                  </a:lnTo>
                  <a:lnTo>
                    <a:pt x="12929" y="3139"/>
                  </a:lnTo>
                  <a:lnTo>
                    <a:pt x="12870" y="3120"/>
                  </a:lnTo>
                  <a:lnTo>
                    <a:pt x="12830" y="3100"/>
                  </a:lnTo>
                  <a:lnTo>
                    <a:pt x="12772" y="3061"/>
                  </a:lnTo>
                  <a:lnTo>
                    <a:pt x="12379" y="2708"/>
                  </a:lnTo>
                  <a:lnTo>
                    <a:pt x="11869" y="2256"/>
                  </a:lnTo>
                  <a:lnTo>
                    <a:pt x="11281" y="1786"/>
                  </a:lnTo>
                  <a:lnTo>
                    <a:pt x="10614" y="1315"/>
                  </a:lnTo>
                  <a:lnTo>
                    <a:pt x="10280" y="1079"/>
                  </a:lnTo>
                  <a:lnTo>
                    <a:pt x="9947" y="883"/>
                  </a:lnTo>
                  <a:lnTo>
                    <a:pt x="9613" y="687"/>
                  </a:lnTo>
                  <a:lnTo>
                    <a:pt x="9280" y="530"/>
                  </a:lnTo>
                  <a:lnTo>
                    <a:pt x="8966" y="393"/>
                  </a:lnTo>
                  <a:lnTo>
                    <a:pt x="8652" y="314"/>
                  </a:lnTo>
                  <a:lnTo>
                    <a:pt x="8377" y="255"/>
                  </a:lnTo>
                  <a:lnTo>
                    <a:pt x="8240" y="236"/>
                  </a:lnTo>
                  <a:lnTo>
                    <a:pt x="8103" y="255"/>
                  </a:lnTo>
                  <a:lnTo>
                    <a:pt x="7965" y="275"/>
                  </a:lnTo>
                  <a:lnTo>
                    <a:pt x="7808" y="295"/>
                  </a:lnTo>
                  <a:lnTo>
                    <a:pt x="7671" y="354"/>
                  </a:lnTo>
                  <a:lnTo>
                    <a:pt x="7514" y="412"/>
                  </a:lnTo>
                  <a:lnTo>
                    <a:pt x="7240" y="569"/>
                  </a:lnTo>
                  <a:lnTo>
                    <a:pt x="6965" y="766"/>
                  </a:lnTo>
                  <a:lnTo>
                    <a:pt x="6690" y="981"/>
                  </a:lnTo>
                  <a:lnTo>
                    <a:pt x="6435" y="1236"/>
                  </a:lnTo>
                  <a:lnTo>
                    <a:pt x="6200" y="1511"/>
                  </a:lnTo>
                  <a:lnTo>
                    <a:pt x="5964" y="1786"/>
                  </a:lnTo>
                  <a:lnTo>
                    <a:pt x="5768" y="2060"/>
                  </a:lnTo>
                  <a:lnTo>
                    <a:pt x="5572" y="2315"/>
                  </a:lnTo>
                  <a:lnTo>
                    <a:pt x="5278" y="2786"/>
                  </a:lnTo>
                  <a:lnTo>
                    <a:pt x="5082" y="3120"/>
                  </a:lnTo>
                  <a:lnTo>
                    <a:pt x="5003" y="3257"/>
                  </a:lnTo>
                  <a:lnTo>
                    <a:pt x="4984" y="3296"/>
                  </a:lnTo>
                  <a:lnTo>
                    <a:pt x="4944" y="3335"/>
                  </a:lnTo>
                  <a:lnTo>
                    <a:pt x="4886" y="3355"/>
                  </a:lnTo>
                  <a:lnTo>
                    <a:pt x="4827" y="3375"/>
                  </a:lnTo>
                  <a:lnTo>
                    <a:pt x="4729" y="3375"/>
                  </a:lnTo>
                  <a:lnTo>
                    <a:pt x="4670" y="3355"/>
                  </a:lnTo>
                  <a:lnTo>
                    <a:pt x="4631" y="3316"/>
                  </a:lnTo>
                  <a:lnTo>
                    <a:pt x="4238" y="2963"/>
                  </a:lnTo>
                  <a:lnTo>
                    <a:pt x="3748" y="2531"/>
                  </a:lnTo>
                  <a:lnTo>
                    <a:pt x="3159" y="2080"/>
                  </a:lnTo>
                  <a:lnTo>
                    <a:pt x="2845" y="1864"/>
                  </a:lnTo>
                  <a:lnTo>
                    <a:pt x="2531" y="1648"/>
                  </a:lnTo>
                  <a:lnTo>
                    <a:pt x="2198" y="1452"/>
                  </a:lnTo>
                  <a:lnTo>
                    <a:pt x="1884" y="1256"/>
                  </a:lnTo>
                  <a:lnTo>
                    <a:pt x="1570" y="1099"/>
                  </a:lnTo>
                  <a:lnTo>
                    <a:pt x="1256" y="981"/>
                  </a:lnTo>
                  <a:lnTo>
                    <a:pt x="962" y="883"/>
                  </a:lnTo>
                  <a:lnTo>
                    <a:pt x="687" y="824"/>
                  </a:lnTo>
                  <a:lnTo>
                    <a:pt x="413" y="824"/>
                  </a:lnTo>
                  <a:lnTo>
                    <a:pt x="295" y="844"/>
                  </a:lnTo>
                  <a:lnTo>
                    <a:pt x="197" y="864"/>
                  </a:lnTo>
                  <a:lnTo>
                    <a:pt x="158" y="903"/>
                  </a:lnTo>
                  <a:lnTo>
                    <a:pt x="119" y="981"/>
                  </a:lnTo>
                  <a:lnTo>
                    <a:pt x="79" y="1079"/>
                  </a:lnTo>
                  <a:lnTo>
                    <a:pt x="40" y="1256"/>
                  </a:lnTo>
                  <a:lnTo>
                    <a:pt x="20" y="1491"/>
                  </a:lnTo>
                  <a:lnTo>
                    <a:pt x="1" y="1805"/>
                  </a:lnTo>
                  <a:lnTo>
                    <a:pt x="1" y="2198"/>
                  </a:lnTo>
                  <a:lnTo>
                    <a:pt x="20" y="2629"/>
                  </a:lnTo>
                  <a:lnTo>
                    <a:pt x="60" y="3100"/>
                  </a:lnTo>
                  <a:lnTo>
                    <a:pt x="119" y="3610"/>
                  </a:lnTo>
                  <a:lnTo>
                    <a:pt x="177" y="4159"/>
                  </a:lnTo>
                  <a:lnTo>
                    <a:pt x="276" y="4728"/>
                  </a:lnTo>
                  <a:lnTo>
                    <a:pt x="393" y="5336"/>
                  </a:lnTo>
                  <a:lnTo>
                    <a:pt x="648" y="6631"/>
                  </a:lnTo>
                  <a:lnTo>
                    <a:pt x="982" y="8004"/>
                  </a:lnTo>
                  <a:lnTo>
                    <a:pt x="1178" y="8691"/>
                  </a:lnTo>
                  <a:lnTo>
                    <a:pt x="1374" y="9417"/>
                  </a:lnTo>
                  <a:lnTo>
                    <a:pt x="1590" y="10143"/>
                  </a:lnTo>
                  <a:lnTo>
                    <a:pt x="1825" y="10849"/>
                  </a:lnTo>
                  <a:lnTo>
                    <a:pt x="2061" y="11575"/>
                  </a:lnTo>
                  <a:lnTo>
                    <a:pt x="2335" y="12300"/>
                  </a:lnTo>
                  <a:lnTo>
                    <a:pt x="2590" y="13007"/>
                  </a:lnTo>
                  <a:lnTo>
                    <a:pt x="2885" y="13713"/>
                  </a:lnTo>
                  <a:lnTo>
                    <a:pt x="3179" y="14399"/>
                  </a:lnTo>
                  <a:lnTo>
                    <a:pt x="3493" y="15086"/>
                  </a:lnTo>
                  <a:lnTo>
                    <a:pt x="3807" y="15733"/>
                  </a:lnTo>
                  <a:lnTo>
                    <a:pt x="4140" y="16361"/>
                  </a:lnTo>
                  <a:lnTo>
                    <a:pt x="4493" y="16969"/>
                  </a:lnTo>
                  <a:lnTo>
                    <a:pt x="4846" y="17558"/>
                  </a:lnTo>
                  <a:lnTo>
                    <a:pt x="5199" y="18087"/>
                  </a:lnTo>
                  <a:lnTo>
                    <a:pt x="5572" y="18597"/>
                  </a:lnTo>
                  <a:lnTo>
                    <a:pt x="5964" y="19068"/>
                  </a:lnTo>
                  <a:lnTo>
                    <a:pt x="6357" y="19500"/>
                  </a:lnTo>
                  <a:lnTo>
                    <a:pt x="6749" y="19873"/>
                  </a:lnTo>
                  <a:lnTo>
                    <a:pt x="7161" y="20206"/>
                  </a:lnTo>
                  <a:lnTo>
                    <a:pt x="7377" y="20343"/>
                  </a:lnTo>
                  <a:lnTo>
                    <a:pt x="7593" y="20481"/>
                  </a:lnTo>
                  <a:lnTo>
                    <a:pt x="7808" y="20598"/>
                  </a:lnTo>
                  <a:lnTo>
                    <a:pt x="8024" y="20716"/>
                  </a:lnTo>
                  <a:lnTo>
                    <a:pt x="8554" y="20952"/>
                  </a:lnTo>
                  <a:lnTo>
                    <a:pt x="9103" y="21167"/>
                  </a:lnTo>
                  <a:lnTo>
                    <a:pt x="9672" y="21383"/>
                  </a:lnTo>
                  <a:lnTo>
                    <a:pt x="10261" y="21579"/>
                  </a:lnTo>
                  <a:lnTo>
                    <a:pt x="10869" y="21756"/>
                  </a:lnTo>
                  <a:lnTo>
                    <a:pt x="11477" y="21932"/>
                  </a:lnTo>
                  <a:lnTo>
                    <a:pt x="12105" y="22109"/>
                  </a:lnTo>
                  <a:lnTo>
                    <a:pt x="12732" y="22266"/>
                  </a:lnTo>
                  <a:lnTo>
                    <a:pt x="13380" y="22403"/>
                  </a:lnTo>
                  <a:lnTo>
                    <a:pt x="14027" y="22541"/>
                  </a:lnTo>
                  <a:lnTo>
                    <a:pt x="15361" y="22776"/>
                  </a:lnTo>
                  <a:lnTo>
                    <a:pt x="16734" y="22972"/>
                  </a:lnTo>
                  <a:lnTo>
                    <a:pt x="18127" y="23129"/>
                  </a:lnTo>
                  <a:lnTo>
                    <a:pt x="19540" y="23247"/>
                  </a:lnTo>
                  <a:lnTo>
                    <a:pt x="20972" y="23325"/>
                  </a:lnTo>
                  <a:lnTo>
                    <a:pt x="22423" y="23384"/>
                  </a:lnTo>
                  <a:lnTo>
                    <a:pt x="23875" y="23404"/>
                  </a:lnTo>
                  <a:lnTo>
                    <a:pt x="25307" y="23404"/>
                  </a:lnTo>
                  <a:lnTo>
                    <a:pt x="26759" y="23364"/>
                  </a:lnTo>
                  <a:lnTo>
                    <a:pt x="28191" y="23306"/>
                  </a:lnTo>
                  <a:lnTo>
                    <a:pt x="29583" y="23227"/>
                  </a:lnTo>
                  <a:lnTo>
                    <a:pt x="30976" y="23129"/>
                  </a:lnTo>
                  <a:lnTo>
                    <a:pt x="32349" y="23011"/>
                  </a:lnTo>
                  <a:lnTo>
                    <a:pt x="33664" y="22854"/>
                  </a:lnTo>
                  <a:lnTo>
                    <a:pt x="34959" y="22697"/>
                  </a:lnTo>
                  <a:lnTo>
                    <a:pt x="36194" y="22521"/>
                  </a:lnTo>
                  <a:lnTo>
                    <a:pt x="37391" y="22344"/>
                  </a:lnTo>
                  <a:lnTo>
                    <a:pt x="38529" y="22148"/>
                  </a:lnTo>
                  <a:lnTo>
                    <a:pt x="39608" y="21932"/>
                  </a:lnTo>
                  <a:lnTo>
                    <a:pt x="40628" y="21717"/>
                  </a:lnTo>
                  <a:lnTo>
                    <a:pt x="41570" y="21481"/>
                  </a:lnTo>
                  <a:lnTo>
                    <a:pt x="42433" y="21265"/>
                  </a:lnTo>
                  <a:lnTo>
                    <a:pt x="43198" y="21030"/>
                  </a:lnTo>
                  <a:lnTo>
                    <a:pt x="43904" y="20795"/>
                  </a:lnTo>
                  <a:lnTo>
                    <a:pt x="44492" y="20559"/>
                  </a:lnTo>
                  <a:lnTo>
                    <a:pt x="45003" y="20324"/>
                  </a:lnTo>
                  <a:lnTo>
                    <a:pt x="45218" y="20206"/>
                  </a:lnTo>
                  <a:lnTo>
                    <a:pt x="45395" y="20108"/>
                  </a:lnTo>
                  <a:lnTo>
                    <a:pt x="45552" y="19990"/>
                  </a:lnTo>
                  <a:lnTo>
                    <a:pt x="45689" y="19873"/>
                  </a:lnTo>
                  <a:lnTo>
                    <a:pt x="45826" y="19735"/>
                  </a:lnTo>
                  <a:lnTo>
                    <a:pt x="45983" y="19578"/>
                  </a:lnTo>
                  <a:lnTo>
                    <a:pt x="46258" y="19225"/>
                  </a:lnTo>
                  <a:lnTo>
                    <a:pt x="46533" y="18813"/>
                  </a:lnTo>
                  <a:lnTo>
                    <a:pt x="46807" y="18342"/>
                  </a:lnTo>
                  <a:lnTo>
                    <a:pt x="47062" y="17832"/>
                  </a:lnTo>
                  <a:lnTo>
                    <a:pt x="47317" y="17283"/>
                  </a:lnTo>
                  <a:lnTo>
                    <a:pt x="47553" y="16675"/>
                  </a:lnTo>
                  <a:lnTo>
                    <a:pt x="47788" y="16047"/>
                  </a:lnTo>
                  <a:lnTo>
                    <a:pt x="48024" y="15380"/>
                  </a:lnTo>
                  <a:lnTo>
                    <a:pt x="48239" y="14674"/>
                  </a:lnTo>
                  <a:lnTo>
                    <a:pt x="48455" y="13948"/>
                  </a:lnTo>
                  <a:lnTo>
                    <a:pt x="48651" y="13222"/>
                  </a:lnTo>
                  <a:lnTo>
                    <a:pt x="48847" y="12457"/>
                  </a:lnTo>
                  <a:lnTo>
                    <a:pt x="49024" y="11692"/>
                  </a:lnTo>
                  <a:lnTo>
                    <a:pt x="49201" y="10927"/>
                  </a:lnTo>
                  <a:lnTo>
                    <a:pt x="49338" y="10143"/>
                  </a:lnTo>
                  <a:lnTo>
                    <a:pt x="49495" y="9358"/>
                  </a:lnTo>
                  <a:lnTo>
                    <a:pt x="49750" y="7828"/>
                  </a:lnTo>
                  <a:lnTo>
                    <a:pt x="49946" y="6356"/>
                  </a:lnTo>
                  <a:lnTo>
                    <a:pt x="50024" y="5631"/>
                  </a:lnTo>
                  <a:lnTo>
                    <a:pt x="50083" y="4964"/>
                  </a:lnTo>
                  <a:lnTo>
                    <a:pt x="50123" y="4297"/>
                  </a:lnTo>
                  <a:lnTo>
                    <a:pt x="50162" y="3688"/>
                  </a:lnTo>
                  <a:lnTo>
                    <a:pt x="50181" y="3100"/>
                  </a:lnTo>
                  <a:lnTo>
                    <a:pt x="50181" y="2570"/>
                  </a:lnTo>
                  <a:lnTo>
                    <a:pt x="50162" y="2080"/>
                  </a:lnTo>
                  <a:lnTo>
                    <a:pt x="50123" y="1629"/>
                  </a:lnTo>
                  <a:lnTo>
                    <a:pt x="50083" y="1256"/>
                  </a:lnTo>
                  <a:lnTo>
                    <a:pt x="50005" y="922"/>
                  </a:lnTo>
                  <a:lnTo>
                    <a:pt x="49926" y="667"/>
                  </a:lnTo>
                  <a:lnTo>
                    <a:pt x="49828" y="511"/>
                  </a:lnTo>
                  <a:lnTo>
                    <a:pt x="49750" y="412"/>
                  </a:lnTo>
                  <a:lnTo>
                    <a:pt x="49711" y="373"/>
                  </a:lnTo>
                  <a:lnTo>
                    <a:pt x="49299" y="373"/>
                  </a:lnTo>
                  <a:lnTo>
                    <a:pt x="49122" y="412"/>
                  </a:lnTo>
                  <a:lnTo>
                    <a:pt x="48926" y="452"/>
                  </a:lnTo>
                  <a:lnTo>
                    <a:pt x="48553" y="550"/>
                  </a:lnTo>
                  <a:lnTo>
                    <a:pt x="48161" y="707"/>
                  </a:lnTo>
                  <a:lnTo>
                    <a:pt x="47788" y="883"/>
                  </a:lnTo>
                  <a:lnTo>
                    <a:pt x="47415" y="1079"/>
                  </a:lnTo>
                  <a:lnTo>
                    <a:pt x="47062" y="1295"/>
                  </a:lnTo>
                  <a:lnTo>
                    <a:pt x="46709" y="1531"/>
                  </a:lnTo>
                  <a:lnTo>
                    <a:pt x="46395" y="1766"/>
                  </a:lnTo>
                  <a:lnTo>
                    <a:pt x="46101" y="2001"/>
                  </a:lnTo>
                  <a:lnTo>
                    <a:pt x="45630" y="2394"/>
                  </a:lnTo>
                  <a:lnTo>
                    <a:pt x="45297" y="2688"/>
                  </a:lnTo>
                  <a:lnTo>
                    <a:pt x="45179" y="2806"/>
                  </a:lnTo>
                  <a:lnTo>
                    <a:pt x="45140" y="2845"/>
                  </a:lnTo>
                  <a:lnTo>
                    <a:pt x="45081" y="2865"/>
                  </a:lnTo>
                  <a:lnTo>
                    <a:pt x="45022" y="2884"/>
                  </a:lnTo>
                  <a:lnTo>
                    <a:pt x="44963" y="2865"/>
                  </a:lnTo>
                  <a:lnTo>
                    <a:pt x="44904" y="2845"/>
                  </a:lnTo>
                  <a:lnTo>
                    <a:pt x="44846" y="2825"/>
                  </a:lnTo>
                  <a:lnTo>
                    <a:pt x="44806" y="2766"/>
                  </a:lnTo>
                  <a:lnTo>
                    <a:pt x="44787" y="2708"/>
                  </a:lnTo>
                  <a:lnTo>
                    <a:pt x="44747" y="2610"/>
                  </a:lnTo>
                  <a:lnTo>
                    <a:pt x="44630" y="2394"/>
                  </a:lnTo>
                  <a:lnTo>
                    <a:pt x="44453" y="2080"/>
                  </a:lnTo>
                  <a:lnTo>
                    <a:pt x="44316" y="1903"/>
                  </a:lnTo>
                  <a:lnTo>
                    <a:pt x="44179" y="1727"/>
                  </a:lnTo>
                  <a:lnTo>
                    <a:pt x="44002" y="1550"/>
                  </a:lnTo>
                  <a:lnTo>
                    <a:pt x="43806" y="1374"/>
                  </a:lnTo>
                  <a:lnTo>
                    <a:pt x="43590" y="1197"/>
                  </a:lnTo>
                  <a:lnTo>
                    <a:pt x="43335" y="1040"/>
                  </a:lnTo>
                  <a:lnTo>
                    <a:pt x="43060" y="903"/>
                  </a:lnTo>
                  <a:lnTo>
                    <a:pt x="42747" y="766"/>
                  </a:lnTo>
                  <a:lnTo>
                    <a:pt x="42413" y="687"/>
                  </a:lnTo>
                  <a:lnTo>
                    <a:pt x="42040" y="628"/>
                  </a:lnTo>
                  <a:lnTo>
                    <a:pt x="41844" y="609"/>
                  </a:lnTo>
                  <a:lnTo>
                    <a:pt x="41648" y="609"/>
                  </a:lnTo>
                  <a:lnTo>
                    <a:pt x="41452" y="628"/>
                  </a:lnTo>
                  <a:lnTo>
                    <a:pt x="41275" y="667"/>
                  </a:lnTo>
                  <a:lnTo>
                    <a:pt x="41079" y="707"/>
                  </a:lnTo>
                  <a:lnTo>
                    <a:pt x="40883" y="766"/>
                  </a:lnTo>
                  <a:lnTo>
                    <a:pt x="40530" y="903"/>
                  </a:lnTo>
                  <a:lnTo>
                    <a:pt x="40177" y="1079"/>
                  </a:lnTo>
                  <a:lnTo>
                    <a:pt x="39824" y="1276"/>
                  </a:lnTo>
                  <a:lnTo>
                    <a:pt x="39510" y="1491"/>
                  </a:lnTo>
                  <a:lnTo>
                    <a:pt x="39215" y="1727"/>
                  </a:lnTo>
                  <a:lnTo>
                    <a:pt x="38941" y="1962"/>
                  </a:lnTo>
                  <a:lnTo>
                    <a:pt x="38686" y="2198"/>
                  </a:lnTo>
                  <a:lnTo>
                    <a:pt x="38293" y="2610"/>
                  </a:lnTo>
                  <a:lnTo>
                    <a:pt x="38019" y="2904"/>
                  </a:lnTo>
                  <a:lnTo>
                    <a:pt x="37921" y="3041"/>
                  </a:lnTo>
                  <a:lnTo>
                    <a:pt x="37881" y="3080"/>
                  </a:lnTo>
                  <a:lnTo>
                    <a:pt x="37842" y="3100"/>
                  </a:lnTo>
                  <a:lnTo>
                    <a:pt x="37783" y="3120"/>
                  </a:lnTo>
                  <a:lnTo>
                    <a:pt x="37725" y="3139"/>
                  </a:lnTo>
                  <a:lnTo>
                    <a:pt x="37666" y="3120"/>
                  </a:lnTo>
                  <a:lnTo>
                    <a:pt x="37626" y="3100"/>
                  </a:lnTo>
                  <a:lnTo>
                    <a:pt x="37568" y="3080"/>
                  </a:lnTo>
                  <a:lnTo>
                    <a:pt x="37528" y="3041"/>
                  </a:lnTo>
                  <a:lnTo>
                    <a:pt x="37234" y="2688"/>
                  </a:lnTo>
                  <a:lnTo>
                    <a:pt x="36901" y="2315"/>
                  </a:lnTo>
                  <a:lnTo>
                    <a:pt x="36489" y="1903"/>
                  </a:lnTo>
                  <a:lnTo>
                    <a:pt x="36234" y="1688"/>
                  </a:lnTo>
                  <a:lnTo>
                    <a:pt x="35979" y="1491"/>
                  </a:lnTo>
                  <a:lnTo>
                    <a:pt x="35704" y="1276"/>
                  </a:lnTo>
                  <a:lnTo>
                    <a:pt x="35429" y="1099"/>
                  </a:lnTo>
                  <a:lnTo>
                    <a:pt x="35135" y="922"/>
                  </a:lnTo>
                  <a:lnTo>
                    <a:pt x="34841" y="785"/>
                  </a:lnTo>
                  <a:lnTo>
                    <a:pt x="34527" y="687"/>
                  </a:lnTo>
                  <a:lnTo>
                    <a:pt x="34233" y="628"/>
                  </a:lnTo>
                  <a:lnTo>
                    <a:pt x="34076" y="609"/>
                  </a:lnTo>
                  <a:lnTo>
                    <a:pt x="33899" y="609"/>
                  </a:lnTo>
                  <a:lnTo>
                    <a:pt x="33723" y="628"/>
                  </a:lnTo>
                  <a:lnTo>
                    <a:pt x="33527" y="648"/>
                  </a:lnTo>
                  <a:lnTo>
                    <a:pt x="33134" y="746"/>
                  </a:lnTo>
                  <a:lnTo>
                    <a:pt x="32722" y="883"/>
                  </a:lnTo>
                  <a:lnTo>
                    <a:pt x="32271" y="1060"/>
                  </a:lnTo>
                  <a:lnTo>
                    <a:pt x="31820" y="1256"/>
                  </a:lnTo>
                  <a:lnTo>
                    <a:pt x="31388" y="1472"/>
                  </a:lnTo>
                  <a:lnTo>
                    <a:pt x="30957" y="1688"/>
                  </a:lnTo>
                  <a:lnTo>
                    <a:pt x="30152" y="2139"/>
                  </a:lnTo>
                  <a:lnTo>
                    <a:pt x="29485" y="2551"/>
                  </a:lnTo>
                  <a:lnTo>
                    <a:pt x="28858" y="2963"/>
                  </a:lnTo>
                  <a:lnTo>
                    <a:pt x="28760" y="3002"/>
                  </a:lnTo>
                  <a:lnTo>
                    <a:pt x="28661" y="3002"/>
                  </a:lnTo>
                  <a:lnTo>
                    <a:pt x="28563" y="2943"/>
                  </a:lnTo>
                  <a:lnTo>
                    <a:pt x="28505" y="2865"/>
                  </a:lnTo>
                  <a:lnTo>
                    <a:pt x="28446" y="2786"/>
                  </a:lnTo>
                  <a:lnTo>
                    <a:pt x="28308" y="2551"/>
                  </a:lnTo>
                  <a:lnTo>
                    <a:pt x="28073" y="2217"/>
                  </a:lnTo>
                  <a:lnTo>
                    <a:pt x="27916" y="2041"/>
                  </a:lnTo>
                  <a:lnTo>
                    <a:pt x="27720" y="1844"/>
                  </a:lnTo>
                  <a:lnTo>
                    <a:pt x="27524" y="1648"/>
                  </a:lnTo>
                  <a:lnTo>
                    <a:pt x="27288" y="1472"/>
                  </a:lnTo>
                  <a:lnTo>
                    <a:pt x="27053" y="1295"/>
                  </a:lnTo>
                  <a:lnTo>
                    <a:pt x="26759" y="1119"/>
                  </a:lnTo>
                  <a:lnTo>
                    <a:pt x="26464" y="981"/>
                  </a:lnTo>
                  <a:lnTo>
                    <a:pt x="26131" y="864"/>
                  </a:lnTo>
                  <a:lnTo>
                    <a:pt x="25778" y="785"/>
                  </a:lnTo>
                  <a:lnTo>
                    <a:pt x="25405" y="746"/>
                  </a:lnTo>
                  <a:lnTo>
                    <a:pt x="25209" y="746"/>
                  </a:lnTo>
                  <a:lnTo>
                    <a:pt x="24993" y="766"/>
                  </a:lnTo>
                  <a:lnTo>
                    <a:pt x="24797" y="805"/>
                  </a:lnTo>
                  <a:lnTo>
                    <a:pt x="24581" y="864"/>
                  </a:lnTo>
                  <a:lnTo>
                    <a:pt x="24346" y="942"/>
                  </a:lnTo>
                  <a:lnTo>
                    <a:pt x="24130" y="1021"/>
                  </a:lnTo>
                  <a:lnTo>
                    <a:pt x="23679" y="1236"/>
                  </a:lnTo>
                  <a:lnTo>
                    <a:pt x="23228" y="1491"/>
                  </a:lnTo>
                  <a:lnTo>
                    <a:pt x="22796" y="1766"/>
                  </a:lnTo>
                  <a:lnTo>
                    <a:pt x="22364" y="2080"/>
                  </a:lnTo>
                  <a:lnTo>
                    <a:pt x="21952" y="2413"/>
                  </a:lnTo>
                  <a:lnTo>
                    <a:pt x="21560" y="2727"/>
                  </a:lnTo>
                  <a:lnTo>
                    <a:pt x="21207" y="3041"/>
                  </a:lnTo>
                  <a:lnTo>
                    <a:pt x="20599" y="3610"/>
                  </a:lnTo>
                  <a:lnTo>
                    <a:pt x="20206" y="4022"/>
                  </a:lnTo>
                  <a:lnTo>
                    <a:pt x="20050" y="4179"/>
                  </a:lnTo>
                  <a:lnTo>
                    <a:pt x="20010" y="4218"/>
                  </a:lnTo>
                  <a:lnTo>
                    <a:pt x="19951" y="4238"/>
                  </a:lnTo>
                  <a:lnTo>
                    <a:pt x="19893" y="4257"/>
                  </a:lnTo>
                  <a:lnTo>
                    <a:pt x="19834" y="4257"/>
                  </a:lnTo>
                  <a:lnTo>
                    <a:pt x="19775" y="4238"/>
                  </a:lnTo>
                  <a:lnTo>
                    <a:pt x="19716" y="4199"/>
                  </a:lnTo>
                  <a:lnTo>
                    <a:pt x="19677" y="4159"/>
                  </a:lnTo>
                  <a:lnTo>
                    <a:pt x="19638" y="4100"/>
                  </a:lnTo>
                  <a:lnTo>
                    <a:pt x="19441" y="3590"/>
                  </a:lnTo>
                  <a:lnTo>
                    <a:pt x="19167" y="2982"/>
                  </a:lnTo>
                  <a:lnTo>
                    <a:pt x="18990" y="2649"/>
                  </a:lnTo>
                  <a:lnTo>
                    <a:pt x="18794" y="2296"/>
                  </a:lnTo>
                  <a:lnTo>
                    <a:pt x="18598" y="1962"/>
                  </a:lnTo>
                  <a:lnTo>
                    <a:pt x="18362" y="1629"/>
                  </a:lnTo>
                  <a:lnTo>
                    <a:pt x="18147" y="1295"/>
                  </a:lnTo>
                  <a:lnTo>
                    <a:pt x="17892" y="1001"/>
                  </a:lnTo>
                  <a:lnTo>
                    <a:pt x="17637" y="726"/>
                  </a:lnTo>
                  <a:lnTo>
                    <a:pt x="17362" y="471"/>
                  </a:lnTo>
                  <a:lnTo>
                    <a:pt x="17087" y="275"/>
                  </a:lnTo>
                  <a:lnTo>
                    <a:pt x="16950" y="197"/>
                  </a:lnTo>
                  <a:lnTo>
                    <a:pt x="16813" y="118"/>
                  </a:lnTo>
                  <a:lnTo>
                    <a:pt x="16675" y="79"/>
                  </a:lnTo>
                  <a:lnTo>
                    <a:pt x="16518" y="40"/>
                  </a:lnTo>
                  <a:lnTo>
                    <a:pt x="16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5"/>
            <p:cNvSpPr/>
            <p:nvPr/>
          </p:nvSpPr>
          <p:spPr>
            <a:xfrm>
              <a:off x="6718442" y="1506659"/>
              <a:ext cx="360840" cy="263043"/>
            </a:xfrm>
            <a:custGeom>
              <a:avLst/>
              <a:gdLst/>
              <a:ahLst/>
              <a:cxnLst/>
              <a:rect l="l" t="t" r="r" b="b"/>
              <a:pathLst>
                <a:path w="11438" h="8338" extrusionOk="0">
                  <a:moveTo>
                    <a:pt x="7278" y="0"/>
                  </a:moveTo>
                  <a:lnTo>
                    <a:pt x="7004" y="40"/>
                  </a:lnTo>
                  <a:lnTo>
                    <a:pt x="6749" y="118"/>
                  </a:lnTo>
                  <a:lnTo>
                    <a:pt x="6494" y="216"/>
                  </a:lnTo>
                  <a:lnTo>
                    <a:pt x="6278" y="314"/>
                  </a:lnTo>
                  <a:lnTo>
                    <a:pt x="6062" y="432"/>
                  </a:lnTo>
                  <a:lnTo>
                    <a:pt x="5866" y="569"/>
                  </a:lnTo>
                  <a:lnTo>
                    <a:pt x="5670" y="726"/>
                  </a:lnTo>
                  <a:lnTo>
                    <a:pt x="5493" y="883"/>
                  </a:lnTo>
                  <a:lnTo>
                    <a:pt x="5317" y="1040"/>
                  </a:lnTo>
                  <a:lnTo>
                    <a:pt x="4983" y="1413"/>
                  </a:lnTo>
                  <a:lnTo>
                    <a:pt x="4669" y="1805"/>
                  </a:lnTo>
                  <a:lnTo>
                    <a:pt x="4395" y="2198"/>
                  </a:lnTo>
                  <a:lnTo>
                    <a:pt x="4140" y="2610"/>
                  </a:lnTo>
                  <a:lnTo>
                    <a:pt x="3885" y="3021"/>
                  </a:lnTo>
                  <a:lnTo>
                    <a:pt x="3865" y="3080"/>
                  </a:lnTo>
                  <a:lnTo>
                    <a:pt x="3806" y="3120"/>
                  </a:lnTo>
                  <a:lnTo>
                    <a:pt x="3747" y="3139"/>
                  </a:lnTo>
                  <a:lnTo>
                    <a:pt x="3689" y="3159"/>
                  </a:lnTo>
                  <a:lnTo>
                    <a:pt x="3610" y="3139"/>
                  </a:lnTo>
                  <a:lnTo>
                    <a:pt x="3551" y="3120"/>
                  </a:lnTo>
                  <a:lnTo>
                    <a:pt x="3512" y="3080"/>
                  </a:lnTo>
                  <a:lnTo>
                    <a:pt x="3473" y="3021"/>
                  </a:lnTo>
                  <a:lnTo>
                    <a:pt x="3296" y="2727"/>
                  </a:lnTo>
                  <a:lnTo>
                    <a:pt x="3080" y="2413"/>
                  </a:lnTo>
                  <a:lnTo>
                    <a:pt x="2865" y="2119"/>
                  </a:lnTo>
                  <a:lnTo>
                    <a:pt x="2610" y="1825"/>
                  </a:lnTo>
                  <a:lnTo>
                    <a:pt x="2492" y="1707"/>
                  </a:lnTo>
                  <a:lnTo>
                    <a:pt x="2355" y="1589"/>
                  </a:lnTo>
                  <a:lnTo>
                    <a:pt x="2198" y="1491"/>
                  </a:lnTo>
                  <a:lnTo>
                    <a:pt x="2060" y="1393"/>
                  </a:lnTo>
                  <a:lnTo>
                    <a:pt x="1903" y="1315"/>
                  </a:lnTo>
                  <a:lnTo>
                    <a:pt x="1746" y="1276"/>
                  </a:lnTo>
                  <a:lnTo>
                    <a:pt x="1589" y="1236"/>
                  </a:lnTo>
                  <a:lnTo>
                    <a:pt x="1413" y="1217"/>
                  </a:lnTo>
                  <a:lnTo>
                    <a:pt x="1295" y="1236"/>
                  </a:lnTo>
                  <a:lnTo>
                    <a:pt x="1158" y="1256"/>
                  </a:lnTo>
                  <a:lnTo>
                    <a:pt x="1040" y="1276"/>
                  </a:lnTo>
                  <a:lnTo>
                    <a:pt x="922" y="1334"/>
                  </a:lnTo>
                  <a:lnTo>
                    <a:pt x="805" y="1393"/>
                  </a:lnTo>
                  <a:lnTo>
                    <a:pt x="707" y="1452"/>
                  </a:lnTo>
                  <a:lnTo>
                    <a:pt x="589" y="1550"/>
                  </a:lnTo>
                  <a:lnTo>
                    <a:pt x="412" y="1727"/>
                  </a:lnTo>
                  <a:lnTo>
                    <a:pt x="275" y="1943"/>
                  </a:lnTo>
                  <a:lnTo>
                    <a:pt x="157" y="2178"/>
                  </a:lnTo>
                  <a:lnTo>
                    <a:pt x="59" y="2413"/>
                  </a:lnTo>
                  <a:lnTo>
                    <a:pt x="20" y="2668"/>
                  </a:lnTo>
                  <a:lnTo>
                    <a:pt x="0" y="2963"/>
                  </a:lnTo>
                  <a:lnTo>
                    <a:pt x="40" y="3257"/>
                  </a:lnTo>
                  <a:lnTo>
                    <a:pt x="99" y="3532"/>
                  </a:lnTo>
                  <a:lnTo>
                    <a:pt x="177" y="3806"/>
                  </a:lnTo>
                  <a:lnTo>
                    <a:pt x="707" y="3806"/>
                  </a:lnTo>
                  <a:lnTo>
                    <a:pt x="1236" y="3845"/>
                  </a:lnTo>
                  <a:lnTo>
                    <a:pt x="1805" y="3904"/>
                  </a:lnTo>
                  <a:lnTo>
                    <a:pt x="2374" y="4002"/>
                  </a:lnTo>
                  <a:lnTo>
                    <a:pt x="2884" y="4120"/>
                  </a:lnTo>
                  <a:lnTo>
                    <a:pt x="3414" y="4257"/>
                  </a:lnTo>
                  <a:lnTo>
                    <a:pt x="3924" y="4414"/>
                  </a:lnTo>
                  <a:lnTo>
                    <a:pt x="4454" y="4610"/>
                  </a:lnTo>
                  <a:lnTo>
                    <a:pt x="4983" y="4807"/>
                  </a:lnTo>
                  <a:lnTo>
                    <a:pt x="5513" y="5042"/>
                  </a:lnTo>
                  <a:lnTo>
                    <a:pt x="6023" y="5297"/>
                  </a:lnTo>
                  <a:lnTo>
                    <a:pt x="6533" y="5572"/>
                  </a:lnTo>
                  <a:lnTo>
                    <a:pt x="7023" y="5866"/>
                  </a:lnTo>
                  <a:lnTo>
                    <a:pt x="7514" y="6160"/>
                  </a:lnTo>
                  <a:lnTo>
                    <a:pt x="7985" y="6494"/>
                  </a:lnTo>
                  <a:lnTo>
                    <a:pt x="8436" y="6827"/>
                  </a:lnTo>
                  <a:lnTo>
                    <a:pt x="8867" y="7180"/>
                  </a:lnTo>
                  <a:lnTo>
                    <a:pt x="9260" y="7553"/>
                  </a:lnTo>
                  <a:lnTo>
                    <a:pt x="9652" y="7945"/>
                  </a:lnTo>
                  <a:lnTo>
                    <a:pt x="9986" y="8338"/>
                  </a:lnTo>
                  <a:lnTo>
                    <a:pt x="10319" y="8102"/>
                  </a:lnTo>
                  <a:lnTo>
                    <a:pt x="10613" y="7828"/>
                  </a:lnTo>
                  <a:lnTo>
                    <a:pt x="10751" y="7671"/>
                  </a:lnTo>
                  <a:lnTo>
                    <a:pt x="10868" y="7514"/>
                  </a:lnTo>
                  <a:lnTo>
                    <a:pt x="10986" y="7357"/>
                  </a:lnTo>
                  <a:lnTo>
                    <a:pt x="11104" y="7200"/>
                  </a:lnTo>
                  <a:lnTo>
                    <a:pt x="11182" y="7023"/>
                  </a:lnTo>
                  <a:lnTo>
                    <a:pt x="11261" y="6847"/>
                  </a:lnTo>
                  <a:lnTo>
                    <a:pt x="11320" y="6651"/>
                  </a:lnTo>
                  <a:lnTo>
                    <a:pt x="11378" y="6474"/>
                  </a:lnTo>
                  <a:lnTo>
                    <a:pt x="11418" y="6278"/>
                  </a:lnTo>
                  <a:lnTo>
                    <a:pt x="11437" y="6082"/>
                  </a:lnTo>
                  <a:lnTo>
                    <a:pt x="11437" y="5886"/>
                  </a:lnTo>
                  <a:lnTo>
                    <a:pt x="11418" y="5670"/>
                  </a:lnTo>
                  <a:lnTo>
                    <a:pt x="11378" y="5454"/>
                  </a:lnTo>
                  <a:lnTo>
                    <a:pt x="11300" y="5258"/>
                  </a:lnTo>
                  <a:lnTo>
                    <a:pt x="11221" y="5081"/>
                  </a:lnTo>
                  <a:lnTo>
                    <a:pt x="11104" y="4924"/>
                  </a:lnTo>
                  <a:lnTo>
                    <a:pt x="11025" y="4826"/>
                  </a:lnTo>
                  <a:lnTo>
                    <a:pt x="10927" y="4748"/>
                  </a:lnTo>
                  <a:lnTo>
                    <a:pt x="10829" y="4689"/>
                  </a:lnTo>
                  <a:lnTo>
                    <a:pt x="10711" y="4630"/>
                  </a:lnTo>
                  <a:lnTo>
                    <a:pt x="10476" y="4552"/>
                  </a:lnTo>
                  <a:lnTo>
                    <a:pt x="10221" y="4493"/>
                  </a:lnTo>
                  <a:lnTo>
                    <a:pt x="9927" y="4473"/>
                  </a:lnTo>
                  <a:lnTo>
                    <a:pt x="9632" y="4473"/>
                  </a:lnTo>
                  <a:lnTo>
                    <a:pt x="9338" y="4493"/>
                  </a:lnTo>
                  <a:lnTo>
                    <a:pt x="9024" y="4512"/>
                  </a:lnTo>
                  <a:lnTo>
                    <a:pt x="8966" y="4512"/>
                  </a:lnTo>
                  <a:lnTo>
                    <a:pt x="8907" y="4493"/>
                  </a:lnTo>
                  <a:lnTo>
                    <a:pt x="8848" y="4454"/>
                  </a:lnTo>
                  <a:lnTo>
                    <a:pt x="8789" y="4414"/>
                  </a:lnTo>
                  <a:lnTo>
                    <a:pt x="8769" y="4336"/>
                  </a:lnTo>
                  <a:lnTo>
                    <a:pt x="8769" y="4277"/>
                  </a:lnTo>
                  <a:lnTo>
                    <a:pt x="8769" y="4218"/>
                  </a:lnTo>
                  <a:lnTo>
                    <a:pt x="8789" y="4140"/>
                  </a:lnTo>
                  <a:lnTo>
                    <a:pt x="9005" y="3787"/>
                  </a:lnTo>
                  <a:lnTo>
                    <a:pt x="9201" y="3433"/>
                  </a:lnTo>
                  <a:lnTo>
                    <a:pt x="9397" y="3061"/>
                  </a:lnTo>
                  <a:lnTo>
                    <a:pt x="9534" y="2688"/>
                  </a:lnTo>
                  <a:lnTo>
                    <a:pt x="9593" y="2492"/>
                  </a:lnTo>
                  <a:lnTo>
                    <a:pt x="9652" y="2296"/>
                  </a:lnTo>
                  <a:lnTo>
                    <a:pt x="9672" y="2119"/>
                  </a:lnTo>
                  <a:lnTo>
                    <a:pt x="9691" y="1923"/>
                  </a:lnTo>
                  <a:lnTo>
                    <a:pt x="9691" y="1746"/>
                  </a:lnTo>
                  <a:lnTo>
                    <a:pt x="9691" y="1550"/>
                  </a:lnTo>
                  <a:lnTo>
                    <a:pt x="9652" y="1374"/>
                  </a:lnTo>
                  <a:lnTo>
                    <a:pt x="9593" y="1197"/>
                  </a:lnTo>
                  <a:lnTo>
                    <a:pt x="9515" y="1001"/>
                  </a:lnTo>
                  <a:lnTo>
                    <a:pt x="9397" y="824"/>
                  </a:lnTo>
                  <a:lnTo>
                    <a:pt x="9279" y="667"/>
                  </a:lnTo>
                  <a:lnTo>
                    <a:pt x="9142" y="530"/>
                  </a:lnTo>
                  <a:lnTo>
                    <a:pt x="9005" y="432"/>
                  </a:lnTo>
                  <a:lnTo>
                    <a:pt x="8867" y="334"/>
                  </a:lnTo>
                  <a:lnTo>
                    <a:pt x="8593" y="197"/>
                  </a:lnTo>
                  <a:lnTo>
                    <a:pt x="8338" y="99"/>
                  </a:lnTo>
                  <a:lnTo>
                    <a:pt x="8083" y="40"/>
                  </a:lnTo>
                  <a:lnTo>
                    <a:pt x="78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5"/>
            <p:cNvSpPr/>
            <p:nvPr/>
          </p:nvSpPr>
          <p:spPr>
            <a:xfrm>
              <a:off x="6566831" y="1642182"/>
              <a:ext cx="496968" cy="516180"/>
            </a:xfrm>
            <a:custGeom>
              <a:avLst/>
              <a:gdLst/>
              <a:ahLst/>
              <a:cxnLst/>
              <a:rect l="l" t="t" r="r" b="b"/>
              <a:pathLst>
                <a:path w="15753" h="16362" extrusionOk="0">
                  <a:moveTo>
                    <a:pt x="4669" y="1"/>
                  </a:moveTo>
                  <a:lnTo>
                    <a:pt x="4140" y="59"/>
                  </a:lnTo>
                  <a:lnTo>
                    <a:pt x="3884" y="118"/>
                  </a:lnTo>
                  <a:lnTo>
                    <a:pt x="3610" y="177"/>
                  </a:lnTo>
                  <a:lnTo>
                    <a:pt x="3355" y="236"/>
                  </a:lnTo>
                  <a:lnTo>
                    <a:pt x="3100" y="334"/>
                  </a:lnTo>
                  <a:lnTo>
                    <a:pt x="2845" y="432"/>
                  </a:lnTo>
                  <a:lnTo>
                    <a:pt x="2590" y="550"/>
                  </a:lnTo>
                  <a:lnTo>
                    <a:pt x="2354" y="687"/>
                  </a:lnTo>
                  <a:lnTo>
                    <a:pt x="2119" y="844"/>
                  </a:lnTo>
                  <a:lnTo>
                    <a:pt x="1903" y="1021"/>
                  </a:lnTo>
                  <a:lnTo>
                    <a:pt x="1687" y="1217"/>
                  </a:lnTo>
                  <a:lnTo>
                    <a:pt x="1491" y="1413"/>
                  </a:lnTo>
                  <a:lnTo>
                    <a:pt x="1295" y="1648"/>
                  </a:lnTo>
                  <a:lnTo>
                    <a:pt x="1099" y="1962"/>
                  </a:lnTo>
                  <a:lnTo>
                    <a:pt x="922" y="2335"/>
                  </a:lnTo>
                  <a:lnTo>
                    <a:pt x="746" y="2747"/>
                  </a:lnTo>
                  <a:lnTo>
                    <a:pt x="589" y="3218"/>
                  </a:lnTo>
                  <a:lnTo>
                    <a:pt x="432" y="3728"/>
                  </a:lnTo>
                  <a:lnTo>
                    <a:pt x="314" y="4277"/>
                  </a:lnTo>
                  <a:lnTo>
                    <a:pt x="216" y="4866"/>
                  </a:lnTo>
                  <a:lnTo>
                    <a:pt x="118" y="5474"/>
                  </a:lnTo>
                  <a:lnTo>
                    <a:pt x="59" y="6121"/>
                  </a:lnTo>
                  <a:lnTo>
                    <a:pt x="20" y="6768"/>
                  </a:lnTo>
                  <a:lnTo>
                    <a:pt x="0" y="7455"/>
                  </a:lnTo>
                  <a:lnTo>
                    <a:pt x="20" y="8142"/>
                  </a:lnTo>
                  <a:lnTo>
                    <a:pt x="59" y="8848"/>
                  </a:lnTo>
                  <a:lnTo>
                    <a:pt x="138" y="9554"/>
                  </a:lnTo>
                  <a:lnTo>
                    <a:pt x="236" y="10260"/>
                  </a:lnTo>
                  <a:lnTo>
                    <a:pt x="373" y="10967"/>
                  </a:lnTo>
                  <a:lnTo>
                    <a:pt x="530" y="11614"/>
                  </a:lnTo>
                  <a:lnTo>
                    <a:pt x="726" y="12301"/>
                  </a:lnTo>
                  <a:lnTo>
                    <a:pt x="863" y="12654"/>
                  </a:lnTo>
                  <a:lnTo>
                    <a:pt x="1001" y="13007"/>
                  </a:lnTo>
                  <a:lnTo>
                    <a:pt x="1138" y="13340"/>
                  </a:lnTo>
                  <a:lnTo>
                    <a:pt x="1315" y="13693"/>
                  </a:lnTo>
                  <a:lnTo>
                    <a:pt x="1491" y="14007"/>
                  </a:lnTo>
                  <a:lnTo>
                    <a:pt x="1707" y="14341"/>
                  </a:lnTo>
                  <a:lnTo>
                    <a:pt x="1923" y="14655"/>
                  </a:lnTo>
                  <a:lnTo>
                    <a:pt x="2158" y="14929"/>
                  </a:lnTo>
                  <a:lnTo>
                    <a:pt x="2433" y="15204"/>
                  </a:lnTo>
                  <a:lnTo>
                    <a:pt x="2707" y="15459"/>
                  </a:lnTo>
                  <a:lnTo>
                    <a:pt x="3002" y="15694"/>
                  </a:lnTo>
                  <a:lnTo>
                    <a:pt x="3335" y="15890"/>
                  </a:lnTo>
                  <a:lnTo>
                    <a:pt x="3551" y="16008"/>
                  </a:lnTo>
                  <a:lnTo>
                    <a:pt x="3767" y="16106"/>
                  </a:lnTo>
                  <a:lnTo>
                    <a:pt x="3983" y="16185"/>
                  </a:lnTo>
                  <a:lnTo>
                    <a:pt x="4218" y="16244"/>
                  </a:lnTo>
                  <a:lnTo>
                    <a:pt x="4453" y="16283"/>
                  </a:lnTo>
                  <a:lnTo>
                    <a:pt x="4689" y="16322"/>
                  </a:lnTo>
                  <a:lnTo>
                    <a:pt x="4944" y="16342"/>
                  </a:lnTo>
                  <a:lnTo>
                    <a:pt x="5179" y="16361"/>
                  </a:lnTo>
                  <a:lnTo>
                    <a:pt x="5434" y="16361"/>
                  </a:lnTo>
                  <a:lnTo>
                    <a:pt x="5709" y="16342"/>
                  </a:lnTo>
                  <a:lnTo>
                    <a:pt x="6239" y="16283"/>
                  </a:lnTo>
                  <a:lnTo>
                    <a:pt x="6768" y="16185"/>
                  </a:lnTo>
                  <a:lnTo>
                    <a:pt x="7337" y="16028"/>
                  </a:lnTo>
                  <a:lnTo>
                    <a:pt x="7886" y="15851"/>
                  </a:lnTo>
                  <a:lnTo>
                    <a:pt x="8436" y="15635"/>
                  </a:lnTo>
                  <a:lnTo>
                    <a:pt x="8985" y="15380"/>
                  </a:lnTo>
                  <a:lnTo>
                    <a:pt x="9534" y="15106"/>
                  </a:lnTo>
                  <a:lnTo>
                    <a:pt x="10083" y="14811"/>
                  </a:lnTo>
                  <a:lnTo>
                    <a:pt x="10594" y="14498"/>
                  </a:lnTo>
                  <a:lnTo>
                    <a:pt x="11104" y="14145"/>
                  </a:lnTo>
                  <a:lnTo>
                    <a:pt x="11594" y="13791"/>
                  </a:lnTo>
                  <a:lnTo>
                    <a:pt x="12143" y="13360"/>
                  </a:lnTo>
                  <a:lnTo>
                    <a:pt x="12653" y="12928"/>
                  </a:lnTo>
                  <a:lnTo>
                    <a:pt x="13124" y="12477"/>
                  </a:lnTo>
                  <a:lnTo>
                    <a:pt x="13556" y="12006"/>
                  </a:lnTo>
                  <a:lnTo>
                    <a:pt x="13968" y="11555"/>
                  </a:lnTo>
                  <a:lnTo>
                    <a:pt x="14321" y="11084"/>
                  </a:lnTo>
                  <a:lnTo>
                    <a:pt x="14654" y="10613"/>
                  </a:lnTo>
                  <a:lnTo>
                    <a:pt x="14929" y="10143"/>
                  </a:lnTo>
                  <a:lnTo>
                    <a:pt x="15184" y="9672"/>
                  </a:lnTo>
                  <a:lnTo>
                    <a:pt x="15380" y="9201"/>
                  </a:lnTo>
                  <a:lnTo>
                    <a:pt x="15537" y="8750"/>
                  </a:lnTo>
                  <a:lnTo>
                    <a:pt x="15655" y="8299"/>
                  </a:lnTo>
                  <a:lnTo>
                    <a:pt x="15733" y="7847"/>
                  </a:lnTo>
                  <a:lnTo>
                    <a:pt x="15753" y="7416"/>
                  </a:lnTo>
                  <a:lnTo>
                    <a:pt x="15733" y="7220"/>
                  </a:lnTo>
                  <a:lnTo>
                    <a:pt x="15714" y="7004"/>
                  </a:lnTo>
                  <a:lnTo>
                    <a:pt x="15694" y="6808"/>
                  </a:lnTo>
                  <a:lnTo>
                    <a:pt x="15655" y="6612"/>
                  </a:lnTo>
                  <a:lnTo>
                    <a:pt x="15576" y="6357"/>
                  </a:lnTo>
                  <a:lnTo>
                    <a:pt x="15478" y="6082"/>
                  </a:lnTo>
                  <a:lnTo>
                    <a:pt x="15380" y="5827"/>
                  </a:lnTo>
                  <a:lnTo>
                    <a:pt x="15243" y="5572"/>
                  </a:lnTo>
                  <a:lnTo>
                    <a:pt x="15105" y="5317"/>
                  </a:lnTo>
                  <a:lnTo>
                    <a:pt x="14949" y="5062"/>
                  </a:lnTo>
                  <a:lnTo>
                    <a:pt x="14772" y="4807"/>
                  </a:lnTo>
                  <a:lnTo>
                    <a:pt x="14595" y="4552"/>
                  </a:lnTo>
                  <a:lnTo>
                    <a:pt x="14399" y="4316"/>
                  </a:lnTo>
                  <a:lnTo>
                    <a:pt x="14183" y="4061"/>
                  </a:lnTo>
                  <a:lnTo>
                    <a:pt x="13713" y="3571"/>
                  </a:lnTo>
                  <a:lnTo>
                    <a:pt x="13183" y="3120"/>
                  </a:lnTo>
                  <a:lnTo>
                    <a:pt x="12634" y="2669"/>
                  </a:lnTo>
                  <a:lnTo>
                    <a:pt x="12026" y="2237"/>
                  </a:lnTo>
                  <a:lnTo>
                    <a:pt x="11398" y="1845"/>
                  </a:lnTo>
                  <a:lnTo>
                    <a:pt x="10731" y="1472"/>
                  </a:lnTo>
                  <a:lnTo>
                    <a:pt x="10044" y="1138"/>
                  </a:lnTo>
                  <a:lnTo>
                    <a:pt x="9318" y="844"/>
                  </a:lnTo>
                  <a:lnTo>
                    <a:pt x="8593" y="569"/>
                  </a:lnTo>
                  <a:lnTo>
                    <a:pt x="7847" y="354"/>
                  </a:lnTo>
                  <a:lnTo>
                    <a:pt x="7474" y="275"/>
                  </a:lnTo>
                  <a:lnTo>
                    <a:pt x="7102" y="177"/>
                  </a:lnTo>
                  <a:lnTo>
                    <a:pt x="6670" y="118"/>
                  </a:lnTo>
                  <a:lnTo>
                    <a:pt x="6219" y="59"/>
                  </a:lnTo>
                  <a:lnTo>
                    <a:pt x="57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5"/>
            <p:cNvSpPr/>
            <p:nvPr/>
          </p:nvSpPr>
          <p:spPr>
            <a:xfrm>
              <a:off x="6641690" y="1705306"/>
              <a:ext cx="37794" cy="55113"/>
            </a:xfrm>
            <a:custGeom>
              <a:avLst/>
              <a:gdLst/>
              <a:ahLst/>
              <a:cxnLst/>
              <a:rect l="l" t="t" r="r" b="b"/>
              <a:pathLst>
                <a:path w="1198" h="1747" extrusionOk="0">
                  <a:moveTo>
                    <a:pt x="511" y="1"/>
                  </a:moveTo>
                  <a:lnTo>
                    <a:pt x="413" y="20"/>
                  </a:lnTo>
                  <a:lnTo>
                    <a:pt x="315" y="40"/>
                  </a:lnTo>
                  <a:lnTo>
                    <a:pt x="236" y="99"/>
                  </a:lnTo>
                  <a:lnTo>
                    <a:pt x="158" y="157"/>
                  </a:lnTo>
                  <a:lnTo>
                    <a:pt x="79" y="236"/>
                  </a:lnTo>
                  <a:lnTo>
                    <a:pt x="40" y="334"/>
                  </a:lnTo>
                  <a:lnTo>
                    <a:pt x="21" y="412"/>
                  </a:lnTo>
                  <a:lnTo>
                    <a:pt x="1" y="511"/>
                  </a:lnTo>
                  <a:lnTo>
                    <a:pt x="21" y="609"/>
                  </a:lnTo>
                  <a:lnTo>
                    <a:pt x="40" y="707"/>
                  </a:lnTo>
                  <a:lnTo>
                    <a:pt x="99" y="805"/>
                  </a:lnTo>
                  <a:lnTo>
                    <a:pt x="158" y="883"/>
                  </a:lnTo>
                  <a:lnTo>
                    <a:pt x="138" y="923"/>
                  </a:lnTo>
                  <a:lnTo>
                    <a:pt x="79" y="1099"/>
                  </a:lnTo>
                  <a:lnTo>
                    <a:pt x="60" y="1256"/>
                  </a:lnTo>
                  <a:lnTo>
                    <a:pt x="99" y="1393"/>
                  </a:lnTo>
                  <a:lnTo>
                    <a:pt x="158" y="1531"/>
                  </a:lnTo>
                  <a:lnTo>
                    <a:pt x="197" y="1590"/>
                  </a:lnTo>
                  <a:lnTo>
                    <a:pt x="256" y="1648"/>
                  </a:lnTo>
                  <a:lnTo>
                    <a:pt x="393" y="1707"/>
                  </a:lnTo>
                  <a:lnTo>
                    <a:pt x="531" y="1746"/>
                  </a:lnTo>
                  <a:lnTo>
                    <a:pt x="688" y="1746"/>
                  </a:lnTo>
                  <a:lnTo>
                    <a:pt x="766" y="1727"/>
                  </a:lnTo>
                  <a:lnTo>
                    <a:pt x="825" y="1688"/>
                  </a:lnTo>
                  <a:lnTo>
                    <a:pt x="923" y="1609"/>
                  </a:lnTo>
                  <a:lnTo>
                    <a:pt x="1001" y="1531"/>
                  </a:lnTo>
                  <a:lnTo>
                    <a:pt x="1060" y="1433"/>
                  </a:lnTo>
                  <a:lnTo>
                    <a:pt x="1100" y="1354"/>
                  </a:lnTo>
                  <a:lnTo>
                    <a:pt x="1139" y="1256"/>
                  </a:lnTo>
                  <a:lnTo>
                    <a:pt x="1178" y="1158"/>
                  </a:lnTo>
                  <a:lnTo>
                    <a:pt x="1198" y="942"/>
                  </a:lnTo>
                  <a:lnTo>
                    <a:pt x="1178" y="726"/>
                  </a:lnTo>
                  <a:lnTo>
                    <a:pt x="1119" y="530"/>
                  </a:lnTo>
                  <a:lnTo>
                    <a:pt x="1021" y="334"/>
                  </a:lnTo>
                  <a:lnTo>
                    <a:pt x="884" y="157"/>
                  </a:lnTo>
                  <a:lnTo>
                    <a:pt x="805" y="99"/>
                  </a:lnTo>
                  <a:lnTo>
                    <a:pt x="707" y="40"/>
                  </a:lnTo>
                  <a:lnTo>
                    <a:pt x="629" y="20"/>
                  </a:lnTo>
                  <a:lnTo>
                    <a:pt x="5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6708537" y="1825372"/>
              <a:ext cx="34702" cy="47069"/>
            </a:xfrm>
            <a:custGeom>
              <a:avLst/>
              <a:gdLst/>
              <a:ahLst/>
              <a:cxnLst/>
              <a:rect l="l" t="t" r="r" b="b"/>
              <a:pathLst>
                <a:path w="1100" h="1492" extrusionOk="0">
                  <a:moveTo>
                    <a:pt x="570" y="0"/>
                  </a:moveTo>
                  <a:lnTo>
                    <a:pt x="491" y="20"/>
                  </a:lnTo>
                  <a:lnTo>
                    <a:pt x="413" y="59"/>
                  </a:lnTo>
                  <a:lnTo>
                    <a:pt x="334" y="98"/>
                  </a:lnTo>
                  <a:lnTo>
                    <a:pt x="256" y="157"/>
                  </a:lnTo>
                  <a:lnTo>
                    <a:pt x="216" y="255"/>
                  </a:lnTo>
                  <a:lnTo>
                    <a:pt x="177" y="353"/>
                  </a:lnTo>
                  <a:lnTo>
                    <a:pt x="20" y="883"/>
                  </a:lnTo>
                  <a:lnTo>
                    <a:pt x="1" y="981"/>
                  </a:lnTo>
                  <a:lnTo>
                    <a:pt x="20" y="1099"/>
                  </a:lnTo>
                  <a:lnTo>
                    <a:pt x="40" y="1177"/>
                  </a:lnTo>
                  <a:lnTo>
                    <a:pt x="79" y="1256"/>
                  </a:lnTo>
                  <a:lnTo>
                    <a:pt x="138" y="1334"/>
                  </a:lnTo>
                  <a:lnTo>
                    <a:pt x="216" y="1393"/>
                  </a:lnTo>
                  <a:lnTo>
                    <a:pt x="295" y="1432"/>
                  </a:lnTo>
                  <a:lnTo>
                    <a:pt x="373" y="1472"/>
                  </a:lnTo>
                  <a:lnTo>
                    <a:pt x="471" y="1491"/>
                  </a:lnTo>
                  <a:lnTo>
                    <a:pt x="550" y="1491"/>
                  </a:lnTo>
                  <a:lnTo>
                    <a:pt x="648" y="1472"/>
                  </a:lnTo>
                  <a:lnTo>
                    <a:pt x="726" y="1432"/>
                  </a:lnTo>
                  <a:lnTo>
                    <a:pt x="805" y="1393"/>
                  </a:lnTo>
                  <a:lnTo>
                    <a:pt x="864" y="1334"/>
                  </a:lnTo>
                  <a:lnTo>
                    <a:pt x="923" y="1236"/>
                  </a:lnTo>
                  <a:lnTo>
                    <a:pt x="962" y="1138"/>
                  </a:lnTo>
                  <a:lnTo>
                    <a:pt x="1099" y="608"/>
                  </a:lnTo>
                  <a:lnTo>
                    <a:pt x="1099" y="491"/>
                  </a:lnTo>
                  <a:lnTo>
                    <a:pt x="1099" y="393"/>
                  </a:lnTo>
                  <a:lnTo>
                    <a:pt x="1080" y="314"/>
                  </a:lnTo>
                  <a:lnTo>
                    <a:pt x="1040" y="236"/>
                  </a:lnTo>
                  <a:lnTo>
                    <a:pt x="981" y="157"/>
                  </a:lnTo>
                  <a:lnTo>
                    <a:pt x="903" y="98"/>
                  </a:lnTo>
                  <a:lnTo>
                    <a:pt x="825" y="59"/>
                  </a:lnTo>
                  <a:lnTo>
                    <a:pt x="746" y="20"/>
                  </a:lnTo>
                  <a:lnTo>
                    <a:pt x="668" y="20"/>
                  </a:lnTo>
                  <a:lnTo>
                    <a:pt x="5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6832924" y="1746758"/>
              <a:ext cx="35302" cy="42116"/>
            </a:xfrm>
            <a:custGeom>
              <a:avLst/>
              <a:gdLst/>
              <a:ahLst/>
              <a:cxnLst/>
              <a:rect l="l" t="t" r="r" b="b"/>
              <a:pathLst>
                <a:path w="1119" h="1335" extrusionOk="0">
                  <a:moveTo>
                    <a:pt x="413" y="1"/>
                  </a:moveTo>
                  <a:lnTo>
                    <a:pt x="295" y="40"/>
                  </a:lnTo>
                  <a:lnTo>
                    <a:pt x="177" y="99"/>
                  </a:lnTo>
                  <a:lnTo>
                    <a:pt x="99" y="177"/>
                  </a:lnTo>
                  <a:lnTo>
                    <a:pt x="40" y="276"/>
                  </a:lnTo>
                  <a:lnTo>
                    <a:pt x="1" y="393"/>
                  </a:lnTo>
                  <a:lnTo>
                    <a:pt x="1" y="531"/>
                  </a:lnTo>
                  <a:lnTo>
                    <a:pt x="60" y="668"/>
                  </a:lnTo>
                  <a:lnTo>
                    <a:pt x="99" y="766"/>
                  </a:lnTo>
                  <a:lnTo>
                    <a:pt x="138" y="962"/>
                  </a:lnTo>
                  <a:lnTo>
                    <a:pt x="197" y="1119"/>
                  </a:lnTo>
                  <a:lnTo>
                    <a:pt x="236" y="1178"/>
                  </a:lnTo>
                  <a:lnTo>
                    <a:pt x="275" y="1237"/>
                  </a:lnTo>
                  <a:lnTo>
                    <a:pt x="413" y="1315"/>
                  </a:lnTo>
                  <a:lnTo>
                    <a:pt x="471" y="1335"/>
                  </a:lnTo>
                  <a:lnTo>
                    <a:pt x="687" y="1335"/>
                  </a:lnTo>
                  <a:lnTo>
                    <a:pt x="805" y="1276"/>
                  </a:lnTo>
                  <a:lnTo>
                    <a:pt x="903" y="1198"/>
                  </a:lnTo>
                  <a:lnTo>
                    <a:pt x="982" y="1119"/>
                  </a:lnTo>
                  <a:lnTo>
                    <a:pt x="1040" y="1041"/>
                  </a:lnTo>
                  <a:lnTo>
                    <a:pt x="1099" y="942"/>
                  </a:lnTo>
                  <a:lnTo>
                    <a:pt x="1119" y="825"/>
                  </a:lnTo>
                  <a:lnTo>
                    <a:pt x="1119" y="707"/>
                  </a:lnTo>
                  <a:lnTo>
                    <a:pt x="1099" y="570"/>
                  </a:lnTo>
                  <a:lnTo>
                    <a:pt x="1060" y="472"/>
                  </a:lnTo>
                  <a:lnTo>
                    <a:pt x="1021" y="374"/>
                  </a:lnTo>
                  <a:lnTo>
                    <a:pt x="962" y="295"/>
                  </a:lnTo>
                  <a:lnTo>
                    <a:pt x="903" y="217"/>
                  </a:lnTo>
                  <a:lnTo>
                    <a:pt x="825" y="138"/>
                  </a:lnTo>
                  <a:lnTo>
                    <a:pt x="746" y="79"/>
                  </a:lnTo>
                  <a:lnTo>
                    <a:pt x="648" y="40"/>
                  </a:lnTo>
                  <a:lnTo>
                    <a:pt x="550" y="20"/>
                  </a:lnTo>
                  <a:lnTo>
                    <a:pt x="4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6850243" y="1874238"/>
              <a:ext cx="22336" cy="43378"/>
            </a:xfrm>
            <a:custGeom>
              <a:avLst/>
              <a:gdLst/>
              <a:ahLst/>
              <a:cxnLst/>
              <a:rect l="l" t="t" r="r" b="b"/>
              <a:pathLst>
                <a:path w="708" h="1375" extrusionOk="0">
                  <a:moveTo>
                    <a:pt x="354" y="1"/>
                  </a:moveTo>
                  <a:lnTo>
                    <a:pt x="236" y="21"/>
                  </a:lnTo>
                  <a:lnTo>
                    <a:pt x="177" y="60"/>
                  </a:lnTo>
                  <a:lnTo>
                    <a:pt x="119" y="79"/>
                  </a:lnTo>
                  <a:lnTo>
                    <a:pt x="79" y="138"/>
                  </a:lnTo>
                  <a:lnTo>
                    <a:pt x="40" y="197"/>
                  </a:lnTo>
                  <a:lnTo>
                    <a:pt x="21" y="256"/>
                  </a:lnTo>
                  <a:lnTo>
                    <a:pt x="21" y="334"/>
                  </a:lnTo>
                  <a:lnTo>
                    <a:pt x="1" y="688"/>
                  </a:lnTo>
                  <a:lnTo>
                    <a:pt x="1" y="1021"/>
                  </a:lnTo>
                  <a:lnTo>
                    <a:pt x="1" y="1100"/>
                  </a:lnTo>
                  <a:lnTo>
                    <a:pt x="40" y="1178"/>
                  </a:lnTo>
                  <a:lnTo>
                    <a:pt x="60" y="1237"/>
                  </a:lnTo>
                  <a:lnTo>
                    <a:pt x="119" y="1276"/>
                  </a:lnTo>
                  <a:lnTo>
                    <a:pt x="158" y="1315"/>
                  </a:lnTo>
                  <a:lnTo>
                    <a:pt x="217" y="1335"/>
                  </a:lnTo>
                  <a:lnTo>
                    <a:pt x="354" y="1374"/>
                  </a:lnTo>
                  <a:lnTo>
                    <a:pt x="472" y="1335"/>
                  </a:lnTo>
                  <a:lnTo>
                    <a:pt x="531" y="1315"/>
                  </a:lnTo>
                  <a:lnTo>
                    <a:pt x="589" y="1276"/>
                  </a:lnTo>
                  <a:lnTo>
                    <a:pt x="629" y="1237"/>
                  </a:lnTo>
                  <a:lnTo>
                    <a:pt x="668" y="1178"/>
                  </a:lnTo>
                  <a:lnTo>
                    <a:pt x="688" y="1100"/>
                  </a:lnTo>
                  <a:lnTo>
                    <a:pt x="707" y="1021"/>
                  </a:lnTo>
                  <a:lnTo>
                    <a:pt x="688" y="688"/>
                  </a:lnTo>
                  <a:lnTo>
                    <a:pt x="688" y="334"/>
                  </a:lnTo>
                  <a:lnTo>
                    <a:pt x="668" y="256"/>
                  </a:lnTo>
                  <a:lnTo>
                    <a:pt x="648" y="197"/>
                  </a:lnTo>
                  <a:lnTo>
                    <a:pt x="629" y="138"/>
                  </a:lnTo>
                  <a:lnTo>
                    <a:pt x="570" y="79"/>
                  </a:lnTo>
                  <a:lnTo>
                    <a:pt x="531" y="60"/>
                  </a:lnTo>
                  <a:lnTo>
                    <a:pt x="472" y="21"/>
                  </a:lnTo>
                  <a:lnTo>
                    <a:pt x="3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6980214" y="1825972"/>
              <a:ext cx="29118" cy="39655"/>
            </a:xfrm>
            <a:custGeom>
              <a:avLst/>
              <a:gdLst/>
              <a:ahLst/>
              <a:cxnLst/>
              <a:rect l="l" t="t" r="r" b="b"/>
              <a:pathLst>
                <a:path w="923" h="1257" extrusionOk="0">
                  <a:moveTo>
                    <a:pt x="471" y="1"/>
                  </a:moveTo>
                  <a:lnTo>
                    <a:pt x="373" y="20"/>
                  </a:lnTo>
                  <a:lnTo>
                    <a:pt x="295" y="40"/>
                  </a:lnTo>
                  <a:lnTo>
                    <a:pt x="216" y="60"/>
                  </a:lnTo>
                  <a:lnTo>
                    <a:pt x="138" y="119"/>
                  </a:lnTo>
                  <a:lnTo>
                    <a:pt x="79" y="177"/>
                  </a:lnTo>
                  <a:lnTo>
                    <a:pt x="40" y="256"/>
                  </a:lnTo>
                  <a:lnTo>
                    <a:pt x="20" y="354"/>
                  </a:lnTo>
                  <a:lnTo>
                    <a:pt x="1" y="452"/>
                  </a:lnTo>
                  <a:lnTo>
                    <a:pt x="20" y="825"/>
                  </a:lnTo>
                  <a:lnTo>
                    <a:pt x="20" y="923"/>
                  </a:lnTo>
                  <a:lnTo>
                    <a:pt x="59" y="1021"/>
                  </a:lnTo>
                  <a:lnTo>
                    <a:pt x="99" y="1080"/>
                  </a:lnTo>
                  <a:lnTo>
                    <a:pt x="157" y="1158"/>
                  </a:lnTo>
                  <a:lnTo>
                    <a:pt x="236" y="1198"/>
                  </a:lnTo>
                  <a:lnTo>
                    <a:pt x="295" y="1237"/>
                  </a:lnTo>
                  <a:lnTo>
                    <a:pt x="393" y="1256"/>
                  </a:lnTo>
                  <a:lnTo>
                    <a:pt x="550" y="1256"/>
                  </a:lnTo>
                  <a:lnTo>
                    <a:pt x="628" y="1237"/>
                  </a:lnTo>
                  <a:lnTo>
                    <a:pt x="707" y="1198"/>
                  </a:lnTo>
                  <a:lnTo>
                    <a:pt x="766" y="1158"/>
                  </a:lnTo>
                  <a:lnTo>
                    <a:pt x="824" y="1080"/>
                  </a:lnTo>
                  <a:lnTo>
                    <a:pt x="864" y="1021"/>
                  </a:lnTo>
                  <a:lnTo>
                    <a:pt x="903" y="923"/>
                  </a:lnTo>
                  <a:lnTo>
                    <a:pt x="923" y="825"/>
                  </a:lnTo>
                  <a:lnTo>
                    <a:pt x="923" y="452"/>
                  </a:lnTo>
                  <a:lnTo>
                    <a:pt x="923" y="354"/>
                  </a:lnTo>
                  <a:lnTo>
                    <a:pt x="883" y="256"/>
                  </a:lnTo>
                  <a:lnTo>
                    <a:pt x="844" y="177"/>
                  </a:lnTo>
                  <a:lnTo>
                    <a:pt x="785" y="119"/>
                  </a:lnTo>
                  <a:lnTo>
                    <a:pt x="707" y="60"/>
                  </a:lnTo>
                  <a:lnTo>
                    <a:pt x="628" y="40"/>
                  </a:lnTo>
                  <a:lnTo>
                    <a:pt x="550" y="20"/>
                  </a:lnTo>
                  <a:lnTo>
                    <a:pt x="4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6872546" y="1996795"/>
              <a:ext cx="45208" cy="50161"/>
            </a:xfrm>
            <a:custGeom>
              <a:avLst/>
              <a:gdLst/>
              <a:ahLst/>
              <a:cxnLst/>
              <a:rect l="l" t="t" r="r" b="b"/>
              <a:pathLst>
                <a:path w="1433" h="1590" extrusionOk="0">
                  <a:moveTo>
                    <a:pt x="922" y="0"/>
                  </a:moveTo>
                  <a:lnTo>
                    <a:pt x="804" y="20"/>
                  </a:lnTo>
                  <a:lnTo>
                    <a:pt x="706" y="39"/>
                  </a:lnTo>
                  <a:lnTo>
                    <a:pt x="608" y="98"/>
                  </a:lnTo>
                  <a:lnTo>
                    <a:pt x="530" y="177"/>
                  </a:lnTo>
                  <a:lnTo>
                    <a:pt x="451" y="255"/>
                  </a:lnTo>
                  <a:lnTo>
                    <a:pt x="196" y="589"/>
                  </a:lnTo>
                  <a:lnTo>
                    <a:pt x="98" y="765"/>
                  </a:lnTo>
                  <a:lnTo>
                    <a:pt x="20" y="961"/>
                  </a:lnTo>
                  <a:lnTo>
                    <a:pt x="0" y="1040"/>
                  </a:lnTo>
                  <a:lnTo>
                    <a:pt x="0" y="1099"/>
                  </a:lnTo>
                  <a:lnTo>
                    <a:pt x="0" y="1177"/>
                  </a:lnTo>
                  <a:lnTo>
                    <a:pt x="20" y="1256"/>
                  </a:lnTo>
                  <a:lnTo>
                    <a:pt x="98" y="1373"/>
                  </a:lnTo>
                  <a:lnTo>
                    <a:pt x="196" y="1471"/>
                  </a:lnTo>
                  <a:lnTo>
                    <a:pt x="314" y="1550"/>
                  </a:lnTo>
                  <a:lnTo>
                    <a:pt x="451" y="1589"/>
                  </a:lnTo>
                  <a:lnTo>
                    <a:pt x="530" y="1589"/>
                  </a:lnTo>
                  <a:lnTo>
                    <a:pt x="608" y="1570"/>
                  </a:lnTo>
                  <a:lnTo>
                    <a:pt x="667" y="1550"/>
                  </a:lnTo>
                  <a:lnTo>
                    <a:pt x="746" y="1511"/>
                  </a:lnTo>
                  <a:lnTo>
                    <a:pt x="903" y="1393"/>
                  </a:lnTo>
                  <a:lnTo>
                    <a:pt x="1040" y="1236"/>
                  </a:lnTo>
                  <a:lnTo>
                    <a:pt x="1295" y="903"/>
                  </a:lnTo>
                  <a:lnTo>
                    <a:pt x="1354" y="804"/>
                  </a:lnTo>
                  <a:lnTo>
                    <a:pt x="1413" y="706"/>
                  </a:lnTo>
                  <a:lnTo>
                    <a:pt x="1432" y="608"/>
                  </a:lnTo>
                  <a:lnTo>
                    <a:pt x="1432" y="491"/>
                  </a:lnTo>
                  <a:lnTo>
                    <a:pt x="1432" y="393"/>
                  </a:lnTo>
                  <a:lnTo>
                    <a:pt x="1393" y="294"/>
                  </a:lnTo>
                  <a:lnTo>
                    <a:pt x="1334" y="196"/>
                  </a:lnTo>
                  <a:lnTo>
                    <a:pt x="1236" y="118"/>
                  </a:lnTo>
                  <a:lnTo>
                    <a:pt x="1138" y="59"/>
                  </a:lnTo>
                  <a:lnTo>
                    <a:pt x="1020" y="20"/>
                  </a:lnTo>
                  <a:lnTo>
                    <a:pt x="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6733900" y="1978215"/>
              <a:ext cx="45208" cy="54483"/>
            </a:xfrm>
            <a:custGeom>
              <a:avLst/>
              <a:gdLst/>
              <a:ahLst/>
              <a:cxnLst/>
              <a:rect l="l" t="t" r="r" b="b"/>
              <a:pathLst>
                <a:path w="1433" h="1727" extrusionOk="0">
                  <a:moveTo>
                    <a:pt x="903" y="1"/>
                  </a:moveTo>
                  <a:lnTo>
                    <a:pt x="825" y="20"/>
                  </a:lnTo>
                  <a:lnTo>
                    <a:pt x="727" y="40"/>
                  </a:lnTo>
                  <a:lnTo>
                    <a:pt x="648" y="79"/>
                  </a:lnTo>
                  <a:lnTo>
                    <a:pt x="550" y="158"/>
                  </a:lnTo>
                  <a:lnTo>
                    <a:pt x="491" y="236"/>
                  </a:lnTo>
                  <a:lnTo>
                    <a:pt x="334" y="452"/>
                  </a:lnTo>
                  <a:lnTo>
                    <a:pt x="197" y="668"/>
                  </a:lnTo>
                  <a:lnTo>
                    <a:pt x="79" y="903"/>
                  </a:lnTo>
                  <a:lnTo>
                    <a:pt x="40" y="1021"/>
                  </a:lnTo>
                  <a:lnTo>
                    <a:pt x="1" y="1158"/>
                  </a:lnTo>
                  <a:lnTo>
                    <a:pt x="1" y="1295"/>
                  </a:lnTo>
                  <a:lnTo>
                    <a:pt x="21" y="1413"/>
                  </a:lnTo>
                  <a:lnTo>
                    <a:pt x="60" y="1531"/>
                  </a:lnTo>
                  <a:lnTo>
                    <a:pt x="158" y="1629"/>
                  </a:lnTo>
                  <a:lnTo>
                    <a:pt x="276" y="1707"/>
                  </a:lnTo>
                  <a:lnTo>
                    <a:pt x="413" y="1727"/>
                  </a:lnTo>
                  <a:lnTo>
                    <a:pt x="550" y="1727"/>
                  </a:lnTo>
                  <a:lnTo>
                    <a:pt x="609" y="1707"/>
                  </a:lnTo>
                  <a:lnTo>
                    <a:pt x="668" y="1668"/>
                  </a:lnTo>
                  <a:lnTo>
                    <a:pt x="805" y="1570"/>
                  </a:lnTo>
                  <a:lnTo>
                    <a:pt x="903" y="1472"/>
                  </a:lnTo>
                  <a:lnTo>
                    <a:pt x="1001" y="1374"/>
                  </a:lnTo>
                  <a:lnTo>
                    <a:pt x="1099" y="1237"/>
                  </a:lnTo>
                  <a:lnTo>
                    <a:pt x="1354" y="746"/>
                  </a:lnTo>
                  <a:lnTo>
                    <a:pt x="1394" y="648"/>
                  </a:lnTo>
                  <a:lnTo>
                    <a:pt x="1433" y="550"/>
                  </a:lnTo>
                  <a:lnTo>
                    <a:pt x="1433" y="452"/>
                  </a:lnTo>
                  <a:lnTo>
                    <a:pt x="1394" y="354"/>
                  </a:lnTo>
                  <a:lnTo>
                    <a:pt x="1374" y="275"/>
                  </a:lnTo>
                  <a:lnTo>
                    <a:pt x="1315" y="197"/>
                  </a:lnTo>
                  <a:lnTo>
                    <a:pt x="1256" y="138"/>
                  </a:lnTo>
                  <a:lnTo>
                    <a:pt x="1178" y="79"/>
                  </a:lnTo>
                  <a:lnTo>
                    <a:pt x="1099" y="40"/>
                  </a:lnTo>
                  <a:lnTo>
                    <a:pt x="1001" y="20"/>
                  </a:lnTo>
                  <a:lnTo>
                    <a:pt x="9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6631185" y="1955312"/>
              <a:ext cx="32210" cy="49561"/>
            </a:xfrm>
            <a:custGeom>
              <a:avLst/>
              <a:gdLst/>
              <a:ahLst/>
              <a:cxnLst/>
              <a:rect l="l" t="t" r="r" b="b"/>
              <a:pathLst>
                <a:path w="1021" h="1571" extrusionOk="0">
                  <a:moveTo>
                    <a:pt x="393" y="1"/>
                  </a:moveTo>
                  <a:lnTo>
                    <a:pt x="314" y="20"/>
                  </a:lnTo>
                  <a:lnTo>
                    <a:pt x="216" y="40"/>
                  </a:lnTo>
                  <a:lnTo>
                    <a:pt x="157" y="99"/>
                  </a:lnTo>
                  <a:lnTo>
                    <a:pt x="99" y="158"/>
                  </a:lnTo>
                  <a:lnTo>
                    <a:pt x="59" y="217"/>
                  </a:lnTo>
                  <a:lnTo>
                    <a:pt x="20" y="295"/>
                  </a:lnTo>
                  <a:lnTo>
                    <a:pt x="0" y="374"/>
                  </a:lnTo>
                  <a:lnTo>
                    <a:pt x="0" y="452"/>
                  </a:lnTo>
                  <a:lnTo>
                    <a:pt x="20" y="530"/>
                  </a:lnTo>
                  <a:lnTo>
                    <a:pt x="118" y="1237"/>
                  </a:lnTo>
                  <a:lnTo>
                    <a:pt x="138" y="1335"/>
                  </a:lnTo>
                  <a:lnTo>
                    <a:pt x="197" y="1413"/>
                  </a:lnTo>
                  <a:lnTo>
                    <a:pt x="255" y="1472"/>
                  </a:lnTo>
                  <a:lnTo>
                    <a:pt x="314" y="1531"/>
                  </a:lnTo>
                  <a:lnTo>
                    <a:pt x="393" y="1551"/>
                  </a:lnTo>
                  <a:lnTo>
                    <a:pt x="471" y="1570"/>
                  </a:lnTo>
                  <a:lnTo>
                    <a:pt x="569" y="1570"/>
                  </a:lnTo>
                  <a:lnTo>
                    <a:pt x="648" y="1551"/>
                  </a:lnTo>
                  <a:lnTo>
                    <a:pt x="726" y="1511"/>
                  </a:lnTo>
                  <a:lnTo>
                    <a:pt x="805" y="1472"/>
                  </a:lnTo>
                  <a:lnTo>
                    <a:pt x="883" y="1433"/>
                  </a:lnTo>
                  <a:lnTo>
                    <a:pt x="942" y="1354"/>
                  </a:lnTo>
                  <a:lnTo>
                    <a:pt x="981" y="1276"/>
                  </a:lnTo>
                  <a:lnTo>
                    <a:pt x="1001" y="1197"/>
                  </a:lnTo>
                  <a:lnTo>
                    <a:pt x="1021" y="1099"/>
                  </a:lnTo>
                  <a:lnTo>
                    <a:pt x="1001" y="1001"/>
                  </a:lnTo>
                  <a:lnTo>
                    <a:pt x="824" y="315"/>
                  </a:lnTo>
                  <a:lnTo>
                    <a:pt x="785" y="236"/>
                  </a:lnTo>
                  <a:lnTo>
                    <a:pt x="746" y="158"/>
                  </a:lnTo>
                  <a:lnTo>
                    <a:pt x="687" y="99"/>
                  </a:lnTo>
                  <a:lnTo>
                    <a:pt x="628" y="60"/>
                  </a:lnTo>
                  <a:lnTo>
                    <a:pt x="550" y="20"/>
                  </a:lnTo>
                  <a:lnTo>
                    <a:pt x="4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5934358" y="2045661"/>
              <a:ext cx="1591161" cy="963618"/>
            </a:xfrm>
            <a:custGeom>
              <a:avLst/>
              <a:gdLst/>
              <a:ahLst/>
              <a:cxnLst/>
              <a:rect l="l" t="t" r="r" b="b"/>
              <a:pathLst>
                <a:path w="50437" h="30545" extrusionOk="0">
                  <a:moveTo>
                    <a:pt x="12261" y="1"/>
                  </a:moveTo>
                  <a:lnTo>
                    <a:pt x="11947" y="315"/>
                  </a:lnTo>
                  <a:lnTo>
                    <a:pt x="11653" y="648"/>
                  </a:lnTo>
                  <a:lnTo>
                    <a:pt x="11359" y="962"/>
                  </a:lnTo>
                  <a:lnTo>
                    <a:pt x="11104" y="1276"/>
                  </a:lnTo>
                  <a:lnTo>
                    <a:pt x="10849" y="1610"/>
                  </a:lnTo>
                  <a:lnTo>
                    <a:pt x="10613" y="1923"/>
                  </a:lnTo>
                  <a:lnTo>
                    <a:pt x="10202" y="2551"/>
                  </a:lnTo>
                  <a:lnTo>
                    <a:pt x="9829" y="3179"/>
                  </a:lnTo>
                  <a:lnTo>
                    <a:pt x="9535" y="3787"/>
                  </a:lnTo>
                  <a:lnTo>
                    <a:pt x="9260" y="4356"/>
                  </a:lnTo>
                  <a:lnTo>
                    <a:pt x="9044" y="4886"/>
                  </a:lnTo>
                  <a:lnTo>
                    <a:pt x="8887" y="5396"/>
                  </a:lnTo>
                  <a:lnTo>
                    <a:pt x="8750" y="5847"/>
                  </a:lnTo>
                  <a:lnTo>
                    <a:pt x="8632" y="6259"/>
                  </a:lnTo>
                  <a:lnTo>
                    <a:pt x="8554" y="6612"/>
                  </a:lnTo>
                  <a:lnTo>
                    <a:pt x="8475" y="7102"/>
                  </a:lnTo>
                  <a:lnTo>
                    <a:pt x="8456" y="7299"/>
                  </a:lnTo>
                  <a:lnTo>
                    <a:pt x="8436" y="7377"/>
                  </a:lnTo>
                  <a:lnTo>
                    <a:pt x="8397" y="7436"/>
                  </a:lnTo>
                  <a:lnTo>
                    <a:pt x="8338" y="7495"/>
                  </a:lnTo>
                  <a:lnTo>
                    <a:pt x="8279" y="7534"/>
                  </a:lnTo>
                  <a:lnTo>
                    <a:pt x="7808" y="7652"/>
                  </a:lnTo>
                  <a:lnTo>
                    <a:pt x="7357" y="7789"/>
                  </a:lnTo>
                  <a:lnTo>
                    <a:pt x="6925" y="7946"/>
                  </a:lnTo>
                  <a:lnTo>
                    <a:pt x="6513" y="8103"/>
                  </a:lnTo>
                  <a:lnTo>
                    <a:pt x="6121" y="8299"/>
                  </a:lnTo>
                  <a:lnTo>
                    <a:pt x="5748" y="8476"/>
                  </a:lnTo>
                  <a:lnTo>
                    <a:pt x="5395" y="8691"/>
                  </a:lnTo>
                  <a:lnTo>
                    <a:pt x="5062" y="8907"/>
                  </a:lnTo>
                  <a:lnTo>
                    <a:pt x="4728" y="9123"/>
                  </a:lnTo>
                  <a:lnTo>
                    <a:pt x="4434" y="9378"/>
                  </a:lnTo>
                  <a:lnTo>
                    <a:pt x="4140" y="9633"/>
                  </a:lnTo>
                  <a:lnTo>
                    <a:pt x="3885" y="9888"/>
                  </a:lnTo>
                  <a:lnTo>
                    <a:pt x="3630" y="10163"/>
                  </a:lnTo>
                  <a:lnTo>
                    <a:pt x="3394" y="10457"/>
                  </a:lnTo>
                  <a:lnTo>
                    <a:pt x="3198" y="10771"/>
                  </a:lnTo>
                  <a:lnTo>
                    <a:pt x="3002" y="11085"/>
                  </a:lnTo>
                  <a:lnTo>
                    <a:pt x="2767" y="11555"/>
                  </a:lnTo>
                  <a:lnTo>
                    <a:pt x="2570" y="12026"/>
                  </a:lnTo>
                  <a:lnTo>
                    <a:pt x="2414" y="12497"/>
                  </a:lnTo>
                  <a:lnTo>
                    <a:pt x="2296" y="12948"/>
                  </a:lnTo>
                  <a:lnTo>
                    <a:pt x="2217" y="13399"/>
                  </a:lnTo>
                  <a:lnTo>
                    <a:pt x="2178" y="13831"/>
                  </a:lnTo>
                  <a:lnTo>
                    <a:pt x="2159" y="14263"/>
                  </a:lnTo>
                  <a:lnTo>
                    <a:pt x="2159" y="14655"/>
                  </a:lnTo>
                  <a:lnTo>
                    <a:pt x="2159" y="15008"/>
                  </a:lnTo>
                  <a:lnTo>
                    <a:pt x="2198" y="15342"/>
                  </a:lnTo>
                  <a:lnTo>
                    <a:pt x="2276" y="15871"/>
                  </a:lnTo>
                  <a:lnTo>
                    <a:pt x="2335" y="16224"/>
                  </a:lnTo>
                  <a:lnTo>
                    <a:pt x="2374" y="16362"/>
                  </a:lnTo>
                  <a:lnTo>
                    <a:pt x="2394" y="16420"/>
                  </a:lnTo>
                  <a:lnTo>
                    <a:pt x="2374" y="16479"/>
                  </a:lnTo>
                  <a:lnTo>
                    <a:pt x="2355" y="16538"/>
                  </a:lnTo>
                  <a:lnTo>
                    <a:pt x="2315" y="16597"/>
                  </a:lnTo>
                  <a:lnTo>
                    <a:pt x="2060" y="16891"/>
                  </a:lnTo>
                  <a:lnTo>
                    <a:pt x="1825" y="17205"/>
                  </a:lnTo>
                  <a:lnTo>
                    <a:pt x="1590" y="17519"/>
                  </a:lnTo>
                  <a:lnTo>
                    <a:pt x="1393" y="17853"/>
                  </a:lnTo>
                  <a:lnTo>
                    <a:pt x="1197" y="18166"/>
                  </a:lnTo>
                  <a:lnTo>
                    <a:pt x="1021" y="18500"/>
                  </a:lnTo>
                  <a:lnTo>
                    <a:pt x="864" y="18833"/>
                  </a:lnTo>
                  <a:lnTo>
                    <a:pt x="707" y="19186"/>
                  </a:lnTo>
                  <a:lnTo>
                    <a:pt x="589" y="19520"/>
                  </a:lnTo>
                  <a:lnTo>
                    <a:pt x="471" y="19873"/>
                  </a:lnTo>
                  <a:lnTo>
                    <a:pt x="373" y="20226"/>
                  </a:lnTo>
                  <a:lnTo>
                    <a:pt x="275" y="20560"/>
                  </a:lnTo>
                  <a:lnTo>
                    <a:pt x="197" y="20913"/>
                  </a:lnTo>
                  <a:lnTo>
                    <a:pt x="138" y="21266"/>
                  </a:lnTo>
                  <a:lnTo>
                    <a:pt x="59" y="21972"/>
                  </a:lnTo>
                  <a:lnTo>
                    <a:pt x="1" y="22678"/>
                  </a:lnTo>
                  <a:lnTo>
                    <a:pt x="1" y="23385"/>
                  </a:lnTo>
                  <a:lnTo>
                    <a:pt x="20" y="24091"/>
                  </a:lnTo>
                  <a:lnTo>
                    <a:pt x="79" y="24777"/>
                  </a:lnTo>
                  <a:lnTo>
                    <a:pt x="158" y="25444"/>
                  </a:lnTo>
                  <a:lnTo>
                    <a:pt x="275" y="26092"/>
                  </a:lnTo>
                  <a:lnTo>
                    <a:pt x="393" y="26719"/>
                  </a:lnTo>
                  <a:lnTo>
                    <a:pt x="550" y="27328"/>
                  </a:lnTo>
                  <a:lnTo>
                    <a:pt x="687" y="27308"/>
                  </a:lnTo>
                  <a:lnTo>
                    <a:pt x="825" y="27308"/>
                  </a:lnTo>
                  <a:lnTo>
                    <a:pt x="1119" y="27347"/>
                  </a:lnTo>
                  <a:lnTo>
                    <a:pt x="1433" y="27406"/>
                  </a:lnTo>
                  <a:lnTo>
                    <a:pt x="1747" y="27504"/>
                  </a:lnTo>
                  <a:lnTo>
                    <a:pt x="2080" y="27641"/>
                  </a:lnTo>
                  <a:lnTo>
                    <a:pt x="2414" y="27798"/>
                  </a:lnTo>
                  <a:lnTo>
                    <a:pt x="2727" y="27975"/>
                  </a:lnTo>
                  <a:lnTo>
                    <a:pt x="3041" y="28171"/>
                  </a:lnTo>
                  <a:lnTo>
                    <a:pt x="3355" y="28387"/>
                  </a:lnTo>
                  <a:lnTo>
                    <a:pt x="3669" y="28603"/>
                  </a:lnTo>
                  <a:lnTo>
                    <a:pt x="4218" y="29015"/>
                  </a:lnTo>
                  <a:lnTo>
                    <a:pt x="4669" y="29407"/>
                  </a:lnTo>
                  <a:lnTo>
                    <a:pt x="5023" y="29721"/>
                  </a:lnTo>
                  <a:lnTo>
                    <a:pt x="5238" y="29368"/>
                  </a:lnTo>
                  <a:lnTo>
                    <a:pt x="5513" y="28936"/>
                  </a:lnTo>
                  <a:lnTo>
                    <a:pt x="5866" y="28465"/>
                  </a:lnTo>
                  <a:lnTo>
                    <a:pt x="6082" y="28210"/>
                  </a:lnTo>
                  <a:lnTo>
                    <a:pt x="6278" y="27975"/>
                  </a:lnTo>
                  <a:lnTo>
                    <a:pt x="6513" y="27740"/>
                  </a:lnTo>
                  <a:lnTo>
                    <a:pt x="6749" y="27524"/>
                  </a:lnTo>
                  <a:lnTo>
                    <a:pt x="7004" y="27328"/>
                  </a:lnTo>
                  <a:lnTo>
                    <a:pt x="7259" y="27131"/>
                  </a:lnTo>
                  <a:lnTo>
                    <a:pt x="7534" y="26994"/>
                  </a:lnTo>
                  <a:lnTo>
                    <a:pt x="7789" y="26857"/>
                  </a:lnTo>
                  <a:lnTo>
                    <a:pt x="8083" y="26778"/>
                  </a:lnTo>
                  <a:lnTo>
                    <a:pt x="8358" y="26739"/>
                  </a:lnTo>
                  <a:lnTo>
                    <a:pt x="8671" y="26739"/>
                  </a:lnTo>
                  <a:lnTo>
                    <a:pt x="8985" y="26778"/>
                  </a:lnTo>
                  <a:lnTo>
                    <a:pt x="9319" y="26876"/>
                  </a:lnTo>
                  <a:lnTo>
                    <a:pt x="9652" y="27014"/>
                  </a:lnTo>
                  <a:lnTo>
                    <a:pt x="10005" y="27171"/>
                  </a:lnTo>
                  <a:lnTo>
                    <a:pt x="10339" y="27347"/>
                  </a:lnTo>
                  <a:lnTo>
                    <a:pt x="10692" y="27563"/>
                  </a:lnTo>
                  <a:lnTo>
                    <a:pt x="11045" y="27779"/>
                  </a:lnTo>
                  <a:lnTo>
                    <a:pt x="11692" y="28230"/>
                  </a:lnTo>
                  <a:lnTo>
                    <a:pt x="12281" y="28701"/>
                  </a:lnTo>
                  <a:lnTo>
                    <a:pt x="12771" y="29113"/>
                  </a:lnTo>
                  <a:lnTo>
                    <a:pt x="13144" y="29446"/>
                  </a:lnTo>
                  <a:lnTo>
                    <a:pt x="13340" y="29073"/>
                  </a:lnTo>
                  <a:lnTo>
                    <a:pt x="13576" y="28622"/>
                  </a:lnTo>
                  <a:lnTo>
                    <a:pt x="13733" y="28387"/>
                  </a:lnTo>
                  <a:lnTo>
                    <a:pt x="13909" y="28151"/>
                  </a:lnTo>
                  <a:lnTo>
                    <a:pt x="14105" y="27896"/>
                  </a:lnTo>
                  <a:lnTo>
                    <a:pt x="14301" y="27661"/>
                  </a:lnTo>
                  <a:lnTo>
                    <a:pt x="14517" y="27426"/>
                  </a:lnTo>
                  <a:lnTo>
                    <a:pt x="14753" y="27210"/>
                  </a:lnTo>
                  <a:lnTo>
                    <a:pt x="15008" y="26994"/>
                  </a:lnTo>
                  <a:lnTo>
                    <a:pt x="15282" y="26837"/>
                  </a:lnTo>
                  <a:lnTo>
                    <a:pt x="15577" y="26680"/>
                  </a:lnTo>
                  <a:lnTo>
                    <a:pt x="15871" y="26582"/>
                  </a:lnTo>
                  <a:lnTo>
                    <a:pt x="16204" y="26504"/>
                  </a:lnTo>
                  <a:lnTo>
                    <a:pt x="16361" y="26484"/>
                  </a:lnTo>
                  <a:lnTo>
                    <a:pt x="16695" y="26484"/>
                  </a:lnTo>
                  <a:lnTo>
                    <a:pt x="16871" y="26523"/>
                  </a:lnTo>
                  <a:lnTo>
                    <a:pt x="17048" y="26563"/>
                  </a:lnTo>
                  <a:lnTo>
                    <a:pt x="17205" y="26621"/>
                  </a:lnTo>
                  <a:lnTo>
                    <a:pt x="17362" y="26680"/>
                  </a:lnTo>
                  <a:lnTo>
                    <a:pt x="17538" y="26759"/>
                  </a:lnTo>
                  <a:lnTo>
                    <a:pt x="17833" y="26974"/>
                  </a:lnTo>
                  <a:lnTo>
                    <a:pt x="18127" y="27210"/>
                  </a:lnTo>
                  <a:lnTo>
                    <a:pt x="18421" y="27485"/>
                  </a:lnTo>
                  <a:lnTo>
                    <a:pt x="18676" y="27798"/>
                  </a:lnTo>
                  <a:lnTo>
                    <a:pt x="18931" y="28112"/>
                  </a:lnTo>
                  <a:lnTo>
                    <a:pt x="19167" y="28446"/>
                  </a:lnTo>
                  <a:lnTo>
                    <a:pt x="19382" y="28799"/>
                  </a:lnTo>
                  <a:lnTo>
                    <a:pt x="19578" y="29132"/>
                  </a:lnTo>
                  <a:lnTo>
                    <a:pt x="19755" y="29466"/>
                  </a:lnTo>
                  <a:lnTo>
                    <a:pt x="20049" y="30054"/>
                  </a:lnTo>
                  <a:lnTo>
                    <a:pt x="20265" y="30545"/>
                  </a:lnTo>
                  <a:lnTo>
                    <a:pt x="20657" y="30152"/>
                  </a:lnTo>
                  <a:lnTo>
                    <a:pt x="21187" y="29642"/>
                  </a:lnTo>
                  <a:lnTo>
                    <a:pt x="21834" y="29093"/>
                  </a:lnTo>
                  <a:lnTo>
                    <a:pt x="22207" y="28799"/>
                  </a:lnTo>
                  <a:lnTo>
                    <a:pt x="22580" y="28524"/>
                  </a:lnTo>
                  <a:lnTo>
                    <a:pt x="22953" y="28250"/>
                  </a:lnTo>
                  <a:lnTo>
                    <a:pt x="23365" y="28014"/>
                  </a:lnTo>
                  <a:lnTo>
                    <a:pt x="23757" y="27779"/>
                  </a:lnTo>
                  <a:lnTo>
                    <a:pt x="24169" y="27583"/>
                  </a:lnTo>
                  <a:lnTo>
                    <a:pt x="24561" y="27426"/>
                  </a:lnTo>
                  <a:lnTo>
                    <a:pt x="24973" y="27308"/>
                  </a:lnTo>
                  <a:lnTo>
                    <a:pt x="25169" y="27269"/>
                  </a:lnTo>
                  <a:lnTo>
                    <a:pt x="25346" y="27249"/>
                  </a:lnTo>
                  <a:lnTo>
                    <a:pt x="25542" y="27229"/>
                  </a:lnTo>
                  <a:lnTo>
                    <a:pt x="25738" y="27229"/>
                  </a:lnTo>
                  <a:lnTo>
                    <a:pt x="26091" y="27269"/>
                  </a:lnTo>
                  <a:lnTo>
                    <a:pt x="26405" y="27328"/>
                  </a:lnTo>
                  <a:lnTo>
                    <a:pt x="26719" y="27426"/>
                  </a:lnTo>
                  <a:lnTo>
                    <a:pt x="27013" y="27543"/>
                  </a:lnTo>
                  <a:lnTo>
                    <a:pt x="27288" y="27661"/>
                  </a:lnTo>
                  <a:lnTo>
                    <a:pt x="27543" y="27798"/>
                  </a:lnTo>
                  <a:lnTo>
                    <a:pt x="27778" y="27955"/>
                  </a:lnTo>
                  <a:lnTo>
                    <a:pt x="27994" y="28132"/>
                  </a:lnTo>
                  <a:lnTo>
                    <a:pt x="28190" y="28308"/>
                  </a:lnTo>
                  <a:lnTo>
                    <a:pt x="28387" y="28465"/>
                  </a:lnTo>
                  <a:lnTo>
                    <a:pt x="28681" y="28818"/>
                  </a:lnTo>
                  <a:lnTo>
                    <a:pt x="28916" y="29132"/>
                  </a:lnTo>
                  <a:lnTo>
                    <a:pt x="29093" y="29387"/>
                  </a:lnTo>
                  <a:lnTo>
                    <a:pt x="29505" y="29113"/>
                  </a:lnTo>
                  <a:lnTo>
                    <a:pt x="30093" y="28760"/>
                  </a:lnTo>
                  <a:lnTo>
                    <a:pt x="30799" y="28367"/>
                  </a:lnTo>
                  <a:lnTo>
                    <a:pt x="31584" y="27955"/>
                  </a:lnTo>
                  <a:lnTo>
                    <a:pt x="31976" y="27759"/>
                  </a:lnTo>
                  <a:lnTo>
                    <a:pt x="32388" y="27583"/>
                  </a:lnTo>
                  <a:lnTo>
                    <a:pt x="32800" y="27426"/>
                  </a:lnTo>
                  <a:lnTo>
                    <a:pt x="33193" y="27288"/>
                  </a:lnTo>
                  <a:lnTo>
                    <a:pt x="33565" y="27190"/>
                  </a:lnTo>
                  <a:lnTo>
                    <a:pt x="33938" y="27131"/>
                  </a:lnTo>
                  <a:lnTo>
                    <a:pt x="34272" y="27092"/>
                  </a:lnTo>
                  <a:lnTo>
                    <a:pt x="34448" y="27092"/>
                  </a:lnTo>
                  <a:lnTo>
                    <a:pt x="34586" y="27112"/>
                  </a:lnTo>
                  <a:lnTo>
                    <a:pt x="34860" y="27171"/>
                  </a:lnTo>
                  <a:lnTo>
                    <a:pt x="35154" y="27249"/>
                  </a:lnTo>
                  <a:lnTo>
                    <a:pt x="35409" y="27367"/>
                  </a:lnTo>
                  <a:lnTo>
                    <a:pt x="35684" y="27485"/>
                  </a:lnTo>
                  <a:lnTo>
                    <a:pt x="35939" y="27641"/>
                  </a:lnTo>
                  <a:lnTo>
                    <a:pt x="36194" y="27798"/>
                  </a:lnTo>
                  <a:lnTo>
                    <a:pt x="36430" y="27975"/>
                  </a:lnTo>
                  <a:lnTo>
                    <a:pt x="36665" y="28151"/>
                  </a:lnTo>
                  <a:lnTo>
                    <a:pt x="37097" y="28524"/>
                  </a:lnTo>
                  <a:lnTo>
                    <a:pt x="37489" y="28877"/>
                  </a:lnTo>
                  <a:lnTo>
                    <a:pt x="37783" y="29211"/>
                  </a:lnTo>
                  <a:lnTo>
                    <a:pt x="38019" y="29466"/>
                  </a:lnTo>
                  <a:lnTo>
                    <a:pt x="38293" y="29172"/>
                  </a:lnTo>
                  <a:lnTo>
                    <a:pt x="38666" y="28779"/>
                  </a:lnTo>
                  <a:lnTo>
                    <a:pt x="38901" y="28583"/>
                  </a:lnTo>
                  <a:lnTo>
                    <a:pt x="39137" y="28367"/>
                  </a:lnTo>
                  <a:lnTo>
                    <a:pt x="39392" y="28151"/>
                  </a:lnTo>
                  <a:lnTo>
                    <a:pt x="39686" y="27955"/>
                  </a:lnTo>
                  <a:lnTo>
                    <a:pt x="39980" y="27759"/>
                  </a:lnTo>
                  <a:lnTo>
                    <a:pt x="40294" y="27583"/>
                  </a:lnTo>
                  <a:lnTo>
                    <a:pt x="40608" y="27426"/>
                  </a:lnTo>
                  <a:lnTo>
                    <a:pt x="40942" y="27288"/>
                  </a:lnTo>
                  <a:lnTo>
                    <a:pt x="41295" y="27190"/>
                  </a:lnTo>
                  <a:lnTo>
                    <a:pt x="41648" y="27131"/>
                  </a:lnTo>
                  <a:lnTo>
                    <a:pt x="42020" y="27092"/>
                  </a:lnTo>
                  <a:lnTo>
                    <a:pt x="42197" y="27092"/>
                  </a:lnTo>
                  <a:lnTo>
                    <a:pt x="42393" y="27112"/>
                  </a:lnTo>
                  <a:lnTo>
                    <a:pt x="42707" y="27171"/>
                  </a:lnTo>
                  <a:lnTo>
                    <a:pt x="43021" y="27229"/>
                  </a:lnTo>
                  <a:lnTo>
                    <a:pt x="43315" y="27328"/>
                  </a:lnTo>
                  <a:lnTo>
                    <a:pt x="43570" y="27445"/>
                  </a:lnTo>
                  <a:lnTo>
                    <a:pt x="43825" y="27563"/>
                  </a:lnTo>
                  <a:lnTo>
                    <a:pt x="44061" y="27700"/>
                  </a:lnTo>
                  <a:lnTo>
                    <a:pt x="44257" y="27838"/>
                  </a:lnTo>
                  <a:lnTo>
                    <a:pt x="44453" y="27995"/>
                  </a:lnTo>
                  <a:lnTo>
                    <a:pt x="44630" y="28151"/>
                  </a:lnTo>
                  <a:lnTo>
                    <a:pt x="44786" y="28308"/>
                  </a:lnTo>
                  <a:lnTo>
                    <a:pt x="45041" y="28642"/>
                  </a:lnTo>
                  <a:lnTo>
                    <a:pt x="45238" y="28936"/>
                  </a:lnTo>
                  <a:lnTo>
                    <a:pt x="45395" y="29191"/>
                  </a:lnTo>
                  <a:lnTo>
                    <a:pt x="45708" y="28897"/>
                  </a:lnTo>
                  <a:lnTo>
                    <a:pt x="46160" y="28524"/>
                  </a:lnTo>
                  <a:lnTo>
                    <a:pt x="46689" y="28132"/>
                  </a:lnTo>
                  <a:lnTo>
                    <a:pt x="46984" y="27936"/>
                  </a:lnTo>
                  <a:lnTo>
                    <a:pt x="47278" y="27740"/>
                  </a:lnTo>
                  <a:lnTo>
                    <a:pt x="47611" y="27543"/>
                  </a:lnTo>
                  <a:lnTo>
                    <a:pt x="47945" y="27367"/>
                  </a:lnTo>
                  <a:lnTo>
                    <a:pt x="48278" y="27210"/>
                  </a:lnTo>
                  <a:lnTo>
                    <a:pt x="48612" y="27073"/>
                  </a:lnTo>
                  <a:lnTo>
                    <a:pt x="48965" y="26974"/>
                  </a:lnTo>
                  <a:lnTo>
                    <a:pt x="49318" y="26896"/>
                  </a:lnTo>
                  <a:lnTo>
                    <a:pt x="49651" y="26857"/>
                  </a:lnTo>
                  <a:lnTo>
                    <a:pt x="50005" y="26857"/>
                  </a:lnTo>
                  <a:lnTo>
                    <a:pt x="50103" y="26876"/>
                  </a:lnTo>
                  <a:lnTo>
                    <a:pt x="50181" y="26916"/>
                  </a:lnTo>
                  <a:lnTo>
                    <a:pt x="50299" y="26347"/>
                  </a:lnTo>
                  <a:lnTo>
                    <a:pt x="50377" y="25797"/>
                  </a:lnTo>
                  <a:lnTo>
                    <a:pt x="50417" y="25248"/>
                  </a:lnTo>
                  <a:lnTo>
                    <a:pt x="50436" y="24699"/>
                  </a:lnTo>
                  <a:lnTo>
                    <a:pt x="50436" y="24150"/>
                  </a:lnTo>
                  <a:lnTo>
                    <a:pt x="50397" y="23620"/>
                  </a:lnTo>
                  <a:lnTo>
                    <a:pt x="50338" y="23110"/>
                  </a:lnTo>
                  <a:lnTo>
                    <a:pt x="50260" y="22600"/>
                  </a:lnTo>
                  <a:lnTo>
                    <a:pt x="50142" y="22090"/>
                  </a:lnTo>
                  <a:lnTo>
                    <a:pt x="50024" y="21599"/>
                  </a:lnTo>
                  <a:lnTo>
                    <a:pt x="49887" y="21129"/>
                  </a:lnTo>
                  <a:lnTo>
                    <a:pt x="49750" y="20658"/>
                  </a:lnTo>
                  <a:lnTo>
                    <a:pt x="49573" y="20207"/>
                  </a:lnTo>
                  <a:lnTo>
                    <a:pt x="49416" y="19775"/>
                  </a:lnTo>
                  <a:lnTo>
                    <a:pt x="49220" y="19343"/>
                  </a:lnTo>
                  <a:lnTo>
                    <a:pt x="49043" y="18951"/>
                  </a:lnTo>
                  <a:lnTo>
                    <a:pt x="48219" y="19520"/>
                  </a:lnTo>
                  <a:lnTo>
                    <a:pt x="47356" y="20050"/>
                  </a:lnTo>
                  <a:lnTo>
                    <a:pt x="46493" y="20560"/>
                  </a:lnTo>
                  <a:lnTo>
                    <a:pt x="45591" y="21011"/>
                  </a:lnTo>
                  <a:lnTo>
                    <a:pt x="45022" y="21266"/>
                  </a:lnTo>
                  <a:lnTo>
                    <a:pt x="44728" y="21384"/>
                  </a:lnTo>
                  <a:lnTo>
                    <a:pt x="44433" y="21482"/>
                  </a:lnTo>
                  <a:lnTo>
                    <a:pt x="44139" y="21560"/>
                  </a:lnTo>
                  <a:lnTo>
                    <a:pt x="43845" y="21599"/>
                  </a:lnTo>
                  <a:lnTo>
                    <a:pt x="43531" y="21619"/>
                  </a:lnTo>
                  <a:lnTo>
                    <a:pt x="43217" y="21619"/>
                  </a:lnTo>
                  <a:lnTo>
                    <a:pt x="43060" y="21599"/>
                  </a:lnTo>
                  <a:lnTo>
                    <a:pt x="42923" y="21560"/>
                  </a:lnTo>
                  <a:lnTo>
                    <a:pt x="42609" y="21462"/>
                  </a:lnTo>
                  <a:lnTo>
                    <a:pt x="42334" y="21325"/>
                  </a:lnTo>
                  <a:lnTo>
                    <a:pt x="42197" y="21246"/>
                  </a:lnTo>
                  <a:lnTo>
                    <a:pt x="42079" y="21148"/>
                  </a:lnTo>
                  <a:lnTo>
                    <a:pt x="41962" y="21050"/>
                  </a:lnTo>
                  <a:lnTo>
                    <a:pt x="41864" y="20932"/>
                  </a:lnTo>
                  <a:lnTo>
                    <a:pt x="41765" y="20815"/>
                  </a:lnTo>
                  <a:lnTo>
                    <a:pt x="41687" y="20697"/>
                  </a:lnTo>
                  <a:lnTo>
                    <a:pt x="41628" y="20560"/>
                  </a:lnTo>
                  <a:lnTo>
                    <a:pt x="41569" y="20422"/>
                  </a:lnTo>
                  <a:lnTo>
                    <a:pt x="41530" y="20265"/>
                  </a:lnTo>
                  <a:lnTo>
                    <a:pt x="41510" y="20128"/>
                  </a:lnTo>
                  <a:lnTo>
                    <a:pt x="41373" y="20442"/>
                  </a:lnTo>
                  <a:lnTo>
                    <a:pt x="41197" y="20756"/>
                  </a:lnTo>
                  <a:lnTo>
                    <a:pt x="41000" y="21050"/>
                  </a:lnTo>
                  <a:lnTo>
                    <a:pt x="40785" y="21344"/>
                  </a:lnTo>
                  <a:lnTo>
                    <a:pt x="40549" y="21599"/>
                  </a:lnTo>
                  <a:lnTo>
                    <a:pt x="40294" y="21854"/>
                  </a:lnTo>
                  <a:lnTo>
                    <a:pt x="40020" y="22090"/>
                  </a:lnTo>
                  <a:lnTo>
                    <a:pt x="39745" y="22306"/>
                  </a:lnTo>
                  <a:lnTo>
                    <a:pt x="39431" y="22482"/>
                  </a:lnTo>
                  <a:lnTo>
                    <a:pt x="39117" y="22659"/>
                  </a:lnTo>
                  <a:lnTo>
                    <a:pt x="38784" y="22796"/>
                  </a:lnTo>
                  <a:lnTo>
                    <a:pt x="38450" y="22933"/>
                  </a:lnTo>
                  <a:lnTo>
                    <a:pt x="38117" y="23031"/>
                  </a:lnTo>
                  <a:lnTo>
                    <a:pt x="37764" y="23090"/>
                  </a:lnTo>
                  <a:lnTo>
                    <a:pt x="37410" y="23149"/>
                  </a:lnTo>
                  <a:lnTo>
                    <a:pt x="37057" y="23169"/>
                  </a:lnTo>
                  <a:lnTo>
                    <a:pt x="36685" y="23149"/>
                  </a:lnTo>
                  <a:lnTo>
                    <a:pt x="36331" y="23130"/>
                  </a:lnTo>
                  <a:lnTo>
                    <a:pt x="35978" y="23071"/>
                  </a:lnTo>
                  <a:lnTo>
                    <a:pt x="35645" y="22973"/>
                  </a:lnTo>
                  <a:lnTo>
                    <a:pt x="35292" y="22874"/>
                  </a:lnTo>
                  <a:lnTo>
                    <a:pt x="34958" y="22737"/>
                  </a:lnTo>
                  <a:lnTo>
                    <a:pt x="34644" y="22580"/>
                  </a:lnTo>
                  <a:lnTo>
                    <a:pt x="34331" y="22404"/>
                  </a:lnTo>
                  <a:lnTo>
                    <a:pt x="34036" y="22208"/>
                  </a:lnTo>
                  <a:lnTo>
                    <a:pt x="33742" y="22011"/>
                  </a:lnTo>
                  <a:lnTo>
                    <a:pt x="33467" y="21776"/>
                  </a:lnTo>
                  <a:lnTo>
                    <a:pt x="33212" y="21521"/>
                  </a:lnTo>
                  <a:lnTo>
                    <a:pt x="32977" y="21266"/>
                  </a:lnTo>
                  <a:lnTo>
                    <a:pt x="32742" y="20972"/>
                  </a:lnTo>
                  <a:lnTo>
                    <a:pt x="32545" y="20677"/>
                  </a:lnTo>
                  <a:lnTo>
                    <a:pt x="32369" y="20383"/>
                  </a:lnTo>
                  <a:lnTo>
                    <a:pt x="32153" y="20010"/>
                  </a:lnTo>
                  <a:lnTo>
                    <a:pt x="32055" y="19834"/>
                  </a:lnTo>
                  <a:lnTo>
                    <a:pt x="31937" y="19657"/>
                  </a:lnTo>
                  <a:lnTo>
                    <a:pt x="31820" y="19500"/>
                  </a:lnTo>
                  <a:lnTo>
                    <a:pt x="31663" y="19363"/>
                  </a:lnTo>
                  <a:lnTo>
                    <a:pt x="31506" y="19245"/>
                  </a:lnTo>
                  <a:lnTo>
                    <a:pt x="31329" y="19186"/>
                  </a:lnTo>
                  <a:lnTo>
                    <a:pt x="31172" y="19147"/>
                  </a:lnTo>
                  <a:lnTo>
                    <a:pt x="31015" y="19147"/>
                  </a:lnTo>
                  <a:lnTo>
                    <a:pt x="30878" y="19167"/>
                  </a:lnTo>
                  <a:lnTo>
                    <a:pt x="30721" y="19186"/>
                  </a:lnTo>
                  <a:lnTo>
                    <a:pt x="30427" y="19304"/>
                  </a:lnTo>
                  <a:lnTo>
                    <a:pt x="30132" y="19422"/>
                  </a:lnTo>
                  <a:lnTo>
                    <a:pt x="29426" y="19736"/>
                  </a:lnTo>
                  <a:lnTo>
                    <a:pt x="28720" y="20050"/>
                  </a:lnTo>
                  <a:lnTo>
                    <a:pt x="28014" y="20305"/>
                  </a:lnTo>
                  <a:lnTo>
                    <a:pt x="27288" y="20560"/>
                  </a:lnTo>
                  <a:lnTo>
                    <a:pt x="26562" y="20775"/>
                  </a:lnTo>
                  <a:lnTo>
                    <a:pt x="25817" y="20932"/>
                  </a:lnTo>
                  <a:lnTo>
                    <a:pt x="25444" y="21011"/>
                  </a:lnTo>
                  <a:lnTo>
                    <a:pt x="25071" y="21070"/>
                  </a:lnTo>
                  <a:lnTo>
                    <a:pt x="24679" y="21109"/>
                  </a:lnTo>
                  <a:lnTo>
                    <a:pt x="24306" y="21129"/>
                  </a:lnTo>
                  <a:lnTo>
                    <a:pt x="23933" y="21148"/>
                  </a:lnTo>
                  <a:lnTo>
                    <a:pt x="23541" y="21148"/>
                  </a:lnTo>
                  <a:lnTo>
                    <a:pt x="23149" y="21129"/>
                  </a:lnTo>
                  <a:lnTo>
                    <a:pt x="22776" y="21089"/>
                  </a:lnTo>
                  <a:lnTo>
                    <a:pt x="22403" y="21030"/>
                  </a:lnTo>
                  <a:lnTo>
                    <a:pt x="22011" y="20972"/>
                  </a:lnTo>
                  <a:lnTo>
                    <a:pt x="21638" y="20874"/>
                  </a:lnTo>
                  <a:lnTo>
                    <a:pt x="21285" y="20775"/>
                  </a:lnTo>
                  <a:lnTo>
                    <a:pt x="20912" y="20638"/>
                  </a:lnTo>
                  <a:lnTo>
                    <a:pt x="20559" y="20501"/>
                  </a:lnTo>
                  <a:lnTo>
                    <a:pt x="20226" y="20344"/>
                  </a:lnTo>
                  <a:lnTo>
                    <a:pt x="19892" y="20167"/>
                  </a:lnTo>
                  <a:lnTo>
                    <a:pt x="19578" y="19952"/>
                  </a:lnTo>
                  <a:lnTo>
                    <a:pt x="19265" y="19736"/>
                  </a:lnTo>
                  <a:lnTo>
                    <a:pt x="18970" y="19500"/>
                  </a:lnTo>
                  <a:lnTo>
                    <a:pt x="18696" y="19245"/>
                  </a:lnTo>
                  <a:lnTo>
                    <a:pt x="18441" y="18951"/>
                  </a:lnTo>
                  <a:lnTo>
                    <a:pt x="18186" y="18657"/>
                  </a:lnTo>
                  <a:lnTo>
                    <a:pt x="17990" y="18343"/>
                  </a:lnTo>
                  <a:lnTo>
                    <a:pt x="17793" y="18009"/>
                  </a:lnTo>
                  <a:lnTo>
                    <a:pt x="17617" y="17656"/>
                  </a:lnTo>
                  <a:lnTo>
                    <a:pt x="17479" y="17303"/>
                  </a:lnTo>
                  <a:lnTo>
                    <a:pt x="17362" y="16950"/>
                  </a:lnTo>
                  <a:lnTo>
                    <a:pt x="17283" y="16577"/>
                  </a:lnTo>
                  <a:lnTo>
                    <a:pt x="17224" y="16185"/>
                  </a:lnTo>
                  <a:lnTo>
                    <a:pt x="17185" y="15812"/>
                  </a:lnTo>
                  <a:lnTo>
                    <a:pt x="17205" y="15440"/>
                  </a:lnTo>
                  <a:lnTo>
                    <a:pt x="17224" y="15067"/>
                  </a:lnTo>
                  <a:lnTo>
                    <a:pt x="17303" y="14694"/>
                  </a:lnTo>
                  <a:lnTo>
                    <a:pt x="17401" y="14341"/>
                  </a:lnTo>
                  <a:lnTo>
                    <a:pt x="17538" y="13988"/>
                  </a:lnTo>
                  <a:lnTo>
                    <a:pt x="17695" y="13654"/>
                  </a:lnTo>
                  <a:lnTo>
                    <a:pt x="17362" y="13635"/>
                  </a:lnTo>
                  <a:lnTo>
                    <a:pt x="17028" y="13576"/>
                  </a:lnTo>
                  <a:lnTo>
                    <a:pt x="16695" y="13517"/>
                  </a:lnTo>
                  <a:lnTo>
                    <a:pt x="16361" y="13419"/>
                  </a:lnTo>
                  <a:lnTo>
                    <a:pt x="16047" y="13321"/>
                  </a:lnTo>
                  <a:lnTo>
                    <a:pt x="15734" y="13184"/>
                  </a:lnTo>
                  <a:lnTo>
                    <a:pt x="15420" y="13046"/>
                  </a:lnTo>
                  <a:lnTo>
                    <a:pt x="15125" y="12889"/>
                  </a:lnTo>
                  <a:lnTo>
                    <a:pt x="14831" y="12693"/>
                  </a:lnTo>
                  <a:lnTo>
                    <a:pt x="14537" y="12497"/>
                  </a:lnTo>
                  <a:lnTo>
                    <a:pt x="14262" y="12301"/>
                  </a:lnTo>
                  <a:lnTo>
                    <a:pt x="14007" y="12065"/>
                  </a:lnTo>
                  <a:lnTo>
                    <a:pt x="13772" y="11830"/>
                  </a:lnTo>
                  <a:lnTo>
                    <a:pt x="13536" y="11575"/>
                  </a:lnTo>
                  <a:lnTo>
                    <a:pt x="13301" y="11320"/>
                  </a:lnTo>
                  <a:lnTo>
                    <a:pt x="13105" y="11045"/>
                  </a:lnTo>
                  <a:lnTo>
                    <a:pt x="12909" y="10771"/>
                  </a:lnTo>
                  <a:lnTo>
                    <a:pt x="12713" y="10476"/>
                  </a:lnTo>
                  <a:lnTo>
                    <a:pt x="12556" y="10182"/>
                  </a:lnTo>
                  <a:lnTo>
                    <a:pt x="12399" y="9868"/>
                  </a:lnTo>
                  <a:lnTo>
                    <a:pt x="12261" y="9574"/>
                  </a:lnTo>
                  <a:lnTo>
                    <a:pt x="12124" y="9260"/>
                  </a:lnTo>
                  <a:lnTo>
                    <a:pt x="12006" y="8927"/>
                  </a:lnTo>
                  <a:lnTo>
                    <a:pt x="11889" y="8613"/>
                  </a:lnTo>
                  <a:lnTo>
                    <a:pt x="11712" y="7946"/>
                  </a:lnTo>
                  <a:lnTo>
                    <a:pt x="11575" y="7279"/>
                  </a:lnTo>
                  <a:lnTo>
                    <a:pt x="11477" y="6592"/>
                  </a:lnTo>
                  <a:lnTo>
                    <a:pt x="11398" y="5906"/>
                  </a:lnTo>
                  <a:lnTo>
                    <a:pt x="11379" y="5160"/>
                  </a:lnTo>
                  <a:lnTo>
                    <a:pt x="11379" y="4415"/>
                  </a:lnTo>
                  <a:lnTo>
                    <a:pt x="11437" y="3650"/>
                  </a:lnTo>
                  <a:lnTo>
                    <a:pt x="11516" y="2904"/>
                  </a:lnTo>
                  <a:lnTo>
                    <a:pt x="11653" y="2178"/>
                  </a:lnTo>
                  <a:lnTo>
                    <a:pt x="11830" y="1433"/>
                  </a:lnTo>
                  <a:lnTo>
                    <a:pt x="12026" y="707"/>
                  </a:lnTo>
                  <a:lnTo>
                    <a:pt x="122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6450488" y="2078469"/>
              <a:ext cx="88522" cy="92876"/>
            </a:xfrm>
            <a:custGeom>
              <a:avLst/>
              <a:gdLst/>
              <a:ahLst/>
              <a:cxnLst/>
              <a:rect l="l" t="t" r="r" b="b"/>
              <a:pathLst>
                <a:path w="2806" h="2944" extrusionOk="0">
                  <a:moveTo>
                    <a:pt x="569" y="1"/>
                  </a:moveTo>
                  <a:lnTo>
                    <a:pt x="471" y="20"/>
                  </a:lnTo>
                  <a:lnTo>
                    <a:pt x="353" y="59"/>
                  </a:lnTo>
                  <a:lnTo>
                    <a:pt x="255" y="118"/>
                  </a:lnTo>
                  <a:lnTo>
                    <a:pt x="177" y="197"/>
                  </a:lnTo>
                  <a:lnTo>
                    <a:pt x="98" y="275"/>
                  </a:lnTo>
                  <a:lnTo>
                    <a:pt x="59" y="373"/>
                  </a:lnTo>
                  <a:lnTo>
                    <a:pt x="20" y="491"/>
                  </a:lnTo>
                  <a:lnTo>
                    <a:pt x="0" y="609"/>
                  </a:lnTo>
                  <a:lnTo>
                    <a:pt x="0" y="726"/>
                  </a:lnTo>
                  <a:lnTo>
                    <a:pt x="20" y="844"/>
                  </a:lnTo>
                  <a:lnTo>
                    <a:pt x="79" y="962"/>
                  </a:lnTo>
                  <a:lnTo>
                    <a:pt x="157" y="1080"/>
                  </a:lnTo>
                  <a:lnTo>
                    <a:pt x="530" y="1550"/>
                  </a:lnTo>
                  <a:lnTo>
                    <a:pt x="903" y="2002"/>
                  </a:lnTo>
                  <a:lnTo>
                    <a:pt x="1099" y="2237"/>
                  </a:lnTo>
                  <a:lnTo>
                    <a:pt x="1315" y="2453"/>
                  </a:lnTo>
                  <a:lnTo>
                    <a:pt x="1530" y="2649"/>
                  </a:lnTo>
                  <a:lnTo>
                    <a:pt x="1766" y="2826"/>
                  </a:lnTo>
                  <a:lnTo>
                    <a:pt x="1884" y="2884"/>
                  </a:lnTo>
                  <a:lnTo>
                    <a:pt x="1982" y="2924"/>
                  </a:lnTo>
                  <a:lnTo>
                    <a:pt x="2099" y="2943"/>
                  </a:lnTo>
                  <a:lnTo>
                    <a:pt x="2197" y="2924"/>
                  </a:lnTo>
                  <a:lnTo>
                    <a:pt x="2315" y="2904"/>
                  </a:lnTo>
                  <a:lnTo>
                    <a:pt x="2413" y="2845"/>
                  </a:lnTo>
                  <a:lnTo>
                    <a:pt x="2492" y="2786"/>
                  </a:lnTo>
                  <a:lnTo>
                    <a:pt x="2590" y="2708"/>
                  </a:lnTo>
                  <a:lnTo>
                    <a:pt x="2649" y="2629"/>
                  </a:lnTo>
                  <a:lnTo>
                    <a:pt x="2707" y="2531"/>
                  </a:lnTo>
                  <a:lnTo>
                    <a:pt x="2766" y="2433"/>
                  </a:lnTo>
                  <a:lnTo>
                    <a:pt x="2786" y="2315"/>
                  </a:lnTo>
                  <a:lnTo>
                    <a:pt x="2806" y="2217"/>
                  </a:lnTo>
                  <a:lnTo>
                    <a:pt x="2786" y="2100"/>
                  </a:lnTo>
                  <a:lnTo>
                    <a:pt x="2766" y="1982"/>
                  </a:lnTo>
                  <a:lnTo>
                    <a:pt x="2707" y="1884"/>
                  </a:lnTo>
                  <a:lnTo>
                    <a:pt x="2551" y="1648"/>
                  </a:lnTo>
                  <a:lnTo>
                    <a:pt x="2354" y="1413"/>
                  </a:lnTo>
                  <a:lnTo>
                    <a:pt x="2158" y="1197"/>
                  </a:lnTo>
                  <a:lnTo>
                    <a:pt x="1942" y="981"/>
                  </a:lnTo>
                  <a:lnTo>
                    <a:pt x="1491" y="570"/>
                  </a:lnTo>
                  <a:lnTo>
                    <a:pt x="1040" y="197"/>
                  </a:lnTo>
                  <a:lnTo>
                    <a:pt x="922" y="99"/>
                  </a:lnTo>
                  <a:lnTo>
                    <a:pt x="805" y="40"/>
                  </a:lnTo>
                  <a:lnTo>
                    <a:pt x="687" y="20"/>
                  </a:lnTo>
                  <a:lnTo>
                    <a:pt x="5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6372505" y="2293837"/>
              <a:ext cx="74925" cy="88522"/>
            </a:xfrm>
            <a:custGeom>
              <a:avLst/>
              <a:gdLst/>
              <a:ahLst/>
              <a:cxnLst/>
              <a:rect l="l" t="t" r="r" b="b"/>
              <a:pathLst>
                <a:path w="2375" h="2806" extrusionOk="0">
                  <a:moveTo>
                    <a:pt x="1648" y="0"/>
                  </a:moveTo>
                  <a:lnTo>
                    <a:pt x="1531" y="20"/>
                  </a:lnTo>
                  <a:lnTo>
                    <a:pt x="1393" y="59"/>
                  </a:lnTo>
                  <a:lnTo>
                    <a:pt x="1295" y="138"/>
                  </a:lnTo>
                  <a:lnTo>
                    <a:pt x="1197" y="216"/>
                  </a:lnTo>
                  <a:lnTo>
                    <a:pt x="1099" y="334"/>
                  </a:lnTo>
                  <a:lnTo>
                    <a:pt x="824" y="687"/>
                  </a:lnTo>
                  <a:lnTo>
                    <a:pt x="550" y="1040"/>
                  </a:lnTo>
                  <a:lnTo>
                    <a:pt x="295" y="1413"/>
                  </a:lnTo>
                  <a:lnTo>
                    <a:pt x="177" y="1609"/>
                  </a:lnTo>
                  <a:lnTo>
                    <a:pt x="79" y="1805"/>
                  </a:lnTo>
                  <a:lnTo>
                    <a:pt x="40" y="1923"/>
                  </a:lnTo>
                  <a:lnTo>
                    <a:pt x="20" y="2041"/>
                  </a:lnTo>
                  <a:lnTo>
                    <a:pt x="1" y="2158"/>
                  </a:lnTo>
                  <a:lnTo>
                    <a:pt x="1" y="2276"/>
                  </a:lnTo>
                  <a:lnTo>
                    <a:pt x="40" y="2374"/>
                  </a:lnTo>
                  <a:lnTo>
                    <a:pt x="79" y="2492"/>
                  </a:lnTo>
                  <a:lnTo>
                    <a:pt x="157" y="2570"/>
                  </a:lnTo>
                  <a:lnTo>
                    <a:pt x="256" y="2668"/>
                  </a:lnTo>
                  <a:lnTo>
                    <a:pt x="354" y="2727"/>
                  </a:lnTo>
                  <a:lnTo>
                    <a:pt x="471" y="2766"/>
                  </a:lnTo>
                  <a:lnTo>
                    <a:pt x="589" y="2806"/>
                  </a:lnTo>
                  <a:lnTo>
                    <a:pt x="707" y="2806"/>
                  </a:lnTo>
                  <a:lnTo>
                    <a:pt x="805" y="2786"/>
                  </a:lnTo>
                  <a:lnTo>
                    <a:pt x="923" y="2747"/>
                  </a:lnTo>
                  <a:lnTo>
                    <a:pt x="1021" y="2688"/>
                  </a:lnTo>
                  <a:lnTo>
                    <a:pt x="1119" y="2609"/>
                  </a:lnTo>
                  <a:lnTo>
                    <a:pt x="1295" y="2433"/>
                  </a:lnTo>
                  <a:lnTo>
                    <a:pt x="1452" y="2256"/>
                  </a:lnTo>
                  <a:lnTo>
                    <a:pt x="1746" y="1844"/>
                  </a:lnTo>
                  <a:lnTo>
                    <a:pt x="2021" y="1432"/>
                  </a:lnTo>
                  <a:lnTo>
                    <a:pt x="2276" y="1020"/>
                  </a:lnTo>
                  <a:lnTo>
                    <a:pt x="2355" y="903"/>
                  </a:lnTo>
                  <a:lnTo>
                    <a:pt x="2374" y="765"/>
                  </a:lnTo>
                  <a:lnTo>
                    <a:pt x="2374" y="628"/>
                  </a:lnTo>
                  <a:lnTo>
                    <a:pt x="2355" y="510"/>
                  </a:lnTo>
                  <a:lnTo>
                    <a:pt x="2296" y="373"/>
                  </a:lnTo>
                  <a:lnTo>
                    <a:pt x="2237" y="255"/>
                  </a:lnTo>
                  <a:lnTo>
                    <a:pt x="2139" y="157"/>
                  </a:lnTo>
                  <a:lnTo>
                    <a:pt x="2041" y="79"/>
                  </a:lnTo>
                  <a:lnTo>
                    <a:pt x="1903" y="20"/>
                  </a:lnTo>
                  <a:lnTo>
                    <a:pt x="17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6158400" y="2522801"/>
              <a:ext cx="66250" cy="68111"/>
            </a:xfrm>
            <a:custGeom>
              <a:avLst/>
              <a:gdLst/>
              <a:ahLst/>
              <a:cxnLst/>
              <a:rect l="l" t="t" r="r" b="b"/>
              <a:pathLst>
                <a:path w="2100" h="2159" extrusionOk="0">
                  <a:moveTo>
                    <a:pt x="608" y="1"/>
                  </a:moveTo>
                  <a:lnTo>
                    <a:pt x="490" y="20"/>
                  </a:lnTo>
                  <a:lnTo>
                    <a:pt x="392" y="40"/>
                  </a:lnTo>
                  <a:lnTo>
                    <a:pt x="294" y="99"/>
                  </a:lnTo>
                  <a:lnTo>
                    <a:pt x="216" y="177"/>
                  </a:lnTo>
                  <a:lnTo>
                    <a:pt x="137" y="256"/>
                  </a:lnTo>
                  <a:lnTo>
                    <a:pt x="59" y="354"/>
                  </a:lnTo>
                  <a:lnTo>
                    <a:pt x="20" y="452"/>
                  </a:lnTo>
                  <a:lnTo>
                    <a:pt x="0" y="570"/>
                  </a:lnTo>
                  <a:lnTo>
                    <a:pt x="0" y="687"/>
                  </a:lnTo>
                  <a:lnTo>
                    <a:pt x="20" y="805"/>
                  </a:lnTo>
                  <a:lnTo>
                    <a:pt x="118" y="1021"/>
                  </a:lnTo>
                  <a:lnTo>
                    <a:pt x="235" y="1237"/>
                  </a:lnTo>
                  <a:lnTo>
                    <a:pt x="373" y="1433"/>
                  </a:lnTo>
                  <a:lnTo>
                    <a:pt x="530" y="1629"/>
                  </a:lnTo>
                  <a:lnTo>
                    <a:pt x="706" y="1806"/>
                  </a:lnTo>
                  <a:lnTo>
                    <a:pt x="902" y="1943"/>
                  </a:lnTo>
                  <a:lnTo>
                    <a:pt x="1118" y="2041"/>
                  </a:lnTo>
                  <a:lnTo>
                    <a:pt x="1354" y="2119"/>
                  </a:lnTo>
                  <a:lnTo>
                    <a:pt x="1452" y="2139"/>
                  </a:lnTo>
                  <a:lnTo>
                    <a:pt x="1550" y="2159"/>
                  </a:lnTo>
                  <a:lnTo>
                    <a:pt x="1648" y="2139"/>
                  </a:lnTo>
                  <a:lnTo>
                    <a:pt x="1726" y="2100"/>
                  </a:lnTo>
                  <a:lnTo>
                    <a:pt x="1824" y="2061"/>
                  </a:lnTo>
                  <a:lnTo>
                    <a:pt x="1903" y="2002"/>
                  </a:lnTo>
                  <a:lnTo>
                    <a:pt x="1962" y="1923"/>
                  </a:lnTo>
                  <a:lnTo>
                    <a:pt x="2021" y="1845"/>
                  </a:lnTo>
                  <a:lnTo>
                    <a:pt x="2060" y="1766"/>
                  </a:lnTo>
                  <a:lnTo>
                    <a:pt x="2079" y="1668"/>
                  </a:lnTo>
                  <a:lnTo>
                    <a:pt x="2099" y="1570"/>
                  </a:lnTo>
                  <a:lnTo>
                    <a:pt x="2099" y="1472"/>
                  </a:lnTo>
                  <a:lnTo>
                    <a:pt x="2079" y="1374"/>
                  </a:lnTo>
                  <a:lnTo>
                    <a:pt x="2040" y="1276"/>
                  </a:lnTo>
                  <a:lnTo>
                    <a:pt x="2001" y="1197"/>
                  </a:lnTo>
                  <a:lnTo>
                    <a:pt x="1922" y="1139"/>
                  </a:lnTo>
                  <a:lnTo>
                    <a:pt x="1707" y="942"/>
                  </a:lnTo>
                  <a:lnTo>
                    <a:pt x="1491" y="727"/>
                  </a:lnTo>
                  <a:lnTo>
                    <a:pt x="1393" y="628"/>
                  </a:lnTo>
                  <a:lnTo>
                    <a:pt x="1354" y="609"/>
                  </a:lnTo>
                  <a:lnTo>
                    <a:pt x="1354" y="589"/>
                  </a:lnTo>
                  <a:lnTo>
                    <a:pt x="1275" y="452"/>
                  </a:lnTo>
                  <a:lnTo>
                    <a:pt x="1197" y="315"/>
                  </a:lnTo>
                  <a:lnTo>
                    <a:pt x="1138" y="217"/>
                  </a:lnTo>
                  <a:lnTo>
                    <a:pt x="1040" y="138"/>
                  </a:lnTo>
                  <a:lnTo>
                    <a:pt x="942" y="79"/>
                  </a:lnTo>
                  <a:lnTo>
                    <a:pt x="844" y="20"/>
                  </a:lnTo>
                  <a:lnTo>
                    <a:pt x="7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6358278" y="2705991"/>
              <a:ext cx="49530" cy="92844"/>
            </a:xfrm>
            <a:custGeom>
              <a:avLst/>
              <a:gdLst/>
              <a:ahLst/>
              <a:cxnLst/>
              <a:rect l="l" t="t" r="r" b="b"/>
              <a:pathLst>
                <a:path w="1570" h="2943" extrusionOk="0">
                  <a:moveTo>
                    <a:pt x="922" y="0"/>
                  </a:moveTo>
                  <a:lnTo>
                    <a:pt x="805" y="20"/>
                  </a:lnTo>
                  <a:lnTo>
                    <a:pt x="687" y="40"/>
                  </a:lnTo>
                  <a:lnTo>
                    <a:pt x="569" y="79"/>
                  </a:lnTo>
                  <a:lnTo>
                    <a:pt x="471" y="138"/>
                  </a:lnTo>
                  <a:lnTo>
                    <a:pt x="393" y="197"/>
                  </a:lnTo>
                  <a:lnTo>
                    <a:pt x="314" y="295"/>
                  </a:lnTo>
                  <a:lnTo>
                    <a:pt x="275" y="393"/>
                  </a:lnTo>
                  <a:lnTo>
                    <a:pt x="236" y="510"/>
                  </a:lnTo>
                  <a:lnTo>
                    <a:pt x="236" y="628"/>
                  </a:lnTo>
                  <a:lnTo>
                    <a:pt x="255" y="864"/>
                  </a:lnTo>
                  <a:lnTo>
                    <a:pt x="255" y="1079"/>
                  </a:lnTo>
                  <a:lnTo>
                    <a:pt x="236" y="1295"/>
                  </a:lnTo>
                  <a:lnTo>
                    <a:pt x="197" y="1511"/>
                  </a:lnTo>
                  <a:lnTo>
                    <a:pt x="118" y="1766"/>
                  </a:lnTo>
                  <a:lnTo>
                    <a:pt x="40" y="2001"/>
                  </a:lnTo>
                  <a:lnTo>
                    <a:pt x="20" y="2119"/>
                  </a:lnTo>
                  <a:lnTo>
                    <a:pt x="0" y="2237"/>
                  </a:lnTo>
                  <a:lnTo>
                    <a:pt x="0" y="2374"/>
                  </a:lnTo>
                  <a:lnTo>
                    <a:pt x="20" y="2511"/>
                  </a:lnTo>
                  <a:lnTo>
                    <a:pt x="59" y="2609"/>
                  </a:lnTo>
                  <a:lnTo>
                    <a:pt x="118" y="2708"/>
                  </a:lnTo>
                  <a:lnTo>
                    <a:pt x="197" y="2786"/>
                  </a:lnTo>
                  <a:lnTo>
                    <a:pt x="295" y="2864"/>
                  </a:lnTo>
                  <a:lnTo>
                    <a:pt x="393" y="2923"/>
                  </a:lnTo>
                  <a:lnTo>
                    <a:pt x="510" y="2943"/>
                  </a:lnTo>
                  <a:lnTo>
                    <a:pt x="628" y="2943"/>
                  </a:lnTo>
                  <a:lnTo>
                    <a:pt x="746" y="2923"/>
                  </a:lnTo>
                  <a:lnTo>
                    <a:pt x="903" y="2845"/>
                  </a:lnTo>
                  <a:lnTo>
                    <a:pt x="1040" y="2747"/>
                  </a:lnTo>
                  <a:lnTo>
                    <a:pt x="1158" y="2629"/>
                  </a:lnTo>
                  <a:lnTo>
                    <a:pt x="1256" y="2492"/>
                  </a:lnTo>
                  <a:lnTo>
                    <a:pt x="1334" y="2354"/>
                  </a:lnTo>
                  <a:lnTo>
                    <a:pt x="1413" y="2198"/>
                  </a:lnTo>
                  <a:lnTo>
                    <a:pt x="1472" y="2041"/>
                  </a:lnTo>
                  <a:lnTo>
                    <a:pt x="1511" y="1864"/>
                  </a:lnTo>
                  <a:lnTo>
                    <a:pt x="1530" y="1687"/>
                  </a:lnTo>
                  <a:lnTo>
                    <a:pt x="1550" y="1491"/>
                  </a:lnTo>
                  <a:lnTo>
                    <a:pt x="1570" y="1138"/>
                  </a:lnTo>
                  <a:lnTo>
                    <a:pt x="1550" y="785"/>
                  </a:lnTo>
                  <a:lnTo>
                    <a:pt x="1491" y="452"/>
                  </a:lnTo>
                  <a:lnTo>
                    <a:pt x="1472" y="334"/>
                  </a:lnTo>
                  <a:lnTo>
                    <a:pt x="1413" y="236"/>
                  </a:lnTo>
                  <a:lnTo>
                    <a:pt x="1334" y="157"/>
                  </a:lnTo>
                  <a:lnTo>
                    <a:pt x="1236" y="98"/>
                  </a:lnTo>
                  <a:lnTo>
                    <a:pt x="1138" y="40"/>
                  </a:lnTo>
                  <a:lnTo>
                    <a:pt x="1020" y="20"/>
                  </a:lnTo>
                  <a:lnTo>
                    <a:pt x="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6607052" y="2491254"/>
              <a:ext cx="71802" cy="81708"/>
            </a:xfrm>
            <a:custGeom>
              <a:avLst/>
              <a:gdLst/>
              <a:ahLst/>
              <a:cxnLst/>
              <a:rect l="l" t="t" r="r" b="b"/>
              <a:pathLst>
                <a:path w="2276" h="2590" extrusionOk="0">
                  <a:moveTo>
                    <a:pt x="589" y="0"/>
                  </a:moveTo>
                  <a:lnTo>
                    <a:pt x="471" y="39"/>
                  </a:lnTo>
                  <a:lnTo>
                    <a:pt x="334" y="98"/>
                  </a:lnTo>
                  <a:lnTo>
                    <a:pt x="216" y="177"/>
                  </a:lnTo>
                  <a:lnTo>
                    <a:pt x="138" y="275"/>
                  </a:lnTo>
                  <a:lnTo>
                    <a:pt x="59" y="393"/>
                  </a:lnTo>
                  <a:lnTo>
                    <a:pt x="20" y="510"/>
                  </a:lnTo>
                  <a:lnTo>
                    <a:pt x="0" y="648"/>
                  </a:lnTo>
                  <a:lnTo>
                    <a:pt x="0" y="785"/>
                  </a:lnTo>
                  <a:lnTo>
                    <a:pt x="40" y="903"/>
                  </a:lnTo>
                  <a:lnTo>
                    <a:pt x="79" y="1040"/>
                  </a:lnTo>
                  <a:lnTo>
                    <a:pt x="295" y="1432"/>
                  </a:lnTo>
                  <a:lnTo>
                    <a:pt x="530" y="1785"/>
                  </a:lnTo>
                  <a:lnTo>
                    <a:pt x="707" y="2021"/>
                  </a:lnTo>
                  <a:lnTo>
                    <a:pt x="903" y="2256"/>
                  </a:lnTo>
                  <a:lnTo>
                    <a:pt x="1001" y="2354"/>
                  </a:lnTo>
                  <a:lnTo>
                    <a:pt x="1119" y="2433"/>
                  </a:lnTo>
                  <a:lnTo>
                    <a:pt x="1236" y="2511"/>
                  </a:lnTo>
                  <a:lnTo>
                    <a:pt x="1374" y="2570"/>
                  </a:lnTo>
                  <a:lnTo>
                    <a:pt x="1472" y="2590"/>
                  </a:lnTo>
                  <a:lnTo>
                    <a:pt x="1668" y="2590"/>
                  </a:lnTo>
                  <a:lnTo>
                    <a:pt x="1746" y="2570"/>
                  </a:lnTo>
                  <a:lnTo>
                    <a:pt x="1923" y="2492"/>
                  </a:lnTo>
                  <a:lnTo>
                    <a:pt x="2060" y="2374"/>
                  </a:lnTo>
                  <a:lnTo>
                    <a:pt x="2178" y="2237"/>
                  </a:lnTo>
                  <a:lnTo>
                    <a:pt x="2217" y="2158"/>
                  </a:lnTo>
                  <a:lnTo>
                    <a:pt x="2256" y="2080"/>
                  </a:lnTo>
                  <a:lnTo>
                    <a:pt x="2276" y="1982"/>
                  </a:lnTo>
                  <a:lnTo>
                    <a:pt x="2276" y="1883"/>
                  </a:lnTo>
                  <a:lnTo>
                    <a:pt x="2276" y="1805"/>
                  </a:lnTo>
                  <a:lnTo>
                    <a:pt x="2237" y="1707"/>
                  </a:lnTo>
                  <a:lnTo>
                    <a:pt x="2198" y="1589"/>
                  </a:lnTo>
                  <a:lnTo>
                    <a:pt x="2139" y="1472"/>
                  </a:lnTo>
                  <a:lnTo>
                    <a:pt x="2001" y="1275"/>
                  </a:lnTo>
                  <a:lnTo>
                    <a:pt x="1668" y="922"/>
                  </a:lnTo>
                  <a:lnTo>
                    <a:pt x="1472" y="648"/>
                  </a:lnTo>
                  <a:lnTo>
                    <a:pt x="1295" y="334"/>
                  </a:lnTo>
                  <a:lnTo>
                    <a:pt x="1217" y="236"/>
                  </a:lnTo>
                  <a:lnTo>
                    <a:pt x="1099" y="138"/>
                  </a:lnTo>
                  <a:lnTo>
                    <a:pt x="1001" y="59"/>
                  </a:lnTo>
                  <a:lnTo>
                    <a:pt x="864" y="20"/>
                  </a:lnTo>
                  <a:lnTo>
                    <a:pt x="7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6798886" y="2300020"/>
              <a:ext cx="68742" cy="77386"/>
            </a:xfrm>
            <a:custGeom>
              <a:avLst/>
              <a:gdLst/>
              <a:ahLst/>
              <a:cxnLst/>
              <a:rect l="l" t="t" r="r" b="b"/>
              <a:pathLst>
                <a:path w="2179" h="2453" extrusionOk="0">
                  <a:moveTo>
                    <a:pt x="1394" y="1"/>
                  </a:moveTo>
                  <a:lnTo>
                    <a:pt x="1276" y="40"/>
                  </a:lnTo>
                  <a:lnTo>
                    <a:pt x="1158" y="99"/>
                  </a:lnTo>
                  <a:lnTo>
                    <a:pt x="1060" y="177"/>
                  </a:lnTo>
                  <a:lnTo>
                    <a:pt x="452" y="903"/>
                  </a:lnTo>
                  <a:lnTo>
                    <a:pt x="275" y="1080"/>
                  </a:lnTo>
                  <a:lnTo>
                    <a:pt x="197" y="1178"/>
                  </a:lnTo>
                  <a:lnTo>
                    <a:pt x="138" y="1276"/>
                  </a:lnTo>
                  <a:lnTo>
                    <a:pt x="79" y="1413"/>
                  </a:lnTo>
                  <a:lnTo>
                    <a:pt x="40" y="1550"/>
                  </a:lnTo>
                  <a:lnTo>
                    <a:pt x="1" y="1825"/>
                  </a:lnTo>
                  <a:lnTo>
                    <a:pt x="1" y="1943"/>
                  </a:lnTo>
                  <a:lnTo>
                    <a:pt x="20" y="2080"/>
                  </a:lnTo>
                  <a:lnTo>
                    <a:pt x="60" y="2198"/>
                  </a:lnTo>
                  <a:lnTo>
                    <a:pt x="138" y="2296"/>
                  </a:lnTo>
                  <a:lnTo>
                    <a:pt x="216" y="2374"/>
                  </a:lnTo>
                  <a:lnTo>
                    <a:pt x="334" y="2433"/>
                  </a:lnTo>
                  <a:lnTo>
                    <a:pt x="452" y="2453"/>
                  </a:lnTo>
                  <a:lnTo>
                    <a:pt x="589" y="2413"/>
                  </a:lnTo>
                  <a:lnTo>
                    <a:pt x="825" y="2335"/>
                  </a:lnTo>
                  <a:lnTo>
                    <a:pt x="1040" y="2237"/>
                  </a:lnTo>
                  <a:lnTo>
                    <a:pt x="1139" y="2158"/>
                  </a:lnTo>
                  <a:lnTo>
                    <a:pt x="1237" y="2080"/>
                  </a:lnTo>
                  <a:lnTo>
                    <a:pt x="1413" y="1864"/>
                  </a:lnTo>
                  <a:lnTo>
                    <a:pt x="1982" y="1119"/>
                  </a:lnTo>
                  <a:lnTo>
                    <a:pt x="2061" y="1001"/>
                  </a:lnTo>
                  <a:lnTo>
                    <a:pt x="2119" y="883"/>
                  </a:lnTo>
                  <a:lnTo>
                    <a:pt x="2159" y="766"/>
                  </a:lnTo>
                  <a:lnTo>
                    <a:pt x="2178" y="648"/>
                  </a:lnTo>
                  <a:lnTo>
                    <a:pt x="2159" y="530"/>
                  </a:lnTo>
                  <a:lnTo>
                    <a:pt x="2139" y="413"/>
                  </a:lnTo>
                  <a:lnTo>
                    <a:pt x="2080" y="295"/>
                  </a:lnTo>
                  <a:lnTo>
                    <a:pt x="1982" y="177"/>
                  </a:lnTo>
                  <a:lnTo>
                    <a:pt x="1884" y="99"/>
                  </a:lnTo>
                  <a:lnTo>
                    <a:pt x="1786" y="40"/>
                  </a:lnTo>
                  <a:lnTo>
                    <a:pt x="1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7009931" y="2158913"/>
              <a:ext cx="79247" cy="81740"/>
            </a:xfrm>
            <a:custGeom>
              <a:avLst/>
              <a:gdLst/>
              <a:ahLst/>
              <a:cxnLst/>
              <a:rect l="l" t="t" r="r" b="b"/>
              <a:pathLst>
                <a:path w="2512" h="2591" extrusionOk="0">
                  <a:moveTo>
                    <a:pt x="530" y="1"/>
                  </a:moveTo>
                  <a:lnTo>
                    <a:pt x="432" y="20"/>
                  </a:lnTo>
                  <a:lnTo>
                    <a:pt x="334" y="60"/>
                  </a:lnTo>
                  <a:lnTo>
                    <a:pt x="236" y="119"/>
                  </a:lnTo>
                  <a:lnTo>
                    <a:pt x="157" y="197"/>
                  </a:lnTo>
                  <a:lnTo>
                    <a:pt x="98" y="276"/>
                  </a:lnTo>
                  <a:lnTo>
                    <a:pt x="59" y="374"/>
                  </a:lnTo>
                  <a:lnTo>
                    <a:pt x="20" y="472"/>
                  </a:lnTo>
                  <a:lnTo>
                    <a:pt x="0" y="570"/>
                  </a:lnTo>
                  <a:lnTo>
                    <a:pt x="0" y="687"/>
                  </a:lnTo>
                  <a:lnTo>
                    <a:pt x="39" y="786"/>
                  </a:lnTo>
                  <a:lnTo>
                    <a:pt x="79" y="884"/>
                  </a:lnTo>
                  <a:lnTo>
                    <a:pt x="706" y="1766"/>
                  </a:lnTo>
                  <a:lnTo>
                    <a:pt x="903" y="2041"/>
                  </a:lnTo>
                  <a:lnTo>
                    <a:pt x="1020" y="2159"/>
                  </a:lnTo>
                  <a:lnTo>
                    <a:pt x="1138" y="2276"/>
                  </a:lnTo>
                  <a:lnTo>
                    <a:pt x="1256" y="2375"/>
                  </a:lnTo>
                  <a:lnTo>
                    <a:pt x="1393" y="2473"/>
                  </a:lnTo>
                  <a:lnTo>
                    <a:pt x="1550" y="2531"/>
                  </a:lnTo>
                  <a:lnTo>
                    <a:pt x="1707" y="2571"/>
                  </a:lnTo>
                  <a:lnTo>
                    <a:pt x="1844" y="2590"/>
                  </a:lnTo>
                  <a:lnTo>
                    <a:pt x="2001" y="2571"/>
                  </a:lnTo>
                  <a:lnTo>
                    <a:pt x="2138" y="2531"/>
                  </a:lnTo>
                  <a:lnTo>
                    <a:pt x="2256" y="2473"/>
                  </a:lnTo>
                  <a:lnTo>
                    <a:pt x="2374" y="2375"/>
                  </a:lnTo>
                  <a:lnTo>
                    <a:pt x="2452" y="2257"/>
                  </a:lnTo>
                  <a:lnTo>
                    <a:pt x="2511" y="2120"/>
                  </a:lnTo>
                  <a:lnTo>
                    <a:pt x="2511" y="2041"/>
                  </a:lnTo>
                  <a:lnTo>
                    <a:pt x="2511" y="1963"/>
                  </a:lnTo>
                  <a:lnTo>
                    <a:pt x="2492" y="1786"/>
                  </a:lnTo>
                  <a:lnTo>
                    <a:pt x="2433" y="1609"/>
                  </a:lnTo>
                  <a:lnTo>
                    <a:pt x="2374" y="1433"/>
                  </a:lnTo>
                  <a:lnTo>
                    <a:pt x="2276" y="1276"/>
                  </a:lnTo>
                  <a:lnTo>
                    <a:pt x="2080" y="1060"/>
                  </a:lnTo>
                  <a:lnTo>
                    <a:pt x="1864" y="864"/>
                  </a:lnTo>
                  <a:lnTo>
                    <a:pt x="1020" y="158"/>
                  </a:lnTo>
                  <a:lnTo>
                    <a:pt x="922" y="99"/>
                  </a:lnTo>
                  <a:lnTo>
                    <a:pt x="824" y="60"/>
                  </a:lnTo>
                  <a:lnTo>
                    <a:pt x="726" y="20"/>
                  </a:lnTo>
                  <a:lnTo>
                    <a:pt x="6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7021666" y="2492484"/>
              <a:ext cx="68111" cy="93475"/>
            </a:xfrm>
            <a:custGeom>
              <a:avLst/>
              <a:gdLst/>
              <a:ahLst/>
              <a:cxnLst/>
              <a:rect l="l" t="t" r="r" b="b"/>
              <a:pathLst>
                <a:path w="2159" h="2963" extrusionOk="0">
                  <a:moveTo>
                    <a:pt x="1413" y="0"/>
                  </a:moveTo>
                  <a:lnTo>
                    <a:pt x="1296" y="20"/>
                  </a:lnTo>
                  <a:lnTo>
                    <a:pt x="1178" y="79"/>
                  </a:lnTo>
                  <a:lnTo>
                    <a:pt x="1080" y="157"/>
                  </a:lnTo>
                  <a:lnTo>
                    <a:pt x="1001" y="256"/>
                  </a:lnTo>
                  <a:lnTo>
                    <a:pt x="923" y="354"/>
                  </a:lnTo>
                  <a:lnTo>
                    <a:pt x="864" y="471"/>
                  </a:lnTo>
                  <a:lnTo>
                    <a:pt x="786" y="667"/>
                  </a:lnTo>
                  <a:lnTo>
                    <a:pt x="687" y="864"/>
                  </a:lnTo>
                  <a:lnTo>
                    <a:pt x="472" y="1217"/>
                  </a:lnTo>
                  <a:lnTo>
                    <a:pt x="276" y="1589"/>
                  </a:lnTo>
                  <a:lnTo>
                    <a:pt x="79" y="1962"/>
                  </a:lnTo>
                  <a:lnTo>
                    <a:pt x="20" y="2080"/>
                  </a:lnTo>
                  <a:lnTo>
                    <a:pt x="1" y="2217"/>
                  </a:lnTo>
                  <a:lnTo>
                    <a:pt x="1" y="2335"/>
                  </a:lnTo>
                  <a:lnTo>
                    <a:pt x="20" y="2453"/>
                  </a:lnTo>
                  <a:lnTo>
                    <a:pt x="60" y="2551"/>
                  </a:lnTo>
                  <a:lnTo>
                    <a:pt x="119" y="2649"/>
                  </a:lnTo>
                  <a:lnTo>
                    <a:pt x="177" y="2727"/>
                  </a:lnTo>
                  <a:lnTo>
                    <a:pt x="256" y="2806"/>
                  </a:lnTo>
                  <a:lnTo>
                    <a:pt x="354" y="2865"/>
                  </a:lnTo>
                  <a:lnTo>
                    <a:pt x="452" y="2923"/>
                  </a:lnTo>
                  <a:lnTo>
                    <a:pt x="550" y="2943"/>
                  </a:lnTo>
                  <a:lnTo>
                    <a:pt x="668" y="2963"/>
                  </a:lnTo>
                  <a:lnTo>
                    <a:pt x="786" y="2943"/>
                  </a:lnTo>
                  <a:lnTo>
                    <a:pt x="884" y="2904"/>
                  </a:lnTo>
                  <a:lnTo>
                    <a:pt x="1001" y="2845"/>
                  </a:lnTo>
                  <a:lnTo>
                    <a:pt x="1119" y="2767"/>
                  </a:lnTo>
                  <a:lnTo>
                    <a:pt x="1315" y="2570"/>
                  </a:lnTo>
                  <a:lnTo>
                    <a:pt x="1472" y="2355"/>
                  </a:lnTo>
                  <a:lnTo>
                    <a:pt x="1629" y="2119"/>
                  </a:lnTo>
                  <a:lnTo>
                    <a:pt x="1766" y="1864"/>
                  </a:lnTo>
                  <a:lnTo>
                    <a:pt x="1864" y="1609"/>
                  </a:lnTo>
                  <a:lnTo>
                    <a:pt x="1963" y="1354"/>
                  </a:lnTo>
                  <a:lnTo>
                    <a:pt x="2139" y="824"/>
                  </a:lnTo>
                  <a:lnTo>
                    <a:pt x="2159" y="687"/>
                  </a:lnTo>
                  <a:lnTo>
                    <a:pt x="2159" y="569"/>
                  </a:lnTo>
                  <a:lnTo>
                    <a:pt x="2120" y="452"/>
                  </a:lnTo>
                  <a:lnTo>
                    <a:pt x="2061" y="334"/>
                  </a:lnTo>
                  <a:lnTo>
                    <a:pt x="2002" y="216"/>
                  </a:lnTo>
                  <a:lnTo>
                    <a:pt x="1904" y="138"/>
                  </a:lnTo>
                  <a:lnTo>
                    <a:pt x="1806" y="59"/>
                  </a:lnTo>
                  <a:lnTo>
                    <a:pt x="1668" y="20"/>
                  </a:lnTo>
                  <a:lnTo>
                    <a:pt x="15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7235803" y="2537028"/>
              <a:ext cx="67480" cy="107104"/>
            </a:xfrm>
            <a:custGeom>
              <a:avLst/>
              <a:gdLst/>
              <a:ahLst/>
              <a:cxnLst/>
              <a:rect l="l" t="t" r="r" b="b"/>
              <a:pathLst>
                <a:path w="2139" h="3395" extrusionOk="0">
                  <a:moveTo>
                    <a:pt x="569" y="1"/>
                  </a:moveTo>
                  <a:lnTo>
                    <a:pt x="471" y="21"/>
                  </a:lnTo>
                  <a:lnTo>
                    <a:pt x="353" y="60"/>
                  </a:lnTo>
                  <a:lnTo>
                    <a:pt x="255" y="119"/>
                  </a:lnTo>
                  <a:lnTo>
                    <a:pt x="177" y="197"/>
                  </a:lnTo>
                  <a:lnTo>
                    <a:pt x="98" y="276"/>
                  </a:lnTo>
                  <a:lnTo>
                    <a:pt x="40" y="393"/>
                  </a:lnTo>
                  <a:lnTo>
                    <a:pt x="20" y="511"/>
                  </a:lnTo>
                  <a:lnTo>
                    <a:pt x="0" y="648"/>
                  </a:lnTo>
                  <a:lnTo>
                    <a:pt x="20" y="982"/>
                  </a:lnTo>
                  <a:lnTo>
                    <a:pt x="40" y="1315"/>
                  </a:lnTo>
                  <a:lnTo>
                    <a:pt x="79" y="1668"/>
                  </a:lnTo>
                  <a:lnTo>
                    <a:pt x="157" y="2002"/>
                  </a:lnTo>
                  <a:lnTo>
                    <a:pt x="255" y="2316"/>
                  </a:lnTo>
                  <a:lnTo>
                    <a:pt x="373" y="2630"/>
                  </a:lnTo>
                  <a:lnTo>
                    <a:pt x="452" y="2767"/>
                  </a:lnTo>
                  <a:lnTo>
                    <a:pt x="550" y="2904"/>
                  </a:lnTo>
                  <a:lnTo>
                    <a:pt x="667" y="3042"/>
                  </a:lnTo>
                  <a:lnTo>
                    <a:pt x="785" y="3159"/>
                  </a:lnTo>
                  <a:lnTo>
                    <a:pt x="903" y="3257"/>
                  </a:lnTo>
                  <a:lnTo>
                    <a:pt x="1020" y="3316"/>
                  </a:lnTo>
                  <a:lnTo>
                    <a:pt x="1138" y="3375"/>
                  </a:lnTo>
                  <a:lnTo>
                    <a:pt x="1275" y="3395"/>
                  </a:lnTo>
                  <a:lnTo>
                    <a:pt x="1393" y="3395"/>
                  </a:lnTo>
                  <a:lnTo>
                    <a:pt x="1511" y="3375"/>
                  </a:lnTo>
                  <a:lnTo>
                    <a:pt x="1629" y="3336"/>
                  </a:lnTo>
                  <a:lnTo>
                    <a:pt x="1727" y="3277"/>
                  </a:lnTo>
                  <a:lnTo>
                    <a:pt x="1825" y="3199"/>
                  </a:lnTo>
                  <a:lnTo>
                    <a:pt x="1923" y="3120"/>
                  </a:lnTo>
                  <a:lnTo>
                    <a:pt x="1982" y="3022"/>
                  </a:lnTo>
                  <a:lnTo>
                    <a:pt x="2060" y="2904"/>
                  </a:lnTo>
                  <a:lnTo>
                    <a:pt x="2099" y="2787"/>
                  </a:lnTo>
                  <a:lnTo>
                    <a:pt x="2119" y="2649"/>
                  </a:lnTo>
                  <a:lnTo>
                    <a:pt x="2139" y="2512"/>
                  </a:lnTo>
                  <a:lnTo>
                    <a:pt x="2119" y="2375"/>
                  </a:lnTo>
                  <a:lnTo>
                    <a:pt x="2060" y="2120"/>
                  </a:lnTo>
                  <a:lnTo>
                    <a:pt x="1982" y="1884"/>
                  </a:lnTo>
                  <a:lnTo>
                    <a:pt x="1884" y="1649"/>
                  </a:lnTo>
                  <a:lnTo>
                    <a:pt x="1766" y="1413"/>
                  </a:lnTo>
                  <a:lnTo>
                    <a:pt x="1531" y="943"/>
                  </a:lnTo>
                  <a:lnTo>
                    <a:pt x="1432" y="707"/>
                  </a:lnTo>
                  <a:lnTo>
                    <a:pt x="1334" y="472"/>
                  </a:lnTo>
                  <a:lnTo>
                    <a:pt x="1275" y="354"/>
                  </a:lnTo>
                  <a:lnTo>
                    <a:pt x="1217" y="236"/>
                  </a:lnTo>
                  <a:lnTo>
                    <a:pt x="1119" y="158"/>
                  </a:lnTo>
                  <a:lnTo>
                    <a:pt x="1020" y="99"/>
                  </a:lnTo>
                  <a:lnTo>
                    <a:pt x="922" y="40"/>
                  </a:lnTo>
                  <a:lnTo>
                    <a:pt x="8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6797024" y="2710943"/>
              <a:ext cx="74294" cy="77386"/>
            </a:xfrm>
            <a:custGeom>
              <a:avLst/>
              <a:gdLst/>
              <a:ahLst/>
              <a:cxnLst/>
              <a:rect l="l" t="t" r="r" b="b"/>
              <a:pathLst>
                <a:path w="2355" h="2453" extrusionOk="0">
                  <a:moveTo>
                    <a:pt x="1570" y="0"/>
                  </a:moveTo>
                  <a:lnTo>
                    <a:pt x="1433" y="20"/>
                  </a:lnTo>
                  <a:lnTo>
                    <a:pt x="1296" y="40"/>
                  </a:lnTo>
                  <a:lnTo>
                    <a:pt x="1178" y="118"/>
                  </a:lnTo>
                  <a:lnTo>
                    <a:pt x="864" y="353"/>
                  </a:lnTo>
                  <a:lnTo>
                    <a:pt x="589" y="628"/>
                  </a:lnTo>
                  <a:lnTo>
                    <a:pt x="334" y="922"/>
                  </a:lnTo>
                  <a:lnTo>
                    <a:pt x="99" y="1236"/>
                  </a:lnTo>
                  <a:lnTo>
                    <a:pt x="40" y="1374"/>
                  </a:lnTo>
                  <a:lnTo>
                    <a:pt x="1" y="1530"/>
                  </a:lnTo>
                  <a:lnTo>
                    <a:pt x="1" y="1687"/>
                  </a:lnTo>
                  <a:lnTo>
                    <a:pt x="20" y="1844"/>
                  </a:lnTo>
                  <a:lnTo>
                    <a:pt x="79" y="2001"/>
                  </a:lnTo>
                  <a:lnTo>
                    <a:pt x="158" y="2139"/>
                  </a:lnTo>
                  <a:lnTo>
                    <a:pt x="256" y="2256"/>
                  </a:lnTo>
                  <a:lnTo>
                    <a:pt x="393" y="2354"/>
                  </a:lnTo>
                  <a:lnTo>
                    <a:pt x="531" y="2413"/>
                  </a:lnTo>
                  <a:lnTo>
                    <a:pt x="687" y="2433"/>
                  </a:lnTo>
                  <a:lnTo>
                    <a:pt x="844" y="2452"/>
                  </a:lnTo>
                  <a:lnTo>
                    <a:pt x="1001" y="2433"/>
                  </a:lnTo>
                  <a:lnTo>
                    <a:pt x="1158" y="2374"/>
                  </a:lnTo>
                  <a:lnTo>
                    <a:pt x="1276" y="2296"/>
                  </a:lnTo>
                  <a:lnTo>
                    <a:pt x="1394" y="2197"/>
                  </a:lnTo>
                  <a:lnTo>
                    <a:pt x="1492" y="2060"/>
                  </a:lnTo>
                  <a:lnTo>
                    <a:pt x="1668" y="1785"/>
                  </a:lnTo>
                  <a:lnTo>
                    <a:pt x="1688" y="1746"/>
                  </a:lnTo>
                  <a:lnTo>
                    <a:pt x="1727" y="1707"/>
                  </a:lnTo>
                  <a:lnTo>
                    <a:pt x="1923" y="1530"/>
                  </a:lnTo>
                  <a:lnTo>
                    <a:pt x="2120" y="1354"/>
                  </a:lnTo>
                  <a:lnTo>
                    <a:pt x="2218" y="1236"/>
                  </a:lnTo>
                  <a:lnTo>
                    <a:pt x="2296" y="1119"/>
                  </a:lnTo>
                  <a:lnTo>
                    <a:pt x="2335" y="981"/>
                  </a:lnTo>
                  <a:lnTo>
                    <a:pt x="2355" y="844"/>
                  </a:lnTo>
                  <a:lnTo>
                    <a:pt x="2335" y="707"/>
                  </a:lnTo>
                  <a:lnTo>
                    <a:pt x="2316" y="569"/>
                  </a:lnTo>
                  <a:lnTo>
                    <a:pt x="2257" y="432"/>
                  </a:lnTo>
                  <a:lnTo>
                    <a:pt x="2178" y="314"/>
                  </a:lnTo>
                  <a:lnTo>
                    <a:pt x="2100" y="216"/>
                  </a:lnTo>
                  <a:lnTo>
                    <a:pt x="1982" y="138"/>
                  </a:lnTo>
                  <a:lnTo>
                    <a:pt x="1845" y="79"/>
                  </a:lnTo>
                  <a:lnTo>
                    <a:pt x="1727" y="20"/>
                  </a:lnTo>
                  <a:lnTo>
                    <a:pt x="15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7143593" y="2741260"/>
              <a:ext cx="99659" cy="100290"/>
            </a:xfrm>
            <a:custGeom>
              <a:avLst/>
              <a:gdLst/>
              <a:ahLst/>
              <a:cxnLst/>
              <a:rect l="l" t="t" r="r" b="b"/>
              <a:pathLst>
                <a:path w="3159" h="3179" extrusionOk="0">
                  <a:moveTo>
                    <a:pt x="922" y="1"/>
                  </a:moveTo>
                  <a:lnTo>
                    <a:pt x="746" y="20"/>
                  </a:lnTo>
                  <a:lnTo>
                    <a:pt x="589" y="79"/>
                  </a:lnTo>
                  <a:lnTo>
                    <a:pt x="432" y="158"/>
                  </a:lnTo>
                  <a:lnTo>
                    <a:pt x="295" y="256"/>
                  </a:lnTo>
                  <a:lnTo>
                    <a:pt x="197" y="373"/>
                  </a:lnTo>
                  <a:lnTo>
                    <a:pt x="99" y="511"/>
                  </a:lnTo>
                  <a:lnTo>
                    <a:pt x="40" y="668"/>
                  </a:lnTo>
                  <a:lnTo>
                    <a:pt x="0" y="824"/>
                  </a:lnTo>
                  <a:lnTo>
                    <a:pt x="0" y="1001"/>
                  </a:lnTo>
                  <a:lnTo>
                    <a:pt x="0" y="1178"/>
                  </a:lnTo>
                  <a:lnTo>
                    <a:pt x="59" y="1335"/>
                  </a:lnTo>
                  <a:lnTo>
                    <a:pt x="138" y="1472"/>
                  </a:lnTo>
                  <a:lnTo>
                    <a:pt x="255" y="1590"/>
                  </a:lnTo>
                  <a:lnTo>
                    <a:pt x="667" y="1943"/>
                  </a:lnTo>
                  <a:lnTo>
                    <a:pt x="1040" y="2315"/>
                  </a:lnTo>
                  <a:lnTo>
                    <a:pt x="1236" y="2531"/>
                  </a:lnTo>
                  <a:lnTo>
                    <a:pt x="1432" y="2747"/>
                  </a:lnTo>
                  <a:lnTo>
                    <a:pt x="1550" y="2845"/>
                  </a:lnTo>
                  <a:lnTo>
                    <a:pt x="1648" y="2924"/>
                  </a:lnTo>
                  <a:lnTo>
                    <a:pt x="1786" y="3022"/>
                  </a:lnTo>
                  <a:lnTo>
                    <a:pt x="1923" y="3080"/>
                  </a:lnTo>
                  <a:lnTo>
                    <a:pt x="2119" y="3159"/>
                  </a:lnTo>
                  <a:lnTo>
                    <a:pt x="2217" y="3179"/>
                  </a:lnTo>
                  <a:lnTo>
                    <a:pt x="2433" y="3179"/>
                  </a:lnTo>
                  <a:lnTo>
                    <a:pt x="2531" y="3159"/>
                  </a:lnTo>
                  <a:lnTo>
                    <a:pt x="2629" y="3139"/>
                  </a:lnTo>
                  <a:lnTo>
                    <a:pt x="2747" y="3080"/>
                  </a:lnTo>
                  <a:lnTo>
                    <a:pt x="2825" y="3022"/>
                  </a:lnTo>
                  <a:lnTo>
                    <a:pt x="2904" y="2963"/>
                  </a:lnTo>
                  <a:lnTo>
                    <a:pt x="2982" y="2865"/>
                  </a:lnTo>
                  <a:lnTo>
                    <a:pt x="3041" y="2786"/>
                  </a:lnTo>
                  <a:lnTo>
                    <a:pt x="3100" y="2688"/>
                  </a:lnTo>
                  <a:lnTo>
                    <a:pt x="3139" y="2590"/>
                  </a:lnTo>
                  <a:lnTo>
                    <a:pt x="3159" y="2472"/>
                  </a:lnTo>
                  <a:lnTo>
                    <a:pt x="3139" y="2374"/>
                  </a:lnTo>
                  <a:lnTo>
                    <a:pt x="3100" y="2119"/>
                  </a:lnTo>
                  <a:lnTo>
                    <a:pt x="3041" y="1884"/>
                  </a:lnTo>
                  <a:lnTo>
                    <a:pt x="2943" y="1668"/>
                  </a:lnTo>
                  <a:lnTo>
                    <a:pt x="2884" y="1550"/>
                  </a:lnTo>
                  <a:lnTo>
                    <a:pt x="2806" y="1452"/>
                  </a:lnTo>
                  <a:lnTo>
                    <a:pt x="2610" y="1217"/>
                  </a:lnTo>
                  <a:lnTo>
                    <a:pt x="2413" y="1021"/>
                  </a:lnTo>
                  <a:lnTo>
                    <a:pt x="2178" y="785"/>
                  </a:lnTo>
                  <a:lnTo>
                    <a:pt x="1923" y="550"/>
                  </a:lnTo>
                  <a:lnTo>
                    <a:pt x="1393" y="138"/>
                  </a:lnTo>
                  <a:lnTo>
                    <a:pt x="1256" y="40"/>
                  </a:lnTo>
                  <a:lnTo>
                    <a:pt x="10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5943632" y="2904008"/>
              <a:ext cx="1508223" cy="730924"/>
            </a:xfrm>
            <a:custGeom>
              <a:avLst/>
              <a:gdLst/>
              <a:ahLst/>
              <a:cxnLst/>
              <a:rect l="l" t="t" r="r" b="b"/>
              <a:pathLst>
                <a:path w="47808" h="23169" extrusionOk="0">
                  <a:moveTo>
                    <a:pt x="8240" y="1"/>
                  </a:moveTo>
                  <a:lnTo>
                    <a:pt x="8103" y="20"/>
                  </a:lnTo>
                  <a:lnTo>
                    <a:pt x="7965" y="40"/>
                  </a:lnTo>
                  <a:lnTo>
                    <a:pt x="7808" y="60"/>
                  </a:lnTo>
                  <a:lnTo>
                    <a:pt x="7671" y="119"/>
                  </a:lnTo>
                  <a:lnTo>
                    <a:pt x="7514" y="177"/>
                  </a:lnTo>
                  <a:lnTo>
                    <a:pt x="7240" y="334"/>
                  </a:lnTo>
                  <a:lnTo>
                    <a:pt x="6965" y="531"/>
                  </a:lnTo>
                  <a:lnTo>
                    <a:pt x="6690" y="746"/>
                  </a:lnTo>
                  <a:lnTo>
                    <a:pt x="6435" y="1001"/>
                  </a:lnTo>
                  <a:lnTo>
                    <a:pt x="6200" y="1276"/>
                  </a:lnTo>
                  <a:lnTo>
                    <a:pt x="5964" y="1551"/>
                  </a:lnTo>
                  <a:lnTo>
                    <a:pt x="5768" y="1825"/>
                  </a:lnTo>
                  <a:lnTo>
                    <a:pt x="5572" y="2080"/>
                  </a:lnTo>
                  <a:lnTo>
                    <a:pt x="5278" y="2551"/>
                  </a:lnTo>
                  <a:lnTo>
                    <a:pt x="5082" y="2885"/>
                  </a:lnTo>
                  <a:lnTo>
                    <a:pt x="5003" y="3022"/>
                  </a:lnTo>
                  <a:lnTo>
                    <a:pt x="4984" y="3061"/>
                  </a:lnTo>
                  <a:lnTo>
                    <a:pt x="4944" y="3100"/>
                  </a:lnTo>
                  <a:lnTo>
                    <a:pt x="4886" y="3120"/>
                  </a:lnTo>
                  <a:lnTo>
                    <a:pt x="4827" y="3140"/>
                  </a:lnTo>
                  <a:lnTo>
                    <a:pt x="4729" y="3140"/>
                  </a:lnTo>
                  <a:lnTo>
                    <a:pt x="4670" y="3120"/>
                  </a:lnTo>
                  <a:lnTo>
                    <a:pt x="4631" y="3081"/>
                  </a:lnTo>
                  <a:lnTo>
                    <a:pt x="4238" y="2728"/>
                  </a:lnTo>
                  <a:lnTo>
                    <a:pt x="3748" y="2296"/>
                  </a:lnTo>
                  <a:lnTo>
                    <a:pt x="3159" y="1845"/>
                  </a:lnTo>
                  <a:lnTo>
                    <a:pt x="2845" y="1629"/>
                  </a:lnTo>
                  <a:lnTo>
                    <a:pt x="2531" y="1413"/>
                  </a:lnTo>
                  <a:lnTo>
                    <a:pt x="2198" y="1217"/>
                  </a:lnTo>
                  <a:lnTo>
                    <a:pt x="1884" y="1021"/>
                  </a:lnTo>
                  <a:lnTo>
                    <a:pt x="1570" y="864"/>
                  </a:lnTo>
                  <a:lnTo>
                    <a:pt x="1256" y="746"/>
                  </a:lnTo>
                  <a:lnTo>
                    <a:pt x="962" y="648"/>
                  </a:lnTo>
                  <a:lnTo>
                    <a:pt x="687" y="589"/>
                  </a:lnTo>
                  <a:lnTo>
                    <a:pt x="413" y="589"/>
                  </a:lnTo>
                  <a:lnTo>
                    <a:pt x="295" y="609"/>
                  </a:lnTo>
                  <a:lnTo>
                    <a:pt x="197" y="629"/>
                  </a:lnTo>
                  <a:lnTo>
                    <a:pt x="158" y="668"/>
                  </a:lnTo>
                  <a:lnTo>
                    <a:pt x="119" y="746"/>
                  </a:lnTo>
                  <a:lnTo>
                    <a:pt x="79" y="844"/>
                  </a:lnTo>
                  <a:lnTo>
                    <a:pt x="40" y="1021"/>
                  </a:lnTo>
                  <a:lnTo>
                    <a:pt x="20" y="1256"/>
                  </a:lnTo>
                  <a:lnTo>
                    <a:pt x="1" y="1570"/>
                  </a:lnTo>
                  <a:lnTo>
                    <a:pt x="1" y="1963"/>
                  </a:lnTo>
                  <a:lnTo>
                    <a:pt x="20" y="2394"/>
                  </a:lnTo>
                  <a:lnTo>
                    <a:pt x="60" y="2865"/>
                  </a:lnTo>
                  <a:lnTo>
                    <a:pt x="119" y="3375"/>
                  </a:lnTo>
                  <a:lnTo>
                    <a:pt x="177" y="3924"/>
                  </a:lnTo>
                  <a:lnTo>
                    <a:pt x="276" y="4493"/>
                  </a:lnTo>
                  <a:lnTo>
                    <a:pt x="393" y="5101"/>
                  </a:lnTo>
                  <a:lnTo>
                    <a:pt x="648" y="6396"/>
                  </a:lnTo>
                  <a:lnTo>
                    <a:pt x="982" y="7769"/>
                  </a:lnTo>
                  <a:lnTo>
                    <a:pt x="1178" y="8456"/>
                  </a:lnTo>
                  <a:lnTo>
                    <a:pt x="1374" y="9182"/>
                  </a:lnTo>
                  <a:lnTo>
                    <a:pt x="1590" y="9908"/>
                  </a:lnTo>
                  <a:lnTo>
                    <a:pt x="1825" y="10614"/>
                  </a:lnTo>
                  <a:lnTo>
                    <a:pt x="2061" y="11340"/>
                  </a:lnTo>
                  <a:lnTo>
                    <a:pt x="2335" y="12065"/>
                  </a:lnTo>
                  <a:lnTo>
                    <a:pt x="2590" y="12772"/>
                  </a:lnTo>
                  <a:lnTo>
                    <a:pt x="2885" y="13478"/>
                  </a:lnTo>
                  <a:lnTo>
                    <a:pt x="3179" y="14164"/>
                  </a:lnTo>
                  <a:lnTo>
                    <a:pt x="3493" y="14851"/>
                  </a:lnTo>
                  <a:lnTo>
                    <a:pt x="3807" y="15498"/>
                  </a:lnTo>
                  <a:lnTo>
                    <a:pt x="4140" y="16126"/>
                  </a:lnTo>
                  <a:lnTo>
                    <a:pt x="4493" y="16734"/>
                  </a:lnTo>
                  <a:lnTo>
                    <a:pt x="4846" y="17323"/>
                  </a:lnTo>
                  <a:lnTo>
                    <a:pt x="5199" y="17852"/>
                  </a:lnTo>
                  <a:lnTo>
                    <a:pt x="5572" y="18362"/>
                  </a:lnTo>
                  <a:lnTo>
                    <a:pt x="5964" y="18833"/>
                  </a:lnTo>
                  <a:lnTo>
                    <a:pt x="6357" y="19265"/>
                  </a:lnTo>
                  <a:lnTo>
                    <a:pt x="6749" y="19638"/>
                  </a:lnTo>
                  <a:lnTo>
                    <a:pt x="7161" y="19971"/>
                  </a:lnTo>
                  <a:lnTo>
                    <a:pt x="7377" y="20108"/>
                  </a:lnTo>
                  <a:lnTo>
                    <a:pt x="7593" y="20246"/>
                  </a:lnTo>
                  <a:lnTo>
                    <a:pt x="7808" y="20363"/>
                  </a:lnTo>
                  <a:lnTo>
                    <a:pt x="8024" y="20481"/>
                  </a:lnTo>
                  <a:lnTo>
                    <a:pt x="8554" y="20717"/>
                  </a:lnTo>
                  <a:lnTo>
                    <a:pt x="9103" y="20932"/>
                  </a:lnTo>
                  <a:lnTo>
                    <a:pt x="9672" y="21148"/>
                  </a:lnTo>
                  <a:lnTo>
                    <a:pt x="10261" y="21344"/>
                  </a:lnTo>
                  <a:lnTo>
                    <a:pt x="10869" y="21521"/>
                  </a:lnTo>
                  <a:lnTo>
                    <a:pt x="11477" y="21697"/>
                  </a:lnTo>
                  <a:lnTo>
                    <a:pt x="12105" y="21874"/>
                  </a:lnTo>
                  <a:lnTo>
                    <a:pt x="12732" y="22031"/>
                  </a:lnTo>
                  <a:lnTo>
                    <a:pt x="13380" y="22168"/>
                  </a:lnTo>
                  <a:lnTo>
                    <a:pt x="14027" y="22306"/>
                  </a:lnTo>
                  <a:lnTo>
                    <a:pt x="15361" y="22541"/>
                  </a:lnTo>
                  <a:lnTo>
                    <a:pt x="16734" y="22737"/>
                  </a:lnTo>
                  <a:lnTo>
                    <a:pt x="18127" y="22894"/>
                  </a:lnTo>
                  <a:lnTo>
                    <a:pt x="19540" y="23012"/>
                  </a:lnTo>
                  <a:lnTo>
                    <a:pt x="20972" y="23090"/>
                  </a:lnTo>
                  <a:lnTo>
                    <a:pt x="22423" y="23149"/>
                  </a:lnTo>
                  <a:lnTo>
                    <a:pt x="23875" y="23169"/>
                  </a:lnTo>
                  <a:lnTo>
                    <a:pt x="25307" y="23169"/>
                  </a:lnTo>
                  <a:lnTo>
                    <a:pt x="26759" y="23129"/>
                  </a:lnTo>
                  <a:lnTo>
                    <a:pt x="28191" y="23071"/>
                  </a:lnTo>
                  <a:lnTo>
                    <a:pt x="29583" y="22992"/>
                  </a:lnTo>
                  <a:lnTo>
                    <a:pt x="30976" y="22894"/>
                  </a:lnTo>
                  <a:lnTo>
                    <a:pt x="32349" y="22776"/>
                  </a:lnTo>
                  <a:lnTo>
                    <a:pt x="33664" y="22619"/>
                  </a:lnTo>
                  <a:lnTo>
                    <a:pt x="34959" y="22462"/>
                  </a:lnTo>
                  <a:lnTo>
                    <a:pt x="36194" y="22286"/>
                  </a:lnTo>
                  <a:lnTo>
                    <a:pt x="37391" y="22109"/>
                  </a:lnTo>
                  <a:lnTo>
                    <a:pt x="38529" y="21913"/>
                  </a:lnTo>
                  <a:lnTo>
                    <a:pt x="39608" y="21697"/>
                  </a:lnTo>
                  <a:lnTo>
                    <a:pt x="40628" y="21482"/>
                  </a:lnTo>
                  <a:lnTo>
                    <a:pt x="41570" y="21246"/>
                  </a:lnTo>
                  <a:lnTo>
                    <a:pt x="42433" y="21030"/>
                  </a:lnTo>
                  <a:lnTo>
                    <a:pt x="43198" y="20795"/>
                  </a:lnTo>
                  <a:lnTo>
                    <a:pt x="43904" y="20560"/>
                  </a:lnTo>
                  <a:lnTo>
                    <a:pt x="44492" y="20324"/>
                  </a:lnTo>
                  <a:lnTo>
                    <a:pt x="45003" y="20089"/>
                  </a:lnTo>
                  <a:lnTo>
                    <a:pt x="45218" y="19971"/>
                  </a:lnTo>
                  <a:lnTo>
                    <a:pt x="45395" y="19873"/>
                  </a:lnTo>
                  <a:lnTo>
                    <a:pt x="45571" y="19755"/>
                  </a:lnTo>
                  <a:lnTo>
                    <a:pt x="45728" y="19598"/>
                  </a:lnTo>
                  <a:lnTo>
                    <a:pt x="45885" y="19441"/>
                  </a:lnTo>
                  <a:lnTo>
                    <a:pt x="46042" y="19265"/>
                  </a:lnTo>
                  <a:lnTo>
                    <a:pt x="46219" y="19049"/>
                  </a:lnTo>
                  <a:lnTo>
                    <a:pt x="46376" y="18833"/>
                  </a:lnTo>
                  <a:lnTo>
                    <a:pt x="46670" y="18343"/>
                  </a:lnTo>
                  <a:lnTo>
                    <a:pt x="46984" y="17774"/>
                  </a:lnTo>
                  <a:lnTo>
                    <a:pt x="47258" y="17166"/>
                  </a:lnTo>
                  <a:lnTo>
                    <a:pt x="47553" y="16479"/>
                  </a:lnTo>
                  <a:lnTo>
                    <a:pt x="47808" y="15753"/>
                  </a:lnTo>
                  <a:lnTo>
                    <a:pt x="46474" y="16205"/>
                  </a:lnTo>
                  <a:lnTo>
                    <a:pt x="45101" y="16617"/>
                  </a:lnTo>
                  <a:lnTo>
                    <a:pt x="43727" y="16989"/>
                  </a:lnTo>
                  <a:lnTo>
                    <a:pt x="42354" y="17303"/>
                  </a:lnTo>
                  <a:lnTo>
                    <a:pt x="40961" y="17597"/>
                  </a:lnTo>
                  <a:lnTo>
                    <a:pt x="39569" y="17833"/>
                  </a:lnTo>
                  <a:lnTo>
                    <a:pt x="38156" y="18029"/>
                  </a:lnTo>
                  <a:lnTo>
                    <a:pt x="36744" y="18186"/>
                  </a:lnTo>
                  <a:lnTo>
                    <a:pt x="35331" y="18284"/>
                  </a:lnTo>
                  <a:lnTo>
                    <a:pt x="33919" y="18362"/>
                  </a:lnTo>
                  <a:lnTo>
                    <a:pt x="32487" y="18382"/>
                  </a:lnTo>
                  <a:lnTo>
                    <a:pt x="31074" y="18362"/>
                  </a:lnTo>
                  <a:lnTo>
                    <a:pt x="29662" y="18304"/>
                  </a:lnTo>
                  <a:lnTo>
                    <a:pt x="28250" y="18206"/>
                  </a:lnTo>
                  <a:lnTo>
                    <a:pt x="26837" y="18049"/>
                  </a:lnTo>
                  <a:lnTo>
                    <a:pt x="25425" y="17852"/>
                  </a:lnTo>
                  <a:lnTo>
                    <a:pt x="24699" y="17715"/>
                  </a:lnTo>
                  <a:lnTo>
                    <a:pt x="23953" y="17578"/>
                  </a:lnTo>
                  <a:lnTo>
                    <a:pt x="23228" y="17421"/>
                  </a:lnTo>
                  <a:lnTo>
                    <a:pt x="22502" y="17244"/>
                  </a:lnTo>
                  <a:lnTo>
                    <a:pt x="21776" y="17029"/>
                  </a:lnTo>
                  <a:lnTo>
                    <a:pt x="21089" y="16774"/>
                  </a:lnTo>
                  <a:lnTo>
                    <a:pt x="20383" y="16499"/>
                  </a:lnTo>
                  <a:lnTo>
                    <a:pt x="19716" y="16185"/>
                  </a:lnTo>
                  <a:lnTo>
                    <a:pt x="19304" y="15950"/>
                  </a:lnTo>
                  <a:lnTo>
                    <a:pt x="18912" y="15714"/>
                  </a:lnTo>
                  <a:lnTo>
                    <a:pt x="18539" y="15479"/>
                  </a:lnTo>
                  <a:lnTo>
                    <a:pt x="18147" y="15204"/>
                  </a:lnTo>
                  <a:lnTo>
                    <a:pt x="17774" y="14949"/>
                  </a:lnTo>
                  <a:lnTo>
                    <a:pt x="17421" y="14655"/>
                  </a:lnTo>
                  <a:lnTo>
                    <a:pt x="16715" y="14066"/>
                  </a:lnTo>
                  <a:lnTo>
                    <a:pt x="16028" y="13439"/>
                  </a:lnTo>
                  <a:lnTo>
                    <a:pt x="15361" y="12791"/>
                  </a:lnTo>
                  <a:lnTo>
                    <a:pt x="14714" y="12124"/>
                  </a:lnTo>
                  <a:lnTo>
                    <a:pt x="14086" y="11438"/>
                  </a:lnTo>
                  <a:lnTo>
                    <a:pt x="13144" y="10418"/>
                  </a:lnTo>
                  <a:lnTo>
                    <a:pt x="12693" y="9868"/>
                  </a:lnTo>
                  <a:lnTo>
                    <a:pt x="12242" y="9319"/>
                  </a:lnTo>
                  <a:lnTo>
                    <a:pt x="11810" y="8770"/>
                  </a:lnTo>
                  <a:lnTo>
                    <a:pt x="11398" y="8201"/>
                  </a:lnTo>
                  <a:lnTo>
                    <a:pt x="11006" y="7612"/>
                  </a:lnTo>
                  <a:lnTo>
                    <a:pt x="10633" y="7024"/>
                  </a:lnTo>
                  <a:lnTo>
                    <a:pt x="10300" y="6416"/>
                  </a:lnTo>
                  <a:lnTo>
                    <a:pt x="10006" y="5808"/>
                  </a:lnTo>
                  <a:lnTo>
                    <a:pt x="9751" y="5180"/>
                  </a:lnTo>
                  <a:lnTo>
                    <a:pt x="9652" y="4866"/>
                  </a:lnTo>
                  <a:lnTo>
                    <a:pt x="9554" y="4532"/>
                  </a:lnTo>
                  <a:lnTo>
                    <a:pt x="9456" y="4219"/>
                  </a:lnTo>
                  <a:lnTo>
                    <a:pt x="9378" y="3885"/>
                  </a:lnTo>
                  <a:lnTo>
                    <a:pt x="9319" y="3552"/>
                  </a:lnTo>
                  <a:lnTo>
                    <a:pt x="9280" y="3218"/>
                  </a:lnTo>
                  <a:lnTo>
                    <a:pt x="9241" y="2885"/>
                  </a:lnTo>
                  <a:lnTo>
                    <a:pt x="9221" y="2551"/>
                  </a:lnTo>
                  <a:lnTo>
                    <a:pt x="9221" y="2218"/>
                  </a:lnTo>
                  <a:lnTo>
                    <a:pt x="9241" y="1864"/>
                  </a:lnTo>
                  <a:lnTo>
                    <a:pt x="9280" y="1492"/>
                  </a:lnTo>
                  <a:lnTo>
                    <a:pt x="9319" y="1119"/>
                  </a:lnTo>
                  <a:lnTo>
                    <a:pt x="9437" y="374"/>
                  </a:lnTo>
                  <a:lnTo>
                    <a:pt x="9064" y="217"/>
                  </a:lnTo>
                  <a:lnTo>
                    <a:pt x="8730" y="99"/>
                  </a:lnTo>
                  <a:lnTo>
                    <a:pt x="8554" y="60"/>
                  </a:lnTo>
                  <a:lnTo>
                    <a:pt x="8397" y="20"/>
                  </a:lnTo>
                  <a:lnTo>
                    <a:pt x="8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6123100" y="3108870"/>
              <a:ext cx="157233" cy="383113"/>
            </a:xfrm>
            <a:custGeom>
              <a:avLst/>
              <a:gdLst/>
              <a:ahLst/>
              <a:cxnLst/>
              <a:rect l="l" t="t" r="r" b="b"/>
              <a:pathLst>
                <a:path w="4984" h="12144" extrusionOk="0">
                  <a:moveTo>
                    <a:pt x="197" y="0"/>
                  </a:moveTo>
                  <a:lnTo>
                    <a:pt x="119" y="20"/>
                  </a:lnTo>
                  <a:lnTo>
                    <a:pt x="60" y="79"/>
                  </a:lnTo>
                  <a:lnTo>
                    <a:pt x="20" y="137"/>
                  </a:lnTo>
                  <a:lnTo>
                    <a:pt x="1" y="236"/>
                  </a:lnTo>
                  <a:lnTo>
                    <a:pt x="138" y="1707"/>
                  </a:lnTo>
                  <a:lnTo>
                    <a:pt x="236" y="2492"/>
                  </a:lnTo>
                  <a:lnTo>
                    <a:pt x="334" y="3315"/>
                  </a:lnTo>
                  <a:lnTo>
                    <a:pt x="472" y="4139"/>
                  </a:lnTo>
                  <a:lnTo>
                    <a:pt x="609" y="4983"/>
                  </a:lnTo>
                  <a:lnTo>
                    <a:pt x="805" y="5826"/>
                  </a:lnTo>
                  <a:lnTo>
                    <a:pt x="1001" y="6650"/>
                  </a:lnTo>
                  <a:lnTo>
                    <a:pt x="1256" y="7455"/>
                  </a:lnTo>
                  <a:lnTo>
                    <a:pt x="1394" y="7867"/>
                  </a:lnTo>
                  <a:lnTo>
                    <a:pt x="1551" y="8239"/>
                  </a:lnTo>
                  <a:lnTo>
                    <a:pt x="1708" y="8632"/>
                  </a:lnTo>
                  <a:lnTo>
                    <a:pt x="1884" y="9004"/>
                  </a:lnTo>
                  <a:lnTo>
                    <a:pt x="2061" y="9377"/>
                  </a:lnTo>
                  <a:lnTo>
                    <a:pt x="2257" y="9730"/>
                  </a:lnTo>
                  <a:lnTo>
                    <a:pt x="2453" y="10064"/>
                  </a:lnTo>
                  <a:lnTo>
                    <a:pt x="2669" y="10397"/>
                  </a:lnTo>
                  <a:lnTo>
                    <a:pt x="2904" y="10711"/>
                  </a:lnTo>
                  <a:lnTo>
                    <a:pt x="3140" y="11005"/>
                  </a:lnTo>
                  <a:lnTo>
                    <a:pt x="3395" y="11300"/>
                  </a:lnTo>
                  <a:lnTo>
                    <a:pt x="3669" y="11555"/>
                  </a:lnTo>
                  <a:lnTo>
                    <a:pt x="3963" y="11810"/>
                  </a:lnTo>
                  <a:lnTo>
                    <a:pt x="4258" y="12045"/>
                  </a:lnTo>
                  <a:lnTo>
                    <a:pt x="4336" y="12084"/>
                  </a:lnTo>
                  <a:lnTo>
                    <a:pt x="4434" y="12124"/>
                  </a:lnTo>
                  <a:lnTo>
                    <a:pt x="4513" y="12143"/>
                  </a:lnTo>
                  <a:lnTo>
                    <a:pt x="4591" y="12124"/>
                  </a:lnTo>
                  <a:lnTo>
                    <a:pt x="4650" y="12104"/>
                  </a:lnTo>
                  <a:lnTo>
                    <a:pt x="4729" y="12084"/>
                  </a:lnTo>
                  <a:lnTo>
                    <a:pt x="4787" y="12025"/>
                  </a:lnTo>
                  <a:lnTo>
                    <a:pt x="4846" y="11967"/>
                  </a:lnTo>
                  <a:lnTo>
                    <a:pt x="4925" y="11849"/>
                  </a:lnTo>
                  <a:lnTo>
                    <a:pt x="4984" y="11692"/>
                  </a:lnTo>
                  <a:lnTo>
                    <a:pt x="4984" y="11613"/>
                  </a:lnTo>
                  <a:lnTo>
                    <a:pt x="4984" y="11515"/>
                  </a:lnTo>
                  <a:lnTo>
                    <a:pt x="4964" y="11437"/>
                  </a:lnTo>
                  <a:lnTo>
                    <a:pt x="4944" y="11358"/>
                  </a:lnTo>
                  <a:lnTo>
                    <a:pt x="4591" y="10652"/>
                  </a:lnTo>
                  <a:lnTo>
                    <a:pt x="4219" y="9966"/>
                  </a:lnTo>
                  <a:lnTo>
                    <a:pt x="3434" y="8632"/>
                  </a:lnTo>
                  <a:lnTo>
                    <a:pt x="3061" y="7965"/>
                  </a:lnTo>
                  <a:lnTo>
                    <a:pt x="2688" y="7258"/>
                  </a:lnTo>
                  <a:lnTo>
                    <a:pt x="2531" y="6905"/>
                  </a:lnTo>
                  <a:lnTo>
                    <a:pt x="2355" y="6552"/>
                  </a:lnTo>
                  <a:lnTo>
                    <a:pt x="2218" y="6180"/>
                  </a:lnTo>
                  <a:lnTo>
                    <a:pt x="2061" y="5787"/>
                  </a:lnTo>
                  <a:lnTo>
                    <a:pt x="1845" y="5101"/>
                  </a:lnTo>
                  <a:lnTo>
                    <a:pt x="1629" y="4394"/>
                  </a:lnTo>
                  <a:lnTo>
                    <a:pt x="1237" y="2982"/>
                  </a:lnTo>
                  <a:lnTo>
                    <a:pt x="864" y="1570"/>
                  </a:lnTo>
                  <a:lnTo>
                    <a:pt x="472" y="177"/>
                  </a:lnTo>
                  <a:lnTo>
                    <a:pt x="432" y="79"/>
                  </a:lnTo>
                  <a:lnTo>
                    <a:pt x="374" y="39"/>
                  </a:lnTo>
                  <a:lnTo>
                    <a:pt x="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6348372" y="3074201"/>
              <a:ext cx="141743" cy="430781"/>
            </a:xfrm>
            <a:custGeom>
              <a:avLst/>
              <a:gdLst/>
              <a:ahLst/>
              <a:cxnLst/>
              <a:rect l="l" t="t" r="r" b="b"/>
              <a:pathLst>
                <a:path w="4493" h="13655" extrusionOk="0">
                  <a:moveTo>
                    <a:pt x="314" y="1"/>
                  </a:moveTo>
                  <a:lnTo>
                    <a:pt x="236" y="20"/>
                  </a:lnTo>
                  <a:lnTo>
                    <a:pt x="177" y="59"/>
                  </a:lnTo>
                  <a:lnTo>
                    <a:pt x="118" y="99"/>
                  </a:lnTo>
                  <a:lnTo>
                    <a:pt x="59" y="158"/>
                  </a:lnTo>
                  <a:lnTo>
                    <a:pt x="20" y="236"/>
                  </a:lnTo>
                  <a:lnTo>
                    <a:pt x="0" y="314"/>
                  </a:lnTo>
                  <a:lnTo>
                    <a:pt x="0" y="413"/>
                  </a:lnTo>
                  <a:lnTo>
                    <a:pt x="59" y="1217"/>
                  </a:lnTo>
                  <a:lnTo>
                    <a:pt x="118" y="2041"/>
                  </a:lnTo>
                  <a:lnTo>
                    <a:pt x="197" y="2904"/>
                  </a:lnTo>
                  <a:lnTo>
                    <a:pt x="295" y="3767"/>
                  </a:lnTo>
                  <a:lnTo>
                    <a:pt x="412" y="4630"/>
                  </a:lnTo>
                  <a:lnTo>
                    <a:pt x="550" y="5513"/>
                  </a:lnTo>
                  <a:lnTo>
                    <a:pt x="707" y="6376"/>
                  </a:lnTo>
                  <a:lnTo>
                    <a:pt x="883" y="7239"/>
                  </a:lnTo>
                  <a:lnTo>
                    <a:pt x="1119" y="8102"/>
                  </a:lnTo>
                  <a:lnTo>
                    <a:pt x="1354" y="8946"/>
                  </a:lnTo>
                  <a:lnTo>
                    <a:pt x="1648" y="9770"/>
                  </a:lnTo>
                  <a:lnTo>
                    <a:pt x="1962" y="10574"/>
                  </a:lnTo>
                  <a:lnTo>
                    <a:pt x="2139" y="10967"/>
                  </a:lnTo>
                  <a:lnTo>
                    <a:pt x="2315" y="11359"/>
                  </a:lnTo>
                  <a:lnTo>
                    <a:pt x="2511" y="11732"/>
                  </a:lnTo>
                  <a:lnTo>
                    <a:pt x="2708" y="12104"/>
                  </a:lnTo>
                  <a:lnTo>
                    <a:pt x="2923" y="12457"/>
                  </a:lnTo>
                  <a:lnTo>
                    <a:pt x="3159" y="12811"/>
                  </a:lnTo>
                  <a:lnTo>
                    <a:pt x="3394" y="13164"/>
                  </a:lnTo>
                  <a:lnTo>
                    <a:pt x="3630" y="13478"/>
                  </a:lnTo>
                  <a:lnTo>
                    <a:pt x="3688" y="13556"/>
                  </a:lnTo>
                  <a:lnTo>
                    <a:pt x="3767" y="13595"/>
                  </a:lnTo>
                  <a:lnTo>
                    <a:pt x="3845" y="13634"/>
                  </a:lnTo>
                  <a:lnTo>
                    <a:pt x="3924" y="13654"/>
                  </a:lnTo>
                  <a:lnTo>
                    <a:pt x="4002" y="13654"/>
                  </a:lnTo>
                  <a:lnTo>
                    <a:pt x="4081" y="13634"/>
                  </a:lnTo>
                  <a:lnTo>
                    <a:pt x="4159" y="13615"/>
                  </a:lnTo>
                  <a:lnTo>
                    <a:pt x="4218" y="13576"/>
                  </a:lnTo>
                  <a:lnTo>
                    <a:pt x="4355" y="13458"/>
                  </a:lnTo>
                  <a:lnTo>
                    <a:pt x="4395" y="13399"/>
                  </a:lnTo>
                  <a:lnTo>
                    <a:pt x="4434" y="13321"/>
                  </a:lnTo>
                  <a:lnTo>
                    <a:pt x="4473" y="13242"/>
                  </a:lnTo>
                  <a:lnTo>
                    <a:pt x="4493" y="13164"/>
                  </a:lnTo>
                  <a:lnTo>
                    <a:pt x="4493" y="13085"/>
                  </a:lnTo>
                  <a:lnTo>
                    <a:pt x="4473" y="12987"/>
                  </a:lnTo>
                  <a:lnTo>
                    <a:pt x="4375" y="12634"/>
                  </a:lnTo>
                  <a:lnTo>
                    <a:pt x="4257" y="12261"/>
                  </a:lnTo>
                  <a:lnTo>
                    <a:pt x="4002" y="11535"/>
                  </a:lnTo>
                  <a:lnTo>
                    <a:pt x="3708" y="10810"/>
                  </a:lnTo>
                  <a:lnTo>
                    <a:pt x="3414" y="10103"/>
                  </a:lnTo>
                  <a:lnTo>
                    <a:pt x="2806" y="8671"/>
                  </a:lnTo>
                  <a:lnTo>
                    <a:pt x="2511" y="7946"/>
                  </a:lnTo>
                  <a:lnTo>
                    <a:pt x="2276" y="7220"/>
                  </a:lnTo>
                  <a:lnTo>
                    <a:pt x="2021" y="6376"/>
                  </a:lnTo>
                  <a:lnTo>
                    <a:pt x="1786" y="5533"/>
                  </a:lnTo>
                  <a:lnTo>
                    <a:pt x="1589" y="4689"/>
                  </a:lnTo>
                  <a:lnTo>
                    <a:pt x="1393" y="3846"/>
                  </a:lnTo>
                  <a:lnTo>
                    <a:pt x="1217" y="2982"/>
                  </a:lnTo>
                  <a:lnTo>
                    <a:pt x="1079" y="2139"/>
                  </a:lnTo>
                  <a:lnTo>
                    <a:pt x="942" y="1276"/>
                  </a:lnTo>
                  <a:lnTo>
                    <a:pt x="844" y="413"/>
                  </a:lnTo>
                  <a:lnTo>
                    <a:pt x="824" y="314"/>
                  </a:lnTo>
                  <a:lnTo>
                    <a:pt x="785" y="236"/>
                  </a:lnTo>
                  <a:lnTo>
                    <a:pt x="746" y="158"/>
                  </a:lnTo>
                  <a:lnTo>
                    <a:pt x="687" y="118"/>
                  </a:lnTo>
                  <a:lnTo>
                    <a:pt x="609" y="59"/>
                  </a:lnTo>
                  <a:lnTo>
                    <a:pt x="550" y="40"/>
                  </a:lnTo>
                  <a:lnTo>
                    <a:pt x="471" y="20"/>
                  </a:lnTo>
                  <a:lnTo>
                    <a:pt x="3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6585380" y="3105779"/>
              <a:ext cx="61928" cy="352165"/>
            </a:xfrm>
            <a:custGeom>
              <a:avLst/>
              <a:gdLst/>
              <a:ahLst/>
              <a:cxnLst/>
              <a:rect l="l" t="t" r="r" b="b"/>
              <a:pathLst>
                <a:path w="1963" h="11163" extrusionOk="0">
                  <a:moveTo>
                    <a:pt x="452" y="0"/>
                  </a:moveTo>
                  <a:lnTo>
                    <a:pt x="354" y="20"/>
                  </a:lnTo>
                  <a:lnTo>
                    <a:pt x="275" y="59"/>
                  </a:lnTo>
                  <a:lnTo>
                    <a:pt x="197" y="118"/>
                  </a:lnTo>
                  <a:lnTo>
                    <a:pt x="138" y="196"/>
                  </a:lnTo>
                  <a:lnTo>
                    <a:pt x="79" y="275"/>
                  </a:lnTo>
                  <a:lnTo>
                    <a:pt x="60" y="392"/>
                  </a:lnTo>
                  <a:lnTo>
                    <a:pt x="40" y="510"/>
                  </a:lnTo>
                  <a:lnTo>
                    <a:pt x="1" y="3041"/>
                  </a:lnTo>
                  <a:lnTo>
                    <a:pt x="1" y="4375"/>
                  </a:lnTo>
                  <a:lnTo>
                    <a:pt x="20" y="5061"/>
                  </a:lnTo>
                  <a:lnTo>
                    <a:pt x="40" y="5728"/>
                  </a:lnTo>
                  <a:lnTo>
                    <a:pt x="79" y="6395"/>
                  </a:lnTo>
                  <a:lnTo>
                    <a:pt x="119" y="7082"/>
                  </a:lnTo>
                  <a:lnTo>
                    <a:pt x="197" y="7729"/>
                  </a:lnTo>
                  <a:lnTo>
                    <a:pt x="295" y="8377"/>
                  </a:lnTo>
                  <a:lnTo>
                    <a:pt x="413" y="9024"/>
                  </a:lnTo>
                  <a:lnTo>
                    <a:pt x="550" y="9652"/>
                  </a:lnTo>
                  <a:lnTo>
                    <a:pt x="727" y="10240"/>
                  </a:lnTo>
                  <a:lnTo>
                    <a:pt x="923" y="10829"/>
                  </a:lnTo>
                  <a:lnTo>
                    <a:pt x="962" y="10888"/>
                  </a:lnTo>
                  <a:lnTo>
                    <a:pt x="1001" y="10946"/>
                  </a:lnTo>
                  <a:lnTo>
                    <a:pt x="1119" y="11044"/>
                  </a:lnTo>
                  <a:lnTo>
                    <a:pt x="1256" y="11123"/>
                  </a:lnTo>
                  <a:lnTo>
                    <a:pt x="1394" y="11162"/>
                  </a:lnTo>
                  <a:lnTo>
                    <a:pt x="1551" y="11143"/>
                  </a:lnTo>
                  <a:lnTo>
                    <a:pt x="1609" y="11123"/>
                  </a:lnTo>
                  <a:lnTo>
                    <a:pt x="1668" y="11084"/>
                  </a:lnTo>
                  <a:lnTo>
                    <a:pt x="1727" y="11044"/>
                  </a:lnTo>
                  <a:lnTo>
                    <a:pt x="1766" y="10986"/>
                  </a:lnTo>
                  <a:lnTo>
                    <a:pt x="1806" y="10907"/>
                  </a:lnTo>
                  <a:lnTo>
                    <a:pt x="1825" y="10829"/>
                  </a:lnTo>
                  <a:lnTo>
                    <a:pt x="1904" y="10201"/>
                  </a:lnTo>
                  <a:lnTo>
                    <a:pt x="1943" y="9593"/>
                  </a:lnTo>
                  <a:lnTo>
                    <a:pt x="1963" y="8945"/>
                  </a:lnTo>
                  <a:lnTo>
                    <a:pt x="1963" y="8298"/>
                  </a:lnTo>
                  <a:lnTo>
                    <a:pt x="1943" y="7651"/>
                  </a:lnTo>
                  <a:lnTo>
                    <a:pt x="1904" y="6984"/>
                  </a:lnTo>
                  <a:lnTo>
                    <a:pt x="1845" y="6336"/>
                  </a:lnTo>
                  <a:lnTo>
                    <a:pt x="1786" y="5669"/>
                  </a:lnTo>
                  <a:lnTo>
                    <a:pt x="1609" y="4335"/>
                  </a:lnTo>
                  <a:lnTo>
                    <a:pt x="1433" y="3021"/>
                  </a:lnTo>
                  <a:lnTo>
                    <a:pt x="1256" y="1746"/>
                  </a:lnTo>
                  <a:lnTo>
                    <a:pt x="1099" y="510"/>
                  </a:lnTo>
                  <a:lnTo>
                    <a:pt x="1060" y="392"/>
                  </a:lnTo>
                  <a:lnTo>
                    <a:pt x="1021" y="294"/>
                  </a:lnTo>
                  <a:lnTo>
                    <a:pt x="962" y="196"/>
                  </a:lnTo>
                  <a:lnTo>
                    <a:pt x="903" y="137"/>
                  </a:lnTo>
                  <a:lnTo>
                    <a:pt x="825" y="79"/>
                  </a:lnTo>
                  <a:lnTo>
                    <a:pt x="727" y="39"/>
                  </a:lnTo>
                  <a:lnTo>
                    <a:pt x="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6853966" y="3087198"/>
              <a:ext cx="86062" cy="360840"/>
            </a:xfrm>
            <a:custGeom>
              <a:avLst/>
              <a:gdLst/>
              <a:ahLst/>
              <a:cxnLst/>
              <a:rect l="l" t="t" r="r" b="b"/>
              <a:pathLst>
                <a:path w="2728" h="11438" extrusionOk="0">
                  <a:moveTo>
                    <a:pt x="491" y="1"/>
                  </a:moveTo>
                  <a:lnTo>
                    <a:pt x="393" y="20"/>
                  </a:lnTo>
                  <a:lnTo>
                    <a:pt x="315" y="40"/>
                  </a:lnTo>
                  <a:lnTo>
                    <a:pt x="236" y="99"/>
                  </a:lnTo>
                  <a:lnTo>
                    <a:pt x="158" y="138"/>
                  </a:lnTo>
                  <a:lnTo>
                    <a:pt x="99" y="197"/>
                  </a:lnTo>
                  <a:lnTo>
                    <a:pt x="59" y="275"/>
                  </a:lnTo>
                  <a:lnTo>
                    <a:pt x="20" y="354"/>
                  </a:lnTo>
                  <a:lnTo>
                    <a:pt x="1" y="432"/>
                  </a:lnTo>
                  <a:lnTo>
                    <a:pt x="1" y="530"/>
                  </a:lnTo>
                  <a:lnTo>
                    <a:pt x="20" y="609"/>
                  </a:lnTo>
                  <a:lnTo>
                    <a:pt x="256" y="1276"/>
                  </a:lnTo>
                  <a:lnTo>
                    <a:pt x="452" y="1943"/>
                  </a:lnTo>
                  <a:lnTo>
                    <a:pt x="628" y="2610"/>
                  </a:lnTo>
                  <a:lnTo>
                    <a:pt x="785" y="3277"/>
                  </a:lnTo>
                  <a:lnTo>
                    <a:pt x="903" y="3963"/>
                  </a:lnTo>
                  <a:lnTo>
                    <a:pt x="981" y="4650"/>
                  </a:lnTo>
                  <a:lnTo>
                    <a:pt x="1040" y="5336"/>
                  </a:lnTo>
                  <a:lnTo>
                    <a:pt x="1080" y="6043"/>
                  </a:lnTo>
                  <a:lnTo>
                    <a:pt x="1060" y="6670"/>
                  </a:lnTo>
                  <a:lnTo>
                    <a:pt x="1021" y="7298"/>
                  </a:lnTo>
                  <a:lnTo>
                    <a:pt x="903" y="8534"/>
                  </a:lnTo>
                  <a:lnTo>
                    <a:pt x="844" y="9142"/>
                  </a:lnTo>
                  <a:lnTo>
                    <a:pt x="825" y="9770"/>
                  </a:lnTo>
                  <a:lnTo>
                    <a:pt x="825" y="10378"/>
                  </a:lnTo>
                  <a:lnTo>
                    <a:pt x="844" y="10692"/>
                  </a:lnTo>
                  <a:lnTo>
                    <a:pt x="864" y="11006"/>
                  </a:lnTo>
                  <a:lnTo>
                    <a:pt x="903" y="11163"/>
                  </a:lnTo>
                  <a:lnTo>
                    <a:pt x="981" y="11280"/>
                  </a:lnTo>
                  <a:lnTo>
                    <a:pt x="1080" y="11359"/>
                  </a:lnTo>
                  <a:lnTo>
                    <a:pt x="1197" y="11418"/>
                  </a:lnTo>
                  <a:lnTo>
                    <a:pt x="1335" y="11437"/>
                  </a:lnTo>
                  <a:lnTo>
                    <a:pt x="1452" y="11418"/>
                  </a:lnTo>
                  <a:lnTo>
                    <a:pt x="1511" y="11398"/>
                  </a:lnTo>
                  <a:lnTo>
                    <a:pt x="1590" y="11339"/>
                  </a:lnTo>
                  <a:lnTo>
                    <a:pt x="1629" y="11300"/>
                  </a:lnTo>
                  <a:lnTo>
                    <a:pt x="1688" y="11222"/>
                  </a:lnTo>
                  <a:lnTo>
                    <a:pt x="1864" y="10947"/>
                  </a:lnTo>
                  <a:lnTo>
                    <a:pt x="2041" y="10633"/>
                  </a:lnTo>
                  <a:lnTo>
                    <a:pt x="2178" y="10319"/>
                  </a:lnTo>
                  <a:lnTo>
                    <a:pt x="2315" y="10005"/>
                  </a:lnTo>
                  <a:lnTo>
                    <a:pt x="2414" y="9672"/>
                  </a:lnTo>
                  <a:lnTo>
                    <a:pt x="2512" y="9338"/>
                  </a:lnTo>
                  <a:lnTo>
                    <a:pt x="2590" y="9005"/>
                  </a:lnTo>
                  <a:lnTo>
                    <a:pt x="2649" y="8652"/>
                  </a:lnTo>
                  <a:lnTo>
                    <a:pt x="2688" y="8299"/>
                  </a:lnTo>
                  <a:lnTo>
                    <a:pt x="2708" y="7945"/>
                  </a:lnTo>
                  <a:lnTo>
                    <a:pt x="2727" y="7592"/>
                  </a:lnTo>
                  <a:lnTo>
                    <a:pt x="2727" y="7220"/>
                  </a:lnTo>
                  <a:lnTo>
                    <a:pt x="2727" y="6847"/>
                  </a:lnTo>
                  <a:lnTo>
                    <a:pt x="2688" y="6474"/>
                  </a:lnTo>
                  <a:lnTo>
                    <a:pt x="2610" y="5748"/>
                  </a:lnTo>
                  <a:lnTo>
                    <a:pt x="2492" y="5003"/>
                  </a:lnTo>
                  <a:lnTo>
                    <a:pt x="2315" y="4257"/>
                  </a:lnTo>
                  <a:lnTo>
                    <a:pt x="2139" y="3532"/>
                  </a:lnTo>
                  <a:lnTo>
                    <a:pt x="1923" y="2825"/>
                  </a:lnTo>
                  <a:lnTo>
                    <a:pt x="1688" y="2139"/>
                  </a:lnTo>
                  <a:lnTo>
                    <a:pt x="1433" y="1472"/>
                  </a:lnTo>
                  <a:lnTo>
                    <a:pt x="1178" y="844"/>
                  </a:lnTo>
                  <a:lnTo>
                    <a:pt x="923" y="236"/>
                  </a:lnTo>
                  <a:lnTo>
                    <a:pt x="864" y="157"/>
                  </a:lnTo>
                  <a:lnTo>
                    <a:pt x="805" y="99"/>
                  </a:lnTo>
                  <a:lnTo>
                    <a:pt x="726" y="40"/>
                  </a:lnTo>
                  <a:lnTo>
                    <a:pt x="648" y="20"/>
                  </a:lnTo>
                  <a:lnTo>
                    <a:pt x="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7097787" y="3082876"/>
              <a:ext cx="76787" cy="355887"/>
            </a:xfrm>
            <a:custGeom>
              <a:avLst/>
              <a:gdLst/>
              <a:ahLst/>
              <a:cxnLst/>
              <a:rect l="l" t="t" r="r" b="b"/>
              <a:pathLst>
                <a:path w="2434" h="11281" extrusionOk="0">
                  <a:moveTo>
                    <a:pt x="1629" y="0"/>
                  </a:moveTo>
                  <a:lnTo>
                    <a:pt x="1511" y="20"/>
                  </a:lnTo>
                  <a:lnTo>
                    <a:pt x="1413" y="39"/>
                  </a:lnTo>
                  <a:lnTo>
                    <a:pt x="1315" y="79"/>
                  </a:lnTo>
                  <a:lnTo>
                    <a:pt x="1217" y="157"/>
                  </a:lnTo>
                  <a:lnTo>
                    <a:pt x="1139" y="236"/>
                  </a:lnTo>
                  <a:lnTo>
                    <a:pt x="1080" y="334"/>
                  </a:lnTo>
                  <a:lnTo>
                    <a:pt x="1040" y="451"/>
                  </a:lnTo>
                  <a:lnTo>
                    <a:pt x="1040" y="608"/>
                  </a:lnTo>
                  <a:lnTo>
                    <a:pt x="1021" y="1236"/>
                  </a:lnTo>
                  <a:lnTo>
                    <a:pt x="1001" y="1883"/>
                  </a:lnTo>
                  <a:lnTo>
                    <a:pt x="962" y="2511"/>
                  </a:lnTo>
                  <a:lnTo>
                    <a:pt x="903" y="3139"/>
                  </a:lnTo>
                  <a:lnTo>
                    <a:pt x="746" y="4394"/>
                  </a:lnTo>
                  <a:lnTo>
                    <a:pt x="570" y="5630"/>
                  </a:lnTo>
                  <a:lnTo>
                    <a:pt x="393" y="6886"/>
                  </a:lnTo>
                  <a:lnTo>
                    <a:pt x="236" y="8122"/>
                  </a:lnTo>
                  <a:lnTo>
                    <a:pt x="99" y="9377"/>
                  </a:lnTo>
                  <a:lnTo>
                    <a:pt x="40" y="10005"/>
                  </a:lnTo>
                  <a:lnTo>
                    <a:pt x="1" y="10633"/>
                  </a:lnTo>
                  <a:lnTo>
                    <a:pt x="1" y="10750"/>
                  </a:lnTo>
                  <a:lnTo>
                    <a:pt x="40" y="10848"/>
                  </a:lnTo>
                  <a:lnTo>
                    <a:pt x="79" y="10947"/>
                  </a:lnTo>
                  <a:lnTo>
                    <a:pt x="138" y="11025"/>
                  </a:lnTo>
                  <a:lnTo>
                    <a:pt x="217" y="11104"/>
                  </a:lnTo>
                  <a:lnTo>
                    <a:pt x="295" y="11162"/>
                  </a:lnTo>
                  <a:lnTo>
                    <a:pt x="393" y="11221"/>
                  </a:lnTo>
                  <a:lnTo>
                    <a:pt x="491" y="11260"/>
                  </a:lnTo>
                  <a:lnTo>
                    <a:pt x="589" y="11280"/>
                  </a:lnTo>
                  <a:lnTo>
                    <a:pt x="805" y="11280"/>
                  </a:lnTo>
                  <a:lnTo>
                    <a:pt x="903" y="11241"/>
                  </a:lnTo>
                  <a:lnTo>
                    <a:pt x="1001" y="11202"/>
                  </a:lnTo>
                  <a:lnTo>
                    <a:pt x="1080" y="11143"/>
                  </a:lnTo>
                  <a:lnTo>
                    <a:pt x="1158" y="11064"/>
                  </a:lnTo>
                  <a:lnTo>
                    <a:pt x="1217" y="10966"/>
                  </a:lnTo>
                  <a:lnTo>
                    <a:pt x="1472" y="10378"/>
                  </a:lnTo>
                  <a:lnTo>
                    <a:pt x="1688" y="9770"/>
                  </a:lnTo>
                  <a:lnTo>
                    <a:pt x="1864" y="9161"/>
                  </a:lnTo>
                  <a:lnTo>
                    <a:pt x="2021" y="8514"/>
                  </a:lnTo>
                  <a:lnTo>
                    <a:pt x="2159" y="7867"/>
                  </a:lnTo>
                  <a:lnTo>
                    <a:pt x="2257" y="7219"/>
                  </a:lnTo>
                  <a:lnTo>
                    <a:pt x="2335" y="6552"/>
                  </a:lnTo>
                  <a:lnTo>
                    <a:pt x="2374" y="5866"/>
                  </a:lnTo>
                  <a:lnTo>
                    <a:pt x="2414" y="5199"/>
                  </a:lnTo>
                  <a:lnTo>
                    <a:pt x="2433" y="4512"/>
                  </a:lnTo>
                  <a:lnTo>
                    <a:pt x="2433" y="3845"/>
                  </a:lnTo>
                  <a:lnTo>
                    <a:pt x="2414" y="3178"/>
                  </a:lnTo>
                  <a:lnTo>
                    <a:pt x="2355" y="1864"/>
                  </a:lnTo>
                  <a:lnTo>
                    <a:pt x="2276" y="608"/>
                  </a:lnTo>
                  <a:lnTo>
                    <a:pt x="2257" y="471"/>
                  </a:lnTo>
                  <a:lnTo>
                    <a:pt x="2198" y="334"/>
                  </a:lnTo>
                  <a:lnTo>
                    <a:pt x="2139" y="236"/>
                  </a:lnTo>
                  <a:lnTo>
                    <a:pt x="2061" y="157"/>
                  </a:lnTo>
                  <a:lnTo>
                    <a:pt x="1962" y="98"/>
                  </a:lnTo>
                  <a:lnTo>
                    <a:pt x="1845" y="39"/>
                  </a:lnTo>
                  <a:lnTo>
                    <a:pt x="1747" y="20"/>
                  </a:lnTo>
                  <a:lnTo>
                    <a:pt x="1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7287791" y="3132372"/>
              <a:ext cx="78616" cy="284716"/>
            </a:xfrm>
            <a:custGeom>
              <a:avLst/>
              <a:gdLst/>
              <a:ahLst/>
              <a:cxnLst/>
              <a:rect l="l" t="t" r="r" b="b"/>
              <a:pathLst>
                <a:path w="2492" h="9025" extrusionOk="0">
                  <a:moveTo>
                    <a:pt x="1707" y="1"/>
                  </a:moveTo>
                  <a:lnTo>
                    <a:pt x="1589" y="20"/>
                  </a:lnTo>
                  <a:lnTo>
                    <a:pt x="1471" y="40"/>
                  </a:lnTo>
                  <a:lnTo>
                    <a:pt x="1373" y="79"/>
                  </a:lnTo>
                  <a:lnTo>
                    <a:pt x="1275" y="138"/>
                  </a:lnTo>
                  <a:lnTo>
                    <a:pt x="1197" y="197"/>
                  </a:lnTo>
                  <a:lnTo>
                    <a:pt x="1118" y="275"/>
                  </a:lnTo>
                  <a:lnTo>
                    <a:pt x="1079" y="373"/>
                  </a:lnTo>
                  <a:lnTo>
                    <a:pt x="1040" y="491"/>
                  </a:lnTo>
                  <a:lnTo>
                    <a:pt x="1040" y="609"/>
                  </a:lnTo>
                  <a:lnTo>
                    <a:pt x="1079" y="1158"/>
                  </a:lnTo>
                  <a:lnTo>
                    <a:pt x="1079" y="1707"/>
                  </a:lnTo>
                  <a:lnTo>
                    <a:pt x="1079" y="2257"/>
                  </a:lnTo>
                  <a:lnTo>
                    <a:pt x="1060" y="2786"/>
                  </a:lnTo>
                  <a:lnTo>
                    <a:pt x="1020" y="3316"/>
                  </a:lnTo>
                  <a:lnTo>
                    <a:pt x="961" y="3865"/>
                  </a:lnTo>
                  <a:lnTo>
                    <a:pt x="883" y="4395"/>
                  </a:lnTo>
                  <a:lnTo>
                    <a:pt x="785" y="4944"/>
                  </a:lnTo>
                  <a:lnTo>
                    <a:pt x="667" y="5376"/>
                  </a:lnTo>
                  <a:lnTo>
                    <a:pt x="549" y="5807"/>
                  </a:lnTo>
                  <a:lnTo>
                    <a:pt x="294" y="6690"/>
                  </a:lnTo>
                  <a:lnTo>
                    <a:pt x="177" y="7122"/>
                  </a:lnTo>
                  <a:lnTo>
                    <a:pt x="79" y="7553"/>
                  </a:lnTo>
                  <a:lnTo>
                    <a:pt x="20" y="8004"/>
                  </a:lnTo>
                  <a:lnTo>
                    <a:pt x="0" y="8220"/>
                  </a:lnTo>
                  <a:lnTo>
                    <a:pt x="0" y="8436"/>
                  </a:lnTo>
                  <a:lnTo>
                    <a:pt x="20" y="8534"/>
                  </a:lnTo>
                  <a:lnTo>
                    <a:pt x="39" y="8612"/>
                  </a:lnTo>
                  <a:lnTo>
                    <a:pt x="79" y="8691"/>
                  </a:lnTo>
                  <a:lnTo>
                    <a:pt x="118" y="8769"/>
                  </a:lnTo>
                  <a:lnTo>
                    <a:pt x="236" y="8887"/>
                  </a:lnTo>
                  <a:lnTo>
                    <a:pt x="373" y="8966"/>
                  </a:lnTo>
                  <a:lnTo>
                    <a:pt x="530" y="9005"/>
                  </a:lnTo>
                  <a:lnTo>
                    <a:pt x="608" y="9024"/>
                  </a:lnTo>
                  <a:lnTo>
                    <a:pt x="687" y="9005"/>
                  </a:lnTo>
                  <a:lnTo>
                    <a:pt x="765" y="8985"/>
                  </a:lnTo>
                  <a:lnTo>
                    <a:pt x="844" y="8966"/>
                  </a:lnTo>
                  <a:lnTo>
                    <a:pt x="922" y="8907"/>
                  </a:lnTo>
                  <a:lnTo>
                    <a:pt x="1001" y="8848"/>
                  </a:lnTo>
                  <a:lnTo>
                    <a:pt x="1177" y="8671"/>
                  </a:lnTo>
                  <a:lnTo>
                    <a:pt x="1334" y="8475"/>
                  </a:lnTo>
                  <a:lnTo>
                    <a:pt x="1471" y="8259"/>
                  </a:lnTo>
                  <a:lnTo>
                    <a:pt x="1609" y="8044"/>
                  </a:lnTo>
                  <a:lnTo>
                    <a:pt x="1727" y="7808"/>
                  </a:lnTo>
                  <a:lnTo>
                    <a:pt x="1844" y="7573"/>
                  </a:lnTo>
                  <a:lnTo>
                    <a:pt x="1942" y="7337"/>
                  </a:lnTo>
                  <a:lnTo>
                    <a:pt x="2040" y="7082"/>
                  </a:lnTo>
                  <a:lnTo>
                    <a:pt x="2197" y="6553"/>
                  </a:lnTo>
                  <a:lnTo>
                    <a:pt x="2315" y="6003"/>
                  </a:lnTo>
                  <a:lnTo>
                    <a:pt x="2394" y="5435"/>
                  </a:lnTo>
                  <a:lnTo>
                    <a:pt x="2452" y="4846"/>
                  </a:lnTo>
                  <a:lnTo>
                    <a:pt x="2492" y="4258"/>
                  </a:lnTo>
                  <a:lnTo>
                    <a:pt x="2492" y="3669"/>
                  </a:lnTo>
                  <a:lnTo>
                    <a:pt x="2492" y="3080"/>
                  </a:lnTo>
                  <a:lnTo>
                    <a:pt x="2452" y="2512"/>
                  </a:lnTo>
                  <a:lnTo>
                    <a:pt x="2413" y="1962"/>
                  </a:lnTo>
                  <a:lnTo>
                    <a:pt x="2354" y="1433"/>
                  </a:lnTo>
                  <a:lnTo>
                    <a:pt x="2237" y="452"/>
                  </a:lnTo>
                  <a:lnTo>
                    <a:pt x="2217" y="334"/>
                  </a:lnTo>
                  <a:lnTo>
                    <a:pt x="2158" y="236"/>
                  </a:lnTo>
                  <a:lnTo>
                    <a:pt x="2099" y="158"/>
                  </a:lnTo>
                  <a:lnTo>
                    <a:pt x="2001" y="79"/>
                  </a:lnTo>
                  <a:lnTo>
                    <a:pt x="1903" y="40"/>
                  </a:lnTo>
                  <a:lnTo>
                    <a:pt x="1805" y="20"/>
                  </a:lnTo>
                  <a:lnTo>
                    <a:pt x="17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71781199-67C6-4D09-B908-AC4F0C5A15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82" y="59584"/>
            <a:ext cx="371324" cy="388783"/>
          </a:xfrm>
          <a:prstGeom prst="rect">
            <a:avLst/>
          </a:prstGeom>
        </p:spPr>
      </p:pic>
      <p:pic>
        <p:nvPicPr>
          <p:cNvPr id="3" name="Picture 2">
            <a:extLst>
              <a:ext uri="{FF2B5EF4-FFF2-40B4-BE49-F238E27FC236}">
                <a16:creationId xmlns:a16="http://schemas.microsoft.com/office/drawing/2014/main" id="{EB54736D-3FA5-5700-10EF-C600AC96E98E}"/>
              </a:ext>
            </a:extLst>
          </p:cNvPr>
          <p:cNvPicPr>
            <a:picLocks noChangeAspect="1"/>
          </p:cNvPicPr>
          <p:nvPr/>
        </p:nvPicPr>
        <p:blipFill>
          <a:blip r:embed="rId4"/>
          <a:stretch>
            <a:fillRect/>
          </a:stretch>
        </p:blipFill>
        <p:spPr>
          <a:xfrm>
            <a:off x="7738989" y="59584"/>
            <a:ext cx="1326630" cy="2387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46"/>
                                        </p:tgtEl>
                                        <p:attrNameLst>
                                          <p:attrName>style.visibility</p:attrName>
                                        </p:attrNameLst>
                                      </p:cBhvr>
                                      <p:to>
                                        <p:strVal val="visible"/>
                                      </p:to>
                                    </p:set>
                                    <p:animEffect transition="in" filter="fade">
                                      <p:cBhvr>
                                        <p:cTn id="7" dur="1000"/>
                                        <p:tgtEl>
                                          <p:spTgt spid="1246"/>
                                        </p:tgtEl>
                                      </p:cBhvr>
                                    </p:animEffect>
                                  </p:childTnLst>
                                </p:cTn>
                              </p:par>
                              <p:par>
                                <p:cTn id="8" presetID="10" presetClass="entr" presetSubtype="0" fill="hold" nodeType="withEffect">
                                  <p:stCondLst>
                                    <p:cond delay="0"/>
                                  </p:stCondLst>
                                  <p:childTnLst>
                                    <p:set>
                                      <p:cBhvr>
                                        <p:cTn id="9" dur="1" fill="hold">
                                          <p:stCondLst>
                                            <p:cond delay="0"/>
                                          </p:stCondLst>
                                        </p:cTn>
                                        <p:tgtEl>
                                          <p:spTgt spid="1252"/>
                                        </p:tgtEl>
                                        <p:attrNameLst>
                                          <p:attrName>style.visibility</p:attrName>
                                        </p:attrNameLst>
                                      </p:cBhvr>
                                      <p:to>
                                        <p:strVal val="visible"/>
                                      </p:to>
                                    </p:set>
                                    <p:animEffect transition="in" filter="fade">
                                      <p:cBhvr>
                                        <p:cTn id="10" dur="1000"/>
                                        <p:tgtEl>
                                          <p:spTgt spid="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41"/>
          <p:cNvSpPr txBox="1">
            <a:spLocks noGrp="1"/>
          </p:cNvSpPr>
          <p:nvPr>
            <p:ph type="title"/>
          </p:nvPr>
        </p:nvSpPr>
        <p:spPr>
          <a:xfrm>
            <a:off x="2020350" y="530352"/>
            <a:ext cx="5103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Purpose of this system</a:t>
            </a:r>
            <a:endParaRPr dirty="0"/>
          </a:p>
        </p:txBody>
      </p:sp>
      <p:grpSp>
        <p:nvGrpSpPr>
          <p:cNvPr id="1104" name="Google Shape;1104;p41"/>
          <p:cNvGrpSpPr/>
          <p:nvPr/>
        </p:nvGrpSpPr>
        <p:grpSpPr>
          <a:xfrm>
            <a:off x="131757" y="47573"/>
            <a:ext cx="864242" cy="434382"/>
            <a:chOff x="-3467566" y="4476476"/>
            <a:chExt cx="635425" cy="319375"/>
          </a:xfrm>
        </p:grpSpPr>
        <p:sp>
          <p:nvSpPr>
            <p:cNvPr id="1105" name="Google Shape;1105;p41"/>
            <p:cNvSpPr/>
            <p:nvPr/>
          </p:nvSpPr>
          <p:spPr>
            <a:xfrm>
              <a:off x="-3467566" y="4511526"/>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3467566" y="4511526"/>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3404091" y="4476476"/>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3288941" y="4733276"/>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3205541" y="4721451"/>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3180916" y="4705326"/>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2998491" y="4699651"/>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3096091" y="4695851"/>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3252941" y="4682576"/>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3379441" y="4681176"/>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3023116" y="4681176"/>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3234441" y="4679276"/>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3286566" y="4676901"/>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3389866" y="4675001"/>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3163366" y="4671226"/>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3054866" y="4668851"/>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2989941" y="4655576"/>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3255766" y="4649901"/>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3294141" y="4649426"/>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3353391" y="4642301"/>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3228291" y="4639001"/>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3008441" y="4630001"/>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3365691" y="4619101"/>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2974316" y="4604876"/>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3183266" y="4603926"/>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3099416" y="4597776"/>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3023591" y="4592076"/>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3308841" y="4574551"/>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3395091" y="4574076"/>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3102716" y="4534751"/>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3091341" y="4509151"/>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3404091" y="4476476"/>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1"/>
          <p:cNvGrpSpPr/>
          <p:nvPr/>
        </p:nvGrpSpPr>
        <p:grpSpPr>
          <a:xfrm>
            <a:off x="8322745" y="69144"/>
            <a:ext cx="636765" cy="391233"/>
            <a:chOff x="83000" y="3624713"/>
            <a:chExt cx="468175" cy="287650"/>
          </a:xfrm>
        </p:grpSpPr>
        <p:sp>
          <p:nvSpPr>
            <p:cNvPr id="1138" name="Google Shape;1138;p41"/>
            <p:cNvSpPr/>
            <p:nvPr/>
          </p:nvSpPr>
          <p:spPr>
            <a:xfrm>
              <a:off x="83000" y="3624713"/>
              <a:ext cx="468175" cy="287650"/>
            </a:xfrm>
            <a:custGeom>
              <a:avLst/>
              <a:gdLst/>
              <a:ahLst/>
              <a:cxnLst/>
              <a:rect l="l" t="t" r="r" b="b"/>
              <a:pathLst>
                <a:path w="18727" h="11506" extrusionOk="0">
                  <a:moveTo>
                    <a:pt x="16869" y="1877"/>
                  </a:moveTo>
                  <a:lnTo>
                    <a:pt x="17002" y="1896"/>
                  </a:lnTo>
                  <a:lnTo>
                    <a:pt x="17135" y="1934"/>
                  </a:lnTo>
                  <a:lnTo>
                    <a:pt x="17267" y="1972"/>
                  </a:lnTo>
                  <a:lnTo>
                    <a:pt x="17362" y="2048"/>
                  </a:lnTo>
                  <a:lnTo>
                    <a:pt x="17457" y="2143"/>
                  </a:lnTo>
                  <a:lnTo>
                    <a:pt x="17552" y="2237"/>
                  </a:lnTo>
                  <a:lnTo>
                    <a:pt x="17609" y="2351"/>
                  </a:lnTo>
                  <a:lnTo>
                    <a:pt x="17665" y="2465"/>
                  </a:lnTo>
                  <a:lnTo>
                    <a:pt x="17703" y="2598"/>
                  </a:lnTo>
                  <a:lnTo>
                    <a:pt x="17722" y="2730"/>
                  </a:lnTo>
                  <a:lnTo>
                    <a:pt x="17722" y="2863"/>
                  </a:lnTo>
                  <a:lnTo>
                    <a:pt x="17703" y="2996"/>
                  </a:lnTo>
                  <a:lnTo>
                    <a:pt x="17684" y="3128"/>
                  </a:lnTo>
                  <a:lnTo>
                    <a:pt x="17628" y="3261"/>
                  </a:lnTo>
                  <a:lnTo>
                    <a:pt x="17571" y="3394"/>
                  </a:lnTo>
                  <a:lnTo>
                    <a:pt x="17476" y="3507"/>
                  </a:lnTo>
                  <a:lnTo>
                    <a:pt x="17305" y="3507"/>
                  </a:lnTo>
                  <a:lnTo>
                    <a:pt x="17116" y="3545"/>
                  </a:lnTo>
                  <a:lnTo>
                    <a:pt x="16737" y="3621"/>
                  </a:lnTo>
                  <a:lnTo>
                    <a:pt x="16358" y="3735"/>
                  </a:lnTo>
                  <a:lnTo>
                    <a:pt x="15979" y="3867"/>
                  </a:lnTo>
                  <a:lnTo>
                    <a:pt x="15258" y="4171"/>
                  </a:lnTo>
                  <a:lnTo>
                    <a:pt x="14671" y="4417"/>
                  </a:lnTo>
                  <a:lnTo>
                    <a:pt x="13894" y="4720"/>
                  </a:lnTo>
                  <a:lnTo>
                    <a:pt x="13098" y="4986"/>
                  </a:lnTo>
                  <a:lnTo>
                    <a:pt x="12302" y="5251"/>
                  </a:lnTo>
                  <a:lnTo>
                    <a:pt x="11506" y="5497"/>
                  </a:lnTo>
                  <a:lnTo>
                    <a:pt x="10710" y="5725"/>
                  </a:lnTo>
                  <a:lnTo>
                    <a:pt x="9895" y="5933"/>
                  </a:lnTo>
                  <a:lnTo>
                    <a:pt x="9080" y="6142"/>
                  </a:lnTo>
                  <a:lnTo>
                    <a:pt x="8265" y="6331"/>
                  </a:lnTo>
                  <a:lnTo>
                    <a:pt x="7563" y="6464"/>
                  </a:lnTo>
                  <a:lnTo>
                    <a:pt x="6843" y="6616"/>
                  </a:lnTo>
                  <a:lnTo>
                    <a:pt x="6483" y="6691"/>
                  </a:lnTo>
                  <a:lnTo>
                    <a:pt x="6123" y="6786"/>
                  </a:lnTo>
                  <a:lnTo>
                    <a:pt x="5782" y="6900"/>
                  </a:lnTo>
                  <a:lnTo>
                    <a:pt x="5440" y="7033"/>
                  </a:lnTo>
                  <a:lnTo>
                    <a:pt x="5137" y="7203"/>
                  </a:lnTo>
                  <a:lnTo>
                    <a:pt x="4815" y="7374"/>
                  </a:lnTo>
                  <a:lnTo>
                    <a:pt x="4190" y="7753"/>
                  </a:lnTo>
                  <a:lnTo>
                    <a:pt x="3867" y="7923"/>
                  </a:lnTo>
                  <a:lnTo>
                    <a:pt x="3545" y="8056"/>
                  </a:lnTo>
                  <a:lnTo>
                    <a:pt x="3375" y="8113"/>
                  </a:lnTo>
                  <a:lnTo>
                    <a:pt x="3204" y="8170"/>
                  </a:lnTo>
                  <a:lnTo>
                    <a:pt x="3033" y="8208"/>
                  </a:lnTo>
                  <a:lnTo>
                    <a:pt x="2844" y="8227"/>
                  </a:lnTo>
                  <a:lnTo>
                    <a:pt x="2673" y="8132"/>
                  </a:lnTo>
                  <a:lnTo>
                    <a:pt x="2522" y="8018"/>
                  </a:lnTo>
                  <a:lnTo>
                    <a:pt x="2408" y="7886"/>
                  </a:lnTo>
                  <a:lnTo>
                    <a:pt x="2313" y="7753"/>
                  </a:lnTo>
                  <a:lnTo>
                    <a:pt x="2237" y="7601"/>
                  </a:lnTo>
                  <a:lnTo>
                    <a:pt x="2199" y="7450"/>
                  </a:lnTo>
                  <a:lnTo>
                    <a:pt x="2180" y="7298"/>
                  </a:lnTo>
                  <a:lnTo>
                    <a:pt x="2180" y="7127"/>
                  </a:lnTo>
                  <a:lnTo>
                    <a:pt x="2199" y="6976"/>
                  </a:lnTo>
                  <a:lnTo>
                    <a:pt x="2256" y="6824"/>
                  </a:lnTo>
                  <a:lnTo>
                    <a:pt x="2313" y="6654"/>
                  </a:lnTo>
                  <a:lnTo>
                    <a:pt x="2408" y="6521"/>
                  </a:lnTo>
                  <a:lnTo>
                    <a:pt x="2503" y="6369"/>
                  </a:lnTo>
                  <a:lnTo>
                    <a:pt x="2635" y="6256"/>
                  </a:lnTo>
                  <a:lnTo>
                    <a:pt x="2787" y="6123"/>
                  </a:lnTo>
                  <a:lnTo>
                    <a:pt x="2939" y="6028"/>
                  </a:lnTo>
                  <a:lnTo>
                    <a:pt x="3166" y="5914"/>
                  </a:lnTo>
                  <a:lnTo>
                    <a:pt x="3412" y="5839"/>
                  </a:lnTo>
                  <a:lnTo>
                    <a:pt x="3678" y="5763"/>
                  </a:lnTo>
                  <a:lnTo>
                    <a:pt x="3943" y="5725"/>
                  </a:lnTo>
                  <a:lnTo>
                    <a:pt x="4474" y="5649"/>
                  </a:lnTo>
                  <a:lnTo>
                    <a:pt x="4986" y="5573"/>
                  </a:lnTo>
                  <a:lnTo>
                    <a:pt x="6104" y="5384"/>
                  </a:lnTo>
                  <a:lnTo>
                    <a:pt x="7203" y="5156"/>
                  </a:lnTo>
                  <a:lnTo>
                    <a:pt x="8302" y="4910"/>
                  </a:lnTo>
                  <a:lnTo>
                    <a:pt x="9383" y="4626"/>
                  </a:lnTo>
                  <a:lnTo>
                    <a:pt x="10463" y="4303"/>
                  </a:lnTo>
                  <a:lnTo>
                    <a:pt x="11525" y="3962"/>
                  </a:lnTo>
                  <a:lnTo>
                    <a:pt x="12586" y="3583"/>
                  </a:lnTo>
                  <a:lnTo>
                    <a:pt x="13628" y="3185"/>
                  </a:lnTo>
                  <a:lnTo>
                    <a:pt x="14481" y="2825"/>
                  </a:lnTo>
                  <a:lnTo>
                    <a:pt x="15315" y="2465"/>
                  </a:lnTo>
                  <a:lnTo>
                    <a:pt x="15903" y="2181"/>
                  </a:lnTo>
                  <a:lnTo>
                    <a:pt x="16206" y="2048"/>
                  </a:lnTo>
                  <a:lnTo>
                    <a:pt x="16509" y="1934"/>
                  </a:lnTo>
                  <a:lnTo>
                    <a:pt x="16699" y="1896"/>
                  </a:lnTo>
                  <a:lnTo>
                    <a:pt x="16869" y="1877"/>
                  </a:lnTo>
                  <a:close/>
                  <a:moveTo>
                    <a:pt x="12529" y="323"/>
                  </a:moveTo>
                  <a:lnTo>
                    <a:pt x="12984" y="342"/>
                  </a:lnTo>
                  <a:lnTo>
                    <a:pt x="13401" y="399"/>
                  </a:lnTo>
                  <a:lnTo>
                    <a:pt x="13609" y="437"/>
                  </a:lnTo>
                  <a:lnTo>
                    <a:pt x="13818" y="494"/>
                  </a:lnTo>
                  <a:lnTo>
                    <a:pt x="14007" y="569"/>
                  </a:lnTo>
                  <a:lnTo>
                    <a:pt x="14197" y="645"/>
                  </a:lnTo>
                  <a:lnTo>
                    <a:pt x="14386" y="740"/>
                  </a:lnTo>
                  <a:lnTo>
                    <a:pt x="14576" y="854"/>
                  </a:lnTo>
                  <a:lnTo>
                    <a:pt x="14766" y="986"/>
                  </a:lnTo>
                  <a:lnTo>
                    <a:pt x="14936" y="1119"/>
                  </a:lnTo>
                  <a:lnTo>
                    <a:pt x="15088" y="1271"/>
                  </a:lnTo>
                  <a:lnTo>
                    <a:pt x="15258" y="1441"/>
                  </a:lnTo>
                  <a:lnTo>
                    <a:pt x="15410" y="1631"/>
                  </a:lnTo>
                  <a:lnTo>
                    <a:pt x="15543" y="1839"/>
                  </a:lnTo>
                  <a:lnTo>
                    <a:pt x="15581" y="1877"/>
                  </a:lnTo>
                  <a:lnTo>
                    <a:pt x="15618" y="1896"/>
                  </a:lnTo>
                  <a:lnTo>
                    <a:pt x="14955" y="2199"/>
                  </a:lnTo>
                  <a:lnTo>
                    <a:pt x="14311" y="2503"/>
                  </a:lnTo>
                  <a:lnTo>
                    <a:pt x="13647" y="2806"/>
                  </a:lnTo>
                  <a:lnTo>
                    <a:pt x="12984" y="3090"/>
                  </a:lnTo>
                  <a:lnTo>
                    <a:pt x="12074" y="3431"/>
                  </a:lnTo>
                  <a:lnTo>
                    <a:pt x="11145" y="3735"/>
                  </a:lnTo>
                  <a:lnTo>
                    <a:pt x="10217" y="4038"/>
                  </a:lnTo>
                  <a:lnTo>
                    <a:pt x="9288" y="4303"/>
                  </a:lnTo>
                  <a:lnTo>
                    <a:pt x="8416" y="4531"/>
                  </a:lnTo>
                  <a:lnTo>
                    <a:pt x="7544" y="4739"/>
                  </a:lnTo>
                  <a:lnTo>
                    <a:pt x="6672" y="4929"/>
                  </a:lnTo>
                  <a:lnTo>
                    <a:pt x="5801" y="5099"/>
                  </a:lnTo>
                  <a:lnTo>
                    <a:pt x="5023" y="5232"/>
                  </a:lnTo>
                  <a:lnTo>
                    <a:pt x="4265" y="5346"/>
                  </a:lnTo>
                  <a:lnTo>
                    <a:pt x="3886" y="5403"/>
                  </a:lnTo>
                  <a:lnTo>
                    <a:pt x="3507" y="5497"/>
                  </a:lnTo>
                  <a:lnTo>
                    <a:pt x="3128" y="5611"/>
                  </a:lnTo>
                  <a:lnTo>
                    <a:pt x="2768" y="5744"/>
                  </a:lnTo>
                  <a:lnTo>
                    <a:pt x="2579" y="5839"/>
                  </a:lnTo>
                  <a:lnTo>
                    <a:pt x="2408" y="5971"/>
                  </a:lnTo>
                  <a:lnTo>
                    <a:pt x="2256" y="6104"/>
                  </a:lnTo>
                  <a:lnTo>
                    <a:pt x="2143" y="6237"/>
                  </a:lnTo>
                  <a:lnTo>
                    <a:pt x="2029" y="6407"/>
                  </a:lnTo>
                  <a:lnTo>
                    <a:pt x="1953" y="6559"/>
                  </a:lnTo>
                  <a:lnTo>
                    <a:pt x="1896" y="6748"/>
                  </a:lnTo>
                  <a:lnTo>
                    <a:pt x="1858" y="6919"/>
                  </a:lnTo>
                  <a:lnTo>
                    <a:pt x="1839" y="7089"/>
                  </a:lnTo>
                  <a:lnTo>
                    <a:pt x="1858" y="7279"/>
                  </a:lnTo>
                  <a:lnTo>
                    <a:pt x="1877" y="7469"/>
                  </a:lnTo>
                  <a:lnTo>
                    <a:pt x="1934" y="7639"/>
                  </a:lnTo>
                  <a:lnTo>
                    <a:pt x="2010" y="7810"/>
                  </a:lnTo>
                  <a:lnTo>
                    <a:pt x="2105" y="7961"/>
                  </a:lnTo>
                  <a:lnTo>
                    <a:pt x="2218" y="8113"/>
                  </a:lnTo>
                  <a:lnTo>
                    <a:pt x="2351" y="8265"/>
                  </a:lnTo>
                  <a:lnTo>
                    <a:pt x="2313" y="8303"/>
                  </a:lnTo>
                  <a:lnTo>
                    <a:pt x="2313" y="8340"/>
                  </a:lnTo>
                  <a:lnTo>
                    <a:pt x="2313" y="8435"/>
                  </a:lnTo>
                  <a:lnTo>
                    <a:pt x="2332" y="8473"/>
                  </a:lnTo>
                  <a:lnTo>
                    <a:pt x="2370" y="8511"/>
                  </a:lnTo>
                  <a:lnTo>
                    <a:pt x="2408" y="8530"/>
                  </a:lnTo>
                  <a:lnTo>
                    <a:pt x="2465" y="8549"/>
                  </a:lnTo>
                  <a:lnTo>
                    <a:pt x="2692" y="8568"/>
                  </a:lnTo>
                  <a:lnTo>
                    <a:pt x="2806" y="8568"/>
                  </a:lnTo>
                  <a:lnTo>
                    <a:pt x="2863" y="8587"/>
                  </a:lnTo>
                  <a:lnTo>
                    <a:pt x="2920" y="8606"/>
                  </a:lnTo>
                  <a:lnTo>
                    <a:pt x="2977" y="8587"/>
                  </a:lnTo>
                  <a:lnTo>
                    <a:pt x="3033" y="8549"/>
                  </a:lnTo>
                  <a:lnTo>
                    <a:pt x="3242" y="8492"/>
                  </a:lnTo>
                  <a:lnTo>
                    <a:pt x="3450" y="8435"/>
                  </a:lnTo>
                  <a:lnTo>
                    <a:pt x="3659" y="8359"/>
                  </a:lnTo>
                  <a:lnTo>
                    <a:pt x="3867" y="8284"/>
                  </a:lnTo>
                  <a:lnTo>
                    <a:pt x="4265" y="8075"/>
                  </a:lnTo>
                  <a:lnTo>
                    <a:pt x="4663" y="7829"/>
                  </a:lnTo>
                  <a:lnTo>
                    <a:pt x="5080" y="7620"/>
                  </a:lnTo>
                  <a:lnTo>
                    <a:pt x="5478" y="7431"/>
                  </a:lnTo>
                  <a:lnTo>
                    <a:pt x="5895" y="7260"/>
                  </a:lnTo>
                  <a:lnTo>
                    <a:pt x="6312" y="7127"/>
                  </a:lnTo>
                  <a:lnTo>
                    <a:pt x="6729" y="6995"/>
                  </a:lnTo>
                  <a:lnTo>
                    <a:pt x="7165" y="6900"/>
                  </a:lnTo>
                  <a:lnTo>
                    <a:pt x="8056" y="6710"/>
                  </a:lnTo>
                  <a:lnTo>
                    <a:pt x="8947" y="6521"/>
                  </a:lnTo>
                  <a:lnTo>
                    <a:pt x="9838" y="6293"/>
                  </a:lnTo>
                  <a:lnTo>
                    <a:pt x="10710" y="6066"/>
                  </a:lnTo>
                  <a:lnTo>
                    <a:pt x="11600" y="5820"/>
                  </a:lnTo>
                  <a:lnTo>
                    <a:pt x="12472" y="5535"/>
                  </a:lnTo>
                  <a:lnTo>
                    <a:pt x="13325" y="5251"/>
                  </a:lnTo>
                  <a:lnTo>
                    <a:pt x="14197" y="4948"/>
                  </a:lnTo>
                  <a:lnTo>
                    <a:pt x="15050" y="4626"/>
                  </a:lnTo>
                  <a:lnTo>
                    <a:pt x="15581" y="4417"/>
                  </a:lnTo>
                  <a:lnTo>
                    <a:pt x="16168" y="4152"/>
                  </a:lnTo>
                  <a:lnTo>
                    <a:pt x="16490" y="4038"/>
                  </a:lnTo>
                  <a:lnTo>
                    <a:pt x="16794" y="3943"/>
                  </a:lnTo>
                  <a:lnTo>
                    <a:pt x="17097" y="3886"/>
                  </a:lnTo>
                  <a:lnTo>
                    <a:pt x="17381" y="3867"/>
                  </a:lnTo>
                  <a:lnTo>
                    <a:pt x="17533" y="3867"/>
                  </a:lnTo>
                  <a:lnTo>
                    <a:pt x="17703" y="3905"/>
                  </a:lnTo>
                  <a:lnTo>
                    <a:pt x="17855" y="3962"/>
                  </a:lnTo>
                  <a:lnTo>
                    <a:pt x="17988" y="4038"/>
                  </a:lnTo>
                  <a:lnTo>
                    <a:pt x="18101" y="4152"/>
                  </a:lnTo>
                  <a:lnTo>
                    <a:pt x="18215" y="4303"/>
                  </a:lnTo>
                  <a:lnTo>
                    <a:pt x="18291" y="4493"/>
                  </a:lnTo>
                  <a:lnTo>
                    <a:pt x="18367" y="4720"/>
                  </a:lnTo>
                  <a:lnTo>
                    <a:pt x="18405" y="5005"/>
                  </a:lnTo>
                  <a:lnTo>
                    <a:pt x="18405" y="5270"/>
                  </a:lnTo>
                  <a:lnTo>
                    <a:pt x="18367" y="5516"/>
                  </a:lnTo>
                  <a:lnTo>
                    <a:pt x="18310" y="5763"/>
                  </a:lnTo>
                  <a:lnTo>
                    <a:pt x="18215" y="5990"/>
                  </a:lnTo>
                  <a:lnTo>
                    <a:pt x="18101" y="6218"/>
                  </a:lnTo>
                  <a:lnTo>
                    <a:pt x="17969" y="6426"/>
                  </a:lnTo>
                  <a:lnTo>
                    <a:pt x="17817" y="6635"/>
                  </a:lnTo>
                  <a:lnTo>
                    <a:pt x="17628" y="6824"/>
                  </a:lnTo>
                  <a:lnTo>
                    <a:pt x="17438" y="6995"/>
                  </a:lnTo>
                  <a:lnTo>
                    <a:pt x="17230" y="7165"/>
                  </a:lnTo>
                  <a:lnTo>
                    <a:pt x="17021" y="7317"/>
                  </a:lnTo>
                  <a:lnTo>
                    <a:pt x="16813" y="7469"/>
                  </a:lnTo>
                  <a:lnTo>
                    <a:pt x="16358" y="7734"/>
                  </a:lnTo>
                  <a:lnTo>
                    <a:pt x="15941" y="7942"/>
                  </a:lnTo>
                  <a:lnTo>
                    <a:pt x="15069" y="8359"/>
                  </a:lnTo>
                  <a:lnTo>
                    <a:pt x="14197" y="8738"/>
                  </a:lnTo>
                  <a:lnTo>
                    <a:pt x="13325" y="9080"/>
                  </a:lnTo>
                  <a:lnTo>
                    <a:pt x="12415" y="9421"/>
                  </a:lnTo>
                  <a:lnTo>
                    <a:pt x="11525" y="9724"/>
                  </a:lnTo>
                  <a:lnTo>
                    <a:pt x="10615" y="10027"/>
                  </a:lnTo>
                  <a:lnTo>
                    <a:pt x="9705" y="10293"/>
                  </a:lnTo>
                  <a:lnTo>
                    <a:pt x="8795" y="10558"/>
                  </a:lnTo>
                  <a:lnTo>
                    <a:pt x="7942" y="10785"/>
                  </a:lnTo>
                  <a:lnTo>
                    <a:pt x="7525" y="10880"/>
                  </a:lnTo>
                  <a:lnTo>
                    <a:pt x="7089" y="10975"/>
                  </a:lnTo>
                  <a:lnTo>
                    <a:pt x="6653" y="11051"/>
                  </a:lnTo>
                  <a:lnTo>
                    <a:pt x="6218" y="11108"/>
                  </a:lnTo>
                  <a:lnTo>
                    <a:pt x="5782" y="11146"/>
                  </a:lnTo>
                  <a:lnTo>
                    <a:pt x="4891" y="11146"/>
                  </a:lnTo>
                  <a:lnTo>
                    <a:pt x="4436" y="11089"/>
                  </a:lnTo>
                  <a:lnTo>
                    <a:pt x="4000" y="10994"/>
                  </a:lnTo>
                  <a:lnTo>
                    <a:pt x="3773" y="10918"/>
                  </a:lnTo>
                  <a:lnTo>
                    <a:pt x="3564" y="10842"/>
                  </a:lnTo>
                  <a:lnTo>
                    <a:pt x="3356" y="10766"/>
                  </a:lnTo>
                  <a:lnTo>
                    <a:pt x="3147" y="10653"/>
                  </a:lnTo>
                  <a:lnTo>
                    <a:pt x="2939" y="10539"/>
                  </a:lnTo>
                  <a:lnTo>
                    <a:pt x="2730" y="10425"/>
                  </a:lnTo>
                  <a:lnTo>
                    <a:pt x="2541" y="10274"/>
                  </a:lnTo>
                  <a:lnTo>
                    <a:pt x="2351" y="10122"/>
                  </a:lnTo>
                  <a:lnTo>
                    <a:pt x="2162" y="9951"/>
                  </a:lnTo>
                  <a:lnTo>
                    <a:pt x="1972" y="9762"/>
                  </a:lnTo>
                  <a:lnTo>
                    <a:pt x="1688" y="9402"/>
                  </a:lnTo>
                  <a:lnTo>
                    <a:pt x="1365" y="8966"/>
                  </a:lnTo>
                  <a:lnTo>
                    <a:pt x="1043" y="8492"/>
                  </a:lnTo>
                  <a:lnTo>
                    <a:pt x="911" y="8227"/>
                  </a:lnTo>
                  <a:lnTo>
                    <a:pt x="759" y="7961"/>
                  </a:lnTo>
                  <a:lnTo>
                    <a:pt x="645" y="7696"/>
                  </a:lnTo>
                  <a:lnTo>
                    <a:pt x="550" y="7431"/>
                  </a:lnTo>
                  <a:lnTo>
                    <a:pt x="456" y="7165"/>
                  </a:lnTo>
                  <a:lnTo>
                    <a:pt x="399" y="6900"/>
                  </a:lnTo>
                  <a:lnTo>
                    <a:pt x="380" y="6654"/>
                  </a:lnTo>
                  <a:lnTo>
                    <a:pt x="380" y="6407"/>
                  </a:lnTo>
                  <a:lnTo>
                    <a:pt x="418" y="6180"/>
                  </a:lnTo>
                  <a:lnTo>
                    <a:pt x="494" y="5971"/>
                  </a:lnTo>
                  <a:lnTo>
                    <a:pt x="569" y="5801"/>
                  </a:lnTo>
                  <a:lnTo>
                    <a:pt x="683" y="5630"/>
                  </a:lnTo>
                  <a:lnTo>
                    <a:pt x="797" y="5459"/>
                  </a:lnTo>
                  <a:lnTo>
                    <a:pt x="930" y="5289"/>
                  </a:lnTo>
                  <a:lnTo>
                    <a:pt x="1233" y="4967"/>
                  </a:lnTo>
                  <a:lnTo>
                    <a:pt x="1574" y="4644"/>
                  </a:lnTo>
                  <a:lnTo>
                    <a:pt x="1915" y="4360"/>
                  </a:lnTo>
                  <a:lnTo>
                    <a:pt x="2275" y="4095"/>
                  </a:lnTo>
                  <a:lnTo>
                    <a:pt x="2939" y="3602"/>
                  </a:lnTo>
                  <a:lnTo>
                    <a:pt x="3261" y="3394"/>
                  </a:lnTo>
                  <a:lnTo>
                    <a:pt x="3583" y="3185"/>
                  </a:lnTo>
                  <a:lnTo>
                    <a:pt x="4265" y="2806"/>
                  </a:lnTo>
                  <a:lnTo>
                    <a:pt x="4948" y="2465"/>
                  </a:lnTo>
                  <a:lnTo>
                    <a:pt x="5649" y="2143"/>
                  </a:lnTo>
                  <a:lnTo>
                    <a:pt x="6369" y="1858"/>
                  </a:lnTo>
                  <a:lnTo>
                    <a:pt x="7108" y="1593"/>
                  </a:lnTo>
                  <a:lnTo>
                    <a:pt x="7848" y="1366"/>
                  </a:lnTo>
                  <a:lnTo>
                    <a:pt x="8587" y="1138"/>
                  </a:lnTo>
                  <a:lnTo>
                    <a:pt x="9515" y="854"/>
                  </a:lnTo>
                  <a:lnTo>
                    <a:pt x="10008" y="721"/>
                  </a:lnTo>
                  <a:lnTo>
                    <a:pt x="10520" y="588"/>
                  </a:lnTo>
                  <a:lnTo>
                    <a:pt x="11032" y="494"/>
                  </a:lnTo>
                  <a:lnTo>
                    <a:pt x="11525" y="399"/>
                  </a:lnTo>
                  <a:lnTo>
                    <a:pt x="12036" y="342"/>
                  </a:lnTo>
                  <a:lnTo>
                    <a:pt x="12529" y="323"/>
                  </a:lnTo>
                  <a:close/>
                  <a:moveTo>
                    <a:pt x="12567" y="1"/>
                  </a:moveTo>
                  <a:lnTo>
                    <a:pt x="12131" y="20"/>
                  </a:lnTo>
                  <a:lnTo>
                    <a:pt x="11695" y="77"/>
                  </a:lnTo>
                  <a:lnTo>
                    <a:pt x="11240" y="134"/>
                  </a:lnTo>
                  <a:lnTo>
                    <a:pt x="10804" y="228"/>
                  </a:lnTo>
                  <a:lnTo>
                    <a:pt x="10027" y="399"/>
                  </a:lnTo>
                  <a:lnTo>
                    <a:pt x="9250" y="588"/>
                  </a:lnTo>
                  <a:lnTo>
                    <a:pt x="8492" y="816"/>
                  </a:lnTo>
                  <a:lnTo>
                    <a:pt x="7734" y="1043"/>
                  </a:lnTo>
                  <a:lnTo>
                    <a:pt x="6976" y="1290"/>
                  </a:lnTo>
                  <a:lnTo>
                    <a:pt x="6237" y="1555"/>
                  </a:lnTo>
                  <a:lnTo>
                    <a:pt x="5497" y="1858"/>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835" y="8644"/>
                  </a:lnTo>
                  <a:lnTo>
                    <a:pt x="1043" y="8985"/>
                  </a:lnTo>
                  <a:lnTo>
                    <a:pt x="1252" y="9326"/>
                  </a:lnTo>
                  <a:lnTo>
                    <a:pt x="1479" y="9648"/>
                  </a:lnTo>
                  <a:lnTo>
                    <a:pt x="1745" y="9970"/>
                  </a:lnTo>
                  <a:lnTo>
                    <a:pt x="2010" y="10255"/>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592" y="11506"/>
                  </a:lnTo>
                  <a:lnTo>
                    <a:pt x="5952" y="11468"/>
                  </a:lnTo>
                  <a:lnTo>
                    <a:pt x="6312" y="11430"/>
                  </a:lnTo>
                  <a:lnTo>
                    <a:pt x="6653" y="11392"/>
                  </a:lnTo>
                  <a:lnTo>
                    <a:pt x="7336" y="11259"/>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452" y="1631"/>
                  </a:lnTo>
                  <a:lnTo>
                    <a:pt x="16187" y="1707"/>
                  </a:lnTo>
                  <a:lnTo>
                    <a:pt x="15846" y="1820"/>
                  </a:lnTo>
                  <a:lnTo>
                    <a:pt x="15846" y="1820"/>
                  </a:lnTo>
                  <a:lnTo>
                    <a:pt x="15865" y="1745"/>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137500" y="3671638"/>
              <a:ext cx="388575" cy="158750"/>
            </a:xfrm>
            <a:custGeom>
              <a:avLst/>
              <a:gdLst/>
              <a:ahLst/>
              <a:cxnLst/>
              <a:rect l="l" t="t" r="r" b="b"/>
              <a:pathLst>
                <a:path w="15543" h="6350" fill="none" extrusionOk="0">
                  <a:moveTo>
                    <a:pt x="664" y="6350"/>
                  </a:moveTo>
                  <a:lnTo>
                    <a:pt x="664" y="6350"/>
                  </a:lnTo>
                  <a:lnTo>
                    <a:pt x="493" y="6255"/>
                  </a:lnTo>
                  <a:lnTo>
                    <a:pt x="342" y="6141"/>
                  </a:lnTo>
                  <a:lnTo>
                    <a:pt x="228" y="6009"/>
                  </a:lnTo>
                  <a:lnTo>
                    <a:pt x="133" y="5876"/>
                  </a:lnTo>
                  <a:lnTo>
                    <a:pt x="57" y="5724"/>
                  </a:lnTo>
                  <a:lnTo>
                    <a:pt x="19" y="5573"/>
                  </a:lnTo>
                  <a:lnTo>
                    <a:pt x="0" y="5421"/>
                  </a:lnTo>
                  <a:lnTo>
                    <a:pt x="0" y="5250"/>
                  </a:lnTo>
                  <a:lnTo>
                    <a:pt x="19" y="5099"/>
                  </a:lnTo>
                  <a:lnTo>
                    <a:pt x="76" y="4947"/>
                  </a:lnTo>
                  <a:lnTo>
                    <a:pt x="133" y="4777"/>
                  </a:lnTo>
                  <a:lnTo>
                    <a:pt x="228" y="4644"/>
                  </a:lnTo>
                  <a:lnTo>
                    <a:pt x="323" y="4492"/>
                  </a:lnTo>
                  <a:lnTo>
                    <a:pt x="455" y="4379"/>
                  </a:lnTo>
                  <a:lnTo>
                    <a:pt x="607" y="4246"/>
                  </a:lnTo>
                  <a:lnTo>
                    <a:pt x="759" y="4151"/>
                  </a:lnTo>
                  <a:lnTo>
                    <a:pt x="759" y="4151"/>
                  </a:lnTo>
                  <a:lnTo>
                    <a:pt x="986" y="4037"/>
                  </a:lnTo>
                  <a:lnTo>
                    <a:pt x="1232" y="3962"/>
                  </a:lnTo>
                  <a:lnTo>
                    <a:pt x="1498" y="3886"/>
                  </a:lnTo>
                  <a:lnTo>
                    <a:pt x="1763" y="3848"/>
                  </a:lnTo>
                  <a:lnTo>
                    <a:pt x="2294" y="3772"/>
                  </a:lnTo>
                  <a:lnTo>
                    <a:pt x="2806" y="3696"/>
                  </a:lnTo>
                  <a:lnTo>
                    <a:pt x="2806" y="3696"/>
                  </a:lnTo>
                  <a:lnTo>
                    <a:pt x="3924" y="3507"/>
                  </a:lnTo>
                  <a:lnTo>
                    <a:pt x="5023" y="3279"/>
                  </a:lnTo>
                  <a:lnTo>
                    <a:pt x="6122" y="3033"/>
                  </a:lnTo>
                  <a:lnTo>
                    <a:pt x="7203" y="2749"/>
                  </a:lnTo>
                  <a:lnTo>
                    <a:pt x="7203" y="2749"/>
                  </a:lnTo>
                  <a:lnTo>
                    <a:pt x="8283" y="2426"/>
                  </a:lnTo>
                  <a:lnTo>
                    <a:pt x="9345" y="2085"/>
                  </a:lnTo>
                  <a:lnTo>
                    <a:pt x="10406" y="1706"/>
                  </a:lnTo>
                  <a:lnTo>
                    <a:pt x="11448" y="1308"/>
                  </a:lnTo>
                  <a:lnTo>
                    <a:pt x="11448" y="1308"/>
                  </a:lnTo>
                  <a:lnTo>
                    <a:pt x="12301" y="948"/>
                  </a:lnTo>
                  <a:lnTo>
                    <a:pt x="13135" y="588"/>
                  </a:lnTo>
                  <a:lnTo>
                    <a:pt x="13135" y="588"/>
                  </a:lnTo>
                  <a:lnTo>
                    <a:pt x="13723" y="304"/>
                  </a:lnTo>
                  <a:lnTo>
                    <a:pt x="14026" y="171"/>
                  </a:lnTo>
                  <a:lnTo>
                    <a:pt x="14329" y="57"/>
                  </a:lnTo>
                  <a:lnTo>
                    <a:pt x="14329" y="57"/>
                  </a:lnTo>
                  <a:lnTo>
                    <a:pt x="14519" y="19"/>
                  </a:lnTo>
                  <a:lnTo>
                    <a:pt x="14689" y="0"/>
                  </a:lnTo>
                  <a:lnTo>
                    <a:pt x="14689" y="0"/>
                  </a:lnTo>
                  <a:lnTo>
                    <a:pt x="14822" y="19"/>
                  </a:lnTo>
                  <a:lnTo>
                    <a:pt x="14955" y="57"/>
                  </a:lnTo>
                  <a:lnTo>
                    <a:pt x="15087" y="95"/>
                  </a:lnTo>
                  <a:lnTo>
                    <a:pt x="15182" y="171"/>
                  </a:lnTo>
                  <a:lnTo>
                    <a:pt x="15277" y="266"/>
                  </a:lnTo>
                  <a:lnTo>
                    <a:pt x="15372" y="360"/>
                  </a:lnTo>
                  <a:lnTo>
                    <a:pt x="15429" y="474"/>
                  </a:lnTo>
                  <a:lnTo>
                    <a:pt x="15485" y="588"/>
                  </a:lnTo>
                  <a:lnTo>
                    <a:pt x="15523" y="721"/>
                  </a:lnTo>
                  <a:lnTo>
                    <a:pt x="15542" y="853"/>
                  </a:lnTo>
                  <a:lnTo>
                    <a:pt x="15542" y="986"/>
                  </a:lnTo>
                  <a:lnTo>
                    <a:pt x="15523" y="1119"/>
                  </a:lnTo>
                  <a:lnTo>
                    <a:pt x="15504" y="1251"/>
                  </a:lnTo>
                  <a:lnTo>
                    <a:pt x="15448" y="1384"/>
                  </a:lnTo>
                  <a:lnTo>
                    <a:pt x="15391" y="1517"/>
                  </a:lnTo>
                  <a:lnTo>
                    <a:pt x="15296" y="1630"/>
                  </a:lnTo>
                  <a:lnTo>
                    <a:pt x="15296" y="1630"/>
                  </a:lnTo>
                  <a:lnTo>
                    <a:pt x="15125" y="1630"/>
                  </a:lnTo>
                  <a:lnTo>
                    <a:pt x="14936" y="1668"/>
                  </a:lnTo>
                  <a:lnTo>
                    <a:pt x="14557" y="1744"/>
                  </a:lnTo>
                  <a:lnTo>
                    <a:pt x="14178" y="1858"/>
                  </a:lnTo>
                  <a:lnTo>
                    <a:pt x="13799" y="1990"/>
                  </a:lnTo>
                  <a:lnTo>
                    <a:pt x="13078" y="2294"/>
                  </a:lnTo>
                  <a:lnTo>
                    <a:pt x="12491" y="2540"/>
                  </a:lnTo>
                  <a:lnTo>
                    <a:pt x="12491" y="2540"/>
                  </a:lnTo>
                  <a:lnTo>
                    <a:pt x="11714" y="2843"/>
                  </a:lnTo>
                  <a:lnTo>
                    <a:pt x="10918" y="3109"/>
                  </a:lnTo>
                  <a:lnTo>
                    <a:pt x="10122" y="3374"/>
                  </a:lnTo>
                  <a:lnTo>
                    <a:pt x="9326" y="3620"/>
                  </a:lnTo>
                  <a:lnTo>
                    <a:pt x="8530" y="3848"/>
                  </a:lnTo>
                  <a:lnTo>
                    <a:pt x="7715" y="4056"/>
                  </a:lnTo>
                  <a:lnTo>
                    <a:pt x="6900" y="4265"/>
                  </a:lnTo>
                  <a:lnTo>
                    <a:pt x="6085" y="4454"/>
                  </a:lnTo>
                  <a:lnTo>
                    <a:pt x="6085" y="4454"/>
                  </a:lnTo>
                  <a:lnTo>
                    <a:pt x="5383" y="4587"/>
                  </a:lnTo>
                  <a:lnTo>
                    <a:pt x="4663" y="4739"/>
                  </a:lnTo>
                  <a:lnTo>
                    <a:pt x="4303" y="4814"/>
                  </a:lnTo>
                  <a:lnTo>
                    <a:pt x="3943" y="4909"/>
                  </a:lnTo>
                  <a:lnTo>
                    <a:pt x="3602" y="5023"/>
                  </a:lnTo>
                  <a:lnTo>
                    <a:pt x="3260" y="5156"/>
                  </a:lnTo>
                  <a:lnTo>
                    <a:pt x="3260" y="5156"/>
                  </a:lnTo>
                  <a:lnTo>
                    <a:pt x="2957" y="5326"/>
                  </a:lnTo>
                  <a:lnTo>
                    <a:pt x="2635" y="5497"/>
                  </a:lnTo>
                  <a:lnTo>
                    <a:pt x="2010" y="5876"/>
                  </a:lnTo>
                  <a:lnTo>
                    <a:pt x="1687" y="6046"/>
                  </a:lnTo>
                  <a:lnTo>
                    <a:pt x="1365" y="6179"/>
                  </a:lnTo>
                  <a:lnTo>
                    <a:pt x="1195" y="6236"/>
                  </a:lnTo>
                  <a:lnTo>
                    <a:pt x="1024" y="6293"/>
                  </a:lnTo>
                  <a:lnTo>
                    <a:pt x="853" y="6331"/>
                  </a:lnTo>
                  <a:lnTo>
                    <a:pt x="664" y="6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92475" y="3632788"/>
              <a:ext cx="450650" cy="270575"/>
            </a:xfrm>
            <a:custGeom>
              <a:avLst/>
              <a:gdLst/>
              <a:ahLst/>
              <a:cxnLst/>
              <a:rect l="l" t="t" r="r" b="b"/>
              <a:pathLst>
                <a:path w="18026" h="10823" fill="none" extrusionOk="0">
                  <a:moveTo>
                    <a:pt x="4986" y="10823"/>
                  </a:moveTo>
                  <a:lnTo>
                    <a:pt x="4986" y="10823"/>
                  </a:lnTo>
                  <a:lnTo>
                    <a:pt x="4512" y="10823"/>
                  </a:lnTo>
                  <a:lnTo>
                    <a:pt x="4057" y="10766"/>
                  </a:lnTo>
                  <a:lnTo>
                    <a:pt x="3621" y="10671"/>
                  </a:lnTo>
                  <a:lnTo>
                    <a:pt x="3394" y="10595"/>
                  </a:lnTo>
                  <a:lnTo>
                    <a:pt x="3185" y="10519"/>
                  </a:lnTo>
                  <a:lnTo>
                    <a:pt x="2977" y="10443"/>
                  </a:lnTo>
                  <a:lnTo>
                    <a:pt x="2768" y="10330"/>
                  </a:lnTo>
                  <a:lnTo>
                    <a:pt x="2560" y="10216"/>
                  </a:lnTo>
                  <a:lnTo>
                    <a:pt x="2351" y="10102"/>
                  </a:lnTo>
                  <a:lnTo>
                    <a:pt x="2162" y="9951"/>
                  </a:lnTo>
                  <a:lnTo>
                    <a:pt x="1972" y="9799"/>
                  </a:lnTo>
                  <a:lnTo>
                    <a:pt x="1783" y="9628"/>
                  </a:lnTo>
                  <a:lnTo>
                    <a:pt x="1593" y="9439"/>
                  </a:lnTo>
                  <a:lnTo>
                    <a:pt x="1593" y="9439"/>
                  </a:lnTo>
                  <a:lnTo>
                    <a:pt x="1309" y="9079"/>
                  </a:lnTo>
                  <a:lnTo>
                    <a:pt x="986" y="8643"/>
                  </a:lnTo>
                  <a:lnTo>
                    <a:pt x="664" y="8169"/>
                  </a:lnTo>
                  <a:lnTo>
                    <a:pt x="532" y="7904"/>
                  </a:lnTo>
                  <a:lnTo>
                    <a:pt x="380" y="7638"/>
                  </a:lnTo>
                  <a:lnTo>
                    <a:pt x="266" y="7373"/>
                  </a:lnTo>
                  <a:lnTo>
                    <a:pt x="171" y="7108"/>
                  </a:lnTo>
                  <a:lnTo>
                    <a:pt x="77" y="6842"/>
                  </a:lnTo>
                  <a:lnTo>
                    <a:pt x="20" y="6577"/>
                  </a:lnTo>
                  <a:lnTo>
                    <a:pt x="1" y="6331"/>
                  </a:lnTo>
                  <a:lnTo>
                    <a:pt x="1" y="6084"/>
                  </a:lnTo>
                  <a:lnTo>
                    <a:pt x="39" y="5857"/>
                  </a:lnTo>
                  <a:lnTo>
                    <a:pt x="115" y="5648"/>
                  </a:lnTo>
                  <a:lnTo>
                    <a:pt x="115" y="5648"/>
                  </a:lnTo>
                  <a:lnTo>
                    <a:pt x="190" y="5478"/>
                  </a:lnTo>
                  <a:lnTo>
                    <a:pt x="304" y="5307"/>
                  </a:lnTo>
                  <a:lnTo>
                    <a:pt x="418" y="5136"/>
                  </a:lnTo>
                  <a:lnTo>
                    <a:pt x="551" y="4966"/>
                  </a:lnTo>
                  <a:lnTo>
                    <a:pt x="854" y="4644"/>
                  </a:lnTo>
                  <a:lnTo>
                    <a:pt x="1195" y="4321"/>
                  </a:lnTo>
                  <a:lnTo>
                    <a:pt x="1536" y="4037"/>
                  </a:lnTo>
                  <a:lnTo>
                    <a:pt x="1896" y="3772"/>
                  </a:lnTo>
                  <a:lnTo>
                    <a:pt x="2560" y="3279"/>
                  </a:lnTo>
                  <a:lnTo>
                    <a:pt x="2560" y="3279"/>
                  </a:lnTo>
                  <a:lnTo>
                    <a:pt x="2882" y="3071"/>
                  </a:lnTo>
                  <a:lnTo>
                    <a:pt x="3204" y="2862"/>
                  </a:lnTo>
                  <a:lnTo>
                    <a:pt x="3886" y="2483"/>
                  </a:lnTo>
                  <a:lnTo>
                    <a:pt x="4569" y="2142"/>
                  </a:lnTo>
                  <a:lnTo>
                    <a:pt x="5270" y="1820"/>
                  </a:lnTo>
                  <a:lnTo>
                    <a:pt x="5990" y="1535"/>
                  </a:lnTo>
                  <a:lnTo>
                    <a:pt x="6729" y="1270"/>
                  </a:lnTo>
                  <a:lnTo>
                    <a:pt x="7469" y="1043"/>
                  </a:lnTo>
                  <a:lnTo>
                    <a:pt x="8208" y="815"/>
                  </a:lnTo>
                  <a:lnTo>
                    <a:pt x="8208" y="815"/>
                  </a:lnTo>
                  <a:lnTo>
                    <a:pt x="9136" y="531"/>
                  </a:lnTo>
                  <a:lnTo>
                    <a:pt x="9629" y="398"/>
                  </a:lnTo>
                  <a:lnTo>
                    <a:pt x="10141" y="265"/>
                  </a:lnTo>
                  <a:lnTo>
                    <a:pt x="10653" y="171"/>
                  </a:lnTo>
                  <a:lnTo>
                    <a:pt x="11146" y="76"/>
                  </a:lnTo>
                  <a:lnTo>
                    <a:pt x="11657" y="19"/>
                  </a:lnTo>
                  <a:lnTo>
                    <a:pt x="12150" y="0"/>
                  </a:lnTo>
                  <a:lnTo>
                    <a:pt x="12150" y="0"/>
                  </a:lnTo>
                  <a:lnTo>
                    <a:pt x="12605" y="19"/>
                  </a:lnTo>
                  <a:lnTo>
                    <a:pt x="13022" y="76"/>
                  </a:lnTo>
                  <a:lnTo>
                    <a:pt x="13230" y="114"/>
                  </a:lnTo>
                  <a:lnTo>
                    <a:pt x="13439" y="171"/>
                  </a:lnTo>
                  <a:lnTo>
                    <a:pt x="13628" y="246"/>
                  </a:lnTo>
                  <a:lnTo>
                    <a:pt x="13818" y="322"/>
                  </a:lnTo>
                  <a:lnTo>
                    <a:pt x="14007" y="417"/>
                  </a:lnTo>
                  <a:lnTo>
                    <a:pt x="14197" y="531"/>
                  </a:lnTo>
                  <a:lnTo>
                    <a:pt x="14387" y="663"/>
                  </a:lnTo>
                  <a:lnTo>
                    <a:pt x="14557" y="796"/>
                  </a:lnTo>
                  <a:lnTo>
                    <a:pt x="14709" y="948"/>
                  </a:lnTo>
                  <a:lnTo>
                    <a:pt x="14879" y="1118"/>
                  </a:lnTo>
                  <a:lnTo>
                    <a:pt x="15031" y="1308"/>
                  </a:lnTo>
                  <a:lnTo>
                    <a:pt x="15164" y="1516"/>
                  </a:lnTo>
                  <a:lnTo>
                    <a:pt x="15164" y="1516"/>
                  </a:lnTo>
                  <a:lnTo>
                    <a:pt x="15202" y="1554"/>
                  </a:lnTo>
                  <a:lnTo>
                    <a:pt x="15239" y="1573"/>
                  </a:lnTo>
                  <a:lnTo>
                    <a:pt x="15239" y="1573"/>
                  </a:lnTo>
                  <a:lnTo>
                    <a:pt x="14576" y="1876"/>
                  </a:lnTo>
                  <a:lnTo>
                    <a:pt x="13932" y="2180"/>
                  </a:lnTo>
                  <a:lnTo>
                    <a:pt x="13268" y="2483"/>
                  </a:lnTo>
                  <a:lnTo>
                    <a:pt x="12605" y="2767"/>
                  </a:lnTo>
                  <a:lnTo>
                    <a:pt x="12605" y="2767"/>
                  </a:lnTo>
                  <a:lnTo>
                    <a:pt x="11695" y="3108"/>
                  </a:lnTo>
                  <a:lnTo>
                    <a:pt x="10766" y="3412"/>
                  </a:lnTo>
                  <a:lnTo>
                    <a:pt x="9838" y="3715"/>
                  </a:lnTo>
                  <a:lnTo>
                    <a:pt x="8909" y="3980"/>
                  </a:lnTo>
                  <a:lnTo>
                    <a:pt x="8909" y="3980"/>
                  </a:lnTo>
                  <a:lnTo>
                    <a:pt x="8037" y="4208"/>
                  </a:lnTo>
                  <a:lnTo>
                    <a:pt x="7165" y="4416"/>
                  </a:lnTo>
                  <a:lnTo>
                    <a:pt x="6293" y="4606"/>
                  </a:lnTo>
                  <a:lnTo>
                    <a:pt x="5422" y="4776"/>
                  </a:lnTo>
                  <a:lnTo>
                    <a:pt x="5422" y="4776"/>
                  </a:lnTo>
                  <a:lnTo>
                    <a:pt x="4644" y="4909"/>
                  </a:lnTo>
                  <a:lnTo>
                    <a:pt x="3886" y="5023"/>
                  </a:lnTo>
                  <a:lnTo>
                    <a:pt x="3507" y="5080"/>
                  </a:lnTo>
                  <a:lnTo>
                    <a:pt x="3128" y="5174"/>
                  </a:lnTo>
                  <a:lnTo>
                    <a:pt x="2749" y="5288"/>
                  </a:lnTo>
                  <a:lnTo>
                    <a:pt x="2389" y="5421"/>
                  </a:lnTo>
                  <a:lnTo>
                    <a:pt x="2389" y="5421"/>
                  </a:lnTo>
                  <a:lnTo>
                    <a:pt x="2200" y="5516"/>
                  </a:lnTo>
                  <a:lnTo>
                    <a:pt x="2029" y="5648"/>
                  </a:lnTo>
                  <a:lnTo>
                    <a:pt x="1877" y="5781"/>
                  </a:lnTo>
                  <a:lnTo>
                    <a:pt x="1764" y="5914"/>
                  </a:lnTo>
                  <a:lnTo>
                    <a:pt x="1650" y="6084"/>
                  </a:lnTo>
                  <a:lnTo>
                    <a:pt x="1574" y="6236"/>
                  </a:lnTo>
                  <a:lnTo>
                    <a:pt x="1517" y="6425"/>
                  </a:lnTo>
                  <a:lnTo>
                    <a:pt x="1479" y="6596"/>
                  </a:lnTo>
                  <a:lnTo>
                    <a:pt x="1460" y="6766"/>
                  </a:lnTo>
                  <a:lnTo>
                    <a:pt x="1479" y="6956"/>
                  </a:lnTo>
                  <a:lnTo>
                    <a:pt x="1498" y="7146"/>
                  </a:lnTo>
                  <a:lnTo>
                    <a:pt x="1555" y="7316"/>
                  </a:lnTo>
                  <a:lnTo>
                    <a:pt x="1631" y="7487"/>
                  </a:lnTo>
                  <a:lnTo>
                    <a:pt x="1726" y="7638"/>
                  </a:lnTo>
                  <a:lnTo>
                    <a:pt x="1839" y="7790"/>
                  </a:lnTo>
                  <a:lnTo>
                    <a:pt x="1972" y="7942"/>
                  </a:lnTo>
                  <a:lnTo>
                    <a:pt x="1972" y="7942"/>
                  </a:lnTo>
                  <a:lnTo>
                    <a:pt x="1934" y="7980"/>
                  </a:lnTo>
                  <a:lnTo>
                    <a:pt x="1934" y="8017"/>
                  </a:lnTo>
                  <a:lnTo>
                    <a:pt x="1934" y="8112"/>
                  </a:lnTo>
                  <a:lnTo>
                    <a:pt x="1953" y="8150"/>
                  </a:lnTo>
                  <a:lnTo>
                    <a:pt x="1991" y="8188"/>
                  </a:lnTo>
                  <a:lnTo>
                    <a:pt x="2029" y="8207"/>
                  </a:lnTo>
                  <a:lnTo>
                    <a:pt x="2086" y="8226"/>
                  </a:lnTo>
                  <a:lnTo>
                    <a:pt x="2086" y="8226"/>
                  </a:lnTo>
                  <a:lnTo>
                    <a:pt x="2313" y="8245"/>
                  </a:lnTo>
                  <a:lnTo>
                    <a:pt x="2313" y="8245"/>
                  </a:lnTo>
                  <a:lnTo>
                    <a:pt x="2427" y="8245"/>
                  </a:lnTo>
                  <a:lnTo>
                    <a:pt x="2427" y="8245"/>
                  </a:lnTo>
                  <a:lnTo>
                    <a:pt x="2484" y="8264"/>
                  </a:lnTo>
                  <a:lnTo>
                    <a:pt x="2484" y="8264"/>
                  </a:lnTo>
                  <a:lnTo>
                    <a:pt x="2541" y="8283"/>
                  </a:lnTo>
                  <a:lnTo>
                    <a:pt x="2541" y="8283"/>
                  </a:lnTo>
                  <a:lnTo>
                    <a:pt x="2598" y="8264"/>
                  </a:lnTo>
                  <a:lnTo>
                    <a:pt x="2654" y="8226"/>
                  </a:lnTo>
                  <a:lnTo>
                    <a:pt x="2654" y="8226"/>
                  </a:lnTo>
                  <a:lnTo>
                    <a:pt x="2863" y="8169"/>
                  </a:lnTo>
                  <a:lnTo>
                    <a:pt x="3071" y="8112"/>
                  </a:lnTo>
                  <a:lnTo>
                    <a:pt x="3280" y="8036"/>
                  </a:lnTo>
                  <a:lnTo>
                    <a:pt x="3488" y="7961"/>
                  </a:lnTo>
                  <a:lnTo>
                    <a:pt x="3886" y="7752"/>
                  </a:lnTo>
                  <a:lnTo>
                    <a:pt x="4284" y="7506"/>
                  </a:lnTo>
                  <a:lnTo>
                    <a:pt x="4284" y="7506"/>
                  </a:lnTo>
                  <a:lnTo>
                    <a:pt x="4701" y="7297"/>
                  </a:lnTo>
                  <a:lnTo>
                    <a:pt x="5099" y="7108"/>
                  </a:lnTo>
                  <a:lnTo>
                    <a:pt x="5516" y="6937"/>
                  </a:lnTo>
                  <a:lnTo>
                    <a:pt x="5933" y="6804"/>
                  </a:lnTo>
                  <a:lnTo>
                    <a:pt x="6350" y="6672"/>
                  </a:lnTo>
                  <a:lnTo>
                    <a:pt x="6786" y="6577"/>
                  </a:lnTo>
                  <a:lnTo>
                    <a:pt x="7677" y="6387"/>
                  </a:lnTo>
                  <a:lnTo>
                    <a:pt x="7677" y="6387"/>
                  </a:lnTo>
                  <a:lnTo>
                    <a:pt x="8568" y="6198"/>
                  </a:lnTo>
                  <a:lnTo>
                    <a:pt x="9459" y="5970"/>
                  </a:lnTo>
                  <a:lnTo>
                    <a:pt x="10331" y="5743"/>
                  </a:lnTo>
                  <a:lnTo>
                    <a:pt x="11221" y="5497"/>
                  </a:lnTo>
                  <a:lnTo>
                    <a:pt x="12093" y="5212"/>
                  </a:lnTo>
                  <a:lnTo>
                    <a:pt x="12946" y="4928"/>
                  </a:lnTo>
                  <a:lnTo>
                    <a:pt x="13818" y="4625"/>
                  </a:lnTo>
                  <a:lnTo>
                    <a:pt x="14671" y="4303"/>
                  </a:lnTo>
                  <a:lnTo>
                    <a:pt x="14671" y="4303"/>
                  </a:lnTo>
                  <a:lnTo>
                    <a:pt x="15202" y="4094"/>
                  </a:lnTo>
                  <a:lnTo>
                    <a:pt x="15789" y="3829"/>
                  </a:lnTo>
                  <a:lnTo>
                    <a:pt x="16111" y="3715"/>
                  </a:lnTo>
                  <a:lnTo>
                    <a:pt x="16415" y="3620"/>
                  </a:lnTo>
                  <a:lnTo>
                    <a:pt x="16718" y="3563"/>
                  </a:lnTo>
                  <a:lnTo>
                    <a:pt x="17002" y="3544"/>
                  </a:lnTo>
                  <a:lnTo>
                    <a:pt x="17002" y="3544"/>
                  </a:lnTo>
                  <a:lnTo>
                    <a:pt x="17116" y="3544"/>
                  </a:lnTo>
                  <a:lnTo>
                    <a:pt x="17116" y="3544"/>
                  </a:lnTo>
                  <a:lnTo>
                    <a:pt x="17135" y="3544"/>
                  </a:lnTo>
                  <a:lnTo>
                    <a:pt x="17135" y="3544"/>
                  </a:lnTo>
                  <a:lnTo>
                    <a:pt x="17154" y="3544"/>
                  </a:lnTo>
                  <a:lnTo>
                    <a:pt x="17154" y="3544"/>
                  </a:lnTo>
                  <a:lnTo>
                    <a:pt x="17324" y="3582"/>
                  </a:lnTo>
                  <a:lnTo>
                    <a:pt x="17476" y="3639"/>
                  </a:lnTo>
                  <a:lnTo>
                    <a:pt x="17609" y="3715"/>
                  </a:lnTo>
                  <a:lnTo>
                    <a:pt x="17722" y="3829"/>
                  </a:lnTo>
                  <a:lnTo>
                    <a:pt x="17836" y="3980"/>
                  </a:lnTo>
                  <a:lnTo>
                    <a:pt x="17912" y="4170"/>
                  </a:lnTo>
                  <a:lnTo>
                    <a:pt x="17988" y="4397"/>
                  </a:lnTo>
                  <a:lnTo>
                    <a:pt x="18026" y="4682"/>
                  </a:lnTo>
                  <a:lnTo>
                    <a:pt x="18026" y="4682"/>
                  </a:lnTo>
                  <a:lnTo>
                    <a:pt x="18026" y="4947"/>
                  </a:lnTo>
                  <a:lnTo>
                    <a:pt x="17988" y="5193"/>
                  </a:lnTo>
                  <a:lnTo>
                    <a:pt x="17931" y="5440"/>
                  </a:lnTo>
                  <a:lnTo>
                    <a:pt x="17836" y="5667"/>
                  </a:lnTo>
                  <a:lnTo>
                    <a:pt x="17722" y="5895"/>
                  </a:lnTo>
                  <a:lnTo>
                    <a:pt x="17590" y="6103"/>
                  </a:lnTo>
                  <a:lnTo>
                    <a:pt x="17438" y="6312"/>
                  </a:lnTo>
                  <a:lnTo>
                    <a:pt x="17249" y="6501"/>
                  </a:lnTo>
                  <a:lnTo>
                    <a:pt x="17059" y="6672"/>
                  </a:lnTo>
                  <a:lnTo>
                    <a:pt x="16851" y="6842"/>
                  </a:lnTo>
                  <a:lnTo>
                    <a:pt x="16642" y="6994"/>
                  </a:lnTo>
                  <a:lnTo>
                    <a:pt x="16434" y="7146"/>
                  </a:lnTo>
                  <a:lnTo>
                    <a:pt x="15979" y="7411"/>
                  </a:lnTo>
                  <a:lnTo>
                    <a:pt x="15562" y="7619"/>
                  </a:lnTo>
                  <a:lnTo>
                    <a:pt x="15562" y="7619"/>
                  </a:lnTo>
                  <a:lnTo>
                    <a:pt x="14690" y="8036"/>
                  </a:lnTo>
                  <a:lnTo>
                    <a:pt x="13818" y="8415"/>
                  </a:lnTo>
                  <a:lnTo>
                    <a:pt x="12946" y="8757"/>
                  </a:lnTo>
                  <a:lnTo>
                    <a:pt x="12036" y="9098"/>
                  </a:lnTo>
                  <a:lnTo>
                    <a:pt x="11146" y="9401"/>
                  </a:lnTo>
                  <a:lnTo>
                    <a:pt x="10236" y="9704"/>
                  </a:lnTo>
                  <a:lnTo>
                    <a:pt x="9326" y="9970"/>
                  </a:lnTo>
                  <a:lnTo>
                    <a:pt x="8416" y="10235"/>
                  </a:lnTo>
                  <a:lnTo>
                    <a:pt x="8416" y="10235"/>
                  </a:lnTo>
                  <a:lnTo>
                    <a:pt x="7563" y="10462"/>
                  </a:lnTo>
                  <a:lnTo>
                    <a:pt x="7146" y="10557"/>
                  </a:lnTo>
                  <a:lnTo>
                    <a:pt x="6710" y="10652"/>
                  </a:lnTo>
                  <a:lnTo>
                    <a:pt x="6274" y="10728"/>
                  </a:lnTo>
                  <a:lnTo>
                    <a:pt x="5839" y="10785"/>
                  </a:lnTo>
                  <a:lnTo>
                    <a:pt x="5403" y="10823"/>
                  </a:lnTo>
                  <a:lnTo>
                    <a:pt x="4986" y="1082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83000" y="3624713"/>
              <a:ext cx="468175" cy="287650"/>
            </a:xfrm>
            <a:custGeom>
              <a:avLst/>
              <a:gdLst/>
              <a:ahLst/>
              <a:cxnLst/>
              <a:rect l="l" t="t" r="r" b="b"/>
              <a:pathLst>
                <a:path w="18727" h="11506" fill="none" extrusionOk="0">
                  <a:moveTo>
                    <a:pt x="12567" y="1"/>
                  </a:moveTo>
                  <a:lnTo>
                    <a:pt x="12567" y="1"/>
                  </a:lnTo>
                  <a:lnTo>
                    <a:pt x="12131" y="20"/>
                  </a:lnTo>
                  <a:lnTo>
                    <a:pt x="11695" y="77"/>
                  </a:lnTo>
                  <a:lnTo>
                    <a:pt x="11240" y="134"/>
                  </a:lnTo>
                  <a:lnTo>
                    <a:pt x="10804" y="228"/>
                  </a:lnTo>
                  <a:lnTo>
                    <a:pt x="10804" y="228"/>
                  </a:lnTo>
                  <a:lnTo>
                    <a:pt x="10027" y="399"/>
                  </a:lnTo>
                  <a:lnTo>
                    <a:pt x="9250" y="588"/>
                  </a:lnTo>
                  <a:lnTo>
                    <a:pt x="8492" y="816"/>
                  </a:lnTo>
                  <a:lnTo>
                    <a:pt x="7734" y="1043"/>
                  </a:lnTo>
                  <a:lnTo>
                    <a:pt x="6976" y="1290"/>
                  </a:lnTo>
                  <a:lnTo>
                    <a:pt x="6237" y="1555"/>
                  </a:lnTo>
                  <a:lnTo>
                    <a:pt x="5497" y="1858"/>
                  </a:lnTo>
                  <a:lnTo>
                    <a:pt x="4777" y="2181"/>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456" y="7923"/>
                  </a:lnTo>
                  <a:lnTo>
                    <a:pt x="835" y="8644"/>
                  </a:lnTo>
                  <a:lnTo>
                    <a:pt x="1043" y="8985"/>
                  </a:lnTo>
                  <a:lnTo>
                    <a:pt x="1252" y="9326"/>
                  </a:lnTo>
                  <a:lnTo>
                    <a:pt x="1479" y="9648"/>
                  </a:lnTo>
                  <a:lnTo>
                    <a:pt x="1745" y="9970"/>
                  </a:lnTo>
                  <a:lnTo>
                    <a:pt x="2010" y="10255"/>
                  </a:lnTo>
                  <a:lnTo>
                    <a:pt x="2313" y="10539"/>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251" y="11506"/>
                  </a:lnTo>
                  <a:lnTo>
                    <a:pt x="5592" y="11506"/>
                  </a:lnTo>
                  <a:lnTo>
                    <a:pt x="5952" y="11468"/>
                  </a:lnTo>
                  <a:lnTo>
                    <a:pt x="6312" y="11430"/>
                  </a:lnTo>
                  <a:lnTo>
                    <a:pt x="6653" y="11392"/>
                  </a:lnTo>
                  <a:lnTo>
                    <a:pt x="7336" y="11259"/>
                  </a:lnTo>
                  <a:lnTo>
                    <a:pt x="7999" y="11108"/>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699" y="1612"/>
                  </a:lnTo>
                  <a:lnTo>
                    <a:pt x="16452" y="1631"/>
                  </a:lnTo>
                  <a:lnTo>
                    <a:pt x="16187" y="1707"/>
                  </a:lnTo>
                  <a:lnTo>
                    <a:pt x="16187" y="1707"/>
                  </a:lnTo>
                  <a:lnTo>
                    <a:pt x="15846" y="1820"/>
                  </a:lnTo>
                  <a:lnTo>
                    <a:pt x="15846" y="1820"/>
                  </a:lnTo>
                  <a:lnTo>
                    <a:pt x="15865" y="1745"/>
                  </a:lnTo>
                  <a:lnTo>
                    <a:pt x="15827" y="1669"/>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168300" y="3689163"/>
              <a:ext cx="329825" cy="102850"/>
            </a:xfrm>
            <a:custGeom>
              <a:avLst/>
              <a:gdLst/>
              <a:ahLst/>
              <a:cxnLst/>
              <a:rect l="l" t="t" r="r" b="b"/>
              <a:pathLst>
                <a:path w="13193" h="4114" extrusionOk="0">
                  <a:moveTo>
                    <a:pt x="13021" y="1"/>
                  </a:moveTo>
                  <a:lnTo>
                    <a:pt x="12946" y="20"/>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069" y="740"/>
                  </a:lnTo>
                  <a:lnTo>
                    <a:pt x="10880" y="891"/>
                  </a:lnTo>
                  <a:lnTo>
                    <a:pt x="10520" y="1176"/>
                  </a:lnTo>
                  <a:lnTo>
                    <a:pt x="10349" y="1308"/>
                  </a:lnTo>
                  <a:lnTo>
                    <a:pt x="10159" y="1403"/>
                  </a:lnTo>
                  <a:lnTo>
                    <a:pt x="10046" y="1441"/>
                  </a:lnTo>
                  <a:lnTo>
                    <a:pt x="9932" y="1479"/>
                  </a:lnTo>
                  <a:lnTo>
                    <a:pt x="9818" y="1498"/>
                  </a:lnTo>
                  <a:lnTo>
                    <a:pt x="9496" y="1498"/>
                  </a:lnTo>
                  <a:lnTo>
                    <a:pt x="9288" y="1441"/>
                  </a:lnTo>
                  <a:lnTo>
                    <a:pt x="9117" y="1422"/>
                  </a:lnTo>
                  <a:lnTo>
                    <a:pt x="8946" y="1403"/>
                  </a:lnTo>
                  <a:lnTo>
                    <a:pt x="8795" y="1403"/>
                  </a:lnTo>
                  <a:lnTo>
                    <a:pt x="8662" y="1441"/>
                  </a:lnTo>
                  <a:lnTo>
                    <a:pt x="8529" y="1498"/>
                  </a:lnTo>
                  <a:lnTo>
                    <a:pt x="8416" y="1574"/>
                  </a:lnTo>
                  <a:lnTo>
                    <a:pt x="8131" y="1801"/>
                  </a:lnTo>
                  <a:lnTo>
                    <a:pt x="7885" y="2029"/>
                  </a:lnTo>
                  <a:lnTo>
                    <a:pt x="7733" y="2123"/>
                  </a:lnTo>
                  <a:lnTo>
                    <a:pt x="7582" y="2199"/>
                  </a:lnTo>
                  <a:lnTo>
                    <a:pt x="7411" y="2256"/>
                  </a:lnTo>
                  <a:lnTo>
                    <a:pt x="7203" y="2294"/>
                  </a:lnTo>
                  <a:lnTo>
                    <a:pt x="7013" y="2313"/>
                  </a:lnTo>
                  <a:lnTo>
                    <a:pt x="6824" y="2294"/>
                  </a:lnTo>
                  <a:lnTo>
                    <a:pt x="6634" y="2275"/>
                  </a:lnTo>
                  <a:lnTo>
                    <a:pt x="6236" y="2237"/>
                  </a:lnTo>
                  <a:lnTo>
                    <a:pt x="6103" y="2237"/>
                  </a:lnTo>
                  <a:lnTo>
                    <a:pt x="5819" y="2256"/>
                  </a:lnTo>
                  <a:lnTo>
                    <a:pt x="5573" y="2313"/>
                  </a:lnTo>
                  <a:lnTo>
                    <a:pt x="5326" y="2408"/>
                  </a:lnTo>
                  <a:lnTo>
                    <a:pt x="5080" y="2540"/>
                  </a:lnTo>
                  <a:lnTo>
                    <a:pt x="4909" y="2654"/>
                  </a:lnTo>
                  <a:lnTo>
                    <a:pt x="4739" y="2768"/>
                  </a:lnTo>
                  <a:lnTo>
                    <a:pt x="4398" y="3014"/>
                  </a:lnTo>
                  <a:lnTo>
                    <a:pt x="4284" y="3090"/>
                  </a:lnTo>
                  <a:lnTo>
                    <a:pt x="4151" y="3128"/>
                  </a:lnTo>
                  <a:lnTo>
                    <a:pt x="4038" y="3147"/>
                  </a:lnTo>
                  <a:lnTo>
                    <a:pt x="3924" y="3147"/>
                  </a:lnTo>
                  <a:lnTo>
                    <a:pt x="3696" y="3128"/>
                  </a:lnTo>
                  <a:lnTo>
                    <a:pt x="3469" y="3090"/>
                  </a:lnTo>
                  <a:lnTo>
                    <a:pt x="3241" y="3014"/>
                  </a:lnTo>
                  <a:lnTo>
                    <a:pt x="2995" y="2976"/>
                  </a:lnTo>
                  <a:lnTo>
                    <a:pt x="2900" y="2957"/>
                  </a:lnTo>
                  <a:lnTo>
                    <a:pt x="2787" y="2976"/>
                  </a:lnTo>
                  <a:lnTo>
                    <a:pt x="2673" y="2995"/>
                  </a:lnTo>
                  <a:lnTo>
                    <a:pt x="2578" y="3033"/>
                  </a:lnTo>
                  <a:lnTo>
                    <a:pt x="2483" y="3090"/>
                  </a:lnTo>
                  <a:lnTo>
                    <a:pt x="2313" y="3223"/>
                  </a:lnTo>
                  <a:lnTo>
                    <a:pt x="2142" y="3374"/>
                  </a:lnTo>
                  <a:lnTo>
                    <a:pt x="2047" y="3469"/>
                  </a:lnTo>
                  <a:lnTo>
                    <a:pt x="1953" y="3526"/>
                  </a:lnTo>
                  <a:lnTo>
                    <a:pt x="1858" y="3583"/>
                  </a:lnTo>
                  <a:lnTo>
                    <a:pt x="1744" y="3640"/>
                  </a:lnTo>
                  <a:lnTo>
                    <a:pt x="1536" y="3678"/>
                  </a:lnTo>
                  <a:lnTo>
                    <a:pt x="1327" y="3696"/>
                  </a:lnTo>
                  <a:lnTo>
                    <a:pt x="1100" y="3678"/>
                  </a:lnTo>
                  <a:lnTo>
                    <a:pt x="853" y="3659"/>
                  </a:lnTo>
                  <a:lnTo>
                    <a:pt x="607" y="3621"/>
                  </a:lnTo>
                  <a:lnTo>
                    <a:pt x="361" y="3621"/>
                  </a:lnTo>
                  <a:lnTo>
                    <a:pt x="114" y="3640"/>
                  </a:lnTo>
                  <a:lnTo>
                    <a:pt x="57" y="3659"/>
                  </a:lnTo>
                  <a:lnTo>
                    <a:pt x="19" y="3696"/>
                  </a:lnTo>
                  <a:lnTo>
                    <a:pt x="0" y="3753"/>
                  </a:lnTo>
                  <a:lnTo>
                    <a:pt x="0" y="3810"/>
                  </a:lnTo>
                  <a:lnTo>
                    <a:pt x="19" y="3867"/>
                  </a:lnTo>
                  <a:lnTo>
                    <a:pt x="57" y="3905"/>
                  </a:lnTo>
                  <a:lnTo>
                    <a:pt x="114" y="3943"/>
                  </a:lnTo>
                  <a:lnTo>
                    <a:pt x="171" y="3962"/>
                  </a:lnTo>
                  <a:lnTo>
                    <a:pt x="209" y="3943"/>
                  </a:lnTo>
                  <a:lnTo>
                    <a:pt x="474" y="3943"/>
                  </a:lnTo>
                  <a:lnTo>
                    <a:pt x="607" y="3962"/>
                  </a:lnTo>
                  <a:lnTo>
                    <a:pt x="891" y="4019"/>
                  </a:lnTo>
                  <a:lnTo>
                    <a:pt x="1195" y="4076"/>
                  </a:lnTo>
                  <a:lnTo>
                    <a:pt x="1346" y="4095"/>
                  </a:lnTo>
                  <a:lnTo>
                    <a:pt x="1479" y="4113"/>
                  </a:lnTo>
                  <a:lnTo>
                    <a:pt x="1593" y="4095"/>
                  </a:lnTo>
                  <a:lnTo>
                    <a:pt x="1706" y="4095"/>
                  </a:lnTo>
                  <a:lnTo>
                    <a:pt x="1801" y="4057"/>
                  </a:lnTo>
                  <a:lnTo>
                    <a:pt x="1896" y="4000"/>
                  </a:lnTo>
                  <a:lnTo>
                    <a:pt x="2028" y="3924"/>
                  </a:lnTo>
                  <a:lnTo>
                    <a:pt x="2142" y="3829"/>
                  </a:lnTo>
                  <a:lnTo>
                    <a:pt x="2370" y="3621"/>
                  </a:lnTo>
                  <a:lnTo>
                    <a:pt x="2521" y="3488"/>
                  </a:lnTo>
                  <a:lnTo>
                    <a:pt x="2673" y="3412"/>
                  </a:lnTo>
                  <a:lnTo>
                    <a:pt x="2806" y="3355"/>
                  </a:lnTo>
                  <a:lnTo>
                    <a:pt x="3128" y="3355"/>
                  </a:lnTo>
                  <a:lnTo>
                    <a:pt x="3298" y="3393"/>
                  </a:lnTo>
                  <a:lnTo>
                    <a:pt x="3488" y="3431"/>
                  </a:lnTo>
                  <a:lnTo>
                    <a:pt x="3677" y="3469"/>
                  </a:lnTo>
                  <a:lnTo>
                    <a:pt x="3867" y="3488"/>
                  </a:lnTo>
                  <a:lnTo>
                    <a:pt x="4019" y="3469"/>
                  </a:lnTo>
                  <a:lnTo>
                    <a:pt x="4151" y="3450"/>
                  </a:lnTo>
                  <a:lnTo>
                    <a:pt x="4284" y="3412"/>
                  </a:lnTo>
                  <a:lnTo>
                    <a:pt x="4417" y="3374"/>
                  </a:lnTo>
                  <a:lnTo>
                    <a:pt x="4663" y="3242"/>
                  </a:lnTo>
                  <a:lnTo>
                    <a:pt x="4909" y="3071"/>
                  </a:lnTo>
                  <a:lnTo>
                    <a:pt x="5099" y="2938"/>
                  </a:lnTo>
                  <a:lnTo>
                    <a:pt x="5288" y="2825"/>
                  </a:lnTo>
                  <a:lnTo>
                    <a:pt x="5497" y="2749"/>
                  </a:lnTo>
                  <a:lnTo>
                    <a:pt x="5686" y="2692"/>
                  </a:lnTo>
                  <a:lnTo>
                    <a:pt x="5876" y="2654"/>
                  </a:lnTo>
                  <a:lnTo>
                    <a:pt x="6066" y="2635"/>
                  </a:lnTo>
                  <a:lnTo>
                    <a:pt x="6464" y="2616"/>
                  </a:lnTo>
                  <a:lnTo>
                    <a:pt x="7203" y="2635"/>
                  </a:lnTo>
                  <a:lnTo>
                    <a:pt x="7373" y="2616"/>
                  </a:lnTo>
                  <a:lnTo>
                    <a:pt x="7525" y="2597"/>
                  </a:lnTo>
                  <a:lnTo>
                    <a:pt x="7677" y="2540"/>
                  </a:lnTo>
                  <a:lnTo>
                    <a:pt x="7809" y="2483"/>
                  </a:lnTo>
                  <a:lnTo>
                    <a:pt x="7942" y="2408"/>
                  </a:lnTo>
                  <a:lnTo>
                    <a:pt x="8075" y="2313"/>
                  </a:lnTo>
                  <a:lnTo>
                    <a:pt x="8302" y="2104"/>
                  </a:lnTo>
                  <a:lnTo>
                    <a:pt x="8473" y="1953"/>
                  </a:lnTo>
                  <a:lnTo>
                    <a:pt x="8643" y="1877"/>
                  </a:lnTo>
                  <a:lnTo>
                    <a:pt x="8814" y="1820"/>
                  </a:lnTo>
                  <a:lnTo>
                    <a:pt x="8984" y="1801"/>
                  </a:lnTo>
                  <a:lnTo>
                    <a:pt x="9193" y="1820"/>
                  </a:lnTo>
                  <a:lnTo>
                    <a:pt x="9420" y="1858"/>
                  </a:lnTo>
                  <a:lnTo>
                    <a:pt x="9629" y="1896"/>
                  </a:lnTo>
                  <a:lnTo>
                    <a:pt x="9856" y="1915"/>
                  </a:lnTo>
                  <a:lnTo>
                    <a:pt x="9970" y="1915"/>
                  </a:lnTo>
                  <a:lnTo>
                    <a:pt x="10065" y="1896"/>
                  </a:lnTo>
                  <a:lnTo>
                    <a:pt x="10178" y="1858"/>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377" y="740"/>
                  </a:lnTo>
                  <a:lnTo>
                    <a:pt x="12529" y="702"/>
                  </a:lnTo>
                  <a:lnTo>
                    <a:pt x="12680" y="645"/>
                  </a:lnTo>
                  <a:lnTo>
                    <a:pt x="12813" y="569"/>
                  </a:lnTo>
                  <a:lnTo>
                    <a:pt x="12927" y="493"/>
                  </a:lnTo>
                  <a:lnTo>
                    <a:pt x="13059" y="380"/>
                  </a:lnTo>
                  <a:lnTo>
                    <a:pt x="13154" y="247"/>
                  </a:lnTo>
                  <a:lnTo>
                    <a:pt x="13192" y="190"/>
                  </a:lnTo>
                  <a:lnTo>
                    <a:pt x="13192" y="152"/>
                  </a:lnTo>
                  <a:lnTo>
                    <a:pt x="13192" y="114"/>
                  </a:lnTo>
                  <a:lnTo>
                    <a:pt x="13173" y="76"/>
                  </a:lnTo>
                  <a:lnTo>
                    <a:pt x="13097" y="20"/>
                  </a:lnTo>
                  <a:lnTo>
                    <a:pt x="1302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168300" y="3689163"/>
              <a:ext cx="329825" cy="102850"/>
            </a:xfrm>
            <a:custGeom>
              <a:avLst/>
              <a:gdLst/>
              <a:ahLst/>
              <a:cxnLst/>
              <a:rect l="l" t="t" r="r" b="b"/>
              <a:pathLst>
                <a:path w="13193" h="4114" fill="none" extrusionOk="0">
                  <a:moveTo>
                    <a:pt x="13021" y="1"/>
                  </a:moveTo>
                  <a:lnTo>
                    <a:pt x="13021" y="1"/>
                  </a:lnTo>
                  <a:lnTo>
                    <a:pt x="12946" y="20"/>
                  </a:lnTo>
                  <a:lnTo>
                    <a:pt x="12870" y="76"/>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278" y="588"/>
                  </a:lnTo>
                  <a:lnTo>
                    <a:pt x="11069" y="740"/>
                  </a:lnTo>
                  <a:lnTo>
                    <a:pt x="10880" y="891"/>
                  </a:lnTo>
                  <a:lnTo>
                    <a:pt x="10520" y="1176"/>
                  </a:lnTo>
                  <a:lnTo>
                    <a:pt x="10349" y="1308"/>
                  </a:lnTo>
                  <a:lnTo>
                    <a:pt x="10159" y="1403"/>
                  </a:lnTo>
                  <a:lnTo>
                    <a:pt x="10046" y="1441"/>
                  </a:lnTo>
                  <a:lnTo>
                    <a:pt x="9932" y="1479"/>
                  </a:lnTo>
                  <a:lnTo>
                    <a:pt x="9818" y="1498"/>
                  </a:lnTo>
                  <a:lnTo>
                    <a:pt x="9686" y="1498"/>
                  </a:lnTo>
                  <a:lnTo>
                    <a:pt x="9686" y="1498"/>
                  </a:lnTo>
                  <a:lnTo>
                    <a:pt x="9496" y="1498"/>
                  </a:lnTo>
                  <a:lnTo>
                    <a:pt x="9288" y="1441"/>
                  </a:lnTo>
                  <a:lnTo>
                    <a:pt x="9288" y="1441"/>
                  </a:lnTo>
                  <a:lnTo>
                    <a:pt x="9117" y="1422"/>
                  </a:lnTo>
                  <a:lnTo>
                    <a:pt x="8946" y="1403"/>
                  </a:lnTo>
                  <a:lnTo>
                    <a:pt x="8946" y="1403"/>
                  </a:lnTo>
                  <a:lnTo>
                    <a:pt x="8795" y="1403"/>
                  </a:lnTo>
                  <a:lnTo>
                    <a:pt x="8662" y="1441"/>
                  </a:lnTo>
                  <a:lnTo>
                    <a:pt x="8529" y="1498"/>
                  </a:lnTo>
                  <a:lnTo>
                    <a:pt x="8416" y="1574"/>
                  </a:lnTo>
                  <a:lnTo>
                    <a:pt x="8416" y="1574"/>
                  </a:lnTo>
                  <a:lnTo>
                    <a:pt x="8131" y="1801"/>
                  </a:lnTo>
                  <a:lnTo>
                    <a:pt x="7885" y="2029"/>
                  </a:lnTo>
                  <a:lnTo>
                    <a:pt x="7733" y="2123"/>
                  </a:lnTo>
                  <a:lnTo>
                    <a:pt x="7582" y="2199"/>
                  </a:lnTo>
                  <a:lnTo>
                    <a:pt x="7411" y="2256"/>
                  </a:lnTo>
                  <a:lnTo>
                    <a:pt x="7203" y="2294"/>
                  </a:lnTo>
                  <a:lnTo>
                    <a:pt x="7203" y="2294"/>
                  </a:lnTo>
                  <a:lnTo>
                    <a:pt x="7013" y="2313"/>
                  </a:lnTo>
                  <a:lnTo>
                    <a:pt x="7013" y="2313"/>
                  </a:lnTo>
                  <a:lnTo>
                    <a:pt x="6824" y="2294"/>
                  </a:lnTo>
                  <a:lnTo>
                    <a:pt x="6634" y="2275"/>
                  </a:lnTo>
                  <a:lnTo>
                    <a:pt x="6236" y="2237"/>
                  </a:lnTo>
                  <a:lnTo>
                    <a:pt x="6236" y="2237"/>
                  </a:lnTo>
                  <a:lnTo>
                    <a:pt x="6103" y="2237"/>
                  </a:lnTo>
                  <a:lnTo>
                    <a:pt x="6103" y="2237"/>
                  </a:lnTo>
                  <a:lnTo>
                    <a:pt x="5819" y="2256"/>
                  </a:lnTo>
                  <a:lnTo>
                    <a:pt x="5573" y="2313"/>
                  </a:lnTo>
                  <a:lnTo>
                    <a:pt x="5326" y="2408"/>
                  </a:lnTo>
                  <a:lnTo>
                    <a:pt x="5080" y="2540"/>
                  </a:lnTo>
                  <a:lnTo>
                    <a:pt x="5080" y="2540"/>
                  </a:lnTo>
                  <a:lnTo>
                    <a:pt x="4909" y="2654"/>
                  </a:lnTo>
                  <a:lnTo>
                    <a:pt x="4739" y="2768"/>
                  </a:lnTo>
                  <a:lnTo>
                    <a:pt x="4398" y="3014"/>
                  </a:lnTo>
                  <a:lnTo>
                    <a:pt x="4398" y="3014"/>
                  </a:lnTo>
                  <a:lnTo>
                    <a:pt x="4284" y="3090"/>
                  </a:lnTo>
                  <a:lnTo>
                    <a:pt x="4151" y="3128"/>
                  </a:lnTo>
                  <a:lnTo>
                    <a:pt x="4038" y="3147"/>
                  </a:lnTo>
                  <a:lnTo>
                    <a:pt x="3924" y="3147"/>
                  </a:lnTo>
                  <a:lnTo>
                    <a:pt x="3924" y="3147"/>
                  </a:lnTo>
                  <a:lnTo>
                    <a:pt x="3696" y="3128"/>
                  </a:lnTo>
                  <a:lnTo>
                    <a:pt x="3469" y="3090"/>
                  </a:lnTo>
                  <a:lnTo>
                    <a:pt x="3241" y="3014"/>
                  </a:lnTo>
                  <a:lnTo>
                    <a:pt x="2995" y="2976"/>
                  </a:lnTo>
                  <a:lnTo>
                    <a:pt x="2995" y="2976"/>
                  </a:lnTo>
                  <a:lnTo>
                    <a:pt x="2900" y="2957"/>
                  </a:lnTo>
                  <a:lnTo>
                    <a:pt x="2900" y="2957"/>
                  </a:lnTo>
                  <a:lnTo>
                    <a:pt x="2787" y="2976"/>
                  </a:lnTo>
                  <a:lnTo>
                    <a:pt x="2673" y="2995"/>
                  </a:lnTo>
                  <a:lnTo>
                    <a:pt x="2578" y="3033"/>
                  </a:lnTo>
                  <a:lnTo>
                    <a:pt x="2483" y="3090"/>
                  </a:lnTo>
                  <a:lnTo>
                    <a:pt x="2313" y="3223"/>
                  </a:lnTo>
                  <a:lnTo>
                    <a:pt x="2142" y="3374"/>
                  </a:lnTo>
                  <a:lnTo>
                    <a:pt x="2142" y="3374"/>
                  </a:lnTo>
                  <a:lnTo>
                    <a:pt x="2047" y="3469"/>
                  </a:lnTo>
                  <a:lnTo>
                    <a:pt x="1953" y="3526"/>
                  </a:lnTo>
                  <a:lnTo>
                    <a:pt x="1858" y="3583"/>
                  </a:lnTo>
                  <a:lnTo>
                    <a:pt x="1744" y="3640"/>
                  </a:lnTo>
                  <a:lnTo>
                    <a:pt x="1536" y="3678"/>
                  </a:lnTo>
                  <a:lnTo>
                    <a:pt x="1327" y="3696"/>
                  </a:lnTo>
                  <a:lnTo>
                    <a:pt x="1327" y="3696"/>
                  </a:lnTo>
                  <a:lnTo>
                    <a:pt x="1100" y="3678"/>
                  </a:lnTo>
                  <a:lnTo>
                    <a:pt x="853" y="3659"/>
                  </a:lnTo>
                  <a:lnTo>
                    <a:pt x="853" y="3659"/>
                  </a:lnTo>
                  <a:lnTo>
                    <a:pt x="607" y="3621"/>
                  </a:lnTo>
                  <a:lnTo>
                    <a:pt x="361" y="3621"/>
                  </a:lnTo>
                  <a:lnTo>
                    <a:pt x="361" y="3621"/>
                  </a:lnTo>
                  <a:lnTo>
                    <a:pt x="114" y="3640"/>
                  </a:lnTo>
                  <a:lnTo>
                    <a:pt x="114" y="3640"/>
                  </a:lnTo>
                  <a:lnTo>
                    <a:pt x="57" y="3659"/>
                  </a:lnTo>
                  <a:lnTo>
                    <a:pt x="19" y="3696"/>
                  </a:lnTo>
                  <a:lnTo>
                    <a:pt x="0" y="3753"/>
                  </a:lnTo>
                  <a:lnTo>
                    <a:pt x="0" y="3810"/>
                  </a:lnTo>
                  <a:lnTo>
                    <a:pt x="19" y="3867"/>
                  </a:lnTo>
                  <a:lnTo>
                    <a:pt x="57" y="3905"/>
                  </a:lnTo>
                  <a:lnTo>
                    <a:pt x="114" y="3943"/>
                  </a:lnTo>
                  <a:lnTo>
                    <a:pt x="171" y="3962"/>
                  </a:lnTo>
                  <a:lnTo>
                    <a:pt x="171" y="3962"/>
                  </a:lnTo>
                  <a:lnTo>
                    <a:pt x="209" y="3943"/>
                  </a:lnTo>
                  <a:lnTo>
                    <a:pt x="209" y="3943"/>
                  </a:lnTo>
                  <a:lnTo>
                    <a:pt x="342" y="3943"/>
                  </a:lnTo>
                  <a:lnTo>
                    <a:pt x="342" y="3943"/>
                  </a:lnTo>
                  <a:lnTo>
                    <a:pt x="474" y="3943"/>
                  </a:lnTo>
                  <a:lnTo>
                    <a:pt x="607" y="3962"/>
                  </a:lnTo>
                  <a:lnTo>
                    <a:pt x="891" y="4019"/>
                  </a:lnTo>
                  <a:lnTo>
                    <a:pt x="891" y="4019"/>
                  </a:lnTo>
                  <a:lnTo>
                    <a:pt x="1195" y="4076"/>
                  </a:lnTo>
                  <a:lnTo>
                    <a:pt x="1346" y="4095"/>
                  </a:lnTo>
                  <a:lnTo>
                    <a:pt x="1479" y="4113"/>
                  </a:lnTo>
                  <a:lnTo>
                    <a:pt x="1479" y="4113"/>
                  </a:lnTo>
                  <a:lnTo>
                    <a:pt x="1593" y="4095"/>
                  </a:lnTo>
                  <a:lnTo>
                    <a:pt x="1706" y="4095"/>
                  </a:lnTo>
                  <a:lnTo>
                    <a:pt x="1801" y="4057"/>
                  </a:lnTo>
                  <a:lnTo>
                    <a:pt x="1896" y="4000"/>
                  </a:lnTo>
                  <a:lnTo>
                    <a:pt x="1896" y="4000"/>
                  </a:lnTo>
                  <a:lnTo>
                    <a:pt x="2028" y="3924"/>
                  </a:lnTo>
                  <a:lnTo>
                    <a:pt x="2142" y="3829"/>
                  </a:lnTo>
                  <a:lnTo>
                    <a:pt x="2370" y="3621"/>
                  </a:lnTo>
                  <a:lnTo>
                    <a:pt x="2370" y="3621"/>
                  </a:lnTo>
                  <a:lnTo>
                    <a:pt x="2521" y="3488"/>
                  </a:lnTo>
                  <a:lnTo>
                    <a:pt x="2673" y="3412"/>
                  </a:lnTo>
                  <a:lnTo>
                    <a:pt x="2806" y="3355"/>
                  </a:lnTo>
                  <a:lnTo>
                    <a:pt x="2957" y="3355"/>
                  </a:lnTo>
                  <a:lnTo>
                    <a:pt x="2957" y="3355"/>
                  </a:lnTo>
                  <a:lnTo>
                    <a:pt x="3128" y="3355"/>
                  </a:lnTo>
                  <a:lnTo>
                    <a:pt x="3298" y="3393"/>
                  </a:lnTo>
                  <a:lnTo>
                    <a:pt x="3488" y="3431"/>
                  </a:lnTo>
                  <a:lnTo>
                    <a:pt x="3677" y="3469"/>
                  </a:lnTo>
                  <a:lnTo>
                    <a:pt x="3677" y="3469"/>
                  </a:lnTo>
                  <a:lnTo>
                    <a:pt x="3867" y="3488"/>
                  </a:lnTo>
                  <a:lnTo>
                    <a:pt x="3867" y="3488"/>
                  </a:lnTo>
                  <a:lnTo>
                    <a:pt x="4019" y="3469"/>
                  </a:lnTo>
                  <a:lnTo>
                    <a:pt x="4151" y="3450"/>
                  </a:lnTo>
                  <a:lnTo>
                    <a:pt x="4284" y="3412"/>
                  </a:lnTo>
                  <a:lnTo>
                    <a:pt x="4417" y="3374"/>
                  </a:lnTo>
                  <a:lnTo>
                    <a:pt x="4663" y="3242"/>
                  </a:lnTo>
                  <a:lnTo>
                    <a:pt x="4909" y="3071"/>
                  </a:lnTo>
                  <a:lnTo>
                    <a:pt x="4909" y="3071"/>
                  </a:lnTo>
                  <a:lnTo>
                    <a:pt x="5099" y="2938"/>
                  </a:lnTo>
                  <a:lnTo>
                    <a:pt x="5288" y="2825"/>
                  </a:lnTo>
                  <a:lnTo>
                    <a:pt x="5497" y="2749"/>
                  </a:lnTo>
                  <a:lnTo>
                    <a:pt x="5686" y="2692"/>
                  </a:lnTo>
                  <a:lnTo>
                    <a:pt x="5876" y="2654"/>
                  </a:lnTo>
                  <a:lnTo>
                    <a:pt x="6066" y="2635"/>
                  </a:lnTo>
                  <a:lnTo>
                    <a:pt x="6464" y="2616"/>
                  </a:lnTo>
                  <a:lnTo>
                    <a:pt x="6464" y="2616"/>
                  </a:lnTo>
                  <a:lnTo>
                    <a:pt x="7203" y="2635"/>
                  </a:lnTo>
                  <a:lnTo>
                    <a:pt x="7203" y="2635"/>
                  </a:lnTo>
                  <a:lnTo>
                    <a:pt x="7203" y="2635"/>
                  </a:lnTo>
                  <a:lnTo>
                    <a:pt x="7203" y="2635"/>
                  </a:lnTo>
                  <a:lnTo>
                    <a:pt x="7373" y="2616"/>
                  </a:lnTo>
                  <a:lnTo>
                    <a:pt x="7525" y="2597"/>
                  </a:lnTo>
                  <a:lnTo>
                    <a:pt x="7677" y="2540"/>
                  </a:lnTo>
                  <a:lnTo>
                    <a:pt x="7809" y="2483"/>
                  </a:lnTo>
                  <a:lnTo>
                    <a:pt x="7942" y="2408"/>
                  </a:lnTo>
                  <a:lnTo>
                    <a:pt x="8075" y="2313"/>
                  </a:lnTo>
                  <a:lnTo>
                    <a:pt x="8302" y="2104"/>
                  </a:lnTo>
                  <a:lnTo>
                    <a:pt x="8302" y="2104"/>
                  </a:lnTo>
                  <a:lnTo>
                    <a:pt x="8473" y="1953"/>
                  </a:lnTo>
                  <a:lnTo>
                    <a:pt x="8643" y="1877"/>
                  </a:lnTo>
                  <a:lnTo>
                    <a:pt x="8814" y="1820"/>
                  </a:lnTo>
                  <a:lnTo>
                    <a:pt x="8984" y="1801"/>
                  </a:lnTo>
                  <a:lnTo>
                    <a:pt x="8984" y="1801"/>
                  </a:lnTo>
                  <a:lnTo>
                    <a:pt x="9193" y="1820"/>
                  </a:lnTo>
                  <a:lnTo>
                    <a:pt x="9420" y="1858"/>
                  </a:lnTo>
                  <a:lnTo>
                    <a:pt x="9420" y="1858"/>
                  </a:lnTo>
                  <a:lnTo>
                    <a:pt x="9629" y="1896"/>
                  </a:lnTo>
                  <a:lnTo>
                    <a:pt x="9856" y="1915"/>
                  </a:lnTo>
                  <a:lnTo>
                    <a:pt x="9856" y="1915"/>
                  </a:lnTo>
                  <a:lnTo>
                    <a:pt x="9970" y="1915"/>
                  </a:lnTo>
                  <a:lnTo>
                    <a:pt x="10065" y="1896"/>
                  </a:lnTo>
                  <a:lnTo>
                    <a:pt x="10178" y="1858"/>
                  </a:lnTo>
                  <a:lnTo>
                    <a:pt x="10292" y="1801"/>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036" y="778"/>
                  </a:lnTo>
                  <a:lnTo>
                    <a:pt x="12377" y="740"/>
                  </a:lnTo>
                  <a:lnTo>
                    <a:pt x="12529" y="702"/>
                  </a:lnTo>
                  <a:lnTo>
                    <a:pt x="12680" y="645"/>
                  </a:lnTo>
                  <a:lnTo>
                    <a:pt x="12813" y="569"/>
                  </a:lnTo>
                  <a:lnTo>
                    <a:pt x="12927" y="493"/>
                  </a:lnTo>
                  <a:lnTo>
                    <a:pt x="13059" y="380"/>
                  </a:lnTo>
                  <a:lnTo>
                    <a:pt x="13154" y="247"/>
                  </a:lnTo>
                  <a:lnTo>
                    <a:pt x="13154" y="247"/>
                  </a:lnTo>
                  <a:lnTo>
                    <a:pt x="13192" y="190"/>
                  </a:lnTo>
                  <a:lnTo>
                    <a:pt x="13192" y="152"/>
                  </a:lnTo>
                  <a:lnTo>
                    <a:pt x="13192" y="114"/>
                  </a:lnTo>
                  <a:lnTo>
                    <a:pt x="13173" y="76"/>
                  </a:lnTo>
                  <a:lnTo>
                    <a:pt x="13097" y="20"/>
                  </a:lnTo>
                  <a:lnTo>
                    <a:pt x="1302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1"/>
          <p:cNvGrpSpPr/>
          <p:nvPr/>
        </p:nvGrpSpPr>
        <p:grpSpPr>
          <a:xfrm>
            <a:off x="8138491" y="2693795"/>
            <a:ext cx="584571" cy="437000"/>
            <a:chOff x="-522075" y="4013725"/>
            <a:chExt cx="429800" cy="321300"/>
          </a:xfrm>
        </p:grpSpPr>
        <p:sp>
          <p:nvSpPr>
            <p:cNvPr id="1145" name="Google Shape;1145;p41"/>
            <p:cNvSpPr/>
            <p:nvPr/>
          </p:nvSpPr>
          <p:spPr>
            <a:xfrm>
              <a:off x="-492700" y="4013725"/>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492700" y="4013725"/>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522075" y="4187150"/>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522075" y="4187150"/>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475625" y="4249700"/>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475625" y="4249700"/>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277575" y="4045475"/>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277575" y="4045475"/>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255300" y="4099025"/>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255300" y="4099025"/>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223550" y="4064425"/>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223550" y="4064425"/>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157" name="Google Shape;1157;p41"/>
          <p:cNvGraphicFramePr/>
          <p:nvPr>
            <p:extLst>
              <p:ext uri="{D42A27DB-BD31-4B8C-83A1-F6EECF244321}">
                <p14:modId xmlns:p14="http://schemas.microsoft.com/office/powerpoint/2010/main" val="3989309014"/>
              </p:ext>
            </p:extLst>
          </p:nvPr>
        </p:nvGraphicFramePr>
        <p:xfrm>
          <a:off x="720000" y="2096896"/>
          <a:ext cx="7704000" cy="2163950"/>
        </p:xfrm>
        <a:graphic>
          <a:graphicData uri="http://schemas.openxmlformats.org/drawingml/2006/table">
            <a:tbl>
              <a:tblPr>
                <a:noFill/>
                <a:tableStyleId>{5DE74B0E-2FDA-43E7-80ED-E0BB48CE2A7A}</a:tableStyleId>
              </a:tblPr>
              <a:tblGrid>
                <a:gridCol w="2152275">
                  <a:extLst>
                    <a:ext uri="{9D8B030D-6E8A-4147-A177-3AD203B41FA5}">
                      <a16:colId xmlns:a16="http://schemas.microsoft.com/office/drawing/2014/main" val="20000"/>
                    </a:ext>
                  </a:extLst>
                </a:gridCol>
                <a:gridCol w="5551725">
                  <a:extLst>
                    <a:ext uri="{9D8B030D-6E8A-4147-A177-3AD203B41FA5}">
                      <a16:colId xmlns:a16="http://schemas.microsoft.com/office/drawing/2014/main" val="20001"/>
                    </a:ext>
                  </a:extLst>
                </a:gridCol>
              </a:tblGrid>
              <a:tr h="350500">
                <a:tc>
                  <a:txBody>
                    <a:bodyPr/>
                    <a:lstStyle/>
                    <a:p>
                      <a:pPr marL="0" lvl="0" indent="0" algn="r" rtl="0">
                        <a:spcBef>
                          <a:spcPts val="0"/>
                        </a:spcBef>
                        <a:spcAft>
                          <a:spcPts val="0"/>
                        </a:spcAft>
                        <a:buNone/>
                      </a:pPr>
                      <a:r>
                        <a:rPr lang="en" sz="1000" b="1" dirty="0">
                          <a:solidFill>
                            <a:schemeClr val="hlink"/>
                          </a:solidFill>
                          <a:uFill>
                            <a:noFill/>
                          </a:uFill>
                          <a:latin typeface="Quicksand"/>
                          <a:ea typeface="Quicksand"/>
                          <a:cs typeface="Quicksand"/>
                          <a:sym typeface="Quicksand"/>
                          <a:hlinkClick r:id="" action="ppaction://noaction"/>
                        </a:rPr>
                        <a:t>Manage Menus:</a:t>
                      </a:r>
                      <a:endParaRPr sz="1000" b="1" dirty="0">
                        <a:solidFill>
                          <a:schemeClr val="dk1"/>
                        </a:solidFill>
                        <a:latin typeface="Quicksand"/>
                        <a:ea typeface="Quicksand"/>
                        <a:cs typeface="Quicksand"/>
                        <a:sym typeface="Quicksan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Quicksand Medium"/>
                          <a:ea typeface="Quicksand Medium"/>
                          <a:cs typeface="Quicksand Medium"/>
                          <a:sym typeface="Quicksand Medium"/>
                        </a:rPr>
                        <a:t>Restaurants can easily add, update, and display their dishes, ensuring that customers always view the latest and most accurate menu.</a:t>
                      </a:r>
                      <a:endParaRPr sz="1000" dirty="0">
                        <a:solidFill>
                          <a:schemeClr val="dk1"/>
                        </a:solidFill>
                        <a:latin typeface="Quicksand Medium"/>
                        <a:ea typeface="Quicksand Medium"/>
                        <a:cs typeface="Quicksand Medium"/>
                        <a:sym typeface="Quicksand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r" rtl="0">
                        <a:spcBef>
                          <a:spcPts val="0"/>
                        </a:spcBef>
                        <a:spcAft>
                          <a:spcPts val="0"/>
                        </a:spcAft>
                        <a:buNone/>
                      </a:pPr>
                      <a:r>
                        <a:rPr lang="en" sz="1000" b="1" dirty="0">
                          <a:solidFill>
                            <a:schemeClr val="hlink"/>
                          </a:solidFill>
                          <a:uFill>
                            <a:noFill/>
                          </a:uFill>
                          <a:latin typeface="Quicksand"/>
                          <a:ea typeface="Quicksand"/>
                          <a:cs typeface="Quicksand"/>
                          <a:sym typeface="Quicksand"/>
                        </a:rPr>
                        <a:t>Handle Orders:</a:t>
                      </a:r>
                      <a:endParaRPr sz="1000" b="1" dirty="0">
                        <a:solidFill>
                          <a:schemeClr val="dk1"/>
                        </a:solidFill>
                        <a:latin typeface="Quicksand"/>
                        <a:ea typeface="Quicksand"/>
                        <a:cs typeface="Quicksand"/>
                        <a:sym typeface="Quicksan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dirty="0">
                          <a:solidFill>
                            <a:schemeClr val="dk1"/>
                          </a:solidFill>
                          <a:latin typeface="Quicksand Medium"/>
                          <a:ea typeface="Quicksand Medium"/>
                          <a:cs typeface="Quicksand Medium"/>
                          <a:sym typeface="Quicksand Medium"/>
                        </a:rPr>
                        <a:t>The system processes orders on a first-in, first-out (FIFO) basis, ensuring that every order is handled fairly and efficiently.</a:t>
                      </a:r>
                      <a:endParaRPr sz="1000" dirty="0">
                        <a:solidFill>
                          <a:schemeClr val="dk1"/>
                        </a:solidFill>
                        <a:latin typeface="Quicksand Medium"/>
                        <a:ea typeface="Quicksand Medium"/>
                        <a:cs typeface="Quicksand Medium"/>
                        <a:sym typeface="Quicksand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r" rtl="0">
                        <a:spcBef>
                          <a:spcPts val="0"/>
                        </a:spcBef>
                        <a:spcAft>
                          <a:spcPts val="0"/>
                        </a:spcAft>
                        <a:buNone/>
                      </a:pPr>
                      <a:r>
                        <a:rPr lang="en" sz="1000" b="1" dirty="0">
                          <a:solidFill>
                            <a:schemeClr val="hlink"/>
                          </a:solidFill>
                          <a:uFill>
                            <a:noFill/>
                          </a:uFill>
                          <a:latin typeface="Quicksand"/>
                          <a:ea typeface="Quicksand"/>
                          <a:cs typeface="Quicksand"/>
                          <a:sym typeface="Quicksand"/>
                          <a:hlinkClick r:id="rId3" action="ppaction://hlinksldjump"/>
                        </a:rPr>
                        <a:t>Customer Reviews:</a:t>
                      </a:r>
                      <a:endParaRPr sz="1000" b="1" dirty="0">
                        <a:solidFill>
                          <a:schemeClr val="dk1"/>
                        </a:solidFill>
                        <a:latin typeface="Quicksand"/>
                        <a:ea typeface="Quicksand"/>
                        <a:cs typeface="Quicksand"/>
                        <a:sym typeface="Quicksan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Quicksand Medium"/>
                          <a:ea typeface="Quicksand Medium"/>
                          <a:cs typeface="Quicksand Medium"/>
                          <a:sym typeface="Quicksand Medium"/>
                        </a:rPr>
                        <a:t>Customers can leave reviews, allowing restaurants to gather feedback and improve their service quality.</a:t>
                      </a:r>
                      <a:endParaRPr sz="1000" dirty="0">
                        <a:solidFill>
                          <a:schemeClr val="dk1"/>
                        </a:solidFill>
                        <a:latin typeface="Quicksand Medium"/>
                        <a:ea typeface="Quicksand Medium"/>
                        <a:cs typeface="Quicksand Medium"/>
                        <a:sym typeface="Quicksand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r" rtl="0">
                        <a:spcBef>
                          <a:spcPts val="0"/>
                        </a:spcBef>
                        <a:spcAft>
                          <a:spcPts val="0"/>
                        </a:spcAft>
                        <a:buNone/>
                      </a:pPr>
                      <a:r>
                        <a:rPr lang="en" sz="1000" b="1" dirty="0">
                          <a:solidFill>
                            <a:schemeClr val="hlink"/>
                          </a:solidFill>
                          <a:uFill>
                            <a:noFill/>
                          </a:uFill>
                          <a:latin typeface="Quicksand"/>
                          <a:ea typeface="Quicksand"/>
                          <a:cs typeface="Quicksand"/>
                          <a:sym typeface="Quicksand"/>
                        </a:rPr>
                        <a:t>Order History</a:t>
                      </a:r>
                      <a:r>
                        <a:rPr lang="en" sz="1000" b="1" dirty="0">
                          <a:solidFill>
                            <a:schemeClr val="dk1"/>
                          </a:solidFill>
                          <a:latin typeface="Quicksand"/>
                          <a:ea typeface="Quicksand"/>
                          <a:cs typeface="Quicksand"/>
                          <a:sym typeface="Quicksand"/>
                        </a:rPr>
                        <a:t>:</a:t>
                      </a:r>
                      <a:endParaRPr sz="1000" b="1" dirty="0">
                        <a:solidFill>
                          <a:schemeClr val="dk1"/>
                        </a:solidFill>
                        <a:latin typeface="Quicksand"/>
                        <a:ea typeface="Quicksand"/>
                        <a:cs typeface="Quicksand"/>
                        <a:sym typeface="Quicksand"/>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dk1"/>
                          </a:solidFill>
                          <a:latin typeface="Quicksand Medium"/>
                          <a:ea typeface="Quicksand Medium"/>
                          <a:cs typeface="Quicksand Medium"/>
                          <a:sym typeface="Quicksand Medium"/>
                        </a:rPr>
                        <a:t>Customers can easily view their previous orders.</a:t>
                      </a:r>
                      <a:endParaRPr sz="1000" dirty="0">
                        <a:solidFill>
                          <a:schemeClr val="dk1"/>
                        </a:solidFill>
                        <a:latin typeface="Quicksand Medium"/>
                        <a:ea typeface="Quicksand Medium"/>
                        <a:cs typeface="Quicksand Medium"/>
                        <a:sym typeface="Quicksand Medium"/>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r" rtl="0">
                        <a:spcBef>
                          <a:spcPts val="0"/>
                        </a:spcBef>
                        <a:spcAft>
                          <a:spcPts val="0"/>
                        </a:spcAft>
                        <a:buNone/>
                      </a:pPr>
                      <a:endParaRPr sz="1000" b="1" dirty="0">
                        <a:solidFill>
                          <a:schemeClr val="dk1"/>
                        </a:solidFill>
                        <a:latin typeface="Quicksand"/>
                        <a:ea typeface="Quicksand"/>
                        <a:cs typeface="Quicksand"/>
                        <a:sym typeface="Quicksand"/>
                      </a:endParaRPr>
                    </a:p>
                  </a:txBody>
                  <a:tcPr marL="91425" marR="91425" marT="91425" marB="91425">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sz="1000" dirty="0">
                        <a:solidFill>
                          <a:schemeClr val="dk1"/>
                        </a:solidFill>
                        <a:latin typeface="Quicksand Medium"/>
                        <a:ea typeface="Quicksand Medium"/>
                        <a:cs typeface="Quicksand Medium"/>
                        <a:sym typeface="Quicksand Medium"/>
                      </a:endParaRPr>
                    </a:p>
                  </a:txBody>
                  <a:tcPr marL="91425" marR="91425" marT="91425" marB="91425">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160" name="Google Shape;1160;p41"/>
          <p:cNvSpPr/>
          <p:nvPr/>
        </p:nvSpPr>
        <p:spPr>
          <a:xfrm rot="-5400000">
            <a:off x="1795561" y="3061356"/>
            <a:ext cx="2163950" cy="110268"/>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txBox="1">
            <a:spLocks noGrp="1"/>
          </p:cNvSpPr>
          <p:nvPr>
            <p:ph type="ctrTitle" idx="4294967295"/>
          </p:nvPr>
        </p:nvSpPr>
        <p:spPr>
          <a:xfrm>
            <a:off x="4657559" y="4738825"/>
            <a:ext cx="982800" cy="183000"/>
          </a:xfrm>
          <a:prstGeom prst="rect">
            <a:avLst/>
          </a:prstGeom>
          <a:solidFill>
            <a:schemeClr val="accent1"/>
          </a:solidFill>
        </p:spPr>
        <p:txBody>
          <a:bodyPr spcFirstLastPara="1" wrap="square" lIns="0" tIns="91425" rIns="0" bIns="91425" anchor="ctr" anchorCtr="0">
            <a:noAutofit/>
          </a:bodyPr>
          <a:lstStyle/>
          <a:p>
            <a:pPr marL="0" lvl="0" indent="0" algn="l" rtl="0">
              <a:spcBef>
                <a:spcPts val="0"/>
              </a:spcBef>
              <a:spcAft>
                <a:spcPts val="0"/>
              </a:spcAft>
              <a:buNone/>
            </a:pPr>
            <a:r>
              <a:rPr lang="en" sz="1800" dirty="0">
                <a:solidFill>
                  <a:srgbClr val="0097A7"/>
                </a:solidFill>
                <a:uFill>
                  <a:noFill/>
                </a:uFill>
                <a:hlinkClick r:id="" action="ppaction://hlinkshowjump?jump=nextslide">
                  <a:extLst>
                    <a:ext uri="{A12FA001-AC4F-418D-AE19-62706E023703}">
                      <ahyp:hlinkClr xmlns:ahyp="http://schemas.microsoft.com/office/drawing/2018/hyperlinkcolor" val="tx"/>
                    </a:ext>
                  </a:extLst>
                </a:hlinkClick>
              </a:rPr>
              <a:t>   </a:t>
            </a:r>
            <a:r>
              <a:rPr lang="en" sz="1800" dirty="0">
                <a:solidFill>
                  <a:srgbClr val="363636"/>
                </a:solidFill>
                <a:uFill>
                  <a:noFill/>
                </a:uFill>
                <a:hlinkClick r:id="" action="ppaction://hlinkshowjump?jump=nextslide">
                  <a:extLst>
                    <a:ext uri="{A12FA001-AC4F-418D-AE19-62706E023703}">
                      <ahyp:hlinkClr xmlns:ahyp="http://schemas.microsoft.com/office/drawing/2018/hyperlinkcolor" val="tx"/>
                    </a:ext>
                  </a:extLst>
                </a:hlinkClick>
              </a:rPr>
              <a:t>Next</a:t>
            </a:r>
            <a:r>
              <a:rPr lang="en" sz="1800" dirty="0">
                <a:solidFill>
                  <a:srgbClr val="0097A7"/>
                </a:solidFill>
                <a:uFill>
                  <a:noFill/>
                </a:uFill>
                <a:hlinkClick r:id="" action="ppaction://hlinkshowjump?jump=nextslide">
                  <a:extLst>
                    <a:ext uri="{A12FA001-AC4F-418D-AE19-62706E023703}">
                      <ahyp:hlinkClr xmlns:ahyp="http://schemas.microsoft.com/office/drawing/2018/hyperlinkcolor" val="tx"/>
                    </a:ext>
                  </a:extLst>
                </a:hlinkClick>
              </a:rPr>
              <a:t> </a:t>
            </a:r>
            <a:r>
              <a:rPr lang="en" sz="1800" dirty="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dirty="0">
              <a:solidFill>
                <a:schemeClr val="accent2"/>
              </a:solidFill>
            </a:endParaRPr>
          </a:p>
        </p:txBody>
      </p:sp>
      <p:sp>
        <p:nvSpPr>
          <p:cNvPr id="1162" name="Google Shape;1162;p41"/>
          <p:cNvSpPr txBox="1">
            <a:spLocks noGrp="1"/>
          </p:cNvSpPr>
          <p:nvPr>
            <p:ph type="ctrTitle" idx="4294967295"/>
          </p:nvPr>
        </p:nvSpPr>
        <p:spPr>
          <a:xfrm>
            <a:off x="3503641" y="4738825"/>
            <a:ext cx="982800" cy="183000"/>
          </a:xfrm>
          <a:prstGeom prst="rect">
            <a:avLst/>
          </a:prstGeom>
          <a:solidFill>
            <a:schemeClr val="accent1"/>
          </a:solidFill>
        </p:spPr>
        <p:txBody>
          <a:bodyPr spcFirstLastPara="1" wrap="square" lIns="0" tIns="91425" rIns="0" bIns="91425" anchor="ctr" anchorCtr="0">
            <a:noAutofit/>
          </a:bodyPr>
          <a:lstStyle/>
          <a:p>
            <a:pPr marL="0" lvl="0" indent="0" algn="l" rtl="0">
              <a:spcBef>
                <a:spcPts val="0"/>
              </a:spcBef>
              <a:spcAft>
                <a:spcPts val="0"/>
              </a:spcAft>
              <a:buNone/>
            </a:pPr>
            <a:r>
              <a:rPr lang="en" sz="1800" dirty="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dirty="0">
                <a:uFill>
                  <a:noFill/>
                </a:uFill>
                <a:hlinkClick r:id="" action="ppaction://hlinkshowjump?jump=previousslide"/>
              </a:rPr>
              <a:t> Previous</a:t>
            </a:r>
            <a:endParaRPr sz="1800" dirty="0"/>
          </a:p>
        </p:txBody>
      </p:sp>
      <p:sp>
        <p:nvSpPr>
          <p:cNvPr id="1163" name="Google Shape;1163;p41"/>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9496E73-92AF-6CEC-FC7F-108770D811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82" y="59584"/>
            <a:ext cx="371324" cy="388783"/>
          </a:xfrm>
          <a:prstGeom prst="rect">
            <a:avLst/>
          </a:prstGeom>
        </p:spPr>
      </p:pic>
      <p:pic>
        <p:nvPicPr>
          <p:cNvPr id="5" name="Picture 4">
            <a:extLst>
              <a:ext uri="{FF2B5EF4-FFF2-40B4-BE49-F238E27FC236}">
                <a16:creationId xmlns:a16="http://schemas.microsoft.com/office/drawing/2014/main" id="{60C98D1E-A35E-4C7D-4BCB-EAF19ACC5E00}"/>
              </a:ext>
            </a:extLst>
          </p:cNvPr>
          <p:cNvPicPr>
            <a:picLocks noChangeAspect="1"/>
          </p:cNvPicPr>
          <p:nvPr/>
        </p:nvPicPr>
        <p:blipFill>
          <a:blip r:embed="rId5"/>
          <a:stretch>
            <a:fillRect/>
          </a:stretch>
        </p:blipFill>
        <p:spPr>
          <a:xfrm>
            <a:off x="7738989" y="59584"/>
            <a:ext cx="1326630" cy="238726"/>
          </a:xfrm>
          <a:prstGeom prst="rect">
            <a:avLst/>
          </a:prstGeom>
        </p:spPr>
      </p:pic>
      <p:sp>
        <p:nvSpPr>
          <p:cNvPr id="7" name="Text Placeholder 6">
            <a:extLst>
              <a:ext uri="{FF2B5EF4-FFF2-40B4-BE49-F238E27FC236}">
                <a16:creationId xmlns:a16="http://schemas.microsoft.com/office/drawing/2014/main" id="{959B62E1-CB86-96A7-2206-0622A705CD9C}"/>
              </a:ext>
            </a:extLst>
          </p:cNvPr>
          <p:cNvSpPr>
            <a:spLocks noGrp="1"/>
          </p:cNvSpPr>
          <p:nvPr>
            <p:ph type="body" idx="1"/>
          </p:nvPr>
        </p:nvSpPr>
        <p:spPr>
          <a:xfrm>
            <a:off x="827015" y="1323767"/>
            <a:ext cx="7717500" cy="548700"/>
          </a:xfrm>
        </p:spPr>
        <p:txBody>
          <a:bodyPr/>
          <a:lstStyle/>
          <a:p>
            <a:pPr marL="127000" indent="0">
              <a:buNone/>
            </a:pPr>
            <a:r>
              <a:rPr lang="en-US" dirty="0"/>
              <a:t>The purpose of this project is to create an easy-to-use system that helps customers order food from restaurants and helps restaurants manage their orders. Here’s what the project does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id="{1AB7EC2D-B7DC-0E07-B564-16BCDAB3465E}"/>
              </a:ext>
            </a:extLst>
          </p:cNvPr>
          <p:cNvGrpSpPr/>
          <p:nvPr/>
        </p:nvGrpSpPr>
        <p:grpSpPr>
          <a:xfrm>
            <a:off x="5901443" y="311060"/>
            <a:ext cx="4669991" cy="457200"/>
            <a:chOff x="0" y="0"/>
            <a:chExt cx="2808955" cy="309553"/>
          </a:xfrm>
          <a:solidFill>
            <a:srgbClr val="FAD4CF"/>
          </a:solidFill>
        </p:grpSpPr>
        <p:sp>
          <p:nvSpPr>
            <p:cNvPr id="7" name="Freeform 4">
              <a:extLst>
                <a:ext uri="{FF2B5EF4-FFF2-40B4-BE49-F238E27FC236}">
                  <a16:creationId xmlns:a16="http://schemas.microsoft.com/office/drawing/2014/main" id="{F889ADCD-72AD-EE9F-CEF1-5FFEC430A59B}"/>
                </a:ext>
              </a:extLst>
            </p:cNvPr>
            <p:cNvSpPr/>
            <p:nvPr/>
          </p:nvSpPr>
          <p:spPr>
            <a:xfrm>
              <a:off x="0" y="0"/>
              <a:ext cx="2808955" cy="309553"/>
            </a:xfrm>
            <a:custGeom>
              <a:avLst/>
              <a:gdLst/>
              <a:ahLst/>
              <a:cxnLst/>
              <a:rect l="l" t="t" r="r" b="b"/>
              <a:pathLst>
                <a:path w="2808955" h="309553">
                  <a:moveTo>
                    <a:pt x="0" y="0"/>
                  </a:moveTo>
                  <a:lnTo>
                    <a:pt x="2808955" y="0"/>
                  </a:lnTo>
                  <a:lnTo>
                    <a:pt x="2808955" y="309553"/>
                  </a:lnTo>
                  <a:lnTo>
                    <a:pt x="0" y="309553"/>
                  </a:lnTo>
                  <a:close/>
                </a:path>
              </a:pathLst>
            </a:custGeom>
            <a:grpFill/>
          </p:spPr>
        </p:sp>
        <p:sp>
          <p:nvSpPr>
            <p:cNvPr id="8" name="TextBox 5">
              <a:extLst>
                <a:ext uri="{FF2B5EF4-FFF2-40B4-BE49-F238E27FC236}">
                  <a16:creationId xmlns:a16="http://schemas.microsoft.com/office/drawing/2014/main" id="{14228E09-96A2-48F7-E493-E718B03361FD}"/>
                </a:ext>
              </a:extLst>
            </p:cNvPr>
            <p:cNvSpPr txBox="1"/>
            <p:nvPr/>
          </p:nvSpPr>
          <p:spPr>
            <a:xfrm>
              <a:off x="0" y="-38100"/>
              <a:ext cx="2808955" cy="347653"/>
            </a:xfrm>
            <a:prstGeom prst="rect">
              <a:avLst/>
            </a:prstGeom>
            <a:grpFill/>
          </p:spPr>
          <p:txBody>
            <a:bodyPr lIns="50800" tIns="50800" rIns="50800" bIns="50800" rtlCol="0" anchor="ctr"/>
            <a:lstStyle/>
            <a:p>
              <a:pPr algn="ctr">
                <a:lnSpc>
                  <a:spcPts val="2659"/>
                </a:lnSpc>
              </a:pPr>
              <a:endParaRPr/>
            </a:p>
          </p:txBody>
        </p:sp>
      </p:grpSp>
      <p:sp>
        <p:nvSpPr>
          <p:cNvPr id="9" name="Google Shape;1174;p42">
            <a:extLst>
              <a:ext uri="{FF2B5EF4-FFF2-40B4-BE49-F238E27FC236}">
                <a16:creationId xmlns:a16="http://schemas.microsoft.com/office/drawing/2014/main" id="{C191F707-A615-5F9F-E2C2-5A4CE901C3F4}"/>
              </a:ext>
            </a:extLst>
          </p:cNvPr>
          <p:cNvSpPr txBox="1">
            <a:spLocks/>
          </p:cNvSpPr>
          <p:nvPr/>
        </p:nvSpPr>
        <p:spPr>
          <a:xfrm>
            <a:off x="3026592" y="250263"/>
            <a:ext cx="77040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3200" dirty="0">
                <a:solidFill>
                  <a:srgbClr val="FFF4F1"/>
                </a:solidFill>
                <a:latin typeface="Patrick Hand" panose="00000500000000000000" pitchFamily="2" charset="0"/>
              </a:rPr>
              <a:t>ER Diagram</a:t>
            </a:r>
          </a:p>
        </p:txBody>
      </p:sp>
      <p:pic>
        <p:nvPicPr>
          <p:cNvPr id="5" name="Picture 4">
            <a:extLst>
              <a:ext uri="{FF2B5EF4-FFF2-40B4-BE49-F238E27FC236}">
                <a16:creationId xmlns:a16="http://schemas.microsoft.com/office/drawing/2014/main" id="{E967B2EF-932E-6E37-A92C-BE5C85E41E66}"/>
              </a:ext>
            </a:extLst>
          </p:cNvPr>
          <p:cNvPicPr>
            <a:picLocks noChangeAspect="1"/>
          </p:cNvPicPr>
          <p:nvPr/>
        </p:nvPicPr>
        <p:blipFill>
          <a:blip r:embed="rId2"/>
          <a:stretch>
            <a:fillRect/>
          </a:stretch>
        </p:blipFill>
        <p:spPr>
          <a:xfrm>
            <a:off x="654367" y="442912"/>
            <a:ext cx="6905625" cy="4486275"/>
          </a:xfrm>
          <a:prstGeom prst="rect">
            <a:avLst/>
          </a:prstGeom>
        </p:spPr>
      </p:pic>
    </p:spTree>
    <p:extLst>
      <p:ext uri="{BB962C8B-B14F-4D97-AF65-F5344CB8AC3E}">
        <p14:creationId xmlns:p14="http://schemas.microsoft.com/office/powerpoint/2010/main" val="368215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3">
            <a:extLst>
              <a:ext uri="{FF2B5EF4-FFF2-40B4-BE49-F238E27FC236}">
                <a16:creationId xmlns:a16="http://schemas.microsoft.com/office/drawing/2014/main" id="{1AB7EC2D-B7DC-0E07-B564-16BCDAB3465E}"/>
              </a:ext>
            </a:extLst>
          </p:cNvPr>
          <p:cNvGrpSpPr/>
          <p:nvPr/>
        </p:nvGrpSpPr>
        <p:grpSpPr>
          <a:xfrm>
            <a:off x="5744127" y="250263"/>
            <a:ext cx="4669991" cy="457200"/>
            <a:chOff x="0" y="0"/>
            <a:chExt cx="2808955" cy="309553"/>
          </a:xfrm>
          <a:solidFill>
            <a:srgbClr val="FAD4CF"/>
          </a:solidFill>
        </p:grpSpPr>
        <p:sp>
          <p:nvSpPr>
            <p:cNvPr id="7" name="Freeform 4">
              <a:extLst>
                <a:ext uri="{FF2B5EF4-FFF2-40B4-BE49-F238E27FC236}">
                  <a16:creationId xmlns:a16="http://schemas.microsoft.com/office/drawing/2014/main" id="{F889ADCD-72AD-EE9F-CEF1-5FFEC430A59B}"/>
                </a:ext>
              </a:extLst>
            </p:cNvPr>
            <p:cNvSpPr/>
            <p:nvPr/>
          </p:nvSpPr>
          <p:spPr>
            <a:xfrm>
              <a:off x="0" y="0"/>
              <a:ext cx="2808955" cy="309553"/>
            </a:xfrm>
            <a:custGeom>
              <a:avLst/>
              <a:gdLst/>
              <a:ahLst/>
              <a:cxnLst/>
              <a:rect l="l" t="t" r="r" b="b"/>
              <a:pathLst>
                <a:path w="2808955" h="309553">
                  <a:moveTo>
                    <a:pt x="0" y="0"/>
                  </a:moveTo>
                  <a:lnTo>
                    <a:pt x="2808955" y="0"/>
                  </a:lnTo>
                  <a:lnTo>
                    <a:pt x="2808955" y="309553"/>
                  </a:lnTo>
                  <a:lnTo>
                    <a:pt x="0" y="309553"/>
                  </a:lnTo>
                  <a:close/>
                </a:path>
              </a:pathLst>
            </a:custGeom>
            <a:grpFill/>
          </p:spPr>
        </p:sp>
        <p:sp>
          <p:nvSpPr>
            <p:cNvPr id="8" name="TextBox 5">
              <a:extLst>
                <a:ext uri="{FF2B5EF4-FFF2-40B4-BE49-F238E27FC236}">
                  <a16:creationId xmlns:a16="http://schemas.microsoft.com/office/drawing/2014/main" id="{14228E09-96A2-48F7-E493-E718B03361FD}"/>
                </a:ext>
              </a:extLst>
            </p:cNvPr>
            <p:cNvSpPr txBox="1"/>
            <p:nvPr/>
          </p:nvSpPr>
          <p:spPr>
            <a:xfrm>
              <a:off x="0" y="-38100"/>
              <a:ext cx="2808955" cy="347653"/>
            </a:xfrm>
            <a:prstGeom prst="rect">
              <a:avLst/>
            </a:prstGeom>
            <a:grpFill/>
          </p:spPr>
          <p:txBody>
            <a:bodyPr lIns="50800" tIns="50800" rIns="50800" bIns="50800" rtlCol="0" anchor="ctr"/>
            <a:lstStyle/>
            <a:p>
              <a:pPr algn="ctr">
                <a:lnSpc>
                  <a:spcPts val="2659"/>
                </a:lnSpc>
              </a:pPr>
              <a:endParaRPr/>
            </a:p>
          </p:txBody>
        </p:sp>
      </p:grpSp>
      <p:sp>
        <p:nvSpPr>
          <p:cNvPr id="9" name="Google Shape;1174;p42">
            <a:extLst>
              <a:ext uri="{FF2B5EF4-FFF2-40B4-BE49-F238E27FC236}">
                <a16:creationId xmlns:a16="http://schemas.microsoft.com/office/drawing/2014/main" id="{C191F707-A615-5F9F-E2C2-5A4CE901C3F4}"/>
              </a:ext>
            </a:extLst>
          </p:cNvPr>
          <p:cNvSpPr txBox="1">
            <a:spLocks/>
          </p:cNvSpPr>
          <p:nvPr/>
        </p:nvSpPr>
        <p:spPr>
          <a:xfrm>
            <a:off x="4021395" y="171607"/>
            <a:ext cx="6581378"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3200" dirty="0">
                <a:solidFill>
                  <a:srgbClr val="FFF4F1"/>
                </a:solidFill>
                <a:latin typeface="Patrick Hand" panose="00000500000000000000" pitchFamily="2" charset="0"/>
              </a:rPr>
              <a:t>Use Case Diagram</a:t>
            </a:r>
          </a:p>
        </p:txBody>
      </p:sp>
    </p:spTree>
    <p:extLst>
      <p:ext uri="{BB962C8B-B14F-4D97-AF65-F5344CB8AC3E}">
        <p14:creationId xmlns:p14="http://schemas.microsoft.com/office/powerpoint/2010/main" val="427084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4F1"/>
        </a:solidFill>
        <a:effectLst/>
      </p:bgPr>
    </p:bg>
    <p:spTree>
      <p:nvGrpSpPr>
        <p:cNvPr id="1" name="Shape 1705"/>
        <p:cNvGrpSpPr/>
        <p:nvPr/>
      </p:nvGrpSpPr>
      <p:grpSpPr>
        <a:xfrm>
          <a:off x="0" y="0"/>
          <a:ext cx="0" cy="0"/>
          <a:chOff x="0" y="0"/>
          <a:chExt cx="0" cy="0"/>
        </a:xfrm>
      </p:grpSpPr>
      <p:sp>
        <p:nvSpPr>
          <p:cNvPr id="1708" name="Google Shape;1708;p53"/>
          <p:cNvSpPr txBox="1">
            <a:spLocks noGrp="1"/>
          </p:cNvSpPr>
          <p:nvPr>
            <p:ph type="ctrTitle" idx="4294967295"/>
          </p:nvPr>
        </p:nvSpPr>
        <p:spPr>
          <a:xfrm>
            <a:off x="4657559" y="4738825"/>
            <a:ext cx="934729" cy="183000"/>
          </a:xfrm>
          <a:prstGeom prst="rect">
            <a:avLst/>
          </a:prstGeom>
          <a:solidFill>
            <a:srgbClr val="FAD4CF"/>
          </a:solidFill>
        </p:spPr>
        <p:txBody>
          <a:bodyPr spcFirstLastPara="1" wrap="square" lIns="0" tIns="91425" rIns="0" bIns="91425" anchor="ctr" anchorCtr="0">
            <a:noAutofit/>
          </a:bodyPr>
          <a:lstStyle/>
          <a:p>
            <a:pPr marL="0" lvl="0" indent="0" algn="l" rtl="0">
              <a:spcBef>
                <a:spcPts val="0"/>
              </a:spcBef>
              <a:spcAft>
                <a:spcPts val="0"/>
              </a:spcAft>
              <a:buNone/>
            </a:pPr>
            <a:r>
              <a:rPr lang="en" sz="1800" dirty="0">
                <a:uFill>
                  <a:noFill/>
                </a:uFill>
                <a:hlinkClick r:id="" action="ppaction://hlinkshowjump?jump=nextslide"/>
              </a:rPr>
              <a:t>    Next </a:t>
            </a:r>
            <a:r>
              <a:rPr lang="en" sz="1800" dirty="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dirty="0">
              <a:solidFill>
                <a:schemeClr val="accent2"/>
              </a:solidFill>
            </a:endParaRPr>
          </a:p>
        </p:txBody>
      </p:sp>
      <p:sp>
        <p:nvSpPr>
          <p:cNvPr id="1709" name="Google Shape;1709;p53"/>
          <p:cNvSpPr txBox="1">
            <a:spLocks noGrp="1"/>
          </p:cNvSpPr>
          <p:nvPr>
            <p:ph type="ctrTitle" idx="4294967295"/>
          </p:nvPr>
        </p:nvSpPr>
        <p:spPr>
          <a:xfrm>
            <a:off x="3503641" y="4738825"/>
            <a:ext cx="982800" cy="183000"/>
          </a:xfrm>
          <a:prstGeom prst="rect">
            <a:avLst/>
          </a:prstGeom>
          <a:solidFill>
            <a:srgbClr val="FAD4CF"/>
          </a:solidFill>
        </p:spPr>
        <p:txBody>
          <a:bodyPr spcFirstLastPara="1" wrap="square" lIns="0" tIns="91425" rIns="0" bIns="91425" anchor="ctr" anchorCtr="0">
            <a:noAutofit/>
          </a:bodyPr>
          <a:lstStyle/>
          <a:p>
            <a:pPr marL="0" lvl="0" indent="0" algn="l" rtl="0">
              <a:spcBef>
                <a:spcPts val="0"/>
              </a:spcBef>
              <a:spcAft>
                <a:spcPts val="0"/>
              </a:spcAft>
              <a:buNone/>
            </a:pPr>
            <a:r>
              <a:rPr lang="en" sz="1800" dirty="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dirty="0">
                <a:uFill>
                  <a:noFill/>
                </a:uFill>
                <a:hlinkClick r:id="" action="ppaction://hlinkshowjump?jump=previousslide"/>
              </a:rPr>
              <a:t> Previous</a:t>
            </a:r>
            <a:endParaRPr sz="1800" dirty="0"/>
          </a:p>
        </p:txBody>
      </p:sp>
      <p:graphicFrame>
        <p:nvGraphicFramePr>
          <p:cNvPr id="8" name="Table 7">
            <a:extLst>
              <a:ext uri="{FF2B5EF4-FFF2-40B4-BE49-F238E27FC236}">
                <a16:creationId xmlns:a16="http://schemas.microsoft.com/office/drawing/2014/main" id="{298C9223-B240-C3F5-640D-E788A715127F}"/>
              </a:ext>
            </a:extLst>
          </p:cNvPr>
          <p:cNvGraphicFramePr>
            <a:graphicFrameLocks noGrp="1"/>
          </p:cNvGraphicFramePr>
          <p:nvPr>
            <p:extLst>
              <p:ext uri="{D42A27DB-BD31-4B8C-83A1-F6EECF244321}">
                <p14:modId xmlns:p14="http://schemas.microsoft.com/office/powerpoint/2010/main" val="1944815443"/>
              </p:ext>
            </p:extLst>
          </p:nvPr>
        </p:nvGraphicFramePr>
        <p:xfrm>
          <a:off x="0" y="298308"/>
          <a:ext cx="9144000" cy="4845189"/>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2376922878"/>
                    </a:ext>
                  </a:extLst>
                </a:gridCol>
                <a:gridCol w="3048000">
                  <a:extLst>
                    <a:ext uri="{9D8B030D-6E8A-4147-A177-3AD203B41FA5}">
                      <a16:colId xmlns:a16="http://schemas.microsoft.com/office/drawing/2014/main" val="2572062646"/>
                    </a:ext>
                  </a:extLst>
                </a:gridCol>
                <a:gridCol w="3048000">
                  <a:extLst>
                    <a:ext uri="{9D8B030D-6E8A-4147-A177-3AD203B41FA5}">
                      <a16:colId xmlns:a16="http://schemas.microsoft.com/office/drawing/2014/main" val="248234910"/>
                    </a:ext>
                  </a:extLst>
                </a:gridCol>
              </a:tblGrid>
              <a:tr h="501439">
                <a:tc>
                  <a:txBody>
                    <a:bodyPr/>
                    <a:lstStyle/>
                    <a:p>
                      <a:pPr marL="0" algn="ctr" rtl="0" eaLnBrk="1" fontAlgn="t" latinLnBrk="0" hangingPunct="1">
                        <a:spcBef>
                          <a:spcPts val="0"/>
                        </a:spcBef>
                        <a:spcAft>
                          <a:spcPts val="0"/>
                        </a:spcAft>
                      </a:pPr>
                      <a:r>
                        <a:rPr lang="en-IN" sz="1300" b="1" i="0" u="none" strike="noStrike" dirty="0">
                          <a:solidFill>
                            <a:schemeClr val="accent2">
                              <a:lumMod val="60000"/>
                              <a:lumOff val="40000"/>
                            </a:schemeClr>
                          </a:solidFill>
                          <a:effectLst/>
                          <a:latin typeface="Arial" panose="020B0604020202020204" pitchFamily="34" charset="0"/>
                        </a:rPr>
                        <a:t>DS</a:t>
                      </a:r>
                      <a:endParaRPr lang="en-IN" sz="1300" b="1" i="0" u="none" strike="noStrike" dirty="0">
                        <a:solidFill>
                          <a:schemeClr val="accent2">
                            <a:lumMod val="60000"/>
                            <a:lumOff val="40000"/>
                          </a:schemeClr>
                        </a:solidFill>
                        <a:effectLst/>
                        <a:highlight>
                          <a:srgbClr val="A02B93"/>
                        </a:highlight>
                        <a:latin typeface="Arial" panose="020B0604020202020204" pitchFamily="34" charset="0"/>
                      </a:endParaRPr>
                    </a:p>
                  </a:txBody>
                  <a:tcPr marL="64618" marR="64618" marT="32309" marB="32309">
                    <a:noFill/>
                  </a:tcPr>
                </a:tc>
                <a:tc>
                  <a:txBody>
                    <a:bodyPr/>
                    <a:lstStyle/>
                    <a:p>
                      <a:pPr marL="0" algn="ctr" rtl="0" eaLnBrk="1" fontAlgn="t" latinLnBrk="0" hangingPunct="1">
                        <a:spcBef>
                          <a:spcPts val="0"/>
                        </a:spcBef>
                        <a:spcAft>
                          <a:spcPts val="0"/>
                        </a:spcAft>
                      </a:pPr>
                      <a:r>
                        <a:rPr lang="en-IN" sz="1300" b="1" u="none" strike="noStrike" kern="1200" dirty="0">
                          <a:solidFill>
                            <a:schemeClr val="accent2">
                              <a:lumMod val="60000"/>
                              <a:lumOff val="40000"/>
                            </a:schemeClr>
                          </a:solidFill>
                          <a:effectLst/>
                        </a:rPr>
                        <a:t>JAVA-II</a:t>
                      </a:r>
                      <a:endParaRPr lang="en-IN" sz="1300" b="0" i="0" u="none" strike="noStrike" dirty="0">
                        <a:solidFill>
                          <a:schemeClr val="accent2">
                            <a:lumMod val="60000"/>
                            <a:lumOff val="40000"/>
                          </a:schemeClr>
                        </a:solidFill>
                        <a:effectLst/>
                        <a:latin typeface="Arial" panose="020B0604020202020204" pitchFamily="34" charset="0"/>
                      </a:endParaRPr>
                    </a:p>
                  </a:txBody>
                  <a:tcPr marL="64618" marR="64618" marT="32309" marB="32309">
                    <a:noFill/>
                  </a:tcPr>
                </a:tc>
                <a:tc>
                  <a:txBody>
                    <a:bodyPr/>
                    <a:lstStyle/>
                    <a:p>
                      <a:pPr marL="0" algn="ctr" rtl="0" eaLnBrk="1" fontAlgn="t" latinLnBrk="0" hangingPunct="1">
                        <a:spcBef>
                          <a:spcPts val="0"/>
                        </a:spcBef>
                        <a:spcAft>
                          <a:spcPts val="0"/>
                        </a:spcAft>
                      </a:pPr>
                      <a:r>
                        <a:rPr lang="en-IN" sz="1300" b="1" u="none" strike="noStrike" kern="1200" dirty="0">
                          <a:solidFill>
                            <a:schemeClr val="accent2">
                              <a:lumMod val="60000"/>
                              <a:lumOff val="40000"/>
                            </a:schemeClr>
                          </a:solidFill>
                          <a:effectLst/>
                        </a:rPr>
                        <a:t>DBMS</a:t>
                      </a:r>
                      <a:endParaRPr lang="en-IN" sz="1300" b="0" i="0" u="none" strike="noStrike" dirty="0">
                        <a:solidFill>
                          <a:schemeClr val="accent2">
                            <a:lumMod val="60000"/>
                            <a:lumOff val="40000"/>
                          </a:schemeClr>
                        </a:solidFill>
                        <a:effectLst/>
                        <a:latin typeface="Arial" panose="020B0604020202020204" pitchFamily="34" charset="0"/>
                      </a:endParaRPr>
                    </a:p>
                  </a:txBody>
                  <a:tcPr marL="64618" marR="64618" marT="32309" marB="32309">
                    <a:noFill/>
                  </a:tcPr>
                </a:tc>
                <a:extLst>
                  <a:ext uri="{0D108BD9-81ED-4DB2-BD59-A6C34878D82A}">
                    <a16:rowId xmlns:a16="http://schemas.microsoft.com/office/drawing/2014/main" val="1493618708"/>
                  </a:ext>
                </a:extLst>
              </a:tr>
              <a:tr h="868750">
                <a:tc>
                  <a:txBody>
                    <a:bodyPr/>
                    <a:lstStyle/>
                    <a:p>
                      <a:pPr marL="0" algn="ctr" rtl="0" eaLnBrk="1" fontAlgn="t" latinLnBrk="0" hangingPunct="1">
                        <a:spcBef>
                          <a:spcPts val="0"/>
                        </a:spcBef>
                        <a:spcAft>
                          <a:spcPts val="0"/>
                        </a:spcAft>
                      </a:pPr>
                      <a:endParaRPr lang="en-US" sz="13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300" b="0" i="0" u="none" strike="noStrike" dirty="0">
                          <a:effectLst/>
                          <a:latin typeface="Arial" panose="020B0604020202020204" pitchFamily="34" charset="0"/>
                        </a:rPr>
                        <a:t>Queue-to manage </a:t>
                      </a:r>
                    </a:p>
                    <a:p>
                      <a:pPr marL="0" algn="ctr" rtl="0" eaLnBrk="1" fontAlgn="t" latinLnBrk="0" hangingPunct="1">
                        <a:spcBef>
                          <a:spcPts val="0"/>
                        </a:spcBef>
                        <a:spcAft>
                          <a:spcPts val="0"/>
                        </a:spcAft>
                      </a:pPr>
                      <a:r>
                        <a:rPr lang="en-US" sz="1300" b="0" i="0" u="none" strike="noStrike" dirty="0">
                          <a:effectLst/>
                          <a:latin typeface="Arial" panose="020B0604020202020204" pitchFamily="34" charset="0"/>
                        </a:rPr>
                        <a:t>the order preparation</a:t>
                      </a:r>
                      <a:endParaRPr lang="en-US" sz="1300" b="0" i="0" u="none" strike="noStrike" dirty="0">
                        <a:effectLst/>
                        <a:highlight>
                          <a:srgbClr val="DFCDDC"/>
                        </a:highlight>
                        <a:latin typeface="Arial" panose="020B0604020202020204" pitchFamily="34" charset="0"/>
                      </a:endParaRPr>
                    </a:p>
                  </a:txBody>
                  <a:tcPr marL="64618" marR="64618" marT="32309" marB="32309">
                    <a:noFill/>
                  </a:tcPr>
                </a:tc>
                <a:tc>
                  <a:txBody>
                    <a:bodyPr/>
                    <a:lstStyle/>
                    <a:p>
                      <a:pPr marL="0" algn="ctr" rtl="0" eaLnBrk="1" fontAlgn="t" latinLnBrk="0" hangingPunct="1">
                        <a:spcBef>
                          <a:spcPts val="0"/>
                        </a:spcBef>
                        <a:spcAft>
                          <a:spcPts val="0"/>
                        </a:spcAft>
                      </a:pPr>
                      <a:endParaRPr lang="en-IN" sz="13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IN" sz="1300" b="0" i="0" u="none" strike="noStrike" dirty="0">
                          <a:effectLst/>
                          <a:latin typeface="Arial" panose="020B0604020202020204" pitchFamily="34" charset="0"/>
                        </a:rPr>
                        <a:t>Inheritance</a:t>
                      </a:r>
                      <a:endParaRPr lang="en-IN" sz="1300" b="0" i="0" u="none" strike="noStrike" dirty="0">
                        <a:effectLst/>
                        <a:highlight>
                          <a:srgbClr val="DFCDDC"/>
                        </a:highlight>
                        <a:latin typeface="Arial" panose="020B0604020202020204" pitchFamily="34" charset="0"/>
                      </a:endParaRPr>
                    </a:p>
                  </a:txBody>
                  <a:tcPr marL="64618" marR="64618" marT="32309" marB="32309">
                    <a:noFill/>
                  </a:tcPr>
                </a:tc>
                <a:tc>
                  <a:txBody>
                    <a:bodyPr/>
                    <a:lstStyle/>
                    <a:p>
                      <a:pPr marL="0" algn="ctr" rtl="0" eaLnBrk="1" fontAlgn="t" latinLnBrk="0" hangingPunct="1">
                        <a:spcBef>
                          <a:spcPts val="0"/>
                        </a:spcBef>
                        <a:spcAft>
                          <a:spcPts val="0"/>
                        </a:spcAft>
                      </a:pPr>
                      <a:endParaRPr lang="en-IN" sz="13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IN" sz="1300" b="0" i="0" u="none" strike="noStrike" dirty="0">
                          <a:effectLst/>
                          <a:latin typeface="Arial" panose="020B0604020202020204" pitchFamily="34" charset="0"/>
                        </a:rPr>
                        <a:t>Insert queries for database input.</a:t>
                      </a:r>
                      <a:endParaRPr lang="en-IN" sz="1300" b="0" i="0" u="none" strike="noStrike" dirty="0">
                        <a:effectLst/>
                        <a:highlight>
                          <a:srgbClr val="DFCDDC"/>
                        </a:highlight>
                        <a:latin typeface="Arial" panose="020B0604020202020204" pitchFamily="34" charset="0"/>
                      </a:endParaRPr>
                    </a:p>
                  </a:txBody>
                  <a:tcPr marL="64618" marR="64618" marT="32309" marB="32309">
                    <a:noFill/>
                  </a:tcPr>
                </a:tc>
                <a:extLst>
                  <a:ext uri="{0D108BD9-81ED-4DB2-BD59-A6C34878D82A}">
                    <a16:rowId xmlns:a16="http://schemas.microsoft.com/office/drawing/2014/main" val="2760166239"/>
                  </a:ext>
                </a:extLst>
              </a:tr>
              <a:tr h="868750">
                <a:tc>
                  <a:txBody>
                    <a:bodyPr/>
                    <a:lstStyle/>
                    <a:p>
                      <a:pPr marL="0" algn="ctr" rtl="0" eaLnBrk="1" fontAlgn="t" latinLnBrk="0" hangingPunct="1">
                        <a:spcBef>
                          <a:spcPts val="0"/>
                        </a:spcBef>
                        <a:spcAft>
                          <a:spcPts val="0"/>
                        </a:spcAft>
                      </a:pPr>
                      <a:endParaRPr lang="en-IN" sz="1300" b="0" u="none" strike="noStrike" dirty="0">
                        <a:effectLst/>
                      </a:endParaRPr>
                    </a:p>
                    <a:p>
                      <a:pPr marL="0" algn="ctr" rtl="0" eaLnBrk="1" fontAlgn="t" latinLnBrk="0" hangingPunct="1">
                        <a:spcBef>
                          <a:spcPts val="0"/>
                        </a:spcBef>
                        <a:spcAft>
                          <a:spcPts val="0"/>
                        </a:spcAft>
                      </a:pPr>
                      <a:r>
                        <a:rPr lang="en-IN" sz="1300" b="0" u="none" strike="noStrike" dirty="0">
                          <a:effectLst/>
                        </a:rPr>
                        <a:t>Hash table-to </a:t>
                      </a:r>
                    </a:p>
                    <a:p>
                      <a:pPr marL="0" algn="ctr" rtl="0" eaLnBrk="1" fontAlgn="t" latinLnBrk="0" hangingPunct="1">
                        <a:spcBef>
                          <a:spcPts val="0"/>
                        </a:spcBef>
                        <a:spcAft>
                          <a:spcPts val="0"/>
                        </a:spcAft>
                      </a:pPr>
                      <a:r>
                        <a:rPr lang="en-IN" sz="1300" b="0" u="none" strike="noStrike" dirty="0">
                          <a:effectLst/>
                        </a:rPr>
                        <a:t>store user data.</a:t>
                      </a:r>
                      <a:endParaRPr lang="en-IN" sz="1300" b="0" i="0" u="none" strike="noStrike" dirty="0">
                        <a:effectLst/>
                        <a:highlight>
                          <a:srgbClr val="F0E8EE"/>
                        </a:highlight>
                        <a:latin typeface="Arial" panose="020B0604020202020204" pitchFamily="34" charset="0"/>
                      </a:endParaRPr>
                    </a:p>
                  </a:txBody>
                  <a:tcPr marL="64618" marR="64618" marT="32309" marB="32309">
                    <a:noFill/>
                  </a:tcPr>
                </a:tc>
                <a:tc>
                  <a:txBody>
                    <a:bodyPr/>
                    <a:lstStyle/>
                    <a:p>
                      <a:pPr marL="0" algn="ctr" rtl="0" eaLnBrk="1" fontAlgn="t" latinLnBrk="0" hangingPunct="1">
                        <a:spcBef>
                          <a:spcPts val="0"/>
                        </a:spcBef>
                        <a:spcAft>
                          <a:spcPts val="0"/>
                        </a:spcAft>
                      </a:pPr>
                      <a:endParaRPr lang="en-IN" sz="1300" b="0" u="none" strike="noStrike" dirty="0">
                        <a:effectLst/>
                      </a:endParaRPr>
                    </a:p>
                    <a:p>
                      <a:pPr marL="0" algn="ctr" rtl="0" eaLnBrk="1" fontAlgn="t" latinLnBrk="0" hangingPunct="1">
                        <a:spcBef>
                          <a:spcPts val="0"/>
                        </a:spcBef>
                        <a:spcAft>
                          <a:spcPts val="0"/>
                        </a:spcAft>
                      </a:pPr>
                      <a:r>
                        <a:rPr lang="en-IN" sz="1300" b="0" u="none" strike="noStrike" dirty="0">
                          <a:effectLst/>
                        </a:rPr>
                        <a:t>Exception Handling in user input</a:t>
                      </a:r>
                      <a:endParaRPr lang="en-IN" sz="1300" b="0" i="0" u="none" strike="noStrike" dirty="0">
                        <a:effectLst/>
                        <a:highlight>
                          <a:srgbClr val="F0E8EE"/>
                        </a:highlight>
                        <a:latin typeface="Arial" panose="020B0604020202020204" pitchFamily="34" charset="0"/>
                      </a:endParaRPr>
                    </a:p>
                  </a:txBody>
                  <a:tcPr marL="64618" marR="64618" marT="32309" marB="32309">
                    <a:noFill/>
                  </a:tcPr>
                </a:tc>
                <a:tc>
                  <a:txBody>
                    <a:bodyPr/>
                    <a:lstStyle/>
                    <a:p>
                      <a:pPr marL="0" marR="0" indent="0" algn="ctr" rtl="0" eaLnBrk="1" fontAlgn="auto" latinLnBrk="0" hangingPunct="1">
                        <a:spcBef>
                          <a:spcPts val="0"/>
                        </a:spcBef>
                        <a:spcAft>
                          <a:spcPts val="0"/>
                        </a:spcAft>
                      </a:pPr>
                      <a:endParaRPr lang="en-IN" sz="1300" b="0" u="none" strike="noStrike" dirty="0">
                        <a:effectLst/>
                      </a:endParaRPr>
                    </a:p>
                    <a:p>
                      <a:pPr marL="0" marR="0" indent="0" algn="ctr" rtl="0" eaLnBrk="1" fontAlgn="auto" latinLnBrk="0" hangingPunct="1">
                        <a:spcBef>
                          <a:spcPts val="0"/>
                        </a:spcBef>
                        <a:spcAft>
                          <a:spcPts val="0"/>
                        </a:spcAft>
                      </a:pPr>
                      <a:r>
                        <a:rPr lang="en-IN" sz="1300" b="0" u="none" strike="noStrike" dirty="0">
                          <a:effectLst/>
                        </a:rPr>
                        <a:t>Procedures and Triggers</a:t>
                      </a:r>
                      <a:endParaRPr lang="en-IN" sz="1300" b="0" i="0" u="none" strike="noStrike" dirty="0">
                        <a:effectLst/>
                        <a:highlight>
                          <a:srgbClr val="F0E8EE"/>
                        </a:highlight>
                        <a:latin typeface="Arial" panose="020B0604020202020204" pitchFamily="34" charset="0"/>
                      </a:endParaRPr>
                    </a:p>
                  </a:txBody>
                  <a:tcPr marL="64618" marR="64618" marT="32309" marB="32309">
                    <a:noFill/>
                  </a:tcPr>
                </a:tc>
                <a:extLst>
                  <a:ext uri="{0D108BD9-81ED-4DB2-BD59-A6C34878D82A}">
                    <a16:rowId xmlns:a16="http://schemas.microsoft.com/office/drawing/2014/main" val="1053372479"/>
                  </a:ext>
                </a:extLst>
              </a:tr>
              <a:tr h="868750">
                <a:tc>
                  <a:txBody>
                    <a:bodyPr/>
                    <a:lstStyle/>
                    <a:p>
                      <a:pPr marL="0" algn="ctr" rtl="0" eaLnBrk="1" fontAlgn="t" latinLnBrk="0" hangingPunct="1">
                        <a:spcBef>
                          <a:spcPts val="0"/>
                        </a:spcBef>
                        <a:spcAft>
                          <a:spcPts val="0"/>
                        </a:spcAft>
                      </a:pPr>
                      <a:endParaRPr lang="en-US" sz="13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US" sz="1300" b="0" i="0" u="none" strike="noStrike" dirty="0">
                          <a:effectLst/>
                          <a:latin typeface="Arial" panose="020B0604020202020204" pitchFamily="34" charset="0"/>
                        </a:rPr>
                        <a:t>Queue Deque if </a:t>
                      </a:r>
                    </a:p>
                    <a:p>
                      <a:pPr marL="0" algn="ctr" rtl="0" eaLnBrk="1" fontAlgn="t" latinLnBrk="0" hangingPunct="1">
                        <a:spcBef>
                          <a:spcPts val="0"/>
                        </a:spcBef>
                        <a:spcAft>
                          <a:spcPts val="0"/>
                        </a:spcAft>
                      </a:pPr>
                      <a:r>
                        <a:rPr lang="en-US" sz="1300" b="0" i="0" u="none" strike="noStrike" dirty="0">
                          <a:effectLst/>
                          <a:latin typeface="Arial" panose="020B0604020202020204" pitchFamily="34" charset="0"/>
                        </a:rPr>
                        <a:t>Order Received</a:t>
                      </a:r>
                      <a:endParaRPr lang="en-US" sz="1300" b="0" i="0" u="none" strike="noStrike" dirty="0">
                        <a:effectLst/>
                        <a:highlight>
                          <a:srgbClr val="DFCDDC"/>
                        </a:highlight>
                        <a:latin typeface="Arial" panose="020B0604020202020204" pitchFamily="34" charset="0"/>
                      </a:endParaRPr>
                    </a:p>
                  </a:txBody>
                  <a:tcPr marL="64618" marR="64618" marT="32309" marB="32309">
                    <a:noFill/>
                  </a:tcPr>
                </a:tc>
                <a:tc>
                  <a:txBody>
                    <a:bodyPr/>
                    <a:lstStyle/>
                    <a:p>
                      <a:pPr marL="0" algn="ctr" rtl="0" eaLnBrk="1" fontAlgn="t" latinLnBrk="0" hangingPunct="1">
                        <a:spcBef>
                          <a:spcPts val="0"/>
                        </a:spcBef>
                        <a:spcAft>
                          <a:spcPts val="0"/>
                        </a:spcAft>
                      </a:pPr>
                      <a:endParaRPr lang="en-US" sz="1300" b="0" u="none" strike="noStrike" dirty="0">
                        <a:effectLst/>
                      </a:endParaRPr>
                    </a:p>
                    <a:p>
                      <a:pPr marL="0" algn="ctr" rtl="0" eaLnBrk="1" fontAlgn="t" latinLnBrk="0" hangingPunct="1">
                        <a:spcBef>
                          <a:spcPts val="0"/>
                        </a:spcBef>
                        <a:spcAft>
                          <a:spcPts val="0"/>
                        </a:spcAft>
                      </a:pPr>
                      <a:r>
                        <a:rPr lang="en-US" sz="1300" b="0" u="none" strike="noStrike" dirty="0">
                          <a:effectLst/>
                        </a:rPr>
                        <a:t>File I/O for storing</a:t>
                      </a:r>
                    </a:p>
                    <a:p>
                      <a:pPr marL="0" algn="ctr" rtl="0" eaLnBrk="1" fontAlgn="t" latinLnBrk="0" hangingPunct="1">
                        <a:spcBef>
                          <a:spcPts val="0"/>
                        </a:spcBef>
                        <a:spcAft>
                          <a:spcPts val="0"/>
                        </a:spcAft>
                      </a:pPr>
                      <a:r>
                        <a:rPr lang="en-US" sz="1300" b="0" u="none" strike="noStrike" dirty="0">
                          <a:effectLst/>
                        </a:rPr>
                        <a:t>customer details</a:t>
                      </a:r>
                      <a:endParaRPr lang="en-US" sz="1300" b="0" i="0" u="none" strike="noStrike" dirty="0">
                        <a:effectLst/>
                        <a:highlight>
                          <a:srgbClr val="F0E8EE"/>
                        </a:highlight>
                        <a:latin typeface="Arial" panose="020B0604020202020204" pitchFamily="34" charset="0"/>
                      </a:endParaRPr>
                    </a:p>
                  </a:txBody>
                  <a:tcPr marL="64618" marR="64618" marT="32309" marB="32309">
                    <a:noFill/>
                  </a:tcPr>
                </a:tc>
                <a:tc>
                  <a:txBody>
                    <a:bodyPr/>
                    <a:lstStyle/>
                    <a:p>
                      <a:pPr marL="0" algn="ctr" rtl="0" eaLnBrk="1" fontAlgn="t" latinLnBrk="0" hangingPunct="1">
                        <a:spcBef>
                          <a:spcPts val="0"/>
                        </a:spcBef>
                        <a:spcAft>
                          <a:spcPts val="0"/>
                        </a:spcAft>
                      </a:pPr>
                      <a:endParaRPr lang="en-IN" sz="1300" b="0" u="none" strike="noStrike" kern="1200" dirty="0">
                        <a:solidFill>
                          <a:srgbClr val="000000"/>
                        </a:solidFill>
                        <a:effectLst/>
                      </a:endParaRPr>
                    </a:p>
                    <a:p>
                      <a:pPr marL="0" algn="ctr" rtl="0" eaLnBrk="1" fontAlgn="t" latinLnBrk="0" hangingPunct="1">
                        <a:spcBef>
                          <a:spcPts val="0"/>
                        </a:spcBef>
                        <a:spcAft>
                          <a:spcPts val="0"/>
                        </a:spcAft>
                      </a:pPr>
                      <a:r>
                        <a:rPr lang="en-IN" sz="1300" b="0" u="none" strike="noStrike" kern="1200" dirty="0">
                          <a:solidFill>
                            <a:srgbClr val="000000"/>
                          </a:solidFill>
                          <a:effectLst/>
                        </a:rPr>
                        <a:t>Database Tables,</a:t>
                      </a:r>
                    </a:p>
                    <a:p>
                      <a:pPr marL="0" algn="ctr" rtl="0" eaLnBrk="1" fontAlgn="t" latinLnBrk="0" hangingPunct="1">
                        <a:spcBef>
                          <a:spcPts val="0"/>
                        </a:spcBef>
                        <a:spcAft>
                          <a:spcPts val="0"/>
                        </a:spcAft>
                      </a:pPr>
                      <a:r>
                        <a:rPr lang="en-IN" sz="1300" b="0" i="0" u="none" strike="noStrike" dirty="0">
                          <a:effectLst/>
                          <a:latin typeface="Arial" panose="020B0604020202020204" pitchFamily="34" charset="0"/>
                        </a:rPr>
                        <a:t>Schemas</a:t>
                      </a:r>
                      <a:endParaRPr lang="en-IN" sz="1300" b="0" i="0" u="none" strike="noStrike" dirty="0">
                        <a:effectLst/>
                        <a:highlight>
                          <a:srgbClr val="DFCDDC"/>
                        </a:highlight>
                        <a:latin typeface="Arial" panose="020B0604020202020204" pitchFamily="34" charset="0"/>
                      </a:endParaRPr>
                    </a:p>
                  </a:txBody>
                  <a:tcPr marL="64618" marR="64618" marT="32309" marB="32309">
                    <a:noFill/>
                  </a:tcPr>
                </a:tc>
                <a:extLst>
                  <a:ext uri="{0D108BD9-81ED-4DB2-BD59-A6C34878D82A}">
                    <a16:rowId xmlns:a16="http://schemas.microsoft.com/office/drawing/2014/main" val="3107662330"/>
                  </a:ext>
                </a:extLst>
              </a:tr>
              <a:tr h="868750">
                <a:tc>
                  <a:txBody>
                    <a:bodyPr/>
                    <a:lstStyle/>
                    <a:p>
                      <a:pPr marL="0" algn="ctr" rtl="0" eaLnBrk="1" fontAlgn="t" latinLnBrk="0" hangingPunct="1">
                        <a:spcBef>
                          <a:spcPts val="0"/>
                        </a:spcBef>
                        <a:spcAft>
                          <a:spcPts val="0"/>
                        </a:spcAft>
                      </a:pPr>
                      <a:endParaRPr lang="en-IN" sz="1300" b="0" i="0" u="none" strike="noStrike" dirty="0">
                        <a:effectLst/>
                        <a:highlight>
                          <a:srgbClr val="F0E8EE"/>
                        </a:highlight>
                        <a:latin typeface="Arial" panose="020B0604020202020204" pitchFamily="34" charset="0"/>
                      </a:endParaRPr>
                    </a:p>
                  </a:txBody>
                  <a:tcPr marL="64618" marR="64618" marT="32309" marB="32309">
                    <a:noFill/>
                  </a:tcPr>
                </a:tc>
                <a:tc>
                  <a:txBody>
                    <a:bodyPr/>
                    <a:lstStyle/>
                    <a:p>
                      <a:pPr marL="0" algn="ctr" rtl="0" eaLnBrk="1" fontAlgn="t" latinLnBrk="0" hangingPunct="1">
                        <a:spcBef>
                          <a:spcPts val="0"/>
                        </a:spcBef>
                        <a:spcAft>
                          <a:spcPts val="0"/>
                        </a:spcAft>
                      </a:pPr>
                      <a:endParaRPr lang="en-IN" sz="13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IN" sz="1300" b="0" i="0" u="none" strike="noStrike" dirty="0">
                          <a:effectLst/>
                          <a:latin typeface="Arial" panose="020B0604020202020204" pitchFamily="34" charset="0"/>
                        </a:rPr>
                        <a:t>JDBC to store data in database</a:t>
                      </a:r>
                      <a:endParaRPr lang="en-IN" sz="1300" b="0" i="0" u="none" strike="noStrike" dirty="0">
                        <a:effectLst/>
                        <a:highlight>
                          <a:srgbClr val="DFCDDC"/>
                        </a:highlight>
                        <a:latin typeface="Arial" panose="020B0604020202020204" pitchFamily="34" charset="0"/>
                      </a:endParaRPr>
                    </a:p>
                  </a:txBody>
                  <a:tcPr marL="64618" marR="64618" marT="32309" marB="32309">
                    <a:noFill/>
                  </a:tcPr>
                </a:tc>
                <a:tc>
                  <a:txBody>
                    <a:bodyPr/>
                    <a:lstStyle/>
                    <a:p>
                      <a:pPr marL="0" algn="ctr" rtl="0" eaLnBrk="1" fontAlgn="t" latinLnBrk="0" hangingPunct="1">
                        <a:spcBef>
                          <a:spcPts val="0"/>
                        </a:spcBef>
                        <a:spcAft>
                          <a:spcPts val="0"/>
                        </a:spcAft>
                      </a:pPr>
                      <a:endParaRPr lang="en-IN" sz="1300" b="0" u="none" strike="noStrike" dirty="0">
                        <a:effectLst/>
                      </a:endParaRPr>
                    </a:p>
                    <a:p>
                      <a:pPr marL="0" algn="ctr" rtl="0" eaLnBrk="1" fontAlgn="t" latinLnBrk="0" hangingPunct="1">
                        <a:spcBef>
                          <a:spcPts val="0"/>
                        </a:spcBef>
                        <a:spcAft>
                          <a:spcPts val="0"/>
                        </a:spcAft>
                      </a:pPr>
                      <a:r>
                        <a:rPr lang="en-IN" sz="1300" b="0" u="none" strike="noStrike" dirty="0">
                          <a:effectLst/>
                        </a:rPr>
                        <a:t>Update Queries</a:t>
                      </a:r>
                      <a:endParaRPr lang="en-IN" sz="1300" b="0" i="0" u="none" strike="noStrike" dirty="0">
                        <a:effectLst/>
                        <a:highlight>
                          <a:srgbClr val="F0E8EE"/>
                        </a:highlight>
                        <a:latin typeface="Arial" panose="020B0604020202020204" pitchFamily="34" charset="0"/>
                      </a:endParaRPr>
                    </a:p>
                  </a:txBody>
                  <a:tcPr marL="64618" marR="64618" marT="32309" marB="32309">
                    <a:noFill/>
                  </a:tcPr>
                </a:tc>
                <a:extLst>
                  <a:ext uri="{0D108BD9-81ED-4DB2-BD59-A6C34878D82A}">
                    <a16:rowId xmlns:a16="http://schemas.microsoft.com/office/drawing/2014/main" val="1323158767"/>
                  </a:ext>
                </a:extLst>
              </a:tr>
              <a:tr h="868750">
                <a:tc>
                  <a:txBody>
                    <a:bodyPr/>
                    <a:lstStyle/>
                    <a:p>
                      <a:pPr marL="0" algn="ctr" rtl="0" eaLnBrk="1" fontAlgn="t" latinLnBrk="0" hangingPunct="1">
                        <a:spcBef>
                          <a:spcPts val="0"/>
                        </a:spcBef>
                        <a:spcAft>
                          <a:spcPts val="0"/>
                        </a:spcAft>
                      </a:pPr>
                      <a:endParaRPr lang="en-IN" sz="1300" b="0" i="0" u="none" strike="noStrike" dirty="0">
                        <a:effectLst/>
                        <a:highlight>
                          <a:srgbClr val="DFCDDC"/>
                        </a:highlight>
                        <a:latin typeface="Arial" panose="020B0604020202020204" pitchFamily="34" charset="0"/>
                      </a:endParaRPr>
                    </a:p>
                  </a:txBody>
                  <a:tcPr marL="64618" marR="64618" marT="32309" marB="32309">
                    <a:noFill/>
                  </a:tcPr>
                </a:tc>
                <a:tc>
                  <a:txBody>
                    <a:bodyPr/>
                    <a:lstStyle/>
                    <a:p>
                      <a:pPr marL="0" algn="ctr" rtl="0" eaLnBrk="1" fontAlgn="t" latinLnBrk="0" hangingPunct="1">
                        <a:spcBef>
                          <a:spcPts val="0"/>
                        </a:spcBef>
                        <a:spcAft>
                          <a:spcPts val="0"/>
                        </a:spcAft>
                      </a:pPr>
                      <a:endParaRPr lang="en-IN" sz="1300" b="0" i="0" u="none" strike="noStrike" dirty="0">
                        <a:effectLst/>
                        <a:highlight>
                          <a:srgbClr val="DFCDDC"/>
                        </a:highlight>
                        <a:latin typeface="Arial" panose="020B0604020202020204" pitchFamily="34" charset="0"/>
                      </a:endParaRPr>
                    </a:p>
                  </a:txBody>
                  <a:tcPr marL="64618" marR="64618" marT="32309" marB="32309">
                    <a:noFill/>
                  </a:tcPr>
                </a:tc>
                <a:tc>
                  <a:txBody>
                    <a:bodyPr/>
                    <a:lstStyle/>
                    <a:p>
                      <a:pPr marL="0" algn="ctr" rtl="0" eaLnBrk="1" fontAlgn="t" latinLnBrk="0" hangingPunct="1">
                        <a:spcBef>
                          <a:spcPts val="0"/>
                        </a:spcBef>
                        <a:spcAft>
                          <a:spcPts val="0"/>
                        </a:spcAft>
                      </a:pPr>
                      <a:endParaRPr lang="en-IN" sz="13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IN" sz="1300" b="0" i="0" u="none" strike="noStrike" dirty="0">
                          <a:effectLst/>
                          <a:latin typeface="Arial" panose="020B0604020202020204" pitchFamily="34" charset="0"/>
                        </a:rPr>
                        <a:t>Prepared Statement </a:t>
                      </a:r>
                    </a:p>
                    <a:p>
                      <a:pPr marL="0" algn="ctr" rtl="0" eaLnBrk="1" fontAlgn="t" latinLnBrk="0" hangingPunct="1">
                        <a:spcBef>
                          <a:spcPts val="0"/>
                        </a:spcBef>
                        <a:spcAft>
                          <a:spcPts val="0"/>
                        </a:spcAft>
                      </a:pPr>
                      <a:r>
                        <a:rPr lang="en-IN" sz="1300" b="0" i="0" u="none" strike="noStrike" dirty="0">
                          <a:effectLst/>
                          <a:latin typeface="Arial" panose="020B0604020202020204" pitchFamily="34" charset="0"/>
                        </a:rPr>
                        <a:t>Result Set</a:t>
                      </a:r>
                      <a:endParaRPr lang="en-IN" sz="1300" b="0" i="0" u="none" strike="noStrike" dirty="0">
                        <a:effectLst/>
                        <a:highlight>
                          <a:srgbClr val="DFCDDC"/>
                        </a:highlight>
                        <a:latin typeface="Arial" panose="020B0604020202020204" pitchFamily="34" charset="0"/>
                      </a:endParaRPr>
                    </a:p>
                  </a:txBody>
                  <a:tcPr marL="64618" marR="64618" marT="32309" marB="32309">
                    <a:noFill/>
                  </a:tcPr>
                </a:tc>
                <a:extLst>
                  <a:ext uri="{0D108BD9-81ED-4DB2-BD59-A6C34878D82A}">
                    <a16:rowId xmlns:a16="http://schemas.microsoft.com/office/drawing/2014/main" val="647774994"/>
                  </a:ext>
                </a:extLst>
              </a:tr>
            </a:tbl>
          </a:graphicData>
        </a:graphic>
      </p:graphicFrame>
      <p:pic>
        <p:nvPicPr>
          <p:cNvPr id="12" name="Picture 11">
            <a:extLst>
              <a:ext uri="{FF2B5EF4-FFF2-40B4-BE49-F238E27FC236}">
                <a16:creationId xmlns:a16="http://schemas.microsoft.com/office/drawing/2014/main" id="{11D1CF4B-7D8D-727D-0D0D-AA466299B2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82" y="59584"/>
            <a:ext cx="371324" cy="388783"/>
          </a:xfrm>
          <a:prstGeom prst="rect">
            <a:avLst/>
          </a:prstGeom>
        </p:spPr>
      </p:pic>
      <p:pic>
        <p:nvPicPr>
          <p:cNvPr id="13" name="Picture 12">
            <a:extLst>
              <a:ext uri="{FF2B5EF4-FFF2-40B4-BE49-F238E27FC236}">
                <a16:creationId xmlns:a16="http://schemas.microsoft.com/office/drawing/2014/main" id="{101A6C96-3376-015B-A495-D5DC5C2DA6C8}"/>
              </a:ext>
            </a:extLst>
          </p:cNvPr>
          <p:cNvPicPr>
            <a:picLocks noChangeAspect="1"/>
          </p:cNvPicPr>
          <p:nvPr/>
        </p:nvPicPr>
        <p:blipFill>
          <a:blip r:embed="rId4"/>
          <a:stretch>
            <a:fillRect/>
          </a:stretch>
        </p:blipFill>
        <p:spPr>
          <a:xfrm>
            <a:off x="7738989" y="59584"/>
            <a:ext cx="1326630" cy="238726"/>
          </a:xfrm>
          <a:prstGeom prst="rect">
            <a:avLst/>
          </a:prstGeom>
        </p:spPr>
      </p:pic>
    </p:spTree>
    <p:extLst>
      <p:ext uri="{BB962C8B-B14F-4D97-AF65-F5344CB8AC3E}">
        <p14:creationId xmlns:p14="http://schemas.microsoft.com/office/powerpoint/2010/main" val="316640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48"/>
          <p:cNvSpPr txBox="1">
            <a:spLocks noGrp="1"/>
          </p:cNvSpPr>
          <p:nvPr>
            <p:ph type="subTitle" idx="1"/>
          </p:nvPr>
        </p:nvSpPr>
        <p:spPr>
          <a:xfrm>
            <a:off x="1599567" y="1935037"/>
            <a:ext cx="2121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Queue</a:t>
            </a:r>
            <a:endParaRPr dirty="0"/>
          </a:p>
        </p:txBody>
      </p:sp>
      <p:sp>
        <p:nvSpPr>
          <p:cNvPr id="1357" name="Google Shape;1357;p48"/>
          <p:cNvSpPr txBox="1">
            <a:spLocks noGrp="1"/>
          </p:cNvSpPr>
          <p:nvPr>
            <p:ph type="title"/>
          </p:nvPr>
        </p:nvSpPr>
        <p:spPr>
          <a:xfrm>
            <a:off x="727049" y="37558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Data Structure </a:t>
            </a:r>
            <a:r>
              <a:rPr lang="en" dirty="0">
                <a:solidFill>
                  <a:srgbClr val="E1F2FC"/>
                </a:solidFill>
              </a:rPr>
              <a:t>.</a:t>
            </a:r>
            <a:endParaRPr dirty="0">
              <a:solidFill>
                <a:srgbClr val="E1F2FC"/>
              </a:solidFill>
            </a:endParaRPr>
          </a:p>
        </p:txBody>
      </p:sp>
      <p:sp>
        <p:nvSpPr>
          <p:cNvPr id="1358" name="Google Shape;1358;p48"/>
          <p:cNvSpPr txBox="1">
            <a:spLocks noGrp="1"/>
          </p:cNvSpPr>
          <p:nvPr>
            <p:ph type="subTitle" idx="2"/>
          </p:nvPr>
        </p:nvSpPr>
        <p:spPr>
          <a:xfrm>
            <a:off x="1770685" y="2300737"/>
            <a:ext cx="2121000" cy="11704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This queue data structure efficiently manages and displays orders</a:t>
            </a:r>
          </a:p>
        </p:txBody>
      </p:sp>
      <p:sp>
        <p:nvSpPr>
          <p:cNvPr id="1361" name="Google Shape;1361;p48"/>
          <p:cNvSpPr txBox="1">
            <a:spLocks noGrp="1"/>
          </p:cNvSpPr>
          <p:nvPr>
            <p:ph type="subTitle" idx="5"/>
          </p:nvPr>
        </p:nvSpPr>
        <p:spPr>
          <a:xfrm>
            <a:off x="5156752" y="1919484"/>
            <a:ext cx="2121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ArrayList</a:t>
            </a:r>
            <a:endParaRPr dirty="0"/>
          </a:p>
        </p:txBody>
      </p:sp>
      <p:sp>
        <p:nvSpPr>
          <p:cNvPr id="1362" name="Google Shape;1362;p48"/>
          <p:cNvSpPr txBox="1">
            <a:spLocks noGrp="1"/>
          </p:cNvSpPr>
          <p:nvPr>
            <p:ph type="subTitle" idx="6"/>
          </p:nvPr>
        </p:nvSpPr>
        <p:spPr>
          <a:xfrm>
            <a:off x="5156752" y="2285184"/>
            <a:ext cx="2121000" cy="17374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 ArrayList is used to store the order history of customers, making it easy to access and display past orders..</a:t>
            </a:r>
            <a:endParaRPr dirty="0"/>
          </a:p>
        </p:txBody>
      </p:sp>
      <p:sp>
        <p:nvSpPr>
          <p:cNvPr id="1363" name="Google Shape;1363;p48"/>
          <p:cNvSpPr/>
          <p:nvPr/>
        </p:nvSpPr>
        <p:spPr>
          <a:xfrm rot="82099" flipH="1">
            <a:off x="2209112" y="938432"/>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5" name="Google Shape;1365;p48"/>
          <p:cNvSpPr/>
          <p:nvPr/>
        </p:nvSpPr>
        <p:spPr>
          <a:xfrm rot="82099" flipH="1">
            <a:off x="5807312" y="938432"/>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6" name="Google Shape;1366;p48"/>
          <p:cNvSpPr txBox="1">
            <a:spLocks noGrp="1"/>
          </p:cNvSpPr>
          <p:nvPr>
            <p:ph type="ctrTitle" idx="4294967295"/>
          </p:nvPr>
        </p:nvSpPr>
        <p:spPr>
          <a:xfrm>
            <a:off x="4657559" y="4738825"/>
            <a:ext cx="982800" cy="183000"/>
          </a:xfrm>
          <a:prstGeom prst="rect">
            <a:avLst/>
          </a:prstGeom>
          <a:solidFill>
            <a:srgbClr val="E1F2FC"/>
          </a:solidFill>
        </p:spPr>
        <p:txBody>
          <a:bodyPr spcFirstLastPara="1" wrap="square" lIns="0" tIns="91425" rIns="0" bIns="91425" anchor="ctr" anchorCtr="0">
            <a:noAutofit/>
          </a:bodyPr>
          <a:lstStyle/>
          <a:p>
            <a:pPr marL="0" lvl="0" indent="0" algn="l" rtl="0">
              <a:spcBef>
                <a:spcPts val="0"/>
              </a:spcBef>
              <a:spcAft>
                <a:spcPts val="0"/>
              </a:spcAft>
              <a:buNone/>
            </a:pPr>
            <a:r>
              <a:rPr lang="en" sz="1800" dirty="0">
                <a:uFill>
                  <a:noFill/>
                </a:uFill>
                <a:hlinkClick r:id="" action="ppaction://hlinkshowjump?jump=nextslide"/>
              </a:rPr>
              <a:t>    Next </a:t>
            </a:r>
            <a:r>
              <a:rPr lang="en" sz="1800" dirty="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dirty="0">
              <a:solidFill>
                <a:schemeClr val="accent2"/>
              </a:solidFill>
            </a:endParaRPr>
          </a:p>
        </p:txBody>
      </p:sp>
      <p:sp>
        <p:nvSpPr>
          <p:cNvPr id="1367" name="Google Shape;1367;p48"/>
          <p:cNvSpPr txBox="1">
            <a:spLocks noGrp="1"/>
          </p:cNvSpPr>
          <p:nvPr>
            <p:ph type="ctrTitle" idx="4294967295"/>
          </p:nvPr>
        </p:nvSpPr>
        <p:spPr>
          <a:xfrm>
            <a:off x="3503641" y="4738825"/>
            <a:ext cx="982800" cy="183000"/>
          </a:xfrm>
          <a:prstGeom prst="rect">
            <a:avLst/>
          </a:prstGeom>
          <a:solidFill>
            <a:srgbClr val="E1F2FC"/>
          </a:solidFill>
        </p:spPr>
        <p:txBody>
          <a:bodyPr spcFirstLastPara="1" wrap="square" lIns="0" tIns="91425" rIns="0" bIns="91425" anchor="ctr" anchorCtr="0">
            <a:noAutofit/>
          </a:bodyPr>
          <a:lstStyle/>
          <a:p>
            <a:pPr marL="0" lvl="0" indent="0" algn="l" rtl="0">
              <a:spcBef>
                <a:spcPts val="0"/>
              </a:spcBef>
              <a:spcAft>
                <a:spcPts val="0"/>
              </a:spcAft>
              <a:buNone/>
            </a:pPr>
            <a:r>
              <a:rPr lang="en" sz="1800" dirty="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dirty="0">
                <a:uFill>
                  <a:noFill/>
                </a:uFill>
                <a:hlinkClick r:id="" action="ppaction://hlinkshowjump?jump=previousslide"/>
              </a:rPr>
              <a:t> Previous</a:t>
            </a:r>
            <a:endParaRPr sz="1800" dirty="0"/>
          </a:p>
        </p:txBody>
      </p:sp>
      <p:grpSp>
        <p:nvGrpSpPr>
          <p:cNvPr id="1368" name="Google Shape;1368;p48"/>
          <p:cNvGrpSpPr/>
          <p:nvPr/>
        </p:nvGrpSpPr>
        <p:grpSpPr>
          <a:xfrm>
            <a:off x="2392612" y="1149138"/>
            <a:ext cx="444801" cy="457218"/>
            <a:chOff x="2471050" y="1215350"/>
            <a:chExt cx="417850" cy="425675"/>
          </a:xfrm>
        </p:grpSpPr>
        <p:sp>
          <p:nvSpPr>
            <p:cNvPr id="1369" name="Google Shape;1369;p48"/>
            <p:cNvSpPr/>
            <p:nvPr/>
          </p:nvSpPr>
          <p:spPr>
            <a:xfrm>
              <a:off x="2477550" y="1417750"/>
              <a:ext cx="405500" cy="216750"/>
            </a:xfrm>
            <a:custGeom>
              <a:avLst/>
              <a:gdLst/>
              <a:ahLst/>
              <a:cxnLst/>
              <a:rect l="l" t="t" r="r" b="b"/>
              <a:pathLst>
                <a:path w="16220" h="8670" extrusionOk="0">
                  <a:moveTo>
                    <a:pt x="547" y="1"/>
                  </a:moveTo>
                  <a:lnTo>
                    <a:pt x="417" y="27"/>
                  </a:lnTo>
                  <a:lnTo>
                    <a:pt x="313" y="53"/>
                  </a:lnTo>
                  <a:lnTo>
                    <a:pt x="209" y="131"/>
                  </a:lnTo>
                  <a:lnTo>
                    <a:pt x="131" y="209"/>
                  </a:lnTo>
                  <a:lnTo>
                    <a:pt x="78" y="287"/>
                  </a:lnTo>
                  <a:lnTo>
                    <a:pt x="26" y="391"/>
                  </a:lnTo>
                  <a:lnTo>
                    <a:pt x="0" y="521"/>
                  </a:lnTo>
                  <a:lnTo>
                    <a:pt x="0" y="625"/>
                  </a:lnTo>
                  <a:lnTo>
                    <a:pt x="1328" y="7681"/>
                  </a:lnTo>
                  <a:lnTo>
                    <a:pt x="1354" y="7889"/>
                  </a:lnTo>
                  <a:lnTo>
                    <a:pt x="1458" y="8071"/>
                  </a:lnTo>
                  <a:lnTo>
                    <a:pt x="1562" y="8227"/>
                  </a:lnTo>
                  <a:lnTo>
                    <a:pt x="1693" y="8383"/>
                  </a:lnTo>
                  <a:lnTo>
                    <a:pt x="1875" y="8514"/>
                  </a:lnTo>
                  <a:lnTo>
                    <a:pt x="2057" y="8592"/>
                  </a:lnTo>
                  <a:lnTo>
                    <a:pt x="2239" y="8644"/>
                  </a:lnTo>
                  <a:lnTo>
                    <a:pt x="2474" y="8670"/>
                  </a:lnTo>
                  <a:lnTo>
                    <a:pt x="13746" y="8670"/>
                  </a:lnTo>
                  <a:lnTo>
                    <a:pt x="13955" y="8644"/>
                  </a:lnTo>
                  <a:lnTo>
                    <a:pt x="14163" y="8592"/>
                  </a:lnTo>
                  <a:lnTo>
                    <a:pt x="14345" y="8514"/>
                  </a:lnTo>
                  <a:lnTo>
                    <a:pt x="14501" y="8383"/>
                  </a:lnTo>
                  <a:lnTo>
                    <a:pt x="14658" y="8227"/>
                  </a:lnTo>
                  <a:lnTo>
                    <a:pt x="14762" y="8071"/>
                  </a:lnTo>
                  <a:lnTo>
                    <a:pt x="14840" y="7889"/>
                  </a:lnTo>
                  <a:lnTo>
                    <a:pt x="14892" y="7681"/>
                  </a:lnTo>
                  <a:lnTo>
                    <a:pt x="16220" y="625"/>
                  </a:lnTo>
                  <a:lnTo>
                    <a:pt x="16220" y="521"/>
                  </a:lnTo>
                  <a:lnTo>
                    <a:pt x="16194" y="391"/>
                  </a:lnTo>
                  <a:lnTo>
                    <a:pt x="16141" y="287"/>
                  </a:lnTo>
                  <a:lnTo>
                    <a:pt x="16089" y="209"/>
                  </a:lnTo>
                  <a:lnTo>
                    <a:pt x="16011" y="131"/>
                  </a:lnTo>
                  <a:lnTo>
                    <a:pt x="15907" y="53"/>
                  </a:lnTo>
                  <a:lnTo>
                    <a:pt x="15777" y="27"/>
                  </a:lnTo>
                  <a:lnTo>
                    <a:pt x="156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2477550" y="1417750"/>
              <a:ext cx="244750" cy="216750"/>
            </a:xfrm>
            <a:custGeom>
              <a:avLst/>
              <a:gdLst/>
              <a:ahLst/>
              <a:cxnLst/>
              <a:rect l="l" t="t" r="r" b="b"/>
              <a:pathLst>
                <a:path w="9790" h="8670" extrusionOk="0">
                  <a:moveTo>
                    <a:pt x="547" y="1"/>
                  </a:moveTo>
                  <a:lnTo>
                    <a:pt x="417" y="27"/>
                  </a:lnTo>
                  <a:lnTo>
                    <a:pt x="391" y="27"/>
                  </a:lnTo>
                  <a:lnTo>
                    <a:pt x="261" y="105"/>
                  </a:lnTo>
                  <a:lnTo>
                    <a:pt x="157" y="183"/>
                  </a:lnTo>
                  <a:lnTo>
                    <a:pt x="131" y="209"/>
                  </a:lnTo>
                  <a:lnTo>
                    <a:pt x="104" y="235"/>
                  </a:lnTo>
                  <a:lnTo>
                    <a:pt x="78" y="261"/>
                  </a:lnTo>
                  <a:lnTo>
                    <a:pt x="52" y="339"/>
                  </a:lnTo>
                  <a:lnTo>
                    <a:pt x="0" y="443"/>
                  </a:lnTo>
                  <a:lnTo>
                    <a:pt x="0" y="547"/>
                  </a:lnTo>
                  <a:lnTo>
                    <a:pt x="0" y="625"/>
                  </a:lnTo>
                  <a:lnTo>
                    <a:pt x="1328" y="7681"/>
                  </a:lnTo>
                  <a:lnTo>
                    <a:pt x="1354" y="7837"/>
                  </a:lnTo>
                  <a:lnTo>
                    <a:pt x="1406" y="7967"/>
                  </a:lnTo>
                  <a:lnTo>
                    <a:pt x="1406" y="8019"/>
                  </a:lnTo>
                  <a:lnTo>
                    <a:pt x="1432" y="8019"/>
                  </a:lnTo>
                  <a:lnTo>
                    <a:pt x="1432" y="8045"/>
                  </a:lnTo>
                  <a:lnTo>
                    <a:pt x="1458" y="8071"/>
                  </a:lnTo>
                  <a:lnTo>
                    <a:pt x="1458" y="8097"/>
                  </a:lnTo>
                  <a:lnTo>
                    <a:pt x="1484" y="8123"/>
                  </a:lnTo>
                  <a:lnTo>
                    <a:pt x="1484" y="8149"/>
                  </a:lnTo>
                  <a:lnTo>
                    <a:pt x="1510" y="8149"/>
                  </a:lnTo>
                  <a:lnTo>
                    <a:pt x="1536" y="8201"/>
                  </a:lnTo>
                  <a:lnTo>
                    <a:pt x="1562" y="8227"/>
                  </a:lnTo>
                  <a:lnTo>
                    <a:pt x="1562" y="8253"/>
                  </a:lnTo>
                  <a:lnTo>
                    <a:pt x="1588" y="8279"/>
                  </a:lnTo>
                  <a:lnTo>
                    <a:pt x="1614" y="8305"/>
                  </a:lnTo>
                  <a:lnTo>
                    <a:pt x="1640" y="8305"/>
                  </a:lnTo>
                  <a:lnTo>
                    <a:pt x="1640" y="8331"/>
                  </a:lnTo>
                  <a:lnTo>
                    <a:pt x="1693" y="8383"/>
                  </a:lnTo>
                  <a:lnTo>
                    <a:pt x="1719" y="8409"/>
                  </a:lnTo>
                  <a:lnTo>
                    <a:pt x="1745" y="8409"/>
                  </a:lnTo>
                  <a:lnTo>
                    <a:pt x="1745" y="8436"/>
                  </a:lnTo>
                  <a:lnTo>
                    <a:pt x="1771" y="8436"/>
                  </a:lnTo>
                  <a:lnTo>
                    <a:pt x="1797" y="8462"/>
                  </a:lnTo>
                  <a:lnTo>
                    <a:pt x="1823" y="8488"/>
                  </a:lnTo>
                  <a:lnTo>
                    <a:pt x="1849" y="8488"/>
                  </a:lnTo>
                  <a:lnTo>
                    <a:pt x="1901" y="8514"/>
                  </a:lnTo>
                  <a:lnTo>
                    <a:pt x="1927" y="8540"/>
                  </a:lnTo>
                  <a:lnTo>
                    <a:pt x="1953" y="8540"/>
                  </a:lnTo>
                  <a:lnTo>
                    <a:pt x="1953" y="8566"/>
                  </a:lnTo>
                  <a:lnTo>
                    <a:pt x="2005" y="8566"/>
                  </a:lnTo>
                  <a:lnTo>
                    <a:pt x="2057" y="8592"/>
                  </a:lnTo>
                  <a:lnTo>
                    <a:pt x="2109" y="8618"/>
                  </a:lnTo>
                  <a:lnTo>
                    <a:pt x="2161" y="8618"/>
                  </a:lnTo>
                  <a:lnTo>
                    <a:pt x="2187" y="8644"/>
                  </a:lnTo>
                  <a:lnTo>
                    <a:pt x="2265" y="8644"/>
                  </a:lnTo>
                  <a:lnTo>
                    <a:pt x="2291" y="8670"/>
                  </a:lnTo>
                  <a:lnTo>
                    <a:pt x="4062" y="8670"/>
                  </a:lnTo>
                  <a:lnTo>
                    <a:pt x="3984" y="7993"/>
                  </a:lnTo>
                  <a:lnTo>
                    <a:pt x="6795" y="7993"/>
                  </a:lnTo>
                  <a:lnTo>
                    <a:pt x="6821" y="8670"/>
                  </a:lnTo>
                  <a:lnTo>
                    <a:pt x="9399" y="8670"/>
                  </a:lnTo>
                  <a:lnTo>
                    <a:pt x="9425" y="7993"/>
                  </a:lnTo>
                  <a:lnTo>
                    <a:pt x="9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2781500" y="1417750"/>
              <a:ext cx="101550" cy="216750"/>
            </a:xfrm>
            <a:custGeom>
              <a:avLst/>
              <a:gdLst/>
              <a:ahLst/>
              <a:cxnLst/>
              <a:rect l="l" t="t" r="r" b="b"/>
              <a:pathLst>
                <a:path w="4062" h="8670" extrusionOk="0">
                  <a:moveTo>
                    <a:pt x="885" y="1"/>
                  </a:moveTo>
                  <a:lnTo>
                    <a:pt x="78" y="7993"/>
                  </a:lnTo>
                  <a:lnTo>
                    <a:pt x="0" y="8670"/>
                  </a:lnTo>
                  <a:lnTo>
                    <a:pt x="1588" y="8670"/>
                  </a:lnTo>
                  <a:lnTo>
                    <a:pt x="1823" y="8644"/>
                  </a:lnTo>
                  <a:lnTo>
                    <a:pt x="2057" y="8566"/>
                  </a:lnTo>
                  <a:lnTo>
                    <a:pt x="2265" y="8462"/>
                  </a:lnTo>
                  <a:lnTo>
                    <a:pt x="2421" y="8305"/>
                  </a:lnTo>
                  <a:lnTo>
                    <a:pt x="2552" y="8175"/>
                  </a:lnTo>
                  <a:lnTo>
                    <a:pt x="2630" y="8019"/>
                  </a:lnTo>
                  <a:lnTo>
                    <a:pt x="2708" y="7863"/>
                  </a:lnTo>
                  <a:lnTo>
                    <a:pt x="2734" y="7681"/>
                  </a:lnTo>
                  <a:lnTo>
                    <a:pt x="4062" y="625"/>
                  </a:lnTo>
                  <a:lnTo>
                    <a:pt x="4062" y="547"/>
                  </a:lnTo>
                  <a:lnTo>
                    <a:pt x="4036" y="443"/>
                  </a:lnTo>
                  <a:lnTo>
                    <a:pt x="4010" y="339"/>
                  </a:lnTo>
                  <a:lnTo>
                    <a:pt x="3983" y="261"/>
                  </a:lnTo>
                  <a:lnTo>
                    <a:pt x="3957" y="235"/>
                  </a:lnTo>
                  <a:lnTo>
                    <a:pt x="3931" y="209"/>
                  </a:lnTo>
                  <a:lnTo>
                    <a:pt x="3905" y="183"/>
                  </a:lnTo>
                  <a:lnTo>
                    <a:pt x="3801" y="105"/>
                  </a:lnTo>
                  <a:lnTo>
                    <a:pt x="3671" y="27"/>
                  </a:lnTo>
                  <a:lnTo>
                    <a:pt x="3619" y="27"/>
                  </a:lnTo>
                  <a:lnTo>
                    <a:pt x="3515" y="1"/>
                  </a:lnTo>
                  <a:close/>
                </a:path>
              </a:pathLst>
            </a:custGeom>
            <a:solidFill>
              <a:srgbClr val="43C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2492525" y="1230300"/>
              <a:ext cx="374900" cy="187475"/>
            </a:xfrm>
            <a:custGeom>
              <a:avLst/>
              <a:gdLst/>
              <a:ahLst/>
              <a:cxnLst/>
              <a:rect l="l" t="t" r="r" b="b"/>
              <a:pathLst>
                <a:path w="14996" h="7499" extrusionOk="0">
                  <a:moveTo>
                    <a:pt x="7498" y="1"/>
                  </a:moveTo>
                  <a:lnTo>
                    <a:pt x="7133" y="27"/>
                  </a:lnTo>
                  <a:lnTo>
                    <a:pt x="6743" y="53"/>
                  </a:lnTo>
                  <a:lnTo>
                    <a:pt x="6378" y="105"/>
                  </a:lnTo>
                  <a:lnTo>
                    <a:pt x="5988" y="157"/>
                  </a:lnTo>
                  <a:lnTo>
                    <a:pt x="5623" y="235"/>
                  </a:lnTo>
                  <a:lnTo>
                    <a:pt x="5285" y="339"/>
                  </a:lnTo>
                  <a:lnTo>
                    <a:pt x="4921" y="469"/>
                  </a:lnTo>
                  <a:lnTo>
                    <a:pt x="4582" y="600"/>
                  </a:lnTo>
                  <a:lnTo>
                    <a:pt x="4270" y="756"/>
                  </a:lnTo>
                  <a:lnTo>
                    <a:pt x="3931" y="912"/>
                  </a:lnTo>
                  <a:lnTo>
                    <a:pt x="3619" y="1094"/>
                  </a:lnTo>
                  <a:lnTo>
                    <a:pt x="3306" y="1302"/>
                  </a:lnTo>
                  <a:lnTo>
                    <a:pt x="3020" y="1511"/>
                  </a:lnTo>
                  <a:lnTo>
                    <a:pt x="2734" y="1719"/>
                  </a:lnTo>
                  <a:lnTo>
                    <a:pt x="2473" y="1953"/>
                  </a:lnTo>
                  <a:lnTo>
                    <a:pt x="2213" y="2214"/>
                  </a:lnTo>
                  <a:lnTo>
                    <a:pt x="1953" y="2474"/>
                  </a:lnTo>
                  <a:lnTo>
                    <a:pt x="1718" y="2734"/>
                  </a:lnTo>
                  <a:lnTo>
                    <a:pt x="1510" y="3021"/>
                  </a:lnTo>
                  <a:lnTo>
                    <a:pt x="1302" y="3307"/>
                  </a:lnTo>
                  <a:lnTo>
                    <a:pt x="1094" y="3619"/>
                  </a:lnTo>
                  <a:lnTo>
                    <a:pt x="911" y="3932"/>
                  </a:lnTo>
                  <a:lnTo>
                    <a:pt x="755" y="4270"/>
                  </a:lnTo>
                  <a:lnTo>
                    <a:pt x="599" y="4583"/>
                  </a:lnTo>
                  <a:lnTo>
                    <a:pt x="469" y="4921"/>
                  </a:lnTo>
                  <a:lnTo>
                    <a:pt x="339" y="5286"/>
                  </a:lnTo>
                  <a:lnTo>
                    <a:pt x="234" y="5624"/>
                  </a:lnTo>
                  <a:lnTo>
                    <a:pt x="156" y="5989"/>
                  </a:lnTo>
                  <a:lnTo>
                    <a:pt x="104" y="6379"/>
                  </a:lnTo>
                  <a:lnTo>
                    <a:pt x="52" y="6744"/>
                  </a:lnTo>
                  <a:lnTo>
                    <a:pt x="26" y="7134"/>
                  </a:lnTo>
                  <a:lnTo>
                    <a:pt x="0" y="7499"/>
                  </a:lnTo>
                  <a:lnTo>
                    <a:pt x="14996" y="7499"/>
                  </a:lnTo>
                  <a:lnTo>
                    <a:pt x="14996" y="7134"/>
                  </a:lnTo>
                  <a:lnTo>
                    <a:pt x="14970" y="6744"/>
                  </a:lnTo>
                  <a:lnTo>
                    <a:pt x="14918" y="6379"/>
                  </a:lnTo>
                  <a:lnTo>
                    <a:pt x="14866" y="5989"/>
                  </a:lnTo>
                  <a:lnTo>
                    <a:pt x="14761" y="5624"/>
                  </a:lnTo>
                  <a:lnTo>
                    <a:pt x="14683" y="5286"/>
                  </a:lnTo>
                  <a:lnTo>
                    <a:pt x="14553" y="4921"/>
                  </a:lnTo>
                  <a:lnTo>
                    <a:pt x="14423" y="4583"/>
                  </a:lnTo>
                  <a:lnTo>
                    <a:pt x="14267" y="4270"/>
                  </a:lnTo>
                  <a:lnTo>
                    <a:pt x="14111" y="3932"/>
                  </a:lnTo>
                  <a:lnTo>
                    <a:pt x="13928" y="3619"/>
                  </a:lnTo>
                  <a:lnTo>
                    <a:pt x="13720" y="3307"/>
                  </a:lnTo>
                  <a:lnTo>
                    <a:pt x="13512" y="3021"/>
                  </a:lnTo>
                  <a:lnTo>
                    <a:pt x="13304" y="2734"/>
                  </a:lnTo>
                  <a:lnTo>
                    <a:pt x="13069" y="2474"/>
                  </a:lnTo>
                  <a:lnTo>
                    <a:pt x="12809" y="2214"/>
                  </a:lnTo>
                  <a:lnTo>
                    <a:pt x="12549" y="1953"/>
                  </a:lnTo>
                  <a:lnTo>
                    <a:pt x="12288" y="1719"/>
                  </a:lnTo>
                  <a:lnTo>
                    <a:pt x="12002" y="1511"/>
                  </a:lnTo>
                  <a:lnTo>
                    <a:pt x="11689" y="1302"/>
                  </a:lnTo>
                  <a:lnTo>
                    <a:pt x="11403" y="1094"/>
                  </a:lnTo>
                  <a:lnTo>
                    <a:pt x="11091" y="912"/>
                  </a:lnTo>
                  <a:lnTo>
                    <a:pt x="10752" y="756"/>
                  </a:lnTo>
                  <a:lnTo>
                    <a:pt x="10440" y="600"/>
                  </a:lnTo>
                  <a:lnTo>
                    <a:pt x="10075" y="469"/>
                  </a:lnTo>
                  <a:lnTo>
                    <a:pt x="9737" y="339"/>
                  </a:lnTo>
                  <a:lnTo>
                    <a:pt x="9372" y="235"/>
                  </a:lnTo>
                  <a:lnTo>
                    <a:pt x="9008" y="157"/>
                  </a:lnTo>
                  <a:lnTo>
                    <a:pt x="8643" y="105"/>
                  </a:lnTo>
                  <a:lnTo>
                    <a:pt x="8279" y="53"/>
                  </a:lnTo>
                  <a:lnTo>
                    <a:pt x="7888" y="27"/>
                  </a:lnTo>
                  <a:lnTo>
                    <a:pt x="74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2477550" y="1417750"/>
              <a:ext cx="101550" cy="216750"/>
            </a:xfrm>
            <a:custGeom>
              <a:avLst/>
              <a:gdLst/>
              <a:ahLst/>
              <a:cxnLst/>
              <a:rect l="l" t="t" r="r" b="b"/>
              <a:pathLst>
                <a:path w="4062" h="8670" extrusionOk="0">
                  <a:moveTo>
                    <a:pt x="547" y="1"/>
                  </a:moveTo>
                  <a:lnTo>
                    <a:pt x="417" y="27"/>
                  </a:lnTo>
                  <a:lnTo>
                    <a:pt x="391" y="27"/>
                  </a:lnTo>
                  <a:lnTo>
                    <a:pt x="261" y="105"/>
                  </a:lnTo>
                  <a:lnTo>
                    <a:pt x="157" y="183"/>
                  </a:lnTo>
                  <a:lnTo>
                    <a:pt x="131" y="209"/>
                  </a:lnTo>
                  <a:lnTo>
                    <a:pt x="104" y="235"/>
                  </a:lnTo>
                  <a:lnTo>
                    <a:pt x="78" y="261"/>
                  </a:lnTo>
                  <a:lnTo>
                    <a:pt x="52" y="339"/>
                  </a:lnTo>
                  <a:lnTo>
                    <a:pt x="0" y="443"/>
                  </a:lnTo>
                  <a:lnTo>
                    <a:pt x="0" y="547"/>
                  </a:lnTo>
                  <a:lnTo>
                    <a:pt x="0" y="625"/>
                  </a:lnTo>
                  <a:lnTo>
                    <a:pt x="1328" y="7681"/>
                  </a:lnTo>
                  <a:lnTo>
                    <a:pt x="1354" y="7837"/>
                  </a:lnTo>
                  <a:lnTo>
                    <a:pt x="1406" y="7967"/>
                  </a:lnTo>
                  <a:lnTo>
                    <a:pt x="1432" y="8019"/>
                  </a:lnTo>
                  <a:lnTo>
                    <a:pt x="1432" y="8045"/>
                  </a:lnTo>
                  <a:lnTo>
                    <a:pt x="1458" y="8071"/>
                  </a:lnTo>
                  <a:lnTo>
                    <a:pt x="1484" y="8123"/>
                  </a:lnTo>
                  <a:lnTo>
                    <a:pt x="1484" y="8149"/>
                  </a:lnTo>
                  <a:lnTo>
                    <a:pt x="1510" y="8149"/>
                  </a:lnTo>
                  <a:lnTo>
                    <a:pt x="1536" y="8201"/>
                  </a:lnTo>
                  <a:lnTo>
                    <a:pt x="1562" y="8227"/>
                  </a:lnTo>
                  <a:lnTo>
                    <a:pt x="1588" y="8279"/>
                  </a:lnTo>
                  <a:lnTo>
                    <a:pt x="1614" y="8305"/>
                  </a:lnTo>
                  <a:lnTo>
                    <a:pt x="1640" y="8305"/>
                  </a:lnTo>
                  <a:lnTo>
                    <a:pt x="1640" y="8331"/>
                  </a:lnTo>
                  <a:lnTo>
                    <a:pt x="1693" y="8383"/>
                  </a:lnTo>
                  <a:lnTo>
                    <a:pt x="1719" y="8409"/>
                  </a:lnTo>
                  <a:lnTo>
                    <a:pt x="1745" y="8409"/>
                  </a:lnTo>
                  <a:lnTo>
                    <a:pt x="1771" y="8436"/>
                  </a:lnTo>
                  <a:lnTo>
                    <a:pt x="1797" y="8462"/>
                  </a:lnTo>
                  <a:lnTo>
                    <a:pt x="1823" y="8488"/>
                  </a:lnTo>
                  <a:lnTo>
                    <a:pt x="1849" y="8488"/>
                  </a:lnTo>
                  <a:lnTo>
                    <a:pt x="1875" y="8514"/>
                  </a:lnTo>
                  <a:lnTo>
                    <a:pt x="1901" y="8514"/>
                  </a:lnTo>
                  <a:lnTo>
                    <a:pt x="1927" y="8540"/>
                  </a:lnTo>
                  <a:lnTo>
                    <a:pt x="1953" y="8566"/>
                  </a:lnTo>
                  <a:lnTo>
                    <a:pt x="2005" y="8566"/>
                  </a:lnTo>
                  <a:lnTo>
                    <a:pt x="2135" y="8618"/>
                  </a:lnTo>
                  <a:lnTo>
                    <a:pt x="2161" y="8618"/>
                  </a:lnTo>
                  <a:lnTo>
                    <a:pt x="2187" y="8644"/>
                  </a:lnTo>
                  <a:lnTo>
                    <a:pt x="2265" y="8644"/>
                  </a:lnTo>
                  <a:lnTo>
                    <a:pt x="2343" y="8670"/>
                  </a:lnTo>
                  <a:lnTo>
                    <a:pt x="4062" y="8670"/>
                  </a:lnTo>
                  <a:lnTo>
                    <a:pt x="3984" y="7993"/>
                  </a:lnTo>
                  <a:lnTo>
                    <a:pt x="3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2637650" y="1417750"/>
              <a:ext cx="84650" cy="216750"/>
            </a:xfrm>
            <a:custGeom>
              <a:avLst/>
              <a:gdLst/>
              <a:ahLst/>
              <a:cxnLst/>
              <a:rect l="l" t="t" r="r" b="b"/>
              <a:pathLst>
                <a:path w="3386" h="8670" extrusionOk="0">
                  <a:moveTo>
                    <a:pt x="1" y="1"/>
                  </a:moveTo>
                  <a:lnTo>
                    <a:pt x="391" y="7993"/>
                  </a:lnTo>
                  <a:lnTo>
                    <a:pt x="417" y="8670"/>
                  </a:lnTo>
                  <a:lnTo>
                    <a:pt x="2995" y="8670"/>
                  </a:lnTo>
                  <a:lnTo>
                    <a:pt x="3021" y="7993"/>
                  </a:lnTo>
                  <a:lnTo>
                    <a:pt x="3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2781500" y="1417750"/>
              <a:ext cx="101550" cy="216750"/>
            </a:xfrm>
            <a:custGeom>
              <a:avLst/>
              <a:gdLst/>
              <a:ahLst/>
              <a:cxnLst/>
              <a:rect l="l" t="t" r="r" b="b"/>
              <a:pathLst>
                <a:path w="4062" h="8670" extrusionOk="0">
                  <a:moveTo>
                    <a:pt x="885" y="1"/>
                  </a:moveTo>
                  <a:lnTo>
                    <a:pt x="78" y="7993"/>
                  </a:lnTo>
                  <a:lnTo>
                    <a:pt x="0" y="8670"/>
                  </a:lnTo>
                  <a:lnTo>
                    <a:pt x="1588" y="8670"/>
                  </a:lnTo>
                  <a:lnTo>
                    <a:pt x="1823" y="8644"/>
                  </a:lnTo>
                  <a:lnTo>
                    <a:pt x="2057" y="8566"/>
                  </a:lnTo>
                  <a:lnTo>
                    <a:pt x="2265" y="8462"/>
                  </a:lnTo>
                  <a:lnTo>
                    <a:pt x="2421" y="8305"/>
                  </a:lnTo>
                  <a:lnTo>
                    <a:pt x="2552" y="8175"/>
                  </a:lnTo>
                  <a:lnTo>
                    <a:pt x="2630" y="8019"/>
                  </a:lnTo>
                  <a:lnTo>
                    <a:pt x="2708" y="7863"/>
                  </a:lnTo>
                  <a:lnTo>
                    <a:pt x="2734" y="7681"/>
                  </a:lnTo>
                  <a:lnTo>
                    <a:pt x="4062" y="625"/>
                  </a:lnTo>
                  <a:lnTo>
                    <a:pt x="4062" y="547"/>
                  </a:lnTo>
                  <a:lnTo>
                    <a:pt x="4036" y="443"/>
                  </a:lnTo>
                  <a:lnTo>
                    <a:pt x="4010" y="339"/>
                  </a:lnTo>
                  <a:lnTo>
                    <a:pt x="3983" y="261"/>
                  </a:lnTo>
                  <a:lnTo>
                    <a:pt x="3957" y="235"/>
                  </a:lnTo>
                  <a:lnTo>
                    <a:pt x="3931" y="209"/>
                  </a:lnTo>
                  <a:lnTo>
                    <a:pt x="3905" y="183"/>
                  </a:lnTo>
                  <a:lnTo>
                    <a:pt x="3801" y="105"/>
                  </a:lnTo>
                  <a:lnTo>
                    <a:pt x="3671" y="27"/>
                  </a:lnTo>
                  <a:lnTo>
                    <a:pt x="3619" y="27"/>
                  </a:lnTo>
                  <a:lnTo>
                    <a:pt x="35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2566050" y="1221200"/>
              <a:ext cx="228475" cy="132800"/>
            </a:xfrm>
            <a:custGeom>
              <a:avLst/>
              <a:gdLst/>
              <a:ahLst/>
              <a:cxnLst/>
              <a:rect l="l" t="t" r="r" b="b"/>
              <a:pathLst>
                <a:path w="9139" h="5312" extrusionOk="0">
                  <a:moveTo>
                    <a:pt x="4401" y="0"/>
                  </a:moveTo>
                  <a:lnTo>
                    <a:pt x="3854" y="26"/>
                  </a:lnTo>
                  <a:lnTo>
                    <a:pt x="3307" y="78"/>
                  </a:lnTo>
                  <a:lnTo>
                    <a:pt x="2787" y="183"/>
                  </a:lnTo>
                  <a:lnTo>
                    <a:pt x="2266" y="287"/>
                  </a:lnTo>
                  <a:lnTo>
                    <a:pt x="1745" y="443"/>
                  </a:lnTo>
                  <a:lnTo>
                    <a:pt x="1277" y="625"/>
                  </a:lnTo>
                  <a:lnTo>
                    <a:pt x="808" y="859"/>
                  </a:lnTo>
                  <a:lnTo>
                    <a:pt x="339" y="1120"/>
                  </a:lnTo>
                  <a:lnTo>
                    <a:pt x="209" y="1224"/>
                  </a:lnTo>
                  <a:lnTo>
                    <a:pt x="105" y="1354"/>
                  </a:lnTo>
                  <a:lnTo>
                    <a:pt x="27" y="1510"/>
                  </a:lnTo>
                  <a:lnTo>
                    <a:pt x="1" y="1666"/>
                  </a:lnTo>
                  <a:lnTo>
                    <a:pt x="1" y="1823"/>
                  </a:lnTo>
                  <a:lnTo>
                    <a:pt x="53" y="2005"/>
                  </a:lnTo>
                  <a:lnTo>
                    <a:pt x="131" y="2135"/>
                  </a:lnTo>
                  <a:lnTo>
                    <a:pt x="235" y="2265"/>
                  </a:lnTo>
                  <a:lnTo>
                    <a:pt x="261" y="2291"/>
                  </a:lnTo>
                  <a:lnTo>
                    <a:pt x="444" y="2421"/>
                  </a:lnTo>
                  <a:lnTo>
                    <a:pt x="626" y="2526"/>
                  </a:lnTo>
                  <a:lnTo>
                    <a:pt x="834" y="2604"/>
                  </a:lnTo>
                  <a:lnTo>
                    <a:pt x="1042" y="2682"/>
                  </a:lnTo>
                  <a:lnTo>
                    <a:pt x="1485" y="2812"/>
                  </a:lnTo>
                  <a:lnTo>
                    <a:pt x="1928" y="2864"/>
                  </a:lnTo>
                  <a:lnTo>
                    <a:pt x="2292" y="2942"/>
                  </a:lnTo>
                  <a:lnTo>
                    <a:pt x="2474" y="2994"/>
                  </a:lnTo>
                  <a:lnTo>
                    <a:pt x="2656" y="3072"/>
                  </a:lnTo>
                  <a:lnTo>
                    <a:pt x="2813" y="3176"/>
                  </a:lnTo>
                  <a:lnTo>
                    <a:pt x="2917" y="3307"/>
                  </a:lnTo>
                  <a:lnTo>
                    <a:pt x="2995" y="3463"/>
                  </a:lnTo>
                  <a:lnTo>
                    <a:pt x="3021" y="3671"/>
                  </a:lnTo>
                  <a:lnTo>
                    <a:pt x="3021" y="4504"/>
                  </a:lnTo>
                  <a:lnTo>
                    <a:pt x="3047" y="4660"/>
                  </a:lnTo>
                  <a:lnTo>
                    <a:pt x="3099" y="4817"/>
                  </a:lnTo>
                  <a:lnTo>
                    <a:pt x="3177" y="4947"/>
                  </a:lnTo>
                  <a:lnTo>
                    <a:pt x="3281" y="5077"/>
                  </a:lnTo>
                  <a:lnTo>
                    <a:pt x="3385" y="5181"/>
                  </a:lnTo>
                  <a:lnTo>
                    <a:pt x="3542" y="5259"/>
                  </a:lnTo>
                  <a:lnTo>
                    <a:pt x="3698" y="5285"/>
                  </a:lnTo>
                  <a:lnTo>
                    <a:pt x="3854" y="5311"/>
                  </a:lnTo>
                  <a:lnTo>
                    <a:pt x="4036" y="5285"/>
                  </a:lnTo>
                  <a:lnTo>
                    <a:pt x="4166" y="5233"/>
                  </a:lnTo>
                  <a:lnTo>
                    <a:pt x="4297" y="5155"/>
                  </a:lnTo>
                  <a:lnTo>
                    <a:pt x="4427" y="5051"/>
                  </a:lnTo>
                  <a:lnTo>
                    <a:pt x="4505" y="4921"/>
                  </a:lnTo>
                  <a:lnTo>
                    <a:pt x="4583" y="4791"/>
                  </a:lnTo>
                  <a:lnTo>
                    <a:pt x="4635" y="4634"/>
                  </a:lnTo>
                  <a:lnTo>
                    <a:pt x="4635" y="4478"/>
                  </a:lnTo>
                  <a:lnTo>
                    <a:pt x="4635" y="3567"/>
                  </a:lnTo>
                  <a:lnTo>
                    <a:pt x="4661" y="3411"/>
                  </a:lnTo>
                  <a:lnTo>
                    <a:pt x="4713" y="3281"/>
                  </a:lnTo>
                  <a:lnTo>
                    <a:pt x="4765" y="3150"/>
                  </a:lnTo>
                  <a:lnTo>
                    <a:pt x="4869" y="3046"/>
                  </a:lnTo>
                  <a:lnTo>
                    <a:pt x="4973" y="2942"/>
                  </a:lnTo>
                  <a:lnTo>
                    <a:pt x="5104" y="2890"/>
                  </a:lnTo>
                  <a:lnTo>
                    <a:pt x="5234" y="2838"/>
                  </a:lnTo>
                  <a:lnTo>
                    <a:pt x="5390" y="2838"/>
                  </a:lnTo>
                  <a:lnTo>
                    <a:pt x="5546" y="2864"/>
                  </a:lnTo>
                  <a:lnTo>
                    <a:pt x="5676" y="2916"/>
                  </a:lnTo>
                  <a:lnTo>
                    <a:pt x="5781" y="2968"/>
                  </a:lnTo>
                  <a:lnTo>
                    <a:pt x="5885" y="3072"/>
                  </a:lnTo>
                  <a:lnTo>
                    <a:pt x="5963" y="3176"/>
                  </a:lnTo>
                  <a:lnTo>
                    <a:pt x="6041" y="3307"/>
                  </a:lnTo>
                  <a:lnTo>
                    <a:pt x="6067" y="3437"/>
                  </a:lnTo>
                  <a:lnTo>
                    <a:pt x="6093" y="3593"/>
                  </a:lnTo>
                  <a:lnTo>
                    <a:pt x="6093" y="3775"/>
                  </a:lnTo>
                  <a:lnTo>
                    <a:pt x="6119" y="3957"/>
                  </a:lnTo>
                  <a:lnTo>
                    <a:pt x="6145" y="4088"/>
                  </a:lnTo>
                  <a:lnTo>
                    <a:pt x="6223" y="4244"/>
                  </a:lnTo>
                  <a:lnTo>
                    <a:pt x="6327" y="4348"/>
                  </a:lnTo>
                  <a:lnTo>
                    <a:pt x="6457" y="4452"/>
                  </a:lnTo>
                  <a:lnTo>
                    <a:pt x="6588" y="4530"/>
                  </a:lnTo>
                  <a:lnTo>
                    <a:pt x="6744" y="4582"/>
                  </a:lnTo>
                  <a:lnTo>
                    <a:pt x="7134" y="4582"/>
                  </a:lnTo>
                  <a:lnTo>
                    <a:pt x="7264" y="4530"/>
                  </a:lnTo>
                  <a:lnTo>
                    <a:pt x="7421" y="4452"/>
                  </a:lnTo>
                  <a:lnTo>
                    <a:pt x="7525" y="4348"/>
                  </a:lnTo>
                  <a:lnTo>
                    <a:pt x="7629" y="4244"/>
                  </a:lnTo>
                  <a:lnTo>
                    <a:pt x="7707" y="4088"/>
                  </a:lnTo>
                  <a:lnTo>
                    <a:pt x="7759" y="3957"/>
                  </a:lnTo>
                  <a:lnTo>
                    <a:pt x="7759" y="3775"/>
                  </a:lnTo>
                  <a:lnTo>
                    <a:pt x="7759" y="3463"/>
                  </a:lnTo>
                  <a:lnTo>
                    <a:pt x="7785" y="3333"/>
                  </a:lnTo>
                  <a:lnTo>
                    <a:pt x="7811" y="3202"/>
                  </a:lnTo>
                  <a:lnTo>
                    <a:pt x="7863" y="3098"/>
                  </a:lnTo>
                  <a:lnTo>
                    <a:pt x="7941" y="2994"/>
                  </a:lnTo>
                  <a:lnTo>
                    <a:pt x="8019" y="2916"/>
                  </a:lnTo>
                  <a:lnTo>
                    <a:pt x="8098" y="2838"/>
                  </a:lnTo>
                  <a:lnTo>
                    <a:pt x="8228" y="2786"/>
                  </a:lnTo>
                  <a:lnTo>
                    <a:pt x="8332" y="2734"/>
                  </a:lnTo>
                  <a:lnTo>
                    <a:pt x="8644" y="2656"/>
                  </a:lnTo>
                  <a:lnTo>
                    <a:pt x="8748" y="2604"/>
                  </a:lnTo>
                  <a:lnTo>
                    <a:pt x="8827" y="2552"/>
                  </a:lnTo>
                  <a:lnTo>
                    <a:pt x="8983" y="2421"/>
                  </a:lnTo>
                  <a:lnTo>
                    <a:pt x="9087" y="2265"/>
                  </a:lnTo>
                  <a:lnTo>
                    <a:pt x="9139" y="2057"/>
                  </a:lnTo>
                  <a:lnTo>
                    <a:pt x="9139" y="1875"/>
                  </a:lnTo>
                  <a:lnTo>
                    <a:pt x="9087" y="1693"/>
                  </a:lnTo>
                  <a:lnTo>
                    <a:pt x="8983" y="1510"/>
                  </a:lnTo>
                  <a:lnTo>
                    <a:pt x="8905" y="1432"/>
                  </a:lnTo>
                  <a:lnTo>
                    <a:pt x="8827" y="1380"/>
                  </a:lnTo>
                  <a:lnTo>
                    <a:pt x="8332" y="1068"/>
                  </a:lnTo>
                  <a:lnTo>
                    <a:pt x="7837" y="807"/>
                  </a:lnTo>
                  <a:lnTo>
                    <a:pt x="7291" y="573"/>
                  </a:lnTo>
                  <a:lnTo>
                    <a:pt x="6744" y="365"/>
                  </a:lnTo>
                  <a:lnTo>
                    <a:pt x="6197" y="209"/>
                  </a:lnTo>
                  <a:lnTo>
                    <a:pt x="5598" y="104"/>
                  </a:lnTo>
                  <a:lnTo>
                    <a:pt x="5000" y="26"/>
                  </a:lnTo>
                  <a:lnTo>
                    <a:pt x="4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2471050" y="1215350"/>
              <a:ext cx="417850" cy="425675"/>
            </a:xfrm>
            <a:custGeom>
              <a:avLst/>
              <a:gdLst/>
              <a:ahLst/>
              <a:cxnLst/>
              <a:rect l="l" t="t" r="r" b="b"/>
              <a:pathLst>
                <a:path w="16714" h="17027" extrusionOk="0">
                  <a:moveTo>
                    <a:pt x="8201" y="495"/>
                  </a:moveTo>
                  <a:lnTo>
                    <a:pt x="8773" y="521"/>
                  </a:lnTo>
                  <a:lnTo>
                    <a:pt x="9346" y="573"/>
                  </a:lnTo>
                  <a:lnTo>
                    <a:pt x="9893" y="677"/>
                  </a:lnTo>
                  <a:lnTo>
                    <a:pt x="10440" y="833"/>
                  </a:lnTo>
                  <a:lnTo>
                    <a:pt x="10986" y="1015"/>
                  </a:lnTo>
                  <a:lnTo>
                    <a:pt x="11481" y="1250"/>
                  </a:lnTo>
                  <a:lnTo>
                    <a:pt x="12002" y="1510"/>
                  </a:lnTo>
                  <a:lnTo>
                    <a:pt x="12470" y="1822"/>
                  </a:lnTo>
                  <a:lnTo>
                    <a:pt x="12574" y="1900"/>
                  </a:lnTo>
                  <a:lnTo>
                    <a:pt x="12653" y="2005"/>
                  </a:lnTo>
                  <a:lnTo>
                    <a:pt x="12679" y="2135"/>
                  </a:lnTo>
                  <a:lnTo>
                    <a:pt x="12679" y="2265"/>
                  </a:lnTo>
                  <a:lnTo>
                    <a:pt x="12653" y="2395"/>
                  </a:lnTo>
                  <a:lnTo>
                    <a:pt x="12574" y="2499"/>
                  </a:lnTo>
                  <a:lnTo>
                    <a:pt x="12496" y="2603"/>
                  </a:lnTo>
                  <a:lnTo>
                    <a:pt x="12366" y="2655"/>
                  </a:lnTo>
                  <a:lnTo>
                    <a:pt x="12080" y="2734"/>
                  </a:lnTo>
                  <a:lnTo>
                    <a:pt x="11924" y="2786"/>
                  </a:lnTo>
                  <a:lnTo>
                    <a:pt x="11793" y="2864"/>
                  </a:lnTo>
                  <a:lnTo>
                    <a:pt x="11637" y="2942"/>
                  </a:lnTo>
                  <a:lnTo>
                    <a:pt x="11533" y="3072"/>
                  </a:lnTo>
                  <a:lnTo>
                    <a:pt x="11455" y="3202"/>
                  </a:lnTo>
                  <a:lnTo>
                    <a:pt x="11377" y="3358"/>
                  </a:lnTo>
                  <a:lnTo>
                    <a:pt x="11325" y="3515"/>
                  </a:lnTo>
                  <a:lnTo>
                    <a:pt x="11325" y="3697"/>
                  </a:lnTo>
                  <a:lnTo>
                    <a:pt x="11325" y="4009"/>
                  </a:lnTo>
                  <a:lnTo>
                    <a:pt x="11299" y="4139"/>
                  </a:lnTo>
                  <a:lnTo>
                    <a:pt x="11273" y="4244"/>
                  </a:lnTo>
                  <a:lnTo>
                    <a:pt x="11221" y="4322"/>
                  </a:lnTo>
                  <a:lnTo>
                    <a:pt x="11143" y="4400"/>
                  </a:lnTo>
                  <a:lnTo>
                    <a:pt x="11064" y="4478"/>
                  </a:lnTo>
                  <a:lnTo>
                    <a:pt x="10986" y="4530"/>
                  </a:lnTo>
                  <a:lnTo>
                    <a:pt x="10882" y="4556"/>
                  </a:lnTo>
                  <a:lnTo>
                    <a:pt x="10752" y="4582"/>
                  </a:lnTo>
                  <a:lnTo>
                    <a:pt x="10700" y="4582"/>
                  </a:lnTo>
                  <a:lnTo>
                    <a:pt x="10596" y="4556"/>
                  </a:lnTo>
                  <a:lnTo>
                    <a:pt x="10492" y="4530"/>
                  </a:lnTo>
                  <a:lnTo>
                    <a:pt x="10388" y="4478"/>
                  </a:lnTo>
                  <a:lnTo>
                    <a:pt x="10310" y="4400"/>
                  </a:lnTo>
                  <a:lnTo>
                    <a:pt x="10231" y="4322"/>
                  </a:lnTo>
                  <a:lnTo>
                    <a:pt x="10179" y="4244"/>
                  </a:lnTo>
                  <a:lnTo>
                    <a:pt x="10153" y="4139"/>
                  </a:lnTo>
                  <a:lnTo>
                    <a:pt x="10153" y="4009"/>
                  </a:lnTo>
                  <a:lnTo>
                    <a:pt x="10153" y="3827"/>
                  </a:lnTo>
                  <a:lnTo>
                    <a:pt x="10127" y="3619"/>
                  </a:lnTo>
                  <a:lnTo>
                    <a:pt x="10075" y="3436"/>
                  </a:lnTo>
                  <a:lnTo>
                    <a:pt x="9971" y="3280"/>
                  </a:lnTo>
                  <a:lnTo>
                    <a:pt x="9867" y="3124"/>
                  </a:lnTo>
                  <a:lnTo>
                    <a:pt x="9737" y="2994"/>
                  </a:lnTo>
                  <a:lnTo>
                    <a:pt x="9581" y="2916"/>
                  </a:lnTo>
                  <a:lnTo>
                    <a:pt x="9398" y="2838"/>
                  </a:lnTo>
                  <a:lnTo>
                    <a:pt x="9216" y="2812"/>
                  </a:lnTo>
                  <a:lnTo>
                    <a:pt x="9034" y="2838"/>
                  </a:lnTo>
                  <a:lnTo>
                    <a:pt x="8852" y="2864"/>
                  </a:lnTo>
                  <a:lnTo>
                    <a:pt x="8695" y="2942"/>
                  </a:lnTo>
                  <a:lnTo>
                    <a:pt x="8539" y="3046"/>
                  </a:lnTo>
                  <a:lnTo>
                    <a:pt x="8435" y="3176"/>
                  </a:lnTo>
                  <a:lnTo>
                    <a:pt x="8331" y="3306"/>
                  </a:lnTo>
                  <a:lnTo>
                    <a:pt x="8253" y="3463"/>
                  </a:lnTo>
                  <a:lnTo>
                    <a:pt x="8201" y="3645"/>
                  </a:lnTo>
                  <a:lnTo>
                    <a:pt x="8201" y="3671"/>
                  </a:lnTo>
                  <a:lnTo>
                    <a:pt x="8201" y="3697"/>
                  </a:lnTo>
                  <a:lnTo>
                    <a:pt x="8227" y="3801"/>
                  </a:lnTo>
                  <a:lnTo>
                    <a:pt x="8279" y="3879"/>
                  </a:lnTo>
                  <a:lnTo>
                    <a:pt x="8357" y="3931"/>
                  </a:lnTo>
                  <a:lnTo>
                    <a:pt x="8461" y="3957"/>
                  </a:lnTo>
                  <a:lnTo>
                    <a:pt x="8539" y="3931"/>
                  </a:lnTo>
                  <a:lnTo>
                    <a:pt x="8617" y="3879"/>
                  </a:lnTo>
                  <a:lnTo>
                    <a:pt x="8695" y="3801"/>
                  </a:lnTo>
                  <a:lnTo>
                    <a:pt x="8695" y="3697"/>
                  </a:lnTo>
                  <a:lnTo>
                    <a:pt x="8773" y="3541"/>
                  </a:lnTo>
                  <a:lnTo>
                    <a:pt x="8878" y="3436"/>
                  </a:lnTo>
                  <a:lnTo>
                    <a:pt x="9008" y="3358"/>
                  </a:lnTo>
                  <a:lnTo>
                    <a:pt x="9190" y="3332"/>
                  </a:lnTo>
                  <a:lnTo>
                    <a:pt x="9268" y="3332"/>
                  </a:lnTo>
                  <a:lnTo>
                    <a:pt x="9372" y="3358"/>
                  </a:lnTo>
                  <a:lnTo>
                    <a:pt x="9450" y="3410"/>
                  </a:lnTo>
                  <a:lnTo>
                    <a:pt x="9502" y="3463"/>
                  </a:lnTo>
                  <a:lnTo>
                    <a:pt x="9555" y="3541"/>
                  </a:lnTo>
                  <a:lnTo>
                    <a:pt x="9607" y="3619"/>
                  </a:lnTo>
                  <a:lnTo>
                    <a:pt x="9633" y="3723"/>
                  </a:lnTo>
                  <a:lnTo>
                    <a:pt x="9633" y="3827"/>
                  </a:lnTo>
                  <a:lnTo>
                    <a:pt x="9633" y="4009"/>
                  </a:lnTo>
                  <a:lnTo>
                    <a:pt x="9659" y="4217"/>
                  </a:lnTo>
                  <a:lnTo>
                    <a:pt x="9737" y="4426"/>
                  </a:lnTo>
                  <a:lnTo>
                    <a:pt x="9815" y="4608"/>
                  </a:lnTo>
                  <a:lnTo>
                    <a:pt x="9945" y="4764"/>
                  </a:lnTo>
                  <a:lnTo>
                    <a:pt x="10101" y="4894"/>
                  </a:lnTo>
                  <a:lnTo>
                    <a:pt x="10283" y="4999"/>
                  </a:lnTo>
                  <a:lnTo>
                    <a:pt x="10492" y="5051"/>
                  </a:lnTo>
                  <a:lnTo>
                    <a:pt x="10700" y="5077"/>
                  </a:lnTo>
                  <a:lnTo>
                    <a:pt x="10752" y="5077"/>
                  </a:lnTo>
                  <a:lnTo>
                    <a:pt x="10960" y="5051"/>
                  </a:lnTo>
                  <a:lnTo>
                    <a:pt x="11169" y="4999"/>
                  </a:lnTo>
                  <a:lnTo>
                    <a:pt x="11351" y="4894"/>
                  </a:lnTo>
                  <a:lnTo>
                    <a:pt x="11507" y="4764"/>
                  </a:lnTo>
                  <a:lnTo>
                    <a:pt x="11637" y="4608"/>
                  </a:lnTo>
                  <a:lnTo>
                    <a:pt x="11741" y="4426"/>
                  </a:lnTo>
                  <a:lnTo>
                    <a:pt x="11793" y="4217"/>
                  </a:lnTo>
                  <a:lnTo>
                    <a:pt x="11819" y="4009"/>
                  </a:lnTo>
                  <a:lnTo>
                    <a:pt x="11819" y="3697"/>
                  </a:lnTo>
                  <a:lnTo>
                    <a:pt x="11846" y="3515"/>
                  </a:lnTo>
                  <a:lnTo>
                    <a:pt x="11924" y="3384"/>
                  </a:lnTo>
                  <a:lnTo>
                    <a:pt x="12054" y="3280"/>
                  </a:lnTo>
                  <a:lnTo>
                    <a:pt x="12184" y="3228"/>
                  </a:lnTo>
                  <a:lnTo>
                    <a:pt x="12522" y="3124"/>
                  </a:lnTo>
                  <a:lnTo>
                    <a:pt x="12705" y="3046"/>
                  </a:lnTo>
                  <a:lnTo>
                    <a:pt x="12861" y="2916"/>
                  </a:lnTo>
                  <a:lnTo>
                    <a:pt x="12991" y="2786"/>
                  </a:lnTo>
                  <a:lnTo>
                    <a:pt x="13095" y="2603"/>
                  </a:lnTo>
                  <a:lnTo>
                    <a:pt x="13486" y="2994"/>
                  </a:lnTo>
                  <a:lnTo>
                    <a:pt x="13746" y="3228"/>
                  </a:lnTo>
                  <a:lnTo>
                    <a:pt x="13954" y="3489"/>
                  </a:lnTo>
                  <a:lnTo>
                    <a:pt x="14163" y="3749"/>
                  </a:lnTo>
                  <a:lnTo>
                    <a:pt x="14371" y="4035"/>
                  </a:lnTo>
                  <a:lnTo>
                    <a:pt x="14553" y="4322"/>
                  </a:lnTo>
                  <a:lnTo>
                    <a:pt x="14735" y="4608"/>
                  </a:lnTo>
                  <a:lnTo>
                    <a:pt x="14892" y="4920"/>
                  </a:lnTo>
                  <a:lnTo>
                    <a:pt x="15022" y="5233"/>
                  </a:lnTo>
                  <a:lnTo>
                    <a:pt x="15152" y="5545"/>
                  </a:lnTo>
                  <a:lnTo>
                    <a:pt x="15256" y="5858"/>
                  </a:lnTo>
                  <a:lnTo>
                    <a:pt x="15360" y="6170"/>
                  </a:lnTo>
                  <a:lnTo>
                    <a:pt x="15438" y="6508"/>
                  </a:lnTo>
                  <a:lnTo>
                    <a:pt x="15516" y="6847"/>
                  </a:lnTo>
                  <a:lnTo>
                    <a:pt x="15568" y="7185"/>
                  </a:lnTo>
                  <a:lnTo>
                    <a:pt x="15594" y="7524"/>
                  </a:lnTo>
                  <a:lnTo>
                    <a:pt x="15620" y="7862"/>
                  </a:lnTo>
                  <a:lnTo>
                    <a:pt x="1119" y="7862"/>
                  </a:lnTo>
                  <a:lnTo>
                    <a:pt x="1146" y="7524"/>
                  </a:lnTo>
                  <a:lnTo>
                    <a:pt x="1172" y="7185"/>
                  </a:lnTo>
                  <a:lnTo>
                    <a:pt x="1224" y="6847"/>
                  </a:lnTo>
                  <a:lnTo>
                    <a:pt x="1302" y="6508"/>
                  </a:lnTo>
                  <a:lnTo>
                    <a:pt x="1380" y="6170"/>
                  </a:lnTo>
                  <a:lnTo>
                    <a:pt x="1484" y="5858"/>
                  </a:lnTo>
                  <a:lnTo>
                    <a:pt x="1588" y="5545"/>
                  </a:lnTo>
                  <a:lnTo>
                    <a:pt x="1718" y="5233"/>
                  </a:lnTo>
                  <a:lnTo>
                    <a:pt x="1848" y="4920"/>
                  </a:lnTo>
                  <a:lnTo>
                    <a:pt x="2005" y="4608"/>
                  </a:lnTo>
                  <a:lnTo>
                    <a:pt x="2187" y="4322"/>
                  </a:lnTo>
                  <a:lnTo>
                    <a:pt x="2369" y="4035"/>
                  </a:lnTo>
                  <a:lnTo>
                    <a:pt x="2551" y="3749"/>
                  </a:lnTo>
                  <a:lnTo>
                    <a:pt x="2786" y="3489"/>
                  </a:lnTo>
                  <a:lnTo>
                    <a:pt x="2994" y="3228"/>
                  </a:lnTo>
                  <a:lnTo>
                    <a:pt x="3228" y="2994"/>
                  </a:lnTo>
                  <a:lnTo>
                    <a:pt x="3723" y="2525"/>
                  </a:lnTo>
                  <a:lnTo>
                    <a:pt x="3879" y="2681"/>
                  </a:lnTo>
                  <a:lnTo>
                    <a:pt x="3905" y="2708"/>
                  </a:lnTo>
                  <a:lnTo>
                    <a:pt x="4087" y="2838"/>
                  </a:lnTo>
                  <a:lnTo>
                    <a:pt x="4270" y="2942"/>
                  </a:lnTo>
                  <a:lnTo>
                    <a:pt x="4452" y="3046"/>
                  </a:lnTo>
                  <a:lnTo>
                    <a:pt x="4686" y="3124"/>
                  </a:lnTo>
                  <a:lnTo>
                    <a:pt x="5155" y="3254"/>
                  </a:lnTo>
                  <a:lnTo>
                    <a:pt x="5675" y="3358"/>
                  </a:lnTo>
                  <a:lnTo>
                    <a:pt x="6092" y="3436"/>
                  </a:lnTo>
                  <a:lnTo>
                    <a:pt x="6248" y="3489"/>
                  </a:lnTo>
                  <a:lnTo>
                    <a:pt x="6378" y="3541"/>
                  </a:lnTo>
                  <a:lnTo>
                    <a:pt x="6456" y="3619"/>
                  </a:lnTo>
                  <a:lnTo>
                    <a:pt x="6535" y="3697"/>
                  </a:lnTo>
                  <a:lnTo>
                    <a:pt x="6561" y="3801"/>
                  </a:lnTo>
                  <a:lnTo>
                    <a:pt x="6587" y="3905"/>
                  </a:lnTo>
                  <a:lnTo>
                    <a:pt x="6587" y="4738"/>
                  </a:lnTo>
                  <a:lnTo>
                    <a:pt x="6587" y="4946"/>
                  </a:lnTo>
                  <a:lnTo>
                    <a:pt x="6665" y="5155"/>
                  </a:lnTo>
                  <a:lnTo>
                    <a:pt x="6769" y="5337"/>
                  </a:lnTo>
                  <a:lnTo>
                    <a:pt x="6899" y="5493"/>
                  </a:lnTo>
                  <a:lnTo>
                    <a:pt x="7055" y="5623"/>
                  </a:lnTo>
                  <a:lnTo>
                    <a:pt x="7237" y="5701"/>
                  </a:lnTo>
                  <a:lnTo>
                    <a:pt x="7420" y="5780"/>
                  </a:lnTo>
                  <a:lnTo>
                    <a:pt x="7680" y="5780"/>
                  </a:lnTo>
                  <a:lnTo>
                    <a:pt x="7862" y="5753"/>
                  </a:lnTo>
                  <a:lnTo>
                    <a:pt x="8019" y="5701"/>
                  </a:lnTo>
                  <a:lnTo>
                    <a:pt x="8175" y="5623"/>
                  </a:lnTo>
                  <a:lnTo>
                    <a:pt x="8331" y="5519"/>
                  </a:lnTo>
                  <a:lnTo>
                    <a:pt x="8461" y="5389"/>
                  </a:lnTo>
                  <a:lnTo>
                    <a:pt x="8539" y="5259"/>
                  </a:lnTo>
                  <a:lnTo>
                    <a:pt x="8617" y="5077"/>
                  </a:lnTo>
                  <a:lnTo>
                    <a:pt x="8669" y="4894"/>
                  </a:lnTo>
                  <a:lnTo>
                    <a:pt x="8669" y="4816"/>
                  </a:lnTo>
                  <a:lnTo>
                    <a:pt x="8643" y="4712"/>
                  </a:lnTo>
                  <a:lnTo>
                    <a:pt x="8565" y="4660"/>
                  </a:lnTo>
                  <a:lnTo>
                    <a:pt x="8487" y="4608"/>
                  </a:lnTo>
                  <a:lnTo>
                    <a:pt x="8383" y="4608"/>
                  </a:lnTo>
                  <a:lnTo>
                    <a:pt x="8279" y="4660"/>
                  </a:lnTo>
                  <a:lnTo>
                    <a:pt x="8227" y="4712"/>
                  </a:lnTo>
                  <a:lnTo>
                    <a:pt x="8175" y="4816"/>
                  </a:lnTo>
                  <a:lnTo>
                    <a:pt x="8149" y="4920"/>
                  </a:lnTo>
                  <a:lnTo>
                    <a:pt x="8123" y="4999"/>
                  </a:lnTo>
                  <a:lnTo>
                    <a:pt x="8071" y="5077"/>
                  </a:lnTo>
                  <a:lnTo>
                    <a:pt x="7992" y="5155"/>
                  </a:lnTo>
                  <a:lnTo>
                    <a:pt x="7914" y="5207"/>
                  </a:lnTo>
                  <a:lnTo>
                    <a:pt x="7836" y="5259"/>
                  </a:lnTo>
                  <a:lnTo>
                    <a:pt x="7758" y="5285"/>
                  </a:lnTo>
                  <a:lnTo>
                    <a:pt x="7550" y="5285"/>
                  </a:lnTo>
                  <a:lnTo>
                    <a:pt x="7446" y="5259"/>
                  </a:lnTo>
                  <a:lnTo>
                    <a:pt x="7342" y="5207"/>
                  </a:lnTo>
                  <a:lnTo>
                    <a:pt x="7237" y="5129"/>
                  </a:lnTo>
                  <a:lnTo>
                    <a:pt x="7185" y="5051"/>
                  </a:lnTo>
                  <a:lnTo>
                    <a:pt x="7133" y="4946"/>
                  </a:lnTo>
                  <a:lnTo>
                    <a:pt x="7081" y="4842"/>
                  </a:lnTo>
                  <a:lnTo>
                    <a:pt x="7081" y="4738"/>
                  </a:lnTo>
                  <a:lnTo>
                    <a:pt x="7081" y="3905"/>
                  </a:lnTo>
                  <a:lnTo>
                    <a:pt x="7055" y="3749"/>
                  </a:lnTo>
                  <a:lnTo>
                    <a:pt x="7029" y="3619"/>
                  </a:lnTo>
                  <a:lnTo>
                    <a:pt x="6977" y="3489"/>
                  </a:lnTo>
                  <a:lnTo>
                    <a:pt x="6925" y="3384"/>
                  </a:lnTo>
                  <a:lnTo>
                    <a:pt x="6847" y="3280"/>
                  </a:lnTo>
                  <a:lnTo>
                    <a:pt x="6769" y="3202"/>
                  </a:lnTo>
                  <a:lnTo>
                    <a:pt x="6561" y="3072"/>
                  </a:lnTo>
                  <a:lnTo>
                    <a:pt x="6352" y="2994"/>
                  </a:lnTo>
                  <a:lnTo>
                    <a:pt x="6118" y="2916"/>
                  </a:lnTo>
                  <a:lnTo>
                    <a:pt x="5754" y="2864"/>
                  </a:lnTo>
                  <a:lnTo>
                    <a:pt x="5285" y="2786"/>
                  </a:lnTo>
                  <a:lnTo>
                    <a:pt x="4868" y="2655"/>
                  </a:lnTo>
                  <a:lnTo>
                    <a:pt x="4504" y="2525"/>
                  </a:lnTo>
                  <a:lnTo>
                    <a:pt x="4218" y="2317"/>
                  </a:lnTo>
                  <a:lnTo>
                    <a:pt x="4191" y="2317"/>
                  </a:lnTo>
                  <a:lnTo>
                    <a:pt x="4139" y="2239"/>
                  </a:lnTo>
                  <a:lnTo>
                    <a:pt x="4087" y="2135"/>
                  </a:lnTo>
                  <a:lnTo>
                    <a:pt x="4061" y="2031"/>
                  </a:lnTo>
                  <a:lnTo>
                    <a:pt x="4061" y="1927"/>
                  </a:lnTo>
                  <a:lnTo>
                    <a:pt x="4061" y="1822"/>
                  </a:lnTo>
                  <a:lnTo>
                    <a:pt x="4113" y="1718"/>
                  </a:lnTo>
                  <a:lnTo>
                    <a:pt x="4191" y="1640"/>
                  </a:lnTo>
                  <a:lnTo>
                    <a:pt x="4270" y="1562"/>
                  </a:lnTo>
                  <a:lnTo>
                    <a:pt x="4712" y="1328"/>
                  </a:lnTo>
                  <a:lnTo>
                    <a:pt x="5155" y="1093"/>
                  </a:lnTo>
                  <a:lnTo>
                    <a:pt x="5649" y="911"/>
                  </a:lnTo>
                  <a:lnTo>
                    <a:pt x="6118" y="755"/>
                  </a:lnTo>
                  <a:lnTo>
                    <a:pt x="6639" y="651"/>
                  </a:lnTo>
                  <a:lnTo>
                    <a:pt x="7133" y="573"/>
                  </a:lnTo>
                  <a:lnTo>
                    <a:pt x="7654" y="521"/>
                  </a:lnTo>
                  <a:lnTo>
                    <a:pt x="8201" y="495"/>
                  </a:lnTo>
                  <a:close/>
                  <a:moveTo>
                    <a:pt x="3202" y="8357"/>
                  </a:moveTo>
                  <a:lnTo>
                    <a:pt x="4035" y="16505"/>
                  </a:lnTo>
                  <a:lnTo>
                    <a:pt x="2551" y="16505"/>
                  </a:lnTo>
                  <a:lnTo>
                    <a:pt x="2395" y="16453"/>
                  </a:lnTo>
                  <a:lnTo>
                    <a:pt x="2265" y="16375"/>
                  </a:lnTo>
                  <a:lnTo>
                    <a:pt x="2135" y="16297"/>
                  </a:lnTo>
                  <a:lnTo>
                    <a:pt x="2005" y="16167"/>
                  </a:lnTo>
                  <a:lnTo>
                    <a:pt x="1927" y="16037"/>
                  </a:lnTo>
                  <a:lnTo>
                    <a:pt x="1874" y="15907"/>
                  </a:lnTo>
                  <a:lnTo>
                    <a:pt x="1822" y="15724"/>
                  </a:lnTo>
                  <a:lnTo>
                    <a:pt x="1640" y="14709"/>
                  </a:lnTo>
                  <a:lnTo>
                    <a:pt x="521" y="8695"/>
                  </a:lnTo>
                  <a:lnTo>
                    <a:pt x="521" y="8565"/>
                  </a:lnTo>
                  <a:lnTo>
                    <a:pt x="573" y="8461"/>
                  </a:lnTo>
                  <a:lnTo>
                    <a:pt x="677" y="8383"/>
                  </a:lnTo>
                  <a:lnTo>
                    <a:pt x="807" y="8357"/>
                  </a:lnTo>
                  <a:close/>
                  <a:moveTo>
                    <a:pt x="6430" y="8357"/>
                  </a:moveTo>
                  <a:lnTo>
                    <a:pt x="6821" y="16505"/>
                  </a:lnTo>
                  <a:lnTo>
                    <a:pt x="4530" y="16505"/>
                  </a:lnTo>
                  <a:lnTo>
                    <a:pt x="3697" y="8357"/>
                  </a:lnTo>
                  <a:close/>
                  <a:moveTo>
                    <a:pt x="9789" y="8357"/>
                  </a:moveTo>
                  <a:lnTo>
                    <a:pt x="9424" y="16505"/>
                  </a:lnTo>
                  <a:lnTo>
                    <a:pt x="7316" y="16505"/>
                  </a:lnTo>
                  <a:lnTo>
                    <a:pt x="6925" y="8357"/>
                  </a:lnTo>
                  <a:close/>
                  <a:moveTo>
                    <a:pt x="13043" y="8357"/>
                  </a:moveTo>
                  <a:lnTo>
                    <a:pt x="12210" y="16505"/>
                  </a:lnTo>
                  <a:lnTo>
                    <a:pt x="9919" y="16505"/>
                  </a:lnTo>
                  <a:lnTo>
                    <a:pt x="10310" y="8357"/>
                  </a:lnTo>
                  <a:close/>
                  <a:moveTo>
                    <a:pt x="8201" y="0"/>
                  </a:moveTo>
                  <a:lnTo>
                    <a:pt x="7628" y="26"/>
                  </a:lnTo>
                  <a:lnTo>
                    <a:pt x="7081" y="78"/>
                  </a:lnTo>
                  <a:lnTo>
                    <a:pt x="6535" y="156"/>
                  </a:lnTo>
                  <a:lnTo>
                    <a:pt x="5988" y="286"/>
                  </a:lnTo>
                  <a:lnTo>
                    <a:pt x="5467" y="443"/>
                  </a:lnTo>
                  <a:lnTo>
                    <a:pt x="4973" y="651"/>
                  </a:lnTo>
                  <a:lnTo>
                    <a:pt x="4478" y="885"/>
                  </a:lnTo>
                  <a:lnTo>
                    <a:pt x="4009" y="1145"/>
                  </a:lnTo>
                  <a:lnTo>
                    <a:pt x="3827" y="1276"/>
                  </a:lnTo>
                  <a:lnTo>
                    <a:pt x="3697" y="1458"/>
                  </a:lnTo>
                  <a:lnTo>
                    <a:pt x="3593" y="1666"/>
                  </a:lnTo>
                  <a:lnTo>
                    <a:pt x="3541" y="1900"/>
                  </a:lnTo>
                  <a:lnTo>
                    <a:pt x="3541" y="2031"/>
                  </a:lnTo>
                  <a:lnTo>
                    <a:pt x="3202" y="2317"/>
                  </a:lnTo>
                  <a:lnTo>
                    <a:pt x="2890" y="2629"/>
                  </a:lnTo>
                  <a:lnTo>
                    <a:pt x="2629" y="2890"/>
                  </a:lnTo>
                  <a:lnTo>
                    <a:pt x="2395" y="3176"/>
                  </a:lnTo>
                  <a:lnTo>
                    <a:pt x="2161" y="3463"/>
                  </a:lnTo>
                  <a:lnTo>
                    <a:pt x="1953" y="3775"/>
                  </a:lnTo>
                  <a:lnTo>
                    <a:pt x="1744" y="4061"/>
                  </a:lnTo>
                  <a:lnTo>
                    <a:pt x="1562" y="4400"/>
                  </a:lnTo>
                  <a:lnTo>
                    <a:pt x="1406" y="4712"/>
                  </a:lnTo>
                  <a:lnTo>
                    <a:pt x="1250" y="5051"/>
                  </a:lnTo>
                  <a:lnTo>
                    <a:pt x="1119" y="5363"/>
                  </a:lnTo>
                  <a:lnTo>
                    <a:pt x="989" y="5727"/>
                  </a:lnTo>
                  <a:lnTo>
                    <a:pt x="885" y="6066"/>
                  </a:lnTo>
                  <a:lnTo>
                    <a:pt x="807" y="6430"/>
                  </a:lnTo>
                  <a:lnTo>
                    <a:pt x="729" y="6769"/>
                  </a:lnTo>
                  <a:lnTo>
                    <a:pt x="677" y="7133"/>
                  </a:lnTo>
                  <a:lnTo>
                    <a:pt x="651" y="7498"/>
                  </a:lnTo>
                  <a:lnTo>
                    <a:pt x="625" y="7888"/>
                  </a:lnTo>
                  <a:lnTo>
                    <a:pt x="495" y="7914"/>
                  </a:lnTo>
                  <a:lnTo>
                    <a:pt x="391" y="7966"/>
                  </a:lnTo>
                  <a:lnTo>
                    <a:pt x="286" y="8044"/>
                  </a:lnTo>
                  <a:lnTo>
                    <a:pt x="208" y="8123"/>
                  </a:lnTo>
                  <a:lnTo>
                    <a:pt x="104" y="8279"/>
                  </a:lnTo>
                  <a:lnTo>
                    <a:pt x="52" y="8435"/>
                  </a:lnTo>
                  <a:lnTo>
                    <a:pt x="0" y="8591"/>
                  </a:lnTo>
                  <a:lnTo>
                    <a:pt x="26" y="8773"/>
                  </a:lnTo>
                  <a:lnTo>
                    <a:pt x="1146" y="14865"/>
                  </a:lnTo>
                  <a:lnTo>
                    <a:pt x="1328" y="15803"/>
                  </a:lnTo>
                  <a:lnTo>
                    <a:pt x="1380" y="16063"/>
                  </a:lnTo>
                  <a:lnTo>
                    <a:pt x="1484" y="16297"/>
                  </a:lnTo>
                  <a:lnTo>
                    <a:pt x="1640" y="16505"/>
                  </a:lnTo>
                  <a:lnTo>
                    <a:pt x="1796" y="16662"/>
                  </a:lnTo>
                  <a:lnTo>
                    <a:pt x="2005" y="16818"/>
                  </a:lnTo>
                  <a:lnTo>
                    <a:pt x="2213" y="16922"/>
                  </a:lnTo>
                  <a:lnTo>
                    <a:pt x="2473" y="17000"/>
                  </a:lnTo>
                  <a:lnTo>
                    <a:pt x="2734" y="17026"/>
                  </a:lnTo>
                  <a:lnTo>
                    <a:pt x="14006" y="17026"/>
                  </a:lnTo>
                  <a:lnTo>
                    <a:pt x="14215" y="17000"/>
                  </a:lnTo>
                  <a:lnTo>
                    <a:pt x="14423" y="16948"/>
                  </a:lnTo>
                  <a:lnTo>
                    <a:pt x="14605" y="16870"/>
                  </a:lnTo>
                  <a:lnTo>
                    <a:pt x="14787" y="16792"/>
                  </a:lnTo>
                  <a:lnTo>
                    <a:pt x="14944" y="16662"/>
                  </a:lnTo>
                  <a:lnTo>
                    <a:pt x="15074" y="16505"/>
                  </a:lnTo>
                  <a:lnTo>
                    <a:pt x="15204" y="16349"/>
                  </a:lnTo>
                  <a:lnTo>
                    <a:pt x="15308" y="16167"/>
                  </a:lnTo>
                  <a:lnTo>
                    <a:pt x="15334" y="16115"/>
                  </a:lnTo>
                  <a:lnTo>
                    <a:pt x="15334" y="16063"/>
                  </a:lnTo>
                  <a:lnTo>
                    <a:pt x="15360" y="16011"/>
                  </a:lnTo>
                  <a:lnTo>
                    <a:pt x="15360" y="15985"/>
                  </a:lnTo>
                  <a:lnTo>
                    <a:pt x="15386" y="15959"/>
                  </a:lnTo>
                  <a:lnTo>
                    <a:pt x="15386" y="15933"/>
                  </a:lnTo>
                  <a:lnTo>
                    <a:pt x="15386" y="15907"/>
                  </a:lnTo>
                  <a:lnTo>
                    <a:pt x="15386" y="15881"/>
                  </a:lnTo>
                  <a:lnTo>
                    <a:pt x="15412" y="15829"/>
                  </a:lnTo>
                  <a:lnTo>
                    <a:pt x="15412" y="15803"/>
                  </a:lnTo>
                  <a:lnTo>
                    <a:pt x="15464" y="15490"/>
                  </a:lnTo>
                  <a:lnTo>
                    <a:pt x="15464" y="15386"/>
                  </a:lnTo>
                  <a:lnTo>
                    <a:pt x="15438" y="15308"/>
                  </a:lnTo>
                  <a:lnTo>
                    <a:pt x="15360" y="15230"/>
                  </a:lnTo>
                  <a:lnTo>
                    <a:pt x="15256" y="15204"/>
                  </a:lnTo>
                  <a:lnTo>
                    <a:pt x="15178" y="15204"/>
                  </a:lnTo>
                  <a:lnTo>
                    <a:pt x="15074" y="15230"/>
                  </a:lnTo>
                  <a:lnTo>
                    <a:pt x="15022" y="15308"/>
                  </a:lnTo>
                  <a:lnTo>
                    <a:pt x="14970" y="15386"/>
                  </a:lnTo>
                  <a:lnTo>
                    <a:pt x="14918" y="15724"/>
                  </a:lnTo>
                  <a:lnTo>
                    <a:pt x="14865" y="15907"/>
                  </a:lnTo>
                  <a:lnTo>
                    <a:pt x="14813" y="16037"/>
                  </a:lnTo>
                  <a:lnTo>
                    <a:pt x="14709" y="16167"/>
                  </a:lnTo>
                  <a:lnTo>
                    <a:pt x="14605" y="16297"/>
                  </a:lnTo>
                  <a:lnTo>
                    <a:pt x="14475" y="16375"/>
                  </a:lnTo>
                  <a:lnTo>
                    <a:pt x="14345" y="16453"/>
                  </a:lnTo>
                  <a:lnTo>
                    <a:pt x="14189" y="16505"/>
                  </a:lnTo>
                  <a:lnTo>
                    <a:pt x="12705" y="16505"/>
                  </a:lnTo>
                  <a:lnTo>
                    <a:pt x="13538" y="8357"/>
                  </a:lnTo>
                  <a:lnTo>
                    <a:pt x="15933" y="8357"/>
                  </a:lnTo>
                  <a:lnTo>
                    <a:pt x="16063" y="8383"/>
                  </a:lnTo>
                  <a:lnTo>
                    <a:pt x="16141" y="8461"/>
                  </a:lnTo>
                  <a:lnTo>
                    <a:pt x="16193" y="8539"/>
                  </a:lnTo>
                  <a:lnTo>
                    <a:pt x="16219" y="8565"/>
                  </a:lnTo>
                  <a:lnTo>
                    <a:pt x="16219" y="8591"/>
                  </a:lnTo>
                  <a:lnTo>
                    <a:pt x="16219" y="8617"/>
                  </a:lnTo>
                  <a:lnTo>
                    <a:pt x="16219" y="8643"/>
                  </a:lnTo>
                  <a:lnTo>
                    <a:pt x="16219" y="8669"/>
                  </a:lnTo>
                  <a:lnTo>
                    <a:pt x="16219" y="8695"/>
                  </a:lnTo>
                  <a:lnTo>
                    <a:pt x="15178" y="14267"/>
                  </a:lnTo>
                  <a:lnTo>
                    <a:pt x="15178" y="14371"/>
                  </a:lnTo>
                  <a:lnTo>
                    <a:pt x="15230" y="14449"/>
                  </a:lnTo>
                  <a:lnTo>
                    <a:pt x="15282" y="14527"/>
                  </a:lnTo>
                  <a:lnTo>
                    <a:pt x="15386" y="14553"/>
                  </a:lnTo>
                  <a:lnTo>
                    <a:pt x="15490" y="14553"/>
                  </a:lnTo>
                  <a:lnTo>
                    <a:pt x="15568" y="14527"/>
                  </a:lnTo>
                  <a:lnTo>
                    <a:pt x="15646" y="14449"/>
                  </a:lnTo>
                  <a:lnTo>
                    <a:pt x="15673" y="14371"/>
                  </a:lnTo>
                  <a:lnTo>
                    <a:pt x="16714" y="8773"/>
                  </a:lnTo>
                  <a:lnTo>
                    <a:pt x="16714" y="8591"/>
                  </a:lnTo>
                  <a:lnTo>
                    <a:pt x="16688" y="8435"/>
                  </a:lnTo>
                  <a:lnTo>
                    <a:pt x="16636" y="8279"/>
                  </a:lnTo>
                  <a:lnTo>
                    <a:pt x="16532" y="8123"/>
                  </a:lnTo>
                  <a:lnTo>
                    <a:pt x="16454" y="8044"/>
                  </a:lnTo>
                  <a:lnTo>
                    <a:pt x="16349" y="7966"/>
                  </a:lnTo>
                  <a:lnTo>
                    <a:pt x="16219" y="7914"/>
                  </a:lnTo>
                  <a:lnTo>
                    <a:pt x="16115" y="7888"/>
                  </a:lnTo>
                  <a:lnTo>
                    <a:pt x="16089" y="7498"/>
                  </a:lnTo>
                  <a:lnTo>
                    <a:pt x="16063" y="7133"/>
                  </a:lnTo>
                  <a:lnTo>
                    <a:pt x="16011" y="6769"/>
                  </a:lnTo>
                  <a:lnTo>
                    <a:pt x="15933" y="6430"/>
                  </a:lnTo>
                  <a:lnTo>
                    <a:pt x="15855" y="6066"/>
                  </a:lnTo>
                  <a:lnTo>
                    <a:pt x="15751" y="5727"/>
                  </a:lnTo>
                  <a:lnTo>
                    <a:pt x="15620" y="5363"/>
                  </a:lnTo>
                  <a:lnTo>
                    <a:pt x="15490" y="5051"/>
                  </a:lnTo>
                  <a:lnTo>
                    <a:pt x="15334" y="4712"/>
                  </a:lnTo>
                  <a:lnTo>
                    <a:pt x="15178" y="4400"/>
                  </a:lnTo>
                  <a:lnTo>
                    <a:pt x="14996" y="4061"/>
                  </a:lnTo>
                  <a:lnTo>
                    <a:pt x="14787" y="3775"/>
                  </a:lnTo>
                  <a:lnTo>
                    <a:pt x="14579" y="3463"/>
                  </a:lnTo>
                  <a:lnTo>
                    <a:pt x="14345" y="3176"/>
                  </a:lnTo>
                  <a:lnTo>
                    <a:pt x="14110" y="2890"/>
                  </a:lnTo>
                  <a:lnTo>
                    <a:pt x="13850" y="2629"/>
                  </a:lnTo>
                  <a:lnTo>
                    <a:pt x="13512" y="2317"/>
                  </a:lnTo>
                  <a:lnTo>
                    <a:pt x="13173" y="2031"/>
                  </a:lnTo>
                  <a:lnTo>
                    <a:pt x="13121" y="1848"/>
                  </a:lnTo>
                  <a:lnTo>
                    <a:pt x="13043" y="1666"/>
                  </a:lnTo>
                  <a:lnTo>
                    <a:pt x="12913" y="1536"/>
                  </a:lnTo>
                  <a:lnTo>
                    <a:pt x="12757" y="1406"/>
                  </a:lnTo>
                  <a:lnTo>
                    <a:pt x="12236" y="1067"/>
                  </a:lnTo>
                  <a:lnTo>
                    <a:pt x="11715" y="781"/>
                  </a:lnTo>
                  <a:lnTo>
                    <a:pt x="11169" y="547"/>
                  </a:lnTo>
                  <a:lnTo>
                    <a:pt x="10596" y="364"/>
                  </a:lnTo>
                  <a:lnTo>
                    <a:pt x="9997" y="208"/>
                  </a:lnTo>
                  <a:lnTo>
                    <a:pt x="9424" y="78"/>
                  </a:lnTo>
                  <a:lnTo>
                    <a:pt x="8800" y="26"/>
                  </a:lnTo>
                  <a:lnTo>
                    <a:pt x="8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7" name="Google Shape;1387;p48"/>
          <p:cNvGrpSpPr/>
          <p:nvPr/>
        </p:nvGrpSpPr>
        <p:grpSpPr>
          <a:xfrm>
            <a:off x="6042619" y="1204011"/>
            <a:ext cx="452439" cy="347471"/>
            <a:chOff x="3968000" y="1266100"/>
            <a:chExt cx="425025" cy="323500"/>
          </a:xfrm>
        </p:grpSpPr>
        <p:sp>
          <p:nvSpPr>
            <p:cNvPr id="1388" name="Google Shape;1388;p48"/>
            <p:cNvSpPr/>
            <p:nvPr/>
          </p:nvSpPr>
          <p:spPr>
            <a:xfrm>
              <a:off x="3990125" y="1447700"/>
              <a:ext cx="381425" cy="56650"/>
            </a:xfrm>
            <a:custGeom>
              <a:avLst/>
              <a:gdLst/>
              <a:ahLst/>
              <a:cxnLst/>
              <a:rect l="l" t="t" r="r" b="b"/>
              <a:pathLst>
                <a:path w="15257" h="2266" extrusionOk="0">
                  <a:moveTo>
                    <a:pt x="339" y="0"/>
                  </a:moveTo>
                  <a:lnTo>
                    <a:pt x="261" y="26"/>
                  </a:lnTo>
                  <a:lnTo>
                    <a:pt x="183" y="78"/>
                  </a:lnTo>
                  <a:lnTo>
                    <a:pt x="105" y="130"/>
                  </a:lnTo>
                  <a:lnTo>
                    <a:pt x="53" y="182"/>
                  </a:lnTo>
                  <a:lnTo>
                    <a:pt x="27" y="260"/>
                  </a:lnTo>
                  <a:lnTo>
                    <a:pt x="1" y="339"/>
                  </a:lnTo>
                  <a:lnTo>
                    <a:pt x="1" y="443"/>
                  </a:lnTo>
                  <a:lnTo>
                    <a:pt x="1" y="1848"/>
                  </a:lnTo>
                  <a:lnTo>
                    <a:pt x="1" y="1927"/>
                  </a:lnTo>
                  <a:lnTo>
                    <a:pt x="27" y="2005"/>
                  </a:lnTo>
                  <a:lnTo>
                    <a:pt x="53" y="2083"/>
                  </a:lnTo>
                  <a:lnTo>
                    <a:pt x="105" y="2135"/>
                  </a:lnTo>
                  <a:lnTo>
                    <a:pt x="183" y="2187"/>
                  </a:lnTo>
                  <a:lnTo>
                    <a:pt x="261" y="2239"/>
                  </a:lnTo>
                  <a:lnTo>
                    <a:pt x="339" y="2265"/>
                  </a:lnTo>
                  <a:lnTo>
                    <a:pt x="14892" y="2265"/>
                  </a:lnTo>
                  <a:lnTo>
                    <a:pt x="14996" y="2239"/>
                  </a:lnTo>
                  <a:lnTo>
                    <a:pt x="15048" y="2187"/>
                  </a:lnTo>
                  <a:lnTo>
                    <a:pt x="15126" y="2135"/>
                  </a:lnTo>
                  <a:lnTo>
                    <a:pt x="15178" y="2083"/>
                  </a:lnTo>
                  <a:lnTo>
                    <a:pt x="15204" y="2005"/>
                  </a:lnTo>
                  <a:lnTo>
                    <a:pt x="15230" y="1927"/>
                  </a:lnTo>
                  <a:lnTo>
                    <a:pt x="15257" y="1848"/>
                  </a:lnTo>
                  <a:lnTo>
                    <a:pt x="15257" y="443"/>
                  </a:lnTo>
                  <a:lnTo>
                    <a:pt x="15230" y="339"/>
                  </a:lnTo>
                  <a:lnTo>
                    <a:pt x="15204" y="260"/>
                  </a:lnTo>
                  <a:lnTo>
                    <a:pt x="15178" y="182"/>
                  </a:lnTo>
                  <a:lnTo>
                    <a:pt x="15126" y="130"/>
                  </a:lnTo>
                  <a:lnTo>
                    <a:pt x="15048" y="78"/>
                  </a:lnTo>
                  <a:lnTo>
                    <a:pt x="14996" y="26"/>
                  </a:lnTo>
                  <a:lnTo>
                    <a:pt x="148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3973850" y="1272600"/>
              <a:ext cx="413325" cy="110025"/>
            </a:xfrm>
            <a:custGeom>
              <a:avLst/>
              <a:gdLst/>
              <a:ahLst/>
              <a:cxnLst/>
              <a:rect l="l" t="t" r="r" b="b"/>
              <a:pathLst>
                <a:path w="16533" h="4401" extrusionOk="0">
                  <a:moveTo>
                    <a:pt x="2890" y="1"/>
                  </a:moveTo>
                  <a:lnTo>
                    <a:pt x="2552" y="53"/>
                  </a:lnTo>
                  <a:lnTo>
                    <a:pt x="2266" y="131"/>
                  </a:lnTo>
                  <a:lnTo>
                    <a:pt x="1953" y="235"/>
                  </a:lnTo>
                  <a:lnTo>
                    <a:pt x="1693" y="365"/>
                  </a:lnTo>
                  <a:lnTo>
                    <a:pt x="1407" y="548"/>
                  </a:lnTo>
                  <a:lnTo>
                    <a:pt x="1172" y="730"/>
                  </a:lnTo>
                  <a:lnTo>
                    <a:pt x="938" y="938"/>
                  </a:lnTo>
                  <a:lnTo>
                    <a:pt x="730" y="1146"/>
                  </a:lnTo>
                  <a:lnTo>
                    <a:pt x="547" y="1407"/>
                  </a:lnTo>
                  <a:lnTo>
                    <a:pt x="391" y="1667"/>
                  </a:lnTo>
                  <a:lnTo>
                    <a:pt x="261" y="1954"/>
                  </a:lnTo>
                  <a:lnTo>
                    <a:pt x="157" y="2240"/>
                  </a:lnTo>
                  <a:lnTo>
                    <a:pt x="79" y="2552"/>
                  </a:lnTo>
                  <a:lnTo>
                    <a:pt x="27" y="2865"/>
                  </a:lnTo>
                  <a:lnTo>
                    <a:pt x="1" y="3177"/>
                  </a:lnTo>
                  <a:lnTo>
                    <a:pt x="1" y="3229"/>
                  </a:lnTo>
                  <a:lnTo>
                    <a:pt x="27" y="3463"/>
                  </a:lnTo>
                  <a:lnTo>
                    <a:pt x="105" y="3672"/>
                  </a:lnTo>
                  <a:lnTo>
                    <a:pt x="209" y="3880"/>
                  </a:lnTo>
                  <a:lnTo>
                    <a:pt x="365" y="4062"/>
                  </a:lnTo>
                  <a:lnTo>
                    <a:pt x="521" y="4192"/>
                  </a:lnTo>
                  <a:lnTo>
                    <a:pt x="730" y="4297"/>
                  </a:lnTo>
                  <a:lnTo>
                    <a:pt x="938" y="4375"/>
                  </a:lnTo>
                  <a:lnTo>
                    <a:pt x="1198" y="4401"/>
                  </a:lnTo>
                  <a:lnTo>
                    <a:pt x="15361" y="4401"/>
                  </a:lnTo>
                  <a:lnTo>
                    <a:pt x="15595" y="4375"/>
                  </a:lnTo>
                  <a:lnTo>
                    <a:pt x="15803" y="4297"/>
                  </a:lnTo>
                  <a:lnTo>
                    <a:pt x="16012" y="4192"/>
                  </a:lnTo>
                  <a:lnTo>
                    <a:pt x="16194" y="4062"/>
                  </a:lnTo>
                  <a:lnTo>
                    <a:pt x="16324" y="3880"/>
                  </a:lnTo>
                  <a:lnTo>
                    <a:pt x="16428" y="3672"/>
                  </a:lnTo>
                  <a:lnTo>
                    <a:pt x="16506" y="3463"/>
                  </a:lnTo>
                  <a:lnTo>
                    <a:pt x="16532" y="3229"/>
                  </a:lnTo>
                  <a:lnTo>
                    <a:pt x="16532" y="3177"/>
                  </a:lnTo>
                  <a:lnTo>
                    <a:pt x="16506" y="2865"/>
                  </a:lnTo>
                  <a:lnTo>
                    <a:pt x="16454" y="2552"/>
                  </a:lnTo>
                  <a:lnTo>
                    <a:pt x="16376" y="2240"/>
                  </a:lnTo>
                  <a:lnTo>
                    <a:pt x="16272" y="1954"/>
                  </a:lnTo>
                  <a:lnTo>
                    <a:pt x="16142" y="1667"/>
                  </a:lnTo>
                  <a:lnTo>
                    <a:pt x="15986" y="1407"/>
                  </a:lnTo>
                  <a:lnTo>
                    <a:pt x="15803" y="1146"/>
                  </a:lnTo>
                  <a:lnTo>
                    <a:pt x="15595" y="938"/>
                  </a:lnTo>
                  <a:lnTo>
                    <a:pt x="15361" y="730"/>
                  </a:lnTo>
                  <a:lnTo>
                    <a:pt x="15126" y="548"/>
                  </a:lnTo>
                  <a:lnTo>
                    <a:pt x="14866" y="365"/>
                  </a:lnTo>
                  <a:lnTo>
                    <a:pt x="14580" y="235"/>
                  </a:lnTo>
                  <a:lnTo>
                    <a:pt x="14293" y="131"/>
                  </a:lnTo>
                  <a:lnTo>
                    <a:pt x="13981" y="53"/>
                  </a:lnTo>
                  <a:lnTo>
                    <a:pt x="13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3977100" y="1504325"/>
              <a:ext cx="407475" cy="79425"/>
            </a:xfrm>
            <a:custGeom>
              <a:avLst/>
              <a:gdLst/>
              <a:ahLst/>
              <a:cxnLst/>
              <a:rect l="l" t="t" r="r" b="b"/>
              <a:pathLst>
                <a:path w="16299" h="3177" extrusionOk="0">
                  <a:moveTo>
                    <a:pt x="339" y="0"/>
                  </a:moveTo>
                  <a:lnTo>
                    <a:pt x="209" y="26"/>
                  </a:lnTo>
                  <a:lnTo>
                    <a:pt x="79" y="104"/>
                  </a:lnTo>
                  <a:lnTo>
                    <a:pt x="27" y="208"/>
                  </a:lnTo>
                  <a:lnTo>
                    <a:pt x="1" y="338"/>
                  </a:lnTo>
                  <a:lnTo>
                    <a:pt x="1" y="1067"/>
                  </a:lnTo>
                  <a:lnTo>
                    <a:pt x="1" y="1328"/>
                  </a:lnTo>
                  <a:lnTo>
                    <a:pt x="27" y="1536"/>
                  </a:lnTo>
                  <a:lnTo>
                    <a:pt x="105" y="1770"/>
                  </a:lnTo>
                  <a:lnTo>
                    <a:pt x="183" y="1953"/>
                  </a:lnTo>
                  <a:lnTo>
                    <a:pt x="287" y="2135"/>
                  </a:lnTo>
                  <a:lnTo>
                    <a:pt x="391" y="2317"/>
                  </a:lnTo>
                  <a:lnTo>
                    <a:pt x="548" y="2473"/>
                  </a:lnTo>
                  <a:lnTo>
                    <a:pt x="678" y="2629"/>
                  </a:lnTo>
                  <a:lnTo>
                    <a:pt x="860" y="2734"/>
                  </a:lnTo>
                  <a:lnTo>
                    <a:pt x="1042" y="2864"/>
                  </a:lnTo>
                  <a:lnTo>
                    <a:pt x="1250" y="2942"/>
                  </a:lnTo>
                  <a:lnTo>
                    <a:pt x="1459" y="3020"/>
                  </a:lnTo>
                  <a:lnTo>
                    <a:pt x="1667" y="3098"/>
                  </a:lnTo>
                  <a:lnTo>
                    <a:pt x="1901" y="3124"/>
                  </a:lnTo>
                  <a:lnTo>
                    <a:pt x="2136" y="3150"/>
                  </a:lnTo>
                  <a:lnTo>
                    <a:pt x="2370" y="3176"/>
                  </a:lnTo>
                  <a:lnTo>
                    <a:pt x="13903" y="3176"/>
                  </a:lnTo>
                  <a:lnTo>
                    <a:pt x="14137" y="3150"/>
                  </a:lnTo>
                  <a:lnTo>
                    <a:pt x="14372" y="3124"/>
                  </a:lnTo>
                  <a:lnTo>
                    <a:pt x="14606" y="3098"/>
                  </a:lnTo>
                  <a:lnTo>
                    <a:pt x="14840" y="3020"/>
                  </a:lnTo>
                  <a:lnTo>
                    <a:pt x="15049" y="2942"/>
                  </a:lnTo>
                  <a:lnTo>
                    <a:pt x="15231" y="2864"/>
                  </a:lnTo>
                  <a:lnTo>
                    <a:pt x="15413" y="2734"/>
                  </a:lnTo>
                  <a:lnTo>
                    <a:pt x="15595" y="2629"/>
                  </a:lnTo>
                  <a:lnTo>
                    <a:pt x="15751" y="2473"/>
                  </a:lnTo>
                  <a:lnTo>
                    <a:pt x="15882" y="2317"/>
                  </a:lnTo>
                  <a:lnTo>
                    <a:pt x="16012" y="2135"/>
                  </a:lnTo>
                  <a:lnTo>
                    <a:pt x="16090" y="1953"/>
                  </a:lnTo>
                  <a:lnTo>
                    <a:pt x="16168" y="1770"/>
                  </a:lnTo>
                  <a:lnTo>
                    <a:pt x="16246" y="1536"/>
                  </a:lnTo>
                  <a:lnTo>
                    <a:pt x="16272" y="1328"/>
                  </a:lnTo>
                  <a:lnTo>
                    <a:pt x="16298" y="1067"/>
                  </a:lnTo>
                  <a:lnTo>
                    <a:pt x="16298" y="338"/>
                  </a:lnTo>
                  <a:lnTo>
                    <a:pt x="16272" y="208"/>
                  </a:lnTo>
                  <a:lnTo>
                    <a:pt x="16194" y="104"/>
                  </a:lnTo>
                  <a:lnTo>
                    <a:pt x="16090" y="26"/>
                  </a:lnTo>
                  <a:lnTo>
                    <a:pt x="159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4065625" y="1272600"/>
              <a:ext cx="37775" cy="59275"/>
            </a:xfrm>
            <a:custGeom>
              <a:avLst/>
              <a:gdLst/>
              <a:ahLst/>
              <a:cxnLst/>
              <a:rect l="l" t="t" r="r" b="b"/>
              <a:pathLst>
                <a:path w="1511" h="2371" extrusionOk="0">
                  <a:moveTo>
                    <a:pt x="0" y="1"/>
                  </a:moveTo>
                  <a:lnTo>
                    <a:pt x="0" y="1615"/>
                  </a:lnTo>
                  <a:lnTo>
                    <a:pt x="27" y="1771"/>
                  </a:lnTo>
                  <a:lnTo>
                    <a:pt x="53" y="1927"/>
                  </a:lnTo>
                  <a:lnTo>
                    <a:pt x="131" y="2058"/>
                  </a:lnTo>
                  <a:lnTo>
                    <a:pt x="235" y="2162"/>
                  </a:lnTo>
                  <a:lnTo>
                    <a:pt x="339" y="2266"/>
                  </a:lnTo>
                  <a:lnTo>
                    <a:pt x="469" y="2318"/>
                  </a:lnTo>
                  <a:lnTo>
                    <a:pt x="599" y="2370"/>
                  </a:lnTo>
                  <a:lnTo>
                    <a:pt x="912" y="2370"/>
                  </a:lnTo>
                  <a:lnTo>
                    <a:pt x="1042" y="2318"/>
                  </a:lnTo>
                  <a:lnTo>
                    <a:pt x="1172" y="2266"/>
                  </a:lnTo>
                  <a:lnTo>
                    <a:pt x="1302" y="2162"/>
                  </a:lnTo>
                  <a:lnTo>
                    <a:pt x="1380" y="2058"/>
                  </a:lnTo>
                  <a:lnTo>
                    <a:pt x="1458" y="1927"/>
                  </a:lnTo>
                  <a:lnTo>
                    <a:pt x="1510" y="1771"/>
                  </a:lnTo>
                  <a:lnTo>
                    <a:pt x="1510" y="1615"/>
                  </a:lnTo>
                  <a:lnTo>
                    <a:pt x="1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4161950" y="1272600"/>
              <a:ext cx="37775" cy="59275"/>
            </a:xfrm>
            <a:custGeom>
              <a:avLst/>
              <a:gdLst/>
              <a:ahLst/>
              <a:cxnLst/>
              <a:rect l="l" t="t" r="r" b="b"/>
              <a:pathLst>
                <a:path w="1511" h="2371" extrusionOk="0">
                  <a:moveTo>
                    <a:pt x="1" y="1"/>
                  </a:moveTo>
                  <a:lnTo>
                    <a:pt x="1" y="1615"/>
                  </a:lnTo>
                  <a:lnTo>
                    <a:pt x="1" y="1771"/>
                  </a:lnTo>
                  <a:lnTo>
                    <a:pt x="53" y="1927"/>
                  </a:lnTo>
                  <a:lnTo>
                    <a:pt x="131" y="2058"/>
                  </a:lnTo>
                  <a:lnTo>
                    <a:pt x="209" y="2162"/>
                  </a:lnTo>
                  <a:lnTo>
                    <a:pt x="313" y="2266"/>
                  </a:lnTo>
                  <a:lnTo>
                    <a:pt x="443" y="2318"/>
                  </a:lnTo>
                  <a:lnTo>
                    <a:pt x="599" y="2370"/>
                  </a:lnTo>
                  <a:lnTo>
                    <a:pt x="886" y="2370"/>
                  </a:lnTo>
                  <a:lnTo>
                    <a:pt x="1042" y="2318"/>
                  </a:lnTo>
                  <a:lnTo>
                    <a:pt x="1172" y="2266"/>
                  </a:lnTo>
                  <a:lnTo>
                    <a:pt x="1276" y="2162"/>
                  </a:lnTo>
                  <a:lnTo>
                    <a:pt x="1380" y="2058"/>
                  </a:lnTo>
                  <a:lnTo>
                    <a:pt x="1432" y="1927"/>
                  </a:lnTo>
                  <a:lnTo>
                    <a:pt x="1484" y="1771"/>
                  </a:lnTo>
                  <a:lnTo>
                    <a:pt x="1511" y="1615"/>
                  </a:lnTo>
                  <a:lnTo>
                    <a:pt x="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4257625" y="1272600"/>
              <a:ext cx="37775" cy="59275"/>
            </a:xfrm>
            <a:custGeom>
              <a:avLst/>
              <a:gdLst/>
              <a:ahLst/>
              <a:cxnLst/>
              <a:rect l="l" t="t" r="r" b="b"/>
              <a:pathLst>
                <a:path w="1511" h="2371" extrusionOk="0">
                  <a:moveTo>
                    <a:pt x="1" y="1"/>
                  </a:moveTo>
                  <a:lnTo>
                    <a:pt x="1" y="1615"/>
                  </a:lnTo>
                  <a:lnTo>
                    <a:pt x="27" y="1771"/>
                  </a:lnTo>
                  <a:lnTo>
                    <a:pt x="53" y="1927"/>
                  </a:lnTo>
                  <a:lnTo>
                    <a:pt x="131" y="2058"/>
                  </a:lnTo>
                  <a:lnTo>
                    <a:pt x="235" y="2162"/>
                  </a:lnTo>
                  <a:lnTo>
                    <a:pt x="339" y="2266"/>
                  </a:lnTo>
                  <a:lnTo>
                    <a:pt x="469" y="2318"/>
                  </a:lnTo>
                  <a:lnTo>
                    <a:pt x="599" y="2370"/>
                  </a:lnTo>
                  <a:lnTo>
                    <a:pt x="912" y="2370"/>
                  </a:lnTo>
                  <a:lnTo>
                    <a:pt x="1042" y="2318"/>
                  </a:lnTo>
                  <a:lnTo>
                    <a:pt x="1172" y="2266"/>
                  </a:lnTo>
                  <a:lnTo>
                    <a:pt x="1302" y="2162"/>
                  </a:lnTo>
                  <a:lnTo>
                    <a:pt x="1380" y="2058"/>
                  </a:lnTo>
                  <a:lnTo>
                    <a:pt x="1458" y="1927"/>
                  </a:lnTo>
                  <a:lnTo>
                    <a:pt x="1484" y="1771"/>
                  </a:lnTo>
                  <a:lnTo>
                    <a:pt x="1511" y="1615"/>
                  </a:lnTo>
                  <a:lnTo>
                    <a:pt x="1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3995325" y="1404075"/>
              <a:ext cx="370375" cy="43650"/>
            </a:xfrm>
            <a:custGeom>
              <a:avLst/>
              <a:gdLst/>
              <a:ahLst/>
              <a:cxnLst/>
              <a:rect l="l" t="t" r="r" b="b"/>
              <a:pathLst>
                <a:path w="14815" h="1746" extrusionOk="0">
                  <a:moveTo>
                    <a:pt x="574" y="1"/>
                  </a:moveTo>
                  <a:lnTo>
                    <a:pt x="443" y="27"/>
                  </a:lnTo>
                  <a:lnTo>
                    <a:pt x="339" y="53"/>
                  </a:lnTo>
                  <a:lnTo>
                    <a:pt x="261" y="105"/>
                  </a:lnTo>
                  <a:lnTo>
                    <a:pt x="157" y="183"/>
                  </a:lnTo>
                  <a:lnTo>
                    <a:pt x="105" y="261"/>
                  </a:lnTo>
                  <a:lnTo>
                    <a:pt x="53" y="365"/>
                  </a:lnTo>
                  <a:lnTo>
                    <a:pt x="1" y="469"/>
                  </a:lnTo>
                  <a:lnTo>
                    <a:pt x="1" y="574"/>
                  </a:lnTo>
                  <a:lnTo>
                    <a:pt x="1" y="1172"/>
                  </a:lnTo>
                  <a:lnTo>
                    <a:pt x="1" y="1303"/>
                  </a:lnTo>
                  <a:lnTo>
                    <a:pt x="53" y="1407"/>
                  </a:lnTo>
                  <a:lnTo>
                    <a:pt x="105" y="1485"/>
                  </a:lnTo>
                  <a:lnTo>
                    <a:pt x="157" y="1589"/>
                  </a:lnTo>
                  <a:lnTo>
                    <a:pt x="261" y="1641"/>
                  </a:lnTo>
                  <a:lnTo>
                    <a:pt x="339" y="1693"/>
                  </a:lnTo>
                  <a:lnTo>
                    <a:pt x="443" y="1745"/>
                  </a:lnTo>
                  <a:lnTo>
                    <a:pt x="14372" y="1745"/>
                  </a:lnTo>
                  <a:lnTo>
                    <a:pt x="14476" y="1693"/>
                  </a:lnTo>
                  <a:lnTo>
                    <a:pt x="14580" y="1641"/>
                  </a:lnTo>
                  <a:lnTo>
                    <a:pt x="14658" y="1589"/>
                  </a:lnTo>
                  <a:lnTo>
                    <a:pt x="14736" y="1485"/>
                  </a:lnTo>
                  <a:lnTo>
                    <a:pt x="14788" y="1407"/>
                  </a:lnTo>
                  <a:lnTo>
                    <a:pt x="14814" y="1303"/>
                  </a:lnTo>
                  <a:lnTo>
                    <a:pt x="14814" y="1172"/>
                  </a:lnTo>
                  <a:lnTo>
                    <a:pt x="14814" y="574"/>
                  </a:lnTo>
                  <a:lnTo>
                    <a:pt x="14814" y="469"/>
                  </a:lnTo>
                  <a:lnTo>
                    <a:pt x="14788" y="365"/>
                  </a:lnTo>
                  <a:lnTo>
                    <a:pt x="14736" y="261"/>
                  </a:lnTo>
                  <a:lnTo>
                    <a:pt x="14658" y="183"/>
                  </a:lnTo>
                  <a:lnTo>
                    <a:pt x="14580" y="105"/>
                  </a:lnTo>
                  <a:lnTo>
                    <a:pt x="14476" y="53"/>
                  </a:lnTo>
                  <a:lnTo>
                    <a:pt x="14372" y="27"/>
                  </a:lnTo>
                  <a:lnTo>
                    <a:pt x="142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3995975" y="1383900"/>
              <a:ext cx="369075" cy="41025"/>
            </a:xfrm>
            <a:custGeom>
              <a:avLst/>
              <a:gdLst/>
              <a:ahLst/>
              <a:cxnLst/>
              <a:rect l="l" t="t" r="r" b="b"/>
              <a:pathLst>
                <a:path w="14763" h="1641" extrusionOk="0">
                  <a:moveTo>
                    <a:pt x="339" y="1"/>
                  </a:moveTo>
                  <a:lnTo>
                    <a:pt x="53" y="547"/>
                  </a:lnTo>
                  <a:lnTo>
                    <a:pt x="1" y="626"/>
                  </a:lnTo>
                  <a:lnTo>
                    <a:pt x="1" y="704"/>
                  </a:lnTo>
                  <a:lnTo>
                    <a:pt x="1" y="782"/>
                  </a:lnTo>
                  <a:lnTo>
                    <a:pt x="27" y="886"/>
                  </a:lnTo>
                  <a:lnTo>
                    <a:pt x="53" y="938"/>
                  </a:lnTo>
                  <a:lnTo>
                    <a:pt x="105" y="1016"/>
                  </a:lnTo>
                  <a:lnTo>
                    <a:pt x="183" y="1068"/>
                  </a:lnTo>
                  <a:lnTo>
                    <a:pt x="261" y="1094"/>
                  </a:lnTo>
                  <a:lnTo>
                    <a:pt x="443" y="1172"/>
                  </a:lnTo>
                  <a:lnTo>
                    <a:pt x="600" y="1250"/>
                  </a:lnTo>
                  <a:lnTo>
                    <a:pt x="886" y="1433"/>
                  </a:lnTo>
                  <a:lnTo>
                    <a:pt x="1042" y="1511"/>
                  </a:lnTo>
                  <a:lnTo>
                    <a:pt x="1224" y="1563"/>
                  </a:lnTo>
                  <a:lnTo>
                    <a:pt x="1433" y="1615"/>
                  </a:lnTo>
                  <a:lnTo>
                    <a:pt x="1693" y="1641"/>
                  </a:lnTo>
                  <a:lnTo>
                    <a:pt x="2005" y="1615"/>
                  </a:lnTo>
                  <a:lnTo>
                    <a:pt x="2240" y="1537"/>
                  </a:lnTo>
                  <a:lnTo>
                    <a:pt x="2448" y="1433"/>
                  </a:lnTo>
                  <a:lnTo>
                    <a:pt x="2630" y="1329"/>
                  </a:lnTo>
                  <a:lnTo>
                    <a:pt x="2813" y="1224"/>
                  </a:lnTo>
                  <a:lnTo>
                    <a:pt x="3021" y="1120"/>
                  </a:lnTo>
                  <a:lnTo>
                    <a:pt x="3281" y="1042"/>
                  </a:lnTo>
                  <a:lnTo>
                    <a:pt x="3594" y="1016"/>
                  </a:lnTo>
                  <a:lnTo>
                    <a:pt x="3906" y="1042"/>
                  </a:lnTo>
                  <a:lnTo>
                    <a:pt x="4140" y="1120"/>
                  </a:lnTo>
                  <a:lnTo>
                    <a:pt x="4349" y="1224"/>
                  </a:lnTo>
                  <a:lnTo>
                    <a:pt x="4531" y="1329"/>
                  </a:lnTo>
                  <a:lnTo>
                    <a:pt x="4713" y="1433"/>
                  </a:lnTo>
                  <a:lnTo>
                    <a:pt x="4921" y="1537"/>
                  </a:lnTo>
                  <a:lnTo>
                    <a:pt x="5156" y="1615"/>
                  </a:lnTo>
                  <a:lnTo>
                    <a:pt x="5494" y="1641"/>
                  </a:lnTo>
                  <a:lnTo>
                    <a:pt x="5806" y="1615"/>
                  </a:lnTo>
                  <a:lnTo>
                    <a:pt x="6041" y="1537"/>
                  </a:lnTo>
                  <a:lnTo>
                    <a:pt x="6249" y="1433"/>
                  </a:lnTo>
                  <a:lnTo>
                    <a:pt x="6431" y="1329"/>
                  </a:lnTo>
                  <a:lnTo>
                    <a:pt x="6614" y="1224"/>
                  </a:lnTo>
                  <a:lnTo>
                    <a:pt x="6822" y="1120"/>
                  </a:lnTo>
                  <a:lnTo>
                    <a:pt x="7056" y="1042"/>
                  </a:lnTo>
                  <a:lnTo>
                    <a:pt x="7395" y="1016"/>
                  </a:lnTo>
                  <a:lnTo>
                    <a:pt x="7707" y="1042"/>
                  </a:lnTo>
                  <a:lnTo>
                    <a:pt x="7941" y="1120"/>
                  </a:lnTo>
                  <a:lnTo>
                    <a:pt x="8150" y="1224"/>
                  </a:lnTo>
                  <a:lnTo>
                    <a:pt x="8332" y="1329"/>
                  </a:lnTo>
                  <a:lnTo>
                    <a:pt x="8514" y="1433"/>
                  </a:lnTo>
                  <a:lnTo>
                    <a:pt x="8722" y="1537"/>
                  </a:lnTo>
                  <a:lnTo>
                    <a:pt x="8957" y="1615"/>
                  </a:lnTo>
                  <a:lnTo>
                    <a:pt x="9295" y="1641"/>
                  </a:lnTo>
                  <a:lnTo>
                    <a:pt x="9607" y="1615"/>
                  </a:lnTo>
                  <a:lnTo>
                    <a:pt x="9842" y="1537"/>
                  </a:lnTo>
                  <a:lnTo>
                    <a:pt x="10050" y="1433"/>
                  </a:lnTo>
                  <a:lnTo>
                    <a:pt x="10232" y="1329"/>
                  </a:lnTo>
                  <a:lnTo>
                    <a:pt x="10414" y="1224"/>
                  </a:lnTo>
                  <a:lnTo>
                    <a:pt x="10623" y="1120"/>
                  </a:lnTo>
                  <a:lnTo>
                    <a:pt x="10857" y="1042"/>
                  </a:lnTo>
                  <a:lnTo>
                    <a:pt x="11196" y="1016"/>
                  </a:lnTo>
                  <a:lnTo>
                    <a:pt x="11508" y="1042"/>
                  </a:lnTo>
                  <a:lnTo>
                    <a:pt x="11742" y="1120"/>
                  </a:lnTo>
                  <a:lnTo>
                    <a:pt x="11950" y="1224"/>
                  </a:lnTo>
                  <a:lnTo>
                    <a:pt x="12133" y="1329"/>
                  </a:lnTo>
                  <a:lnTo>
                    <a:pt x="12315" y="1433"/>
                  </a:lnTo>
                  <a:lnTo>
                    <a:pt x="12523" y="1537"/>
                  </a:lnTo>
                  <a:lnTo>
                    <a:pt x="12758" y="1615"/>
                  </a:lnTo>
                  <a:lnTo>
                    <a:pt x="13096" y="1641"/>
                  </a:lnTo>
                  <a:lnTo>
                    <a:pt x="13330" y="1615"/>
                  </a:lnTo>
                  <a:lnTo>
                    <a:pt x="13565" y="1563"/>
                  </a:lnTo>
                  <a:lnTo>
                    <a:pt x="13721" y="1511"/>
                  </a:lnTo>
                  <a:lnTo>
                    <a:pt x="13877" y="1433"/>
                  </a:lnTo>
                  <a:lnTo>
                    <a:pt x="14163" y="1250"/>
                  </a:lnTo>
                  <a:lnTo>
                    <a:pt x="14320" y="1172"/>
                  </a:lnTo>
                  <a:lnTo>
                    <a:pt x="14502" y="1094"/>
                  </a:lnTo>
                  <a:lnTo>
                    <a:pt x="14580" y="1068"/>
                  </a:lnTo>
                  <a:lnTo>
                    <a:pt x="14658" y="1016"/>
                  </a:lnTo>
                  <a:lnTo>
                    <a:pt x="14710" y="938"/>
                  </a:lnTo>
                  <a:lnTo>
                    <a:pt x="14736" y="886"/>
                  </a:lnTo>
                  <a:lnTo>
                    <a:pt x="14762" y="782"/>
                  </a:lnTo>
                  <a:lnTo>
                    <a:pt x="14762" y="704"/>
                  </a:lnTo>
                  <a:lnTo>
                    <a:pt x="14762" y="626"/>
                  </a:lnTo>
                  <a:lnTo>
                    <a:pt x="14736" y="547"/>
                  </a:lnTo>
                  <a:lnTo>
                    <a:pt x="14424" y="1"/>
                  </a:lnTo>
                  <a:close/>
                </a:path>
              </a:pathLst>
            </a:custGeom>
            <a:solidFill>
              <a:srgbClr val="43CD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3995975" y="1383900"/>
              <a:ext cx="369075" cy="41025"/>
            </a:xfrm>
            <a:custGeom>
              <a:avLst/>
              <a:gdLst/>
              <a:ahLst/>
              <a:cxnLst/>
              <a:rect l="l" t="t" r="r" b="b"/>
              <a:pathLst>
                <a:path w="14763" h="1641" extrusionOk="0">
                  <a:moveTo>
                    <a:pt x="339" y="1"/>
                  </a:moveTo>
                  <a:lnTo>
                    <a:pt x="53" y="547"/>
                  </a:lnTo>
                  <a:lnTo>
                    <a:pt x="1" y="626"/>
                  </a:lnTo>
                  <a:lnTo>
                    <a:pt x="1" y="704"/>
                  </a:lnTo>
                  <a:lnTo>
                    <a:pt x="1" y="782"/>
                  </a:lnTo>
                  <a:lnTo>
                    <a:pt x="27" y="886"/>
                  </a:lnTo>
                  <a:lnTo>
                    <a:pt x="53" y="938"/>
                  </a:lnTo>
                  <a:lnTo>
                    <a:pt x="105" y="1016"/>
                  </a:lnTo>
                  <a:lnTo>
                    <a:pt x="183" y="1068"/>
                  </a:lnTo>
                  <a:lnTo>
                    <a:pt x="261" y="1094"/>
                  </a:lnTo>
                  <a:lnTo>
                    <a:pt x="443" y="1172"/>
                  </a:lnTo>
                  <a:lnTo>
                    <a:pt x="600" y="1250"/>
                  </a:lnTo>
                  <a:lnTo>
                    <a:pt x="886" y="1433"/>
                  </a:lnTo>
                  <a:lnTo>
                    <a:pt x="1042" y="1511"/>
                  </a:lnTo>
                  <a:lnTo>
                    <a:pt x="1224" y="1563"/>
                  </a:lnTo>
                  <a:lnTo>
                    <a:pt x="1433" y="1615"/>
                  </a:lnTo>
                  <a:lnTo>
                    <a:pt x="1693" y="1641"/>
                  </a:lnTo>
                  <a:lnTo>
                    <a:pt x="2005" y="1615"/>
                  </a:lnTo>
                  <a:lnTo>
                    <a:pt x="2240" y="1537"/>
                  </a:lnTo>
                  <a:lnTo>
                    <a:pt x="2448" y="1433"/>
                  </a:lnTo>
                  <a:lnTo>
                    <a:pt x="2630" y="1329"/>
                  </a:lnTo>
                  <a:lnTo>
                    <a:pt x="2813" y="1224"/>
                  </a:lnTo>
                  <a:lnTo>
                    <a:pt x="3021" y="1120"/>
                  </a:lnTo>
                  <a:lnTo>
                    <a:pt x="3281" y="1042"/>
                  </a:lnTo>
                  <a:lnTo>
                    <a:pt x="3594" y="1016"/>
                  </a:lnTo>
                  <a:lnTo>
                    <a:pt x="3906" y="1042"/>
                  </a:lnTo>
                  <a:lnTo>
                    <a:pt x="4140" y="1120"/>
                  </a:lnTo>
                  <a:lnTo>
                    <a:pt x="4349" y="1224"/>
                  </a:lnTo>
                  <a:lnTo>
                    <a:pt x="4531" y="1329"/>
                  </a:lnTo>
                  <a:lnTo>
                    <a:pt x="4713" y="1433"/>
                  </a:lnTo>
                  <a:lnTo>
                    <a:pt x="4921" y="1537"/>
                  </a:lnTo>
                  <a:lnTo>
                    <a:pt x="5156" y="1615"/>
                  </a:lnTo>
                  <a:lnTo>
                    <a:pt x="5494" y="1641"/>
                  </a:lnTo>
                  <a:lnTo>
                    <a:pt x="5806" y="1615"/>
                  </a:lnTo>
                  <a:lnTo>
                    <a:pt x="6041" y="1537"/>
                  </a:lnTo>
                  <a:lnTo>
                    <a:pt x="6249" y="1433"/>
                  </a:lnTo>
                  <a:lnTo>
                    <a:pt x="6431" y="1329"/>
                  </a:lnTo>
                  <a:lnTo>
                    <a:pt x="6614" y="1224"/>
                  </a:lnTo>
                  <a:lnTo>
                    <a:pt x="6822" y="1120"/>
                  </a:lnTo>
                  <a:lnTo>
                    <a:pt x="7056" y="1042"/>
                  </a:lnTo>
                  <a:lnTo>
                    <a:pt x="7395" y="1016"/>
                  </a:lnTo>
                  <a:lnTo>
                    <a:pt x="7707" y="1042"/>
                  </a:lnTo>
                  <a:lnTo>
                    <a:pt x="7941" y="1120"/>
                  </a:lnTo>
                  <a:lnTo>
                    <a:pt x="8150" y="1224"/>
                  </a:lnTo>
                  <a:lnTo>
                    <a:pt x="8332" y="1329"/>
                  </a:lnTo>
                  <a:lnTo>
                    <a:pt x="8514" y="1433"/>
                  </a:lnTo>
                  <a:lnTo>
                    <a:pt x="8722" y="1537"/>
                  </a:lnTo>
                  <a:lnTo>
                    <a:pt x="8957" y="1615"/>
                  </a:lnTo>
                  <a:lnTo>
                    <a:pt x="9295" y="1641"/>
                  </a:lnTo>
                  <a:lnTo>
                    <a:pt x="9607" y="1615"/>
                  </a:lnTo>
                  <a:lnTo>
                    <a:pt x="9842" y="1537"/>
                  </a:lnTo>
                  <a:lnTo>
                    <a:pt x="10050" y="1433"/>
                  </a:lnTo>
                  <a:lnTo>
                    <a:pt x="10232" y="1329"/>
                  </a:lnTo>
                  <a:lnTo>
                    <a:pt x="10414" y="1224"/>
                  </a:lnTo>
                  <a:lnTo>
                    <a:pt x="10623" y="1120"/>
                  </a:lnTo>
                  <a:lnTo>
                    <a:pt x="10857" y="1042"/>
                  </a:lnTo>
                  <a:lnTo>
                    <a:pt x="11196" y="1016"/>
                  </a:lnTo>
                  <a:lnTo>
                    <a:pt x="11508" y="1042"/>
                  </a:lnTo>
                  <a:lnTo>
                    <a:pt x="11742" y="1120"/>
                  </a:lnTo>
                  <a:lnTo>
                    <a:pt x="11950" y="1224"/>
                  </a:lnTo>
                  <a:lnTo>
                    <a:pt x="12133" y="1329"/>
                  </a:lnTo>
                  <a:lnTo>
                    <a:pt x="12315" y="1433"/>
                  </a:lnTo>
                  <a:lnTo>
                    <a:pt x="12523" y="1537"/>
                  </a:lnTo>
                  <a:lnTo>
                    <a:pt x="12758" y="1615"/>
                  </a:lnTo>
                  <a:lnTo>
                    <a:pt x="13096" y="1641"/>
                  </a:lnTo>
                  <a:lnTo>
                    <a:pt x="13330" y="1615"/>
                  </a:lnTo>
                  <a:lnTo>
                    <a:pt x="13565" y="1563"/>
                  </a:lnTo>
                  <a:lnTo>
                    <a:pt x="13721" y="1511"/>
                  </a:lnTo>
                  <a:lnTo>
                    <a:pt x="13877" y="1433"/>
                  </a:lnTo>
                  <a:lnTo>
                    <a:pt x="14163" y="1250"/>
                  </a:lnTo>
                  <a:lnTo>
                    <a:pt x="14320" y="1172"/>
                  </a:lnTo>
                  <a:lnTo>
                    <a:pt x="14502" y="1094"/>
                  </a:lnTo>
                  <a:lnTo>
                    <a:pt x="14580" y="1068"/>
                  </a:lnTo>
                  <a:lnTo>
                    <a:pt x="14658" y="1016"/>
                  </a:lnTo>
                  <a:lnTo>
                    <a:pt x="14710" y="938"/>
                  </a:lnTo>
                  <a:lnTo>
                    <a:pt x="14736" y="886"/>
                  </a:lnTo>
                  <a:lnTo>
                    <a:pt x="14762" y="782"/>
                  </a:lnTo>
                  <a:lnTo>
                    <a:pt x="14762" y="704"/>
                  </a:lnTo>
                  <a:lnTo>
                    <a:pt x="14762" y="626"/>
                  </a:lnTo>
                  <a:lnTo>
                    <a:pt x="14736" y="547"/>
                  </a:lnTo>
                  <a:lnTo>
                    <a:pt x="144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3968000" y="1266100"/>
              <a:ext cx="425025" cy="323500"/>
            </a:xfrm>
            <a:custGeom>
              <a:avLst/>
              <a:gdLst/>
              <a:ahLst/>
              <a:cxnLst/>
              <a:rect l="l" t="t" r="r" b="b"/>
              <a:pathLst>
                <a:path w="17001" h="12940" extrusionOk="0">
                  <a:moveTo>
                    <a:pt x="5181" y="495"/>
                  </a:moveTo>
                  <a:lnTo>
                    <a:pt x="5181" y="1875"/>
                  </a:lnTo>
                  <a:lnTo>
                    <a:pt x="5155" y="1979"/>
                  </a:lnTo>
                  <a:lnTo>
                    <a:pt x="5129" y="2083"/>
                  </a:lnTo>
                  <a:lnTo>
                    <a:pt x="5077" y="2161"/>
                  </a:lnTo>
                  <a:lnTo>
                    <a:pt x="5025" y="2240"/>
                  </a:lnTo>
                  <a:lnTo>
                    <a:pt x="4947" y="2318"/>
                  </a:lnTo>
                  <a:lnTo>
                    <a:pt x="4869" y="2344"/>
                  </a:lnTo>
                  <a:lnTo>
                    <a:pt x="4765" y="2370"/>
                  </a:lnTo>
                  <a:lnTo>
                    <a:pt x="4660" y="2396"/>
                  </a:lnTo>
                  <a:lnTo>
                    <a:pt x="4556" y="2370"/>
                  </a:lnTo>
                  <a:lnTo>
                    <a:pt x="4478" y="2344"/>
                  </a:lnTo>
                  <a:lnTo>
                    <a:pt x="4374" y="2318"/>
                  </a:lnTo>
                  <a:lnTo>
                    <a:pt x="4296" y="2240"/>
                  </a:lnTo>
                  <a:lnTo>
                    <a:pt x="4244" y="2161"/>
                  </a:lnTo>
                  <a:lnTo>
                    <a:pt x="4192" y="2083"/>
                  </a:lnTo>
                  <a:lnTo>
                    <a:pt x="4166" y="1979"/>
                  </a:lnTo>
                  <a:lnTo>
                    <a:pt x="4166" y="1875"/>
                  </a:lnTo>
                  <a:lnTo>
                    <a:pt x="4166" y="495"/>
                  </a:lnTo>
                  <a:close/>
                  <a:moveTo>
                    <a:pt x="12835" y="495"/>
                  </a:moveTo>
                  <a:lnTo>
                    <a:pt x="12835" y="1875"/>
                  </a:lnTo>
                  <a:lnTo>
                    <a:pt x="12835" y="1979"/>
                  </a:lnTo>
                  <a:lnTo>
                    <a:pt x="12809" y="2083"/>
                  </a:lnTo>
                  <a:lnTo>
                    <a:pt x="12757" y="2161"/>
                  </a:lnTo>
                  <a:lnTo>
                    <a:pt x="12705" y="2240"/>
                  </a:lnTo>
                  <a:lnTo>
                    <a:pt x="12627" y="2318"/>
                  </a:lnTo>
                  <a:lnTo>
                    <a:pt x="12549" y="2344"/>
                  </a:lnTo>
                  <a:lnTo>
                    <a:pt x="12445" y="2370"/>
                  </a:lnTo>
                  <a:lnTo>
                    <a:pt x="12341" y="2396"/>
                  </a:lnTo>
                  <a:lnTo>
                    <a:pt x="12236" y="2370"/>
                  </a:lnTo>
                  <a:lnTo>
                    <a:pt x="12158" y="2344"/>
                  </a:lnTo>
                  <a:lnTo>
                    <a:pt x="12054" y="2318"/>
                  </a:lnTo>
                  <a:lnTo>
                    <a:pt x="11976" y="2240"/>
                  </a:lnTo>
                  <a:lnTo>
                    <a:pt x="11924" y="2161"/>
                  </a:lnTo>
                  <a:lnTo>
                    <a:pt x="11872" y="2083"/>
                  </a:lnTo>
                  <a:lnTo>
                    <a:pt x="11846" y="1979"/>
                  </a:lnTo>
                  <a:lnTo>
                    <a:pt x="11846" y="1875"/>
                  </a:lnTo>
                  <a:lnTo>
                    <a:pt x="11846" y="495"/>
                  </a:lnTo>
                  <a:close/>
                  <a:moveTo>
                    <a:pt x="13564" y="495"/>
                  </a:moveTo>
                  <a:lnTo>
                    <a:pt x="13877" y="521"/>
                  </a:lnTo>
                  <a:lnTo>
                    <a:pt x="14163" y="573"/>
                  </a:lnTo>
                  <a:lnTo>
                    <a:pt x="14449" y="625"/>
                  </a:lnTo>
                  <a:lnTo>
                    <a:pt x="14710" y="730"/>
                  </a:lnTo>
                  <a:lnTo>
                    <a:pt x="14970" y="860"/>
                  </a:lnTo>
                  <a:lnTo>
                    <a:pt x="15204" y="1016"/>
                  </a:lnTo>
                  <a:lnTo>
                    <a:pt x="15439" y="1172"/>
                  </a:lnTo>
                  <a:lnTo>
                    <a:pt x="15647" y="1354"/>
                  </a:lnTo>
                  <a:lnTo>
                    <a:pt x="15829" y="1563"/>
                  </a:lnTo>
                  <a:lnTo>
                    <a:pt x="16011" y="1797"/>
                  </a:lnTo>
                  <a:lnTo>
                    <a:pt x="16168" y="2057"/>
                  </a:lnTo>
                  <a:lnTo>
                    <a:pt x="16272" y="2292"/>
                  </a:lnTo>
                  <a:lnTo>
                    <a:pt x="16376" y="2578"/>
                  </a:lnTo>
                  <a:lnTo>
                    <a:pt x="16454" y="2864"/>
                  </a:lnTo>
                  <a:lnTo>
                    <a:pt x="16506" y="3151"/>
                  </a:lnTo>
                  <a:lnTo>
                    <a:pt x="16506" y="3437"/>
                  </a:lnTo>
                  <a:lnTo>
                    <a:pt x="16506" y="3489"/>
                  </a:lnTo>
                  <a:lnTo>
                    <a:pt x="16506" y="3671"/>
                  </a:lnTo>
                  <a:lnTo>
                    <a:pt x="16428" y="3828"/>
                  </a:lnTo>
                  <a:lnTo>
                    <a:pt x="16350" y="3984"/>
                  </a:lnTo>
                  <a:lnTo>
                    <a:pt x="16246" y="4140"/>
                  </a:lnTo>
                  <a:lnTo>
                    <a:pt x="16115" y="4244"/>
                  </a:lnTo>
                  <a:lnTo>
                    <a:pt x="15933" y="4322"/>
                  </a:lnTo>
                  <a:lnTo>
                    <a:pt x="15777" y="4374"/>
                  </a:lnTo>
                  <a:lnTo>
                    <a:pt x="15595" y="4400"/>
                  </a:lnTo>
                  <a:lnTo>
                    <a:pt x="1432" y="4400"/>
                  </a:lnTo>
                  <a:lnTo>
                    <a:pt x="1224" y="4374"/>
                  </a:lnTo>
                  <a:lnTo>
                    <a:pt x="1068" y="4322"/>
                  </a:lnTo>
                  <a:lnTo>
                    <a:pt x="912" y="4244"/>
                  </a:lnTo>
                  <a:lnTo>
                    <a:pt x="755" y="4140"/>
                  </a:lnTo>
                  <a:lnTo>
                    <a:pt x="651" y="3984"/>
                  </a:lnTo>
                  <a:lnTo>
                    <a:pt x="573" y="3828"/>
                  </a:lnTo>
                  <a:lnTo>
                    <a:pt x="521" y="3671"/>
                  </a:lnTo>
                  <a:lnTo>
                    <a:pt x="495" y="3489"/>
                  </a:lnTo>
                  <a:lnTo>
                    <a:pt x="495" y="3437"/>
                  </a:lnTo>
                  <a:lnTo>
                    <a:pt x="495" y="3151"/>
                  </a:lnTo>
                  <a:lnTo>
                    <a:pt x="547" y="2864"/>
                  </a:lnTo>
                  <a:lnTo>
                    <a:pt x="625" y="2578"/>
                  </a:lnTo>
                  <a:lnTo>
                    <a:pt x="729" y="2292"/>
                  </a:lnTo>
                  <a:lnTo>
                    <a:pt x="860" y="2057"/>
                  </a:lnTo>
                  <a:lnTo>
                    <a:pt x="990" y="1797"/>
                  </a:lnTo>
                  <a:lnTo>
                    <a:pt x="1172" y="1563"/>
                  </a:lnTo>
                  <a:lnTo>
                    <a:pt x="1354" y="1354"/>
                  </a:lnTo>
                  <a:lnTo>
                    <a:pt x="1562" y="1172"/>
                  </a:lnTo>
                  <a:lnTo>
                    <a:pt x="1797" y="1016"/>
                  </a:lnTo>
                  <a:lnTo>
                    <a:pt x="2031" y="860"/>
                  </a:lnTo>
                  <a:lnTo>
                    <a:pt x="2291" y="730"/>
                  </a:lnTo>
                  <a:lnTo>
                    <a:pt x="2552" y="625"/>
                  </a:lnTo>
                  <a:lnTo>
                    <a:pt x="2838" y="573"/>
                  </a:lnTo>
                  <a:lnTo>
                    <a:pt x="3151" y="521"/>
                  </a:lnTo>
                  <a:lnTo>
                    <a:pt x="3437" y="495"/>
                  </a:lnTo>
                  <a:lnTo>
                    <a:pt x="3671" y="495"/>
                  </a:lnTo>
                  <a:lnTo>
                    <a:pt x="3671" y="1875"/>
                  </a:lnTo>
                  <a:lnTo>
                    <a:pt x="3671" y="2083"/>
                  </a:lnTo>
                  <a:lnTo>
                    <a:pt x="3749" y="2266"/>
                  </a:lnTo>
                  <a:lnTo>
                    <a:pt x="3827" y="2448"/>
                  </a:lnTo>
                  <a:lnTo>
                    <a:pt x="3958" y="2604"/>
                  </a:lnTo>
                  <a:lnTo>
                    <a:pt x="4114" y="2708"/>
                  </a:lnTo>
                  <a:lnTo>
                    <a:pt x="4270" y="2812"/>
                  </a:lnTo>
                  <a:lnTo>
                    <a:pt x="4452" y="2864"/>
                  </a:lnTo>
                  <a:lnTo>
                    <a:pt x="4660" y="2890"/>
                  </a:lnTo>
                  <a:lnTo>
                    <a:pt x="4869" y="2864"/>
                  </a:lnTo>
                  <a:lnTo>
                    <a:pt x="5051" y="2812"/>
                  </a:lnTo>
                  <a:lnTo>
                    <a:pt x="5233" y="2708"/>
                  </a:lnTo>
                  <a:lnTo>
                    <a:pt x="5363" y="2604"/>
                  </a:lnTo>
                  <a:lnTo>
                    <a:pt x="5494" y="2448"/>
                  </a:lnTo>
                  <a:lnTo>
                    <a:pt x="5598" y="2266"/>
                  </a:lnTo>
                  <a:lnTo>
                    <a:pt x="5650" y="2083"/>
                  </a:lnTo>
                  <a:lnTo>
                    <a:pt x="5676" y="1875"/>
                  </a:lnTo>
                  <a:lnTo>
                    <a:pt x="5676" y="495"/>
                  </a:lnTo>
                  <a:lnTo>
                    <a:pt x="7498" y="495"/>
                  </a:lnTo>
                  <a:lnTo>
                    <a:pt x="7498" y="1875"/>
                  </a:lnTo>
                  <a:lnTo>
                    <a:pt x="7524" y="2083"/>
                  </a:lnTo>
                  <a:lnTo>
                    <a:pt x="7576" y="2266"/>
                  </a:lnTo>
                  <a:lnTo>
                    <a:pt x="7680" y="2448"/>
                  </a:lnTo>
                  <a:lnTo>
                    <a:pt x="7785" y="2604"/>
                  </a:lnTo>
                  <a:lnTo>
                    <a:pt x="7941" y="2708"/>
                  </a:lnTo>
                  <a:lnTo>
                    <a:pt x="8123" y="2812"/>
                  </a:lnTo>
                  <a:lnTo>
                    <a:pt x="8305" y="2864"/>
                  </a:lnTo>
                  <a:lnTo>
                    <a:pt x="8514" y="2890"/>
                  </a:lnTo>
                  <a:lnTo>
                    <a:pt x="8696" y="2864"/>
                  </a:lnTo>
                  <a:lnTo>
                    <a:pt x="8878" y="2812"/>
                  </a:lnTo>
                  <a:lnTo>
                    <a:pt x="9034" y="2734"/>
                  </a:lnTo>
                  <a:lnTo>
                    <a:pt x="9190" y="2630"/>
                  </a:lnTo>
                  <a:lnTo>
                    <a:pt x="9295" y="2500"/>
                  </a:lnTo>
                  <a:lnTo>
                    <a:pt x="9399" y="2344"/>
                  </a:lnTo>
                  <a:lnTo>
                    <a:pt x="9477" y="2161"/>
                  </a:lnTo>
                  <a:lnTo>
                    <a:pt x="9503" y="1979"/>
                  </a:lnTo>
                  <a:lnTo>
                    <a:pt x="9503" y="1875"/>
                  </a:lnTo>
                  <a:lnTo>
                    <a:pt x="9451" y="1797"/>
                  </a:lnTo>
                  <a:lnTo>
                    <a:pt x="9373" y="1719"/>
                  </a:lnTo>
                  <a:lnTo>
                    <a:pt x="9269" y="1693"/>
                  </a:lnTo>
                  <a:lnTo>
                    <a:pt x="9164" y="1719"/>
                  </a:lnTo>
                  <a:lnTo>
                    <a:pt x="9086" y="1771"/>
                  </a:lnTo>
                  <a:lnTo>
                    <a:pt x="9034" y="1823"/>
                  </a:lnTo>
                  <a:lnTo>
                    <a:pt x="9008" y="1927"/>
                  </a:lnTo>
                  <a:lnTo>
                    <a:pt x="8982" y="2031"/>
                  </a:lnTo>
                  <a:lnTo>
                    <a:pt x="8956" y="2109"/>
                  </a:lnTo>
                  <a:lnTo>
                    <a:pt x="8904" y="2187"/>
                  </a:lnTo>
                  <a:lnTo>
                    <a:pt x="8852" y="2266"/>
                  </a:lnTo>
                  <a:lnTo>
                    <a:pt x="8774" y="2318"/>
                  </a:lnTo>
                  <a:lnTo>
                    <a:pt x="8696" y="2370"/>
                  </a:lnTo>
                  <a:lnTo>
                    <a:pt x="8592" y="2396"/>
                  </a:lnTo>
                  <a:lnTo>
                    <a:pt x="8514" y="2396"/>
                  </a:lnTo>
                  <a:lnTo>
                    <a:pt x="8409" y="2370"/>
                  </a:lnTo>
                  <a:lnTo>
                    <a:pt x="8305" y="2344"/>
                  </a:lnTo>
                  <a:lnTo>
                    <a:pt x="8227" y="2318"/>
                  </a:lnTo>
                  <a:lnTo>
                    <a:pt x="8149" y="2240"/>
                  </a:lnTo>
                  <a:lnTo>
                    <a:pt x="8097" y="2161"/>
                  </a:lnTo>
                  <a:lnTo>
                    <a:pt x="8045" y="2083"/>
                  </a:lnTo>
                  <a:lnTo>
                    <a:pt x="8019" y="1979"/>
                  </a:lnTo>
                  <a:lnTo>
                    <a:pt x="7993" y="1875"/>
                  </a:lnTo>
                  <a:lnTo>
                    <a:pt x="7993" y="495"/>
                  </a:lnTo>
                  <a:lnTo>
                    <a:pt x="9008" y="495"/>
                  </a:lnTo>
                  <a:lnTo>
                    <a:pt x="9008" y="782"/>
                  </a:lnTo>
                  <a:lnTo>
                    <a:pt x="9034" y="886"/>
                  </a:lnTo>
                  <a:lnTo>
                    <a:pt x="9086" y="964"/>
                  </a:lnTo>
                  <a:lnTo>
                    <a:pt x="9164" y="1016"/>
                  </a:lnTo>
                  <a:lnTo>
                    <a:pt x="9269" y="1042"/>
                  </a:lnTo>
                  <a:lnTo>
                    <a:pt x="9347" y="1016"/>
                  </a:lnTo>
                  <a:lnTo>
                    <a:pt x="9425" y="964"/>
                  </a:lnTo>
                  <a:lnTo>
                    <a:pt x="9477" y="886"/>
                  </a:lnTo>
                  <a:lnTo>
                    <a:pt x="9503" y="782"/>
                  </a:lnTo>
                  <a:lnTo>
                    <a:pt x="9503" y="495"/>
                  </a:lnTo>
                  <a:lnTo>
                    <a:pt x="11351" y="495"/>
                  </a:lnTo>
                  <a:lnTo>
                    <a:pt x="11351" y="1875"/>
                  </a:lnTo>
                  <a:lnTo>
                    <a:pt x="11351" y="2083"/>
                  </a:lnTo>
                  <a:lnTo>
                    <a:pt x="11429" y="2266"/>
                  </a:lnTo>
                  <a:lnTo>
                    <a:pt x="11507" y="2448"/>
                  </a:lnTo>
                  <a:lnTo>
                    <a:pt x="11638" y="2604"/>
                  </a:lnTo>
                  <a:lnTo>
                    <a:pt x="11794" y="2708"/>
                  </a:lnTo>
                  <a:lnTo>
                    <a:pt x="11950" y="2812"/>
                  </a:lnTo>
                  <a:lnTo>
                    <a:pt x="12132" y="2864"/>
                  </a:lnTo>
                  <a:lnTo>
                    <a:pt x="12341" y="2890"/>
                  </a:lnTo>
                  <a:lnTo>
                    <a:pt x="12549" y="2864"/>
                  </a:lnTo>
                  <a:lnTo>
                    <a:pt x="12731" y="2812"/>
                  </a:lnTo>
                  <a:lnTo>
                    <a:pt x="12913" y="2708"/>
                  </a:lnTo>
                  <a:lnTo>
                    <a:pt x="13043" y="2604"/>
                  </a:lnTo>
                  <a:lnTo>
                    <a:pt x="13174" y="2448"/>
                  </a:lnTo>
                  <a:lnTo>
                    <a:pt x="13278" y="2266"/>
                  </a:lnTo>
                  <a:lnTo>
                    <a:pt x="13330" y="2083"/>
                  </a:lnTo>
                  <a:lnTo>
                    <a:pt x="13356" y="1875"/>
                  </a:lnTo>
                  <a:lnTo>
                    <a:pt x="13356" y="495"/>
                  </a:lnTo>
                  <a:close/>
                  <a:moveTo>
                    <a:pt x="15413" y="4947"/>
                  </a:moveTo>
                  <a:lnTo>
                    <a:pt x="15621" y="5364"/>
                  </a:lnTo>
                  <a:lnTo>
                    <a:pt x="15647" y="5442"/>
                  </a:lnTo>
                  <a:lnTo>
                    <a:pt x="15621" y="5494"/>
                  </a:lnTo>
                  <a:lnTo>
                    <a:pt x="15595" y="5546"/>
                  </a:lnTo>
                  <a:lnTo>
                    <a:pt x="15543" y="5572"/>
                  </a:lnTo>
                  <a:lnTo>
                    <a:pt x="15387" y="5624"/>
                  </a:lnTo>
                  <a:lnTo>
                    <a:pt x="15256" y="5702"/>
                  </a:lnTo>
                  <a:lnTo>
                    <a:pt x="15022" y="5832"/>
                  </a:lnTo>
                  <a:lnTo>
                    <a:pt x="14866" y="5936"/>
                  </a:lnTo>
                  <a:lnTo>
                    <a:pt x="14684" y="6014"/>
                  </a:lnTo>
                  <a:lnTo>
                    <a:pt x="14475" y="6067"/>
                  </a:lnTo>
                  <a:lnTo>
                    <a:pt x="14215" y="6093"/>
                  </a:lnTo>
                  <a:lnTo>
                    <a:pt x="13929" y="6067"/>
                  </a:lnTo>
                  <a:lnTo>
                    <a:pt x="13720" y="6014"/>
                  </a:lnTo>
                  <a:lnTo>
                    <a:pt x="13538" y="5936"/>
                  </a:lnTo>
                  <a:lnTo>
                    <a:pt x="13382" y="5832"/>
                  </a:lnTo>
                  <a:lnTo>
                    <a:pt x="13200" y="5702"/>
                  </a:lnTo>
                  <a:lnTo>
                    <a:pt x="12965" y="5598"/>
                  </a:lnTo>
                  <a:lnTo>
                    <a:pt x="12679" y="5520"/>
                  </a:lnTo>
                  <a:lnTo>
                    <a:pt x="12497" y="5494"/>
                  </a:lnTo>
                  <a:lnTo>
                    <a:pt x="12106" y="5494"/>
                  </a:lnTo>
                  <a:lnTo>
                    <a:pt x="11950" y="5520"/>
                  </a:lnTo>
                  <a:lnTo>
                    <a:pt x="11638" y="5598"/>
                  </a:lnTo>
                  <a:lnTo>
                    <a:pt x="11429" y="5702"/>
                  </a:lnTo>
                  <a:lnTo>
                    <a:pt x="11221" y="5832"/>
                  </a:lnTo>
                  <a:lnTo>
                    <a:pt x="11065" y="5936"/>
                  </a:lnTo>
                  <a:lnTo>
                    <a:pt x="10883" y="6014"/>
                  </a:lnTo>
                  <a:lnTo>
                    <a:pt x="10674" y="6067"/>
                  </a:lnTo>
                  <a:lnTo>
                    <a:pt x="10414" y="6093"/>
                  </a:lnTo>
                  <a:lnTo>
                    <a:pt x="10128" y="6067"/>
                  </a:lnTo>
                  <a:lnTo>
                    <a:pt x="9919" y="6014"/>
                  </a:lnTo>
                  <a:lnTo>
                    <a:pt x="9763" y="5936"/>
                  </a:lnTo>
                  <a:lnTo>
                    <a:pt x="9581" y="5832"/>
                  </a:lnTo>
                  <a:lnTo>
                    <a:pt x="9399" y="5702"/>
                  </a:lnTo>
                  <a:lnTo>
                    <a:pt x="9164" y="5598"/>
                  </a:lnTo>
                  <a:lnTo>
                    <a:pt x="8878" y="5520"/>
                  </a:lnTo>
                  <a:lnTo>
                    <a:pt x="8696" y="5494"/>
                  </a:lnTo>
                  <a:lnTo>
                    <a:pt x="8305" y="5494"/>
                  </a:lnTo>
                  <a:lnTo>
                    <a:pt x="8149" y="5520"/>
                  </a:lnTo>
                  <a:lnTo>
                    <a:pt x="7837" y="5598"/>
                  </a:lnTo>
                  <a:lnTo>
                    <a:pt x="7628" y="5702"/>
                  </a:lnTo>
                  <a:lnTo>
                    <a:pt x="7420" y="5832"/>
                  </a:lnTo>
                  <a:lnTo>
                    <a:pt x="7264" y="5936"/>
                  </a:lnTo>
                  <a:lnTo>
                    <a:pt x="7082" y="6014"/>
                  </a:lnTo>
                  <a:lnTo>
                    <a:pt x="6873" y="6067"/>
                  </a:lnTo>
                  <a:lnTo>
                    <a:pt x="6613" y="6093"/>
                  </a:lnTo>
                  <a:lnTo>
                    <a:pt x="6327" y="6067"/>
                  </a:lnTo>
                  <a:lnTo>
                    <a:pt x="6118" y="6014"/>
                  </a:lnTo>
                  <a:lnTo>
                    <a:pt x="5962" y="5936"/>
                  </a:lnTo>
                  <a:lnTo>
                    <a:pt x="5780" y="5832"/>
                  </a:lnTo>
                  <a:lnTo>
                    <a:pt x="5598" y="5702"/>
                  </a:lnTo>
                  <a:lnTo>
                    <a:pt x="5363" y="5598"/>
                  </a:lnTo>
                  <a:lnTo>
                    <a:pt x="5077" y="5520"/>
                  </a:lnTo>
                  <a:lnTo>
                    <a:pt x="4895" y="5494"/>
                  </a:lnTo>
                  <a:lnTo>
                    <a:pt x="4504" y="5494"/>
                  </a:lnTo>
                  <a:lnTo>
                    <a:pt x="4348" y="5520"/>
                  </a:lnTo>
                  <a:lnTo>
                    <a:pt x="4062" y="5598"/>
                  </a:lnTo>
                  <a:lnTo>
                    <a:pt x="3827" y="5702"/>
                  </a:lnTo>
                  <a:lnTo>
                    <a:pt x="3619" y="5832"/>
                  </a:lnTo>
                  <a:lnTo>
                    <a:pt x="3463" y="5936"/>
                  </a:lnTo>
                  <a:lnTo>
                    <a:pt x="3281" y="6014"/>
                  </a:lnTo>
                  <a:lnTo>
                    <a:pt x="3072" y="6067"/>
                  </a:lnTo>
                  <a:lnTo>
                    <a:pt x="2812" y="6093"/>
                  </a:lnTo>
                  <a:lnTo>
                    <a:pt x="2526" y="6067"/>
                  </a:lnTo>
                  <a:lnTo>
                    <a:pt x="2317" y="6014"/>
                  </a:lnTo>
                  <a:lnTo>
                    <a:pt x="2161" y="5936"/>
                  </a:lnTo>
                  <a:lnTo>
                    <a:pt x="1979" y="5832"/>
                  </a:lnTo>
                  <a:lnTo>
                    <a:pt x="1745" y="5702"/>
                  </a:lnTo>
                  <a:lnTo>
                    <a:pt x="1614" y="5624"/>
                  </a:lnTo>
                  <a:lnTo>
                    <a:pt x="1458" y="5572"/>
                  </a:lnTo>
                  <a:lnTo>
                    <a:pt x="1406" y="5546"/>
                  </a:lnTo>
                  <a:lnTo>
                    <a:pt x="1380" y="5494"/>
                  </a:lnTo>
                  <a:lnTo>
                    <a:pt x="1354" y="5442"/>
                  </a:lnTo>
                  <a:lnTo>
                    <a:pt x="1380" y="5364"/>
                  </a:lnTo>
                  <a:lnTo>
                    <a:pt x="1614" y="4947"/>
                  </a:lnTo>
                  <a:close/>
                  <a:moveTo>
                    <a:pt x="12315" y="5988"/>
                  </a:moveTo>
                  <a:lnTo>
                    <a:pt x="12575" y="6014"/>
                  </a:lnTo>
                  <a:lnTo>
                    <a:pt x="12783" y="6067"/>
                  </a:lnTo>
                  <a:lnTo>
                    <a:pt x="12965" y="6145"/>
                  </a:lnTo>
                  <a:lnTo>
                    <a:pt x="13122" y="6249"/>
                  </a:lnTo>
                  <a:lnTo>
                    <a:pt x="13330" y="6379"/>
                  </a:lnTo>
                  <a:lnTo>
                    <a:pt x="13538" y="6483"/>
                  </a:lnTo>
                  <a:lnTo>
                    <a:pt x="13824" y="6561"/>
                  </a:lnTo>
                  <a:lnTo>
                    <a:pt x="14007" y="6587"/>
                  </a:lnTo>
                  <a:lnTo>
                    <a:pt x="14397" y="6587"/>
                  </a:lnTo>
                  <a:lnTo>
                    <a:pt x="14579" y="6561"/>
                  </a:lnTo>
                  <a:lnTo>
                    <a:pt x="14866" y="6483"/>
                  </a:lnTo>
                  <a:lnTo>
                    <a:pt x="15100" y="6379"/>
                  </a:lnTo>
                  <a:lnTo>
                    <a:pt x="15282" y="6249"/>
                  </a:lnTo>
                  <a:lnTo>
                    <a:pt x="15465" y="6145"/>
                  </a:lnTo>
                  <a:lnTo>
                    <a:pt x="15673" y="6067"/>
                  </a:lnTo>
                  <a:lnTo>
                    <a:pt x="15673" y="6093"/>
                  </a:lnTo>
                  <a:lnTo>
                    <a:pt x="15673" y="6691"/>
                  </a:lnTo>
                  <a:lnTo>
                    <a:pt x="15647" y="6822"/>
                  </a:lnTo>
                  <a:lnTo>
                    <a:pt x="15569" y="6926"/>
                  </a:lnTo>
                  <a:lnTo>
                    <a:pt x="15465" y="7004"/>
                  </a:lnTo>
                  <a:lnTo>
                    <a:pt x="15334" y="7030"/>
                  </a:lnTo>
                  <a:lnTo>
                    <a:pt x="1667" y="7030"/>
                  </a:lnTo>
                  <a:lnTo>
                    <a:pt x="1536" y="7004"/>
                  </a:lnTo>
                  <a:lnTo>
                    <a:pt x="1432" y="6926"/>
                  </a:lnTo>
                  <a:lnTo>
                    <a:pt x="1354" y="6822"/>
                  </a:lnTo>
                  <a:lnTo>
                    <a:pt x="1328" y="6691"/>
                  </a:lnTo>
                  <a:lnTo>
                    <a:pt x="1328" y="6093"/>
                  </a:lnTo>
                  <a:lnTo>
                    <a:pt x="1354" y="6067"/>
                  </a:lnTo>
                  <a:lnTo>
                    <a:pt x="1536" y="6145"/>
                  </a:lnTo>
                  <a:lnTo>
                    <a:pt x="1719" y="6249"/>
                  </a:lnTo>
                  <a:lnTo>
                    <a:pt x="1927" y="6379"/>
                  </a:lnTo>
                  <a:lnTo>
                    <a:pt x="2161" y="6483"/>
                  </a:lnTo>
                  <a:lnTo>
                    <a:pt x="2448" y="6561"/>
                  </a:lnTo>
                  <a:lnTo>
                    <a:pt x="2604" y="6587"/>
                  </a:lnTo>
                  <a:lnTo>
                    <a:pt x="2994" y="6587"/>
                  </a:lnTo>
                  <a:lnTo>
                    <a:pt x="3177" y="6561"/>
                  </a:lnTo>
                  <a:lnTo>
                    <a:pt x="3463" y="6483"/>
                  </a:lnTo>
                  <a:lnTo>
                    <a:pt x="3697" y="6379"/>
                  </a:lnTo>
                  <a:lnTo>
                    <a:pt x="3879" y="6249"/>
                  </a:lnTo>
                  <a:lnTo>
                    <a:pt x="4062" y="6145"/>
                  </a:lnTo>
                  <a:lnTo>
                    <a:pt x="4218" y="6067"/>
                  </a:lnTo>
                  <a:lnTo>
                    <a:pt x="4426" y="6014"/>
                  </a:lnTo>
                  <a:lnTo>
                    <a:pt x="4713" y="5988"/>
                  </a:lnTo>
                  <a:lnTo>
                    <a:pt x="4973" y="6014"/>
                  </a:lnTo>
                  <a:lnTo>
                    <a:pt x="5181" y="6067"/>
                  </a:lnTo>
                  <a:lnTo>
                    <a:pt x="5363" y="6145"/>
                  </a:lnTo>
                  <a:lnTo>
                    <a:pt x="5520" y="6249"/>
                  </a:lnTo>
                  <a:lnTo>
                    <a:pt x="5728" y="6379"/>
                  </a:lnTo>
                  <a:lnTo>
                    <a:pt x="5962" y="6483"/>
                  </a:lnTo>
                  <a:lnTo>
                    <a:pt x="6249" y="6561"/>
                  </a:lnTo>
                  <a:lnTo>
                    <a:pt x="6405" y="6587"/>
                  </a:lnTo>
                  <a:lnTo>
                    <a:pt x="6795" y="6587"/>
                  </a:lnTo>
                  <a:lnTo>
                    <a:pt x="6978" y="6561"/>
                  </a:lnTo>
                  <a:lnTo>
                    <a:pt x="7264" y="6483"/>
                  </a:lnTo>
                  <a:lnTo>
                    <a:pt x="7498" y="6379"/>
                  </a:lnTo>
                  <a:lnTo>
                    <a:pt x="7680" y="6249"/>
                  </a:lnTo>
                  <a:lnTo>
                    <a:pt x="7863" y="6145"/>
                  </a:lnTo>
                  <a:lnTo>
                    <a:pt x="8019" y="6067"/>
                  </a:lnTo>
                  <a:lnTo>
                    <a:pt x="8227" y="6014"/>
                  </a:lnTo>
                  <a:lnTo>
                    <a:pt x="8514" y="5988"/>
                  </a:lnTo>
                  <a:lnTo>
                    <a:pt x="8774" y="6014"/>
                  </a:lnTo>
                  <a:lnTo>
                    <a:pt x="8982" y="6067"/>
                  </a:lnTo>
                  <a:lnTo>
                    <a:pt x="9164" y="6145"/>
                  </a:lnTo>
                  <a:lnTo>
                    <a:pt x="9321" y="6249"/>
                  </a:lnTo>
                  <a:lnTo>
                    <a:pt x="9529" y="6379"/>
                  </a:lnTo>
                  <a:lnTo>
                    <a:pt x="9737" y="6483"/>
                  </a:lnTo>
                  <a:lnTo>
                    <a:pt x="10050" y="6561"/>
                  </a:lnTo>
                  <a:lnTo>
                    <a:pt x="10206" y="6587"/>
                  </a:lnTo>
                  <a:lnTo>
                    <a:pt x="10596" y="6587"/>
                  </a:lnTo>
                  <a:lnTo>
                    <a:pt x="10778" y="6561"/>
                  </a:lnTo>
                  <a:lnTo>
                    <a:pt x="11065" y="6483"/>
                  </a:lnTo>
                  <a:lnTo>
                    <a:pt x="11299" y="6379"/>
                  </a:lnTo>
                  <a:lnTo>
                    <a:pt x="11481" y="6249"/>
                  </a:lnTo>
                  <a:lnTo>
                    <a:pt x="11638" y="6145"/>
                  </a:lnTo>
                  <a:lnTo>
                    <a:pt x="11820" y="6067"/>
                  </a:lnTo>
                  <a:lnTo>
                    <a:pt x="12028" y="6014"/>
                  </a:lnTo>
                  <a:lnTo>
                    <a:pt x="12315" y="5988"/>
                  </a:lnTo>
                  <a:close/>
                  <a:moveTo>
                    <a:pt x="13356" y="7524"/>
                  </a:moveTo>
                  <a:lnTo>
                    <a:pt x="11169" y="8384"/>
                  </a:lnTo>
                  <a:lnTo>
                    <a:pt x="10987" y="8436"/>
                  </a:lnTo>
                  <a:lnTo>
                    <a:pt x="10778" y="8462"/>
                  </a:lnTo>
                  <a:lnTo>
                    <a:pt x="10570" y="8436"/>
                  </a:lnTo>
                  <a:lnTo>
                    <a:pt x="10362" y="8384"/>
                  </a:lnTo>
                  <a:lnTo>
                    <a:pt x="8253" y="7524"/>
                  </a:lnTo>
                  <a:close/>
                  <a:moveTo>
                    <a:pt x="15777" y="7524"/>
                  </a:moveTo>
                  <a:lnTo>
                    <a:pt x="15829" y="7577"/>
                  </a:lnTo>
                  <a:lnTo>
                    <a:pt x="15855" y="7629"/>
                  </a:lnTo>
                  <a:lnTo>
                    <a:pt x="15881" y="7681"/>
                  </a:lnTo>
                  <a:lnTo>
                    <a:pt x="15881" y="9112"/>
                  </a:lnTo>
                  <a:lnTo>
                    <a:pt x="15855" y="9165"/>
                  </a:lnTo>
                  <a:lnTo>
                    <a:pt x="15829" y="9217"/>
                  </a:lnTo>
                  <a:lnTo>
                    <a:pt x="15777" y="9269"/>
                  </a:lnTo>
                  <a:lnTo>
                    <a:pt x="1224" y="9269"/>
                  </a:lnTo>
                  <a:lnTo>
                    <a:pt x="1172" y="9217"/>
                  </a:lnTo>
                  <a:lnTo>
                    <a:pt x="1146" y="9165"/>
                  </a:lnTo>
                  <a:lnTo>
                    <a:pt x="1120" y="9112"/>
                  </a:lnTo>
                  <a:lnTo>
                    <a:pt x="1120" y="7681"/>
                  </a:lnTo>
                  <a:lnTo>
                    <a:pt x="1146" y="7629"/>
                  </a:lnTo>
                  <a:lnTo>
                    <a:pt x="1172" y="7577"/>
                  </a:lnTo>
                  <a:lnTo>
                    <a:pt x="1224" y="7524"/>
                  </a:lnTo>
                  <a:lnTo>
                    <a:pt x="6925" y="7524"/>
                  </a:lnTo>
                  <a:lnTo>
                    <a:pt x="10180" y="8852"/>
                  </a:lnTo>
                  <a:lnTo>
                    <a:pt x="10466" y="8930"/>
                  </a:lnTo>
                  <a:lnTo>
                    <a:pt x="10778" y="8956"/>
                  </a:lnTo>
                  <a:lnTo>
                    <a:pt x="11065" y="8930"/>
                  </a:lnTo>
                  <a:lnTo>
                    <a:pt x="11351" y="8852"/>
                  </a:lnTo>
                  <a:lnTo>
                    <a:pt x="14736" y="7524"/>
                  </a:lnTo>
                  <a:close/>
                  <a:moveTo>
                    <a:pt x="3437" y="1"/>
                  </a:moveTo>
                  <a:lnTo>
                    <a:pt x="3098" y="27"/>
                  </a:lnTo>
                  <a:lnTo>
                    <a:pt x="2734" y="79"/>
                  </a:lnTo>
                  <a:lnTo>
                    <a:pt x="2422" y="157"/>
                  </a:lnTo>
                  <a:lnTo>
                    <a:pt x="2109" y="287"/>
                  </a:lnTo>
                  <a:lnTo>
                    <a:pt x="1797" y="417"/>
                  </a:lnTo>
                  <a:lnTo>
                    <a:pt x="1510" y="599"/>
                  </a:lnTo>
                  <a:lnTo>
                    <a:pt x="1250" y="782"/>
                  </a:lnTo>
                  <a:lnTo>
                    <a:pt x="1016" y="1016"/>
                  </a:lnTo>
                  <a:lnTo>
                    <a:pt x="781" y="1250"/>
                  </a:lnTo>
                  <a:lnTo>
                    <a:pt x="573" y="1511"/>
                  </a:lnTo>
                  <a:lnTo>
                    <a:pt x="417" y="1797"/>
                  </a:lnTo>
                  <a:lnTo>
                    <a:pt x="261" y="2109"/>
                  </a:lnTo>
                  <a:lnTo>
                    <a:pt x="157" y="2422"/>
                  </a:lnTo>
                  <a:lnTo>
                    <a:pt x="52" y="2760"/>
                  </a:lnTo>
                  <a:lnTo>
                    <a:pt x="0" y="3099"/>
                  </a:lnTo>
                  <a:lnTo>
                    <a:pt x="0" y="3437"/>
                  </a:lnTo>
                  <a:lnTo>
                    <a:pt x="0" y="3489"/>
                  </a:lnTo>
                  <a:lnTo>
                    <a:pt x="26" y="3723"/>
                  </a:lnTo>
                  <a:lnTo>
                    <a:pt x="78" y="3958"/>
                  </a:lnTo>
                  <a:lnTo>
                    <a:pt x="183" y="4166"/>
                  </a:lnTo>
                  <a:lnTo>
                    <a:pt x="313" y="4374"/>
                  </a:lnTo>
                  <a:lnTo>
                    <a:pt x="469" y="4531"/>
                  </a:lnTo>
                  <a:lnTo>
                    <a:pt x="651" y="4687"/>
                  </a:lnTo>
                  <a:lnTo>
                    <a:pt x="860" y="4791"/>
                  </a:lnTo>
                  <a:lnTo>
                    <a:pt x="1094" y="4869"/>
                  </a:lnTo>
                  <a:lnTo>
                    <a:pt x="938" y="5129"/>
                  </a:lnTo>
                  <a:lnTo>
                    <a:pt x="886" y="5259"/>
                  </a:lnTo>
                  <a:lnTo>
                    <a:pt x="860" y="5416"/>
                  </a:lnTo>
                  <a:lnTo>
                    <a:pt x="886" y="5546"/>
                  </a:lnTo>
                  <a:lnTo>
                    <a:pt x="912" y="5676"/>
                  </a:lnTo>
                  <a:lnTo>
                    <a:pt x="938" y="5728"/>
                  </a:lnTo>
                  <a:lnTo>
                    <a:pt x="860" y="5910"/>
                  </a:lnTo>
                  <a:lnTo>
                    <a:pt x="833" y="6093"/>
                  </a:lnTo>
                  <a:lnTo>
                    <a:pt x="833" y="6691"/>
                  </a:lnTo>
                  <a:lnTo>
                    <a:pt x="860" y="6795"/>
                  </a:lnTo>
                  <a:lnTo>
                    <a:pt x="860" y="6926"/>
                  </a:lnTo>
                  <a:lnTo>
                    <a:pt x="964" y="7108"/>
                  </a:lnTo>
                  <a:lnTo>
                    <a:pt x="833" y="7212"/>
                  </a:lnTo>
                  <a:lnTo>
                    <a:pt x="729" y="7368"/>
                  </a:lnTo>
                  <a:lnTo>
                    <a:pt x="651" y="7524"/>
                  </a:lnTo>
                  <a:lnTo>
                    <a:pt x="625" y="7707"/>
                  </a:lnTo>
                  <a:lnTo>
                    <a:pt x="625" y="9112"/>
                  </a:lnTo>
                  <a:lnTo>
                    <a:pt x="651" y="9295"/>
                  </a:lnTo>
                  <a:lnTo>
                    <a:pt x="547" y="9295"/>
                  </a:lnTo>
                  <a:lnTo>
                    <a:pt x="443" y="9347"/>
                  </a:lnTo>
                  <a:lnTo>
                    <a:pt x="339" y="9399"/>
                  </a:lnTo>
                  <a:lnTo>
                    <a:pt x="261" y="9477"/>
                  </a:lnTo>
                  <a:lnTo>
                    <a:pt x="209" y="9555"/>
                  </a:lnTo>
                  <a:lnTo>
                    <a:pt x="157" y="9659"/>
                  </a:lnTo>
                  <a:lnTo>
                    <a:pt x="105" y="9763"/>
                  </a:lnTo>
                  <a:lnTo>
                    <a:pt x="105" y="9867"/>
                  </a:lnTo>
                  <a:lnTo>
                    <a:pt x="105" y="10596"/>
                  </a:lnTo>
                  <a:lnTo>
                    <a:pt x="131" y="10857"/>
                  </a:lnTo>
                  <a:lnTo>
                    <a:pt x="157" y="11091"/>
                  </a:lnTo>
                  <a:lnTo>
                    <a:pt x="209" y="11325"/>
                  </a:lnTo>
                  <a:lnTo>
                    <a:pt x="287" y="11560"/>
                  </a:lnTo>
                  <a:lnTo>
                    <a:pt x="417" y="11768"/>
                  </a:lnTo>
                  <a:lnTo>
                    <a:pt x="521" y="11950"/>
                  </a:lnTo>
                  <a:lnTo>
                    <a:pt x="677" y="12132"/>
                  </a:lnTo>
                  <a:lnTo>
                    <a:pt x="833" y="12289"/>
                  </a:lnTo>
                  <a:lnTo>
                    <a:pt x="1016" y="12445"/>
                  </a:lnTo>
                  <a:lnTo>
                    <a:pt x="1224" y="12575"/>
                  </a:lnTo>
                  <a:lnTo>
                    <a:pt x="1432" y="12679"/>
                  </a:lnTo>
                  <a:lnTo>
                    <a:pt x="1667" y="12783"/>
                  </a:lnTo>
                  <a:lnTo>
                    <a:pt x="1927" y="12861"/>
                  </a:lnTo>
                  <a:lnTo>
                    <a:pt x="2187" y="12913"/>
                  </a:lnTo>
                  <a:lnTo>
                    <a:pt x="2448" y="12939"/>
                  </a:lnTo>
                  <a:lnTo>
                    <a:pt x="3905" y="12939"/>
                  </a:lnTo>
                  <a:lnTo>
                    <a:pt x="3984" y="12887"/>
                  </a:lnTo>
                  <a:lnTo>
                    <a:pt x="4036" y="12809"/>
                  </a:lnTo>
                  <a:lnTo>
                    <a:pt x="4062" y="12705"/>
                  </a:lnTo>
                  <a:lnTo>
                    <a:pt x="4036" y="12601"/>
                  </a:lnTo>
                  <a:lnTo>
                    <a:pt x="3984" y="12523"/>
                  </a:lnTo>
                  <a:lnTo>
                    <a:pt x="3905" y="12471"/>
                  </a:lnTo>
                  <a:lnTo>
                    <a:pt x="3801" y="12445"/>
                  </a:lnTo>
                  <a:lnTo>
                    <a:pt x="2474" y="12445"/>
                  </a:lnTo>
                  <a:lnTo>
                    <a:pt x="2239" y="12419"/>
                  </a:lnTo>
                  <a:lnTo>
                    <a:pt x="2005" y="12367"/>
                  </a:lnTo>
                  <a:lnTo>
                    <a:pt x="1797" y="12289"/>
                  </a:lnTo>
                  <a:lnTo>
                    <a:pt x="1588" y="12211"/>
                  </a:lnTo>
                  <a:lnTo>
                    <a:pt x="1406" y="12106"/>
                  </a:lnTo>
                  <a:lnTo>
                    <a:pt x="1250" y="12002"/>
                  </a:lnTo>
                  <a:lnTo>
                    <a:pt x="1120" y="11872"/>
                  </a:lnTo>
                  <a:lnTo>
                    <a:pt x="990" y="11742"/>
                  </a:lnTo>
                  <a:lnTo>
                    <a:pt x="886" y="11586"/>
                  </a:lnTo>
                  <a:lnTo>
                    <a:pt x="807" y="11430"/>
                  </a:lnTo>
                  <a:lnTo>
                    <a:pt x="729" y="11273"/>
                  </a:lnTo>
                  <a:lnTo>
                    <a:pt x="677" y="11117"/>
                  </a:lnTo>
                  <a:lnTo>
                    <a:pt x="625" y="10935"/>
                  </a:lnTo>
                  <a:lnTo>
                    <a:pt x="599" y="10779"/>
                  </a:lnTo>
                  <a:lnTo>
                    <a:pt x="599" y="10596"/>
                  </a:lnTo>
                  <a:lnTo>
                    <a:pt x="599" y="9867"/>
                  </a:lnTo>
                  <a:lnTo>
                    <a:pt x="625" y="9815"/>
                  </a:lnTo>
                  <a:lnTo>
                    <a:pt x="703" y="9789"/>
                  </a:lnTo>
                  <a:lnTo>
                    <a:pt x="16324" y="9789"/>
                  </a:lnTo>
                  <a:lnTo>
                    <a:pt x="16376" y="9815"/>
                  </a:lnTo>
                  <a:lnTo>
                    <a:pt x="16402" y="9867"/>
                  </a:lnTo>
                  <a:lnTo>
                    <a:pt x="16402" y="10596"/>
                  </a:lnTo>
                  <a:lnTo>
                    <a:pt x="16402" y="10779"/>
                  </a:lnTo>
                  <a:lnTo>
                    <a:pt x="16376" y="10935"/>
                  </a:lnTo>
                  <a:lnTo>
                    <a:pt x="16324" y="11117"/>
                  </a:lnTo>
                  <a:lnTo>
                    <a:pt x="16272" y="11273"/>
                  </a:lnTo>
                  <a:lnTo>
                    <a:pt x="16194" y="11430"/>
                  </a:lnTo>
                  <a:lnTo>
                    <a:pt x="16115" y="11586"/>
                  </a:lnTo>
                  <a:lnTo>
                    <a:pt x="16011" y="11742"/>
                  </a:lnTo>
                  <a:lnTo>
                    <a:pt x="15881" y="11872"/>
                  </a:lnTo>
                  <a:lnTo>
                    <a:pt x="15751" y="12002"/>
                  </a:lnTo>
                  <a:lnTo>
                    <a:pt x="15595" y="12106"/>
                  </a:lnTo>
                  <a:lnTo>
                    <a:pt x="15413" y="12211"/>
                  </a:lnTo>
                  <a:lnTo>
                    <a:pt x="15230" y="12289"/>
                  </a:lnTo>
                  <a:lnTo>
                    <a:pt x="14996" y="12367"/>
                  </a:lnTo>
                  <a:lnTo>
                    <a:pt x="14788" y="12419"/>
                  </a:lnTo>
                  <a:lnTo>
                    <a:pt x="14527" y="12445"/>
                  </a:lnTo>
                  <a:lnTo>
                    <a:pt x="4947" y="12445"/>
                  </a:lnTo>
                  <a:lnTo>
                    <a:pt x="4843" y="12471"/>
                  </a:lnTo>
                  <a:lnTo>
                    <a:pt x="4765" y="12523"/>
                  </a:lnTo>
                  <a:lnTo>
                    <a:pt x="4713" y="12601"/>
                  </a:lnTo>
                  <a:lnTo>
                    <a:pt x="4687" y="12705"/>
                  </a:lnTo>
                  <a:lnTo>
                    <a:pt x="4713" y="12809"/>
                  </a:lnTo>
                  <a:lnTo>
                    <a:pt x="4765" y="12887"/>
                  </a:lnTo>
                  <a:lnTo>
                    <a:pt x="4843" y="12939"/>
                  </a:lnTo>
                  <a:lnTo>
                    <a:pt x="14553" y="12939"/>
                  </a:lnTo>
                  <a:lnTo>
                    <a:pt x="14814" y="12913"/>
                  </a:lnTo>
                  <a:lnTo>
                    <a:pt x="15074" y="12861"/>
                  </a:lnTo>
                  <a:lnTo>
                    <a:pt x="15334" y="12783"/>
                  </a:lnTo>
                  <a:lnTo>
                    <a:pt x="15569" y="12679"/>
                  </a:lnTo>
                  <a:lnTo>
                    <a:pt x="15777" y="12575"/>
                  </a:lnTo>
                  <a:lnTo>
                    <a:pt x="15985" y="12445"/>
                  </a:lnTo>
                  <a:lnTo>
                    <a:pt x="16168" y="12289"/>
                  </a:lnTo>
                  <a:lnTo>
                    <a:pt x="16324" y="12132"/>
                  </a:lnTo>
                  <a:lnTo>
                    <a:pt x="16480" y="11950"/>
                  </a:lnTo>
                  <a:lnTo>
                    <a:pt x="16610" y="11768"/>
                  </a:lnTo>
                  <a:lnTo>
                    <a:pt x="16714" y="11560"/>
                  </a:lnTo>
                  <a:lnTo>
                    <a:pt x="16792" y="11325"/>
                  </a:lnTo>
                  <a:lnTo>
                    <a:pt x="16844" y="11091"/>
                  </a:lnTo>
                  <a:lnTo>
                    <a:pt x="16897" y="10857"/>
                  </a:lnTo>
                  <a:lnTo>
                    <a:pt x="16897" y="10596"/>
                  </a:lnTo>
                  <a:lnTo>
                    <a:pt x="16897" y="9867"/>
                  </a:lnTo>
                  <a:lnTo>
                    <a:pt x="16897" y="9763"/>
                  </a:lnTo>
                  <a:lnTo>
                    <a:pt x="16870" y="9659"/>
                  </a:lnTo>
                  <a:lnTo>
                    <a:pt x="16818" y="9555"/>
                  </a:lnTo>
                  <a:lnTo>
                    <a:pt x="16740" y="9477"/>
                  </a:lnTo>
                  <a:lnTo>
                    <a:pt x="16662" y="9399"/>
                  </a:lnTo>
                  <a:lnTo>
                    <a:pt x="16558" y="9347"/>
                  </a:lnTo>
                  <a:lnTo>
                    <a:pt x="16454" y="9295"/>
                  </a:lnTo>
                  <a:lnTo>
                    <a:pt x="16350" y="9295"/>
                  </a:lnTo>
                  <a:lnTo>
                    <a:pt x="16376" y="9112"/>
                  </a:lnTo>
                  <a:lnTo>
                    <a:pt x="16376" y="7707"/>
                  </a:lnTo>
                  <a:lnTo>
                    <a:pt x="16350" y="7524"/>
                  </a:lnTo>
                  <a:lnTo>
                    <a:pt x="16298" y="7368"/>
                  </a:lnTo>
                  <a:lnTo>
                    <a:pt x="16194" y="7212"/>
                  </a:lnTo>
                  <a:lnTo>
                    <a:pt x="16037" y="7108"/>
                  </a:lnTo>
                  <a:lnTo>
                    <a:pt x="16142" y="6926"/>
                  </a:lnTo>
                  <a:lnTo>
                    <a:pt x="16168" y="6795"/>
                  </a:lnTo>
                  <a:lnTo>
                    <a:pt x="16168" y="6691"/>
                  </a:lnTo>
                  <a:lnTo>
                    <a:pt x="16168" y="6093"/>
                  </a:lnTo>
                  <a:lnTo>
                    <a:pt x="16142" y="5910"/>
                  </a:lnTo>
                  <a:lnTo>
                    <a:pt x="16063" y="5728"/>
                  </a:lnTo>
                  <a:lnTo>
                    <a:pt x="16089" y="5676"/>
                  </a:lnTo>
                  <a:lnTo>
                    <a:pt x="16142" y="5546"/>
                  </a:lnTo>
                  <a:lnTo>
                    <a:pt x="16142" y="5416"/>
                  </a:lnTo>
                  <a:lnTo>
                    <a:pt x="16115" y="5259"/>
                  </a:lnTo>
                  <a:lnTo>
                    <a:pt x="16063" y="5129"/>
                  </a:lnTo>
                  <a:lnTo>
                    <a:pt x="15907" y="4869"/>
                  </a:lnTo>
                  <a:lnTo>
                    <a:pt x="16142" y="4791"/>
                  </a:lnTo>
                  <a:lnTo>
                    <a:pt x="16350" y="4687"/>
                  </a:lnTo>
                  <a:lnTo>
                    <a:pt x="16532" y="4531"/>
                  </a:lnTo>
                  <a:lnTo>
                    <a:pt x="16688" y="4374"/>
                  </a:lnTo>
                  <a:lnTo>
                    <a:pt x="16818" y="4166"/>
                  </a:lnTo>
                  <a:lnTo>
                    <a:pt x="16923" y="3958"/>
                  </a:lnTo>
                  <a:lnTo>
                    <a:pt x="17001" y="3723"/>
                  </a:lnTo>
                  <a:lnTo>
                    <a:pt x="17001" y="3489"/>
                  </a:lnTo>
                  <a:lnTo>
                    <a:pt x="17001" y="3437"/>
                  </a:lnTo>
                  <a:lnTo>
                    <a:pt x="17001" y="3099"/>
                  </a:lnTo>
                  <a:lnTo>
                    <a:pt x="16949" y="2760"/>
                  </a:lnTo>
                  <a:lnTo>
                    <a:pt x="16844" y="2422"/>
                  </a:lnTo>
                  <a:lnTo>
                    <a:pt x="16740" y="2109"/>
                  </a:lnTo>
                  <a:lnTo>
                    <a:pt x="16584" y="1797"/>
                  </a:lnTo>
                  <a:lnTo>
                    <a:pt x="16428" y="1511"/>
                  </a:lnTo>
                  <a:lnTo>
                    <a:pt x="16220" y="1250"/>
                  </a:lnTo>
                  <a:lnTo>
                    <a:pt x="16011" y="1016"/>
                  </a:lnTo>
                  <a:lnTo>
                    <a:pt x="15751" y="782"/>
                  </a:lnTo>
                  <a:lnTo>
                    <a:pt x="15491" y="599"/>
                  </a:lnTo>
                  <a:lnTo>
                    <a:pt x="15204" y="417"/>
                  </a:lnTo>
                  <a:lnTo>
                    <a:pt x="14918" y="287"/>
                  </a:lnTo>
                  <a:lnTo>
                    <a:pt x="14579" y="157"/>
                  </a:lnTo>
                  <a:lnTo>
                    <a:pt x="14267" y="79"/>
                  </a:lnTo>
                  <a:lnTo>
                    <a:pt x="13929" y="27"/>
                  </a:lnTo>
                  <a:lnTo>
                    <a:pt x="13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48"/>
          <p:cNvSpPr/>
          <p:nvPr/>
        </p:nvSpPr>
        <p:spPr>
          <a:xfrm>
            <a:off x="3531623" y="861692"/>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11F4C22F-C381-39E3-01F4-E47C33811A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82" y="59584"/>
            <a:ext cx="371324" cy="388783"/>
          </a:xfrm>
          <a:prstGeom prst="rect">
            <a:avLst/>
          </a:prstGeom>
        </p:spPr>
      </p:pic>
      <p:pic>
        <p:nvPicPr>
          <p:cNvPr id="3" name="Picture 2">
            <a:extLst>
              <a:ext uri="{FF2B5EF4-FFF2-40B4-BE49-F238E27FC236}">
                <a16:creationId xmlns:a16="http://schemas.microsoft.com/office/drawing/2014/main" id="{7A0DAC62-B282-9494-4EB0-EE0E93DE4D87}"/>
              </a:ext>
            </a:extLst>
          </p:cNvPr>
          <p:cNvPicPr>
            <a:picLocks noChangeAspect="1"/>
          </p:cNvPicPr>
          <p:nvPr/>
        </p:nvPicPr>
        <p:blipFill>
          <a:blip r:embed="rId4"/>
          <a:stretch>
            <a:fillRect/>
          </a:stretch>
        </p:blipFill>
        <p:spPr>
          <a:xfrm>
            <a:off x="7738989" y="59584"/>
            <a:ext cx="1326630" cy="2387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63"/>
                                        </p:tgtEl>
                                        <p:attrNameLst>
                                          <p:attrName>style.visibility</p:attrName>
                                        </p:attrNameLst>
                                      </p:cBhvr>
                                      <p:to>
                                        <p:strVal val="visible"/>
                                      </p:to>
                                    </p:set>
                                    <p:animEffect transition="in" filter="fade">
                                      <p:cBhvr>
                                        <p:cTn id="7" dur="1000"/>
                                        <p:tgtEl>
                                          <p:spTgt spid="1363"/>
                                        </p:tgtEl>
                                      </p:cBhvr>
                                    </p:animEffect>
                                  </p:childTnLst>
                                </p:cTn>
                              </p:par>
                              <p:par>
                                <p:cTn id="8" presetID="10" presetClass="entr" presetSubtype="0" fill="hold" nodeType="withEffect">
                                  <p:stCondLst>
                                    <p:cond delay="0"/>
                                  </p:stCondLst>
                                  <p:childTnLst>
                                    <p:set>
                                      <p:cBhvr>
                                        <p:cTn id="9" dur="1" fill="hold">
                                          <p:stCondLst>
                                            <p:cond delay="0"/>
                                          </p:stCondLst>
                                        </p:cTn>
                                        <p:tgtEl>
                                          <p:spTgt spid="1365"/>
                                        </p:tgtEl>
                                        <p:attrNameLst>
                                          <p:attrName>style.visibility</p:attrName>
                                        </p:attrNameLst>
                                      </p:cBhvr>
                                      <p:to>
                                        <p:strVal val="visible"/>
                                      </p:to>
                                    </p:set>
                                    <p:animEffect transition="in" filter="fade">
                                      <p:cBhvr>
                                        <p:cTn id="10" dur="1000"/>
                                        <p:tgtEl>
                                          <p:spTgt spid="1365"/>
                                        </p:tgtEl>
                                      </p:cBhvr>
                                    </p:animEffect>
                                  </p:childTnLst>
                                </p:cTn>
                              </p:par>
                              <p:par>
                                <p:cTn id="11" presetID="10" presetClass="entr" presetSubtype="0" fill="hold" nodeType="withEffect">
                                  <p:stCondLst>
                                    <p:cond delay="0"/>
                                  </p:stCondLst>
                                  <p:childTnLst>
                                    <p:set>
                                      <p:cBhvr>
                                        <p:cTn id="12" dur="1" fill="hold">
                                          <p:stCondLst>
                                            <p:cond delay="0"/>
                                          </p:stCondLst>
                                        </p:cTn>
                                        <p:tgtEl>
                                          <p:spTgt spid="1368"/>
                                        </p:tgtEl>
                                        <p:attrNameLst>
                                          <p:attrName>style.visibility</p:attrName>
                                        </p:attrNameLst>
                                      </p:cBhvr>
                                      <p:to>
                                        <p:strVal val="visible"/>
                                      </p:to>
                                    </p:set>
                                    <p:animEffect transition="in" filter="fade">
                                      <p:cBhvr>
                                        <p:cTn id="13" dur="1000"/>
                                        <p:tgtEl>
                                          <p:spTgt spid="1368"/>
                                        </p:tgtEl>
                                      </p:cBhvr>
                                    </p:animEffect>
                                  </p:childTnLst>
                                </p:cTn>
                              </p:par>
                              <p:par>
                                <p:cTn id="14" presetID="10" presetClass="entr" presetSubtype="0" fill="hold" nodeType="withEffect">
                                  <p:stCondLst>
                                    <p:cond delay="0"/>
                                  </p:stCondLst>
                                  <p:childTnLst>
                                    <p:set>
                                      <p:cBhvr>
                                        <p:cTn id="15" dur="1" fill="hold">
                                          <p:stCondLst>
                                            <p:cond delay="0"/>
                                          </p:stCondLst>
                                        </p:cTn>
                                        <p:tgtEl>
                                          <p:spTgt spid="1387"/>
                                        </p:tgtEl>
                                        <p:attrNameLst>
                                          <p:attrName>style.visibility</p:attrName>
                                        </p:attrNameLst>
                                      </p:cBhvr>
                                      <p:to>
                                        <p:strVal val="visible"/>
                                      </p:to>
                                    </p:set>
                                    <p:animEffect transition="in" filter="fade">
                                      <p:cBhvr>
                                        <p:cTn id="16" dur="1000"/>
                                        <p:tgtEl>
                                          <p:spTgt spid="1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D4CF"/>
        </a:solidFill>
        <a:effectLst/>
      </p:bgPr>
    </p:bg>
    <p:spTree>
      <p:nvGrpSpPr>
        <p:cNvPr id="1" name="Shape 1167"/>
        <p:cNvGrpSpPr/>
        <p:nvPr/>
      </p:nvGrpSpPr>
      <p:grpSpPr>
        <a:xfrm>
          <a:off x="0" y="0"/>
          <a:ext cx="0" cy="0"/>
          <a:chOff x="0" y="0"/>
          <a:chExt cx="0" cy="0"/>
        </a:xfrm>
      </p:grpSpPr>
      <p:sp>
        <p:nvSpPr>
          <p:cNvPr id="1168" name="Google Shape;1168;p42"/>
          <p:cNvSpPr/>
          <p:nvPr/>
        </p:nvSpPr>
        <p:spPr>
          <a:xfrm rot="82099" flipH="1">
            <a:off x="4760829" y="1177587"/>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9" name="Google Shape;1169;p42"/>
          <p:cNvSpPr/>
          <p:nvPr/>
        </p:nvSpPr>
        <p:spPr>
          <a:xfrm rot="82099" flipH="1">
            <a:off x="4760561" y="2768520"/>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1" name="Google Shape;1171;p42"/>
          <p:cNvSpPr/>
          <p:nvPr/>
        </p:nvSpPr>
        <p:spPr>
          <a:xfrm rot="82099" flipH="1">
            <a:off x="827198" y="1177587"/>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2" name="Google Shape;1172;p42"/>
          <p:cNvSpPr/>
          <p:nvPr/>
        </p:nvSpPr>
        <p:spPr>
          <a:xfrm rot="82099" flipH="1">
            <a:off x="827198" y="2768519"/>
            <a:ext cx="92305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4" name="Google Shape;1174;p42"/>
          <p:cNvSpPr txBox="1">
            <a:spLocks noGrp="1"/>
          </p:cNvSpPr>
          <p:nvPr>
            <p:ph type="title" idx="9"/>
          </p:nvPr>
        </p:nvSpPr>
        <p:spPr>
          <a:xfrm>
            <a:off x="720000" y="388546"/>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Classes</a:t>
            </a:r>
            <a:endParaRPr dirty="0"/>
          </a:p>
        </p:txBody>
      </p:sp>
      <p:sp>
        <p:nvSpPr>
          <p:cNvPr id="1175" name="Google Shape;1175;p42"/>
          <p:cNvSpPr txBox="1">
            <a:spLocks noGrp="1"/>
          </p:cNvSpPr>
          <p:nvPr>
            <p:ph type="title"/>
          </p:nvPr>
        </p:nvSpPr>
        <p:spPr>
          <a:xfrm>
            <a:off x="1822109" y="1191274"/>
            <a:ext cx="25533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uFill>
                  <a:noFill/>
                </a:uFill>
              </a:rPr>
              <a:t>Restaurant</a:t>
            </a:r>
            <a:endParaRPr dirty="0"/>
          </a:p>
        </p:txBody>
      </p:sp>
      <p:sp>
        <p:nvSpPr>
          <p:cNvPr id="1176" name="Google Shape;1176;p42"/>
          <p:cNvSpPr txBox="1">
            <a:spLocks noGrp="1"/>
          </p:cNvSpPr>
          <p:nvPr>
            <p:ph type="subTitle" idx="1"/>
          </p:nvPr>
        </p:nvSpPr>
        <p:spPr>
          <a:xfrm>
            <a:off x="1822109" y="1557411"/>
            <a:ext cx="2553300" cy="7082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uFill>
                  <a:noFill/>
                </a:uFill>
              </a:rPr>
              <a:t>Manages menu items, reviews, and order processing.</a:t>
            </a:r>
            <a:endParaRPr dirty="0"/>
          </a:p>
        </p:txBody>
      </p:sp>
      <p:sp>
        <p:nvSpPr>
          <p:cNvPr id="1179" name="Google Shape;1179;p42"/>
          <p:cNvSpPr txBox="1">
            <a:spLocks noGrp="1"/>
          </p:cNvSpPr>
          <p:nvPr>
            <p:ph type="title" idx="4"/>
          </p:nvPr>
        </p:nvSpPr>
        <p:spPr>
          <a:xfrm flipH="1">
            <a:off x="5759671" y="1191278"/>
            <a:ext cx="25533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Order</a:t>
            </a:r>
            <a:endParaRPr dirty="0"/>
          </a:p>
        </p:txBody>
      </p:sp>
      <p:sp>
        <p:nvSpPr>
          <p:cNvPr id="1180" name="Google Shape;1180;p42"/>
          <p:cNvSpPr txBox="1">
            <a:spLocks noGrp="1"/>
          </p:cNvSpPr>
          <p:nvPr>
            <p:ph type="subTitle" idx="5"/>
          </p:nvPr>
        </p:nvSpPr>
        <p:spPr>
          <a:xfrm flipH="1">
            <a:off x="5759703" y="1557418"/>
            <a:ext cx="2553000" cy="7666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Handles order-related details like order ID, user ID, total cost, and status</a:t>
            </a:r>
            <a:endParaRPr dirty="0"/>
          </a:p>
        </p:txBody>
      </p:sp>
      <p:sp>
        <p:nvSpPr>
          <p:cNvPr id="1181" name="Google Shape;1181;p42"/>
          <p:cNvSpPr txBox="1">
            <a:spLocks noGrp="1"/>
          </p:cNvSpPr>
          <p:nvPr>
            <p:ph type="title" idx="6"/>
          </p:nvPr>
        </p:nvSpPr>
        <p:spPr>
          <a:xfrm>
            <a:off x="921375" y="1433779"/>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uFill>
                  <a:noFill/>
                </a:uFill>
                <a:hlinkClick r:id="" action="ppaction://noaction"/>
              </a:rPr>
              <a:t>01</a:t>
            </a:r>
            <a:endParaRPr/>
          </a:p>
        </p:txBody>
      </p:sp>
      <p:sp>
        <p:nvSpPr>
          <p:cNvPr id="1182" name="Google Shape;1182;p42"/>
          <p:cNvSpPr txBox="1">
            <a:spLocks noGrp="1"/>
          </p:cNvSpPr>
          <p:nvPr>
            <p:ph type="title" idx="7"/>
          </p:nvPr>
        </p:nvSpPr>
        <p:spPr>
          <a:xfrm flipH="1">
            <a:off x="4855005" y="1433779"/>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84" name="Google Shape;1184;p42"/>
          <p:cNvSpPr txBox="1">
            <a:spLocks noGrp="1"/>
          </p:cNvSpPr>
          <p:nvPr>
            <p:ph type="title" idx="13"/>
          </p:nvPr>
        </p:nvSpPr>
        <p:spPr>
          <a:xfrm>
            <a:off x="1822109" y="2781393"/>
            <a:ext cx="25533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MenuItems</a:t>
            </a:r>
            <a:endParaRPr dirty="0"/>
          </a:p>
        </p:txBody>
      </p:sp>
      <p:sp>
        <p:nvSpPr>
          <p:cNvPr id="1185" name="Google Shape;1185;p42"/>
          <p:cNvSpPr txBox="1">
            <a:spLocks noGrp="1"/>
          </p:cNvSpPr>
          <p:nvPr>
            <p:ph type="subTitle" idx="14"/>
          </p:nvPr>
        </p:nvSpPr>
        <p:spPr>
          <a:xfrm>
            <a:off x="1822109" y="3148769"/>
            <a:ext cx="2553600" cy="12407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Represents individual menu items with attributes like name, price, category, and availability.</a:t>
            </a:r>
            <a:endParaRPr dirty="0"/>
          </a:p>
        </p:txBody>
      </p:sp>
      <p:sp>
        <p:nvSpPr>
          <p:cNvPr id="1188" name="Google Shape;1188;p42"/>
          <p:cNvSpPr txBox="1">
            <a:spLocks noGrp="1"/>
          </p:cNvSpPr>
          <p:nvPr>
            <p:ph type="title" idx="17"/>
          </p:nvPr>
        </p:nvSpPr>
        <p:spPr>
          <a:xfrm flipH="1">
            <a:off x="5759403" y="2781394"/>
            <a:ext cx="25533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Review</a:t>
            </a:r>
            <a:endParaRPr dirty="0"/>
          </a:p>
        </p:txBody>
      </p:sp>
      <p:sp>
        <p:nvSpPr>
          <p:cNvPr id="1189" name="Google Shape;1189;p42"/>
          <p:cNvSpPr txBox="1">
            <a:spLocks noGrp="1"/>
          </p:cNvSpPr>
          <p:nvPr>
            <p:ph type="subTitle" idx="18"/>
          </p:nvPr>
        </p:nvSpPr>
        <p:spPr>
          <a:xfrm flipH="1">
            <a:off x="5759435" y="3148771"/>
            <a:ext cx="2553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Stores customer reviews for restaurants</a:t>
            </a:r>
            <a:endParaRPr dirty="0"/>
          </a:p>
        </p:txBody>
      </p:sp>
      <p:sp>
        <p:nvSpPr>
          <p:cNvPr id="1190" name="Google Shape;1190;p42"/>
          <p:cNvSpPr txBox="1">
            <a:spLocks noGrp="1"/>
          </p:cNvSpPr>
          <p:nvPr>
            <p:ph type="title" idx="19"/>
          </p:nvPr>
        </p:nvSpPr>
        <p:spPr>
          <a:xfrm>
            <a:off x="921375" y="3024711"/>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191" name="Google Shape;1191;p42"/>
          <p:cNvSpPr txBox="1">
            <a:spLocks noGrp="1"/>
          </p:cNvSpPr>
          <p:nvPr>
            <p:ph type="title" idx="20"/>
          </p:nvPr>
        </p:nvSpPr>
        <p:spPr>
          <a:xfrm flipH="1">
            <a:off x="4854737" y="3024712"/>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193" name="Google Shape;1193;p42"/>
          <p:cNvSpPr txBox="1">
            <a:spLocks noGrp="1"/>
          </p:cNvSpPr>
          <p:nvPr>
            <p:ph type="ctrTitle" idx="4294967295"/>
          </p:nvPr>
        </p:nvSpPr>
        <p:spPr>
          <a:xfrm>
            <a:off x="4657559" y="4738825"/>
            <a:ext cx="982800" cy="183000"/>
          </a:xfrm>
          <a:prstGeom prst="rect">
            <a:avLst/>
          </a:prstGeom>
          <a:solidFill>
            <a:srgbClr val="FAD4CF"/>
          </a:solidFill>
        </p:spPr>
        <p:txBody>
          <a:bodyPr spcFirstLastPara="1" wrap="square" lIns="0" tIns="91425" rIns="0" bIns="91425" anchor="ctr" anchorCtr="0">
            <a:noAutofit/>
          </a:bodyPr>
          <a:lstStyle/>
          <a:p>
            <a:pPr marL="0" lvl="0" indent="0" algn="l" rtl="0">
              <a:spcBef>
                <a:spcPts val="0"/>
              </a:spcBef>
              <a:spcAft>
                <a:spcPts val="0"/>
              </a:spcAft>
              <a:buNone/>
            </a:pPr>
            <a:r>
              <a:rPr lang="en" sz="1800" dirty="0">
                <a:uFill>
                  <a:noFill/>
                </a:uFill>
                <a:hlinkClick r:id="" action="ppaction://hlinkshowjump?jump=nextslide"/>
              </a:rPr>
              <a:t>    Next </a:t>
            </a:r>
            <a:r>
              <a:rPr lang="en" sz="1800" dirty="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dirty="0">
              <a:solidFill>
                <a:schemeClr val="accent2"/>
              </a:solidFill>
            </a:endParaRPr>
          </a:p>
        </p:txBody>
      </p:sp>
      <p:sp>
        <p:nvSpPr>
          <p:cNvPr id="1194" name="Google Shape;1194;p42"/>
          <p:cNvSpPr txBox="1">
            <a:spLocks noGrp="1"/>
          </p:cNvSpPr>
          <p:nvPr>
            <p:ph type="ctrTitle" idx="4294967295"/>
          </p:nvPr>
        </p:nvSpPr>
        <p:spPr>
          <a:xfrm>
            <a:off x="3503641" y="4738825"/>
            <a:ext cx="982800" cy="183000"/>
          </a:xfrm>
          <a:prstGeom prst="rect">
            <a:avLst/>
          </a:prstGeom>
          <a:solidFill>
            <a:srgbClr val="FAD4CF"/>
          </a:solidFill>
        </p:spPr>
        <p:txBody>
          <a:bodyPr spcFirstLastPara="1" wrap="square" lIns="0" tIns="91425" rIns="0" bIns="91425" anchor="ctr" anchorCtr="0">
            <a:noAutofit/>
          </a:bodyPr>
          <a:lstStyle/>
          <a:p>
            <a:pPr marL="0" lvl="0" indent="0" algn="l" rtl="0">
              <a:spcBef>
                <a:spcPts val="0"/>
              </a:spcBef>
              <a:spcAft>
                <a:spcPts val="0"/>
              </a:spcAft>
              <a:buNone/>
            </a:pPr>
            <a:r>
              <a:rPr lang="en" sz="1800" dirty="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dirty="0">
                <a:uFill>
                  <a:noFill/>
                </a:uFill>
                <a:hlinkClick r:id="" action="ppaction://hlinkshowjump?jump=previousslide"/>
              </a:rPr>
              <a:t> Previous</a:t>
            </a:r>
            <a:endParaRPr sz="1800" dirty="0"/>
          </a:p>
        </p:txBody>
      </p:sp>
      <p:sp>
        <p:nvSpPr>
          <p:cNvPr id="1195" name="Google Shape;1195;p42"/>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2732D03-095F-6063-4D71-97BAB1056E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82" y="59584"/>
            <a:ext cx="371324" cy="388783"/>
          </a:xfrm>
          <a:prstGeom prst="rect">
            <a:avLst/>
          </a:prstGeom>
        </p:spPr>
      </p:pic>
      <p:pic>
        <p:nvPicPr>
          <p:cNvPr id="3" name="Picture 2">
            <a:extLst>
              <a:ext uri="{FF2B5EF4-FFF2-40B4-BE49-F238E27FC236}">
                <a16:creationId xmlns:a16="http://schemas.microsoft.com/office/drawing/2014/main" id="{618A6F4B-A885-A14E-1476-4356F0F8D4BD}"/>
              </a:ext>
            </a:extLst>
          </p:cNvPr>
          <p:cNvPicPr>
            <a:picLocks noChangeAspect="1"/>
          </p:cNvPicPr>
          <p:nvPr/>
        </p:nvPicPr>
        <p:blipFill>
          <a:blip r:embed="rId4"/>
          <a:stretch>
            <a:fillRect/>
          </a:stretch>
        </p:blipFill>
        <p:spPr>
          <a:xfrm>
            <a:off x="7738989" y="59584"/>
            <a:ext cx="1326630" cy="2387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71"/>
                                        </p:tgtEl>
                                        <p:attrNameLst>
                                          <p:attrName>style.visibility</p:attrName>
                                        </p:attrNameLst>
                                      </p:cBhvr>
                                      <p:to>
                                        <p:strVal val="visible"/>
                                      </p:to>
                                    </p:set>
                                    <p:animEffect transition="in" filter="fade">
                                      <p:cBhvr>
                                        <p:cTn id="7" dur="1000"/>
                                        <p:tgtEl>
                                          <p:spTgt spid="1171"/>
                                        </p:tgtEl>
                                      </p:cBhvr>
                                    </p:animEffect>
                                  </p:childTnLst>
                                </p:cTn>
                              </p:par>
                              <p:par>
                                <p:cTn id="8" presetID="10" presetClass="entr" presetSubtype="0" fill="hold" nodeType="withEffect">
                                  <p:stCondLst>
                                    <p:cond delay="0"/>
                                  </p:stCondLst>
                                  <p:childTnLst>
                                    <p:set>
                                      <p:cBhvr>
                                        <p:cTn id="9" dur="1" fill="hold">
                                          <p:stCondLst>
                                            <p:cond delay="0"/>
                                          </p:stCondLst>
                                        </p:cTn>
                                        <p:tgtEl>
                                          <p:spTgt spid="1172"/>
                                        </p:tgtEl>
                                        <p:attrNameLst>
                                          <p:attrName>style.visibility</p:attrName>
                                        </p:attrNameLst>
                                      </p:cBhvr>
                                      <p:to>
                                        <p:strVal val="visible"/>
                                      </p:to>
                                    </p:set>
                                    <p:animEffect transition="in" filter="fade">
                                      <p:cBhvr>
                                        <p:cTn id="10" dur="1000"/>
                                        <p:tgtEl>
                                          <p:spTgt spid="1172"/>
                                        </p:tgtEl>
                                      </p:cBhvr>
                                    </p:animEffect>
                                  </p:childTnLst>
                                </p:cTn>
                              </p:par>
                              <p:par>
                                <p:cTn id="11" presetID="10" presetClass="entr" presetSubtype="0" fill="hold" nodeType="withEffect">
                                  <p:stCondLst>
                                    <p:cond delay="0"/>
                                  </p:stCondLst>
                                  <p:childTnLst>
                                    <p:set>
                                      <p:cBhvr>
                                        <p:cTn id="12" dur="1" fill="hold">
                                          <p:stCondLst>
                                            <p:cond delay="0"/>
                                          </p:stCondLst>
                                        </p:cTn>
                                        <p:tgtEl>
                                          <p:spTgt spid="1181"/>
                                        </p:tgtEl>
                                        <p:attrNameLst>
                                          <p:attrName>style.visibility</p:attrName>
                                        </p:attrNameLst>
                                      </p:cBhvr>
                                      <p:to>
                                        <p:strVal val="visible"/>
                                      </p:to>
                                    </p:set>
                                    <p:animEffect transition="in" filter="fade">
                                      <p:cBhvr>
                                        <p:cTn id="13" dur="1000"/>
                                        <p:tgtEl>
                                          <p:spTgt spid="1181"/>
                                        </p:tgtEl>
                                      </p:cBhvr>
                                    </p:animEffect>
                                  </p:childTnLst>
                                </p:cTn>
                              </p:par>
                              <p:par>
                                <p:cTn id="14" presetID="10" presetClass="entr" presetSubtype="0" fill="hold" nodeType="withEffect">
                                  <p:stCondLst>
                                    <p:cond delay="0"/>
                                  </p:stCondLst>
                                  <p:childTnLst>
                                    <p:set>
                                      <p:cBhvr>
                                        <p:cTn id="15" dur="1" fill="hold">
                                          <p:stCondLst>
                                            <p:cond delay="0"/>
                                          </p:stCondLst>
                                        </p:cTn>
                                        <p:tgtEl>
                                          <p:spTgt spid="1190"/>
                                        </p:tgtEl>
                                        <p:attrNameLst>
                                          <p:attrName>style.visibility</p:attrName>
                                        </p:attrNameLst>
                                      </p:cBhvr>
                                      <p:to>
                                        <p:strVal val="visible"/>
                                      </p:to>
                                    </p:set>
                                    <p:animEffect transition="in" filter="fade">
                                      <p:cBhvr>
                                        <p:cTn id="16" dur="1000"/>
                                        <p:tgtEl>
                                          <p:spTgt spid="1190"/>
                                        </p:tgtEl>
                                      </p:cBhvr>
                                    </p:animEffect>
                                  </p:childTnLst>
                                </p:cTn>
                              </p:par>
                              <p:par>
                                <p:cTn id="17" presetID="10" presetClass="entr" presetSubtype="0" fill="hold" nodeType="withEffect">
                                  <p:stCondLst>
                                    <p:cond delay="0"/>
                                  </p:stCondLst>
                                  <p:childTnLst>
                                    <p:set>
                                      <p:cBhvr>
                                        <p:cTn id="18" dur="1" fill="hold">
                                          <p:stCondLst>
                                            <p:cond delay="0"/>
                                          </p:stCondLst>
                                        </p:cTn>
                                        <p:tgtEl>
                                          <p:spTgt spid="1168"/>
                                        </p:tgtEl>
                                        <p:attrNameLst>
                                          <p:attrName>style.visibility</p:attrName>
                                        </p:attrNameLst>
                                      </p:cBhvr>
                                      <p:to>
                                        <p:strVal val="visible"/>
                                      </p:to>
                                    </p:set>
                                    <p:animEffect transition="in" filter="fade">
                                      <p:cBhvr>
                                        <p:cTn id="19" dur="1000"/>
                                        <p:tgtEl>
                                          <p:spTgt spid="1168"/>
                                        </p:tgtEl>
                                      </p:cBhvr>
                                    </p:animEffect>
                                  </p:childTnLst>
                                </p:cTn>
                              </p:par>
                              <p:par>
                                <p:cTn id="20" presetID="10" presetClass="entr" presetSubtype="0" fill="hold" nodeType="withEffect">
                                  <p:stCondLst>
                                    <p:cond delay="0"/>
                                  </p:stCondLst>
                                  <p:childTnLst>
                                    <p:set>
                                      <p:cBhvr>
                                        <p:cTn id="21" dur="1" fill="hold">
                                          <p:stCondLst>
                                            <p:cond delay="0"/>
                                          </p:stCondLst>
                                        </p:cTn>
                                        <p:tgtEl>
                                          <p:spTgt spid="1169"/>
                                        </p:tgtEl>
                                        <p:attrNameLst>
                                          <p:attrName>style.visibility</p:attrName>
                                        </p:attrNameLst>
                                      </p:cBhvr>
                                      <p:to>
                                        <p:strVal val="visible"/>
                                      </p:to>
                                    </p:set>
                                    <p:animEffect transition="in" filter="fade">
                                      <p:cBhvr>
                                        <p:cTn id="22" dur="1000"/>
                                        <p:tgtEl>
                                          <p:spTgt spid="1169"/>
                                        </p:tgtEl>
                                      </p:cBhvr>
                                    </p:animEffect>
                                  </p:childTnLst>
                                </p:cTn>
                              </p:par>
                              <p:par>
                                <p:cTn id="23" presetID="10" presetClass="entr" presetSubtype="0" fill="hold" nodeType="withEffect">
                                  <p:stCondLst>
                                    <p:cond delay="0"/>
                                  </p:stCondLst>
                                  <p:childTnLst>
                                    <p:set>
                                      <p:cBhvr>
                                        <p:cTn id="24" dur="1" fill="hold">
                                          <p:stCondLst>
                                            <p:cond delay="0"/>
                                          </p:stCondLst>
                                        </p:cTn>
                                        <p:tgtEl>
                                          <p:spTgt spid="1182"/>
                                        </p:tgtEl>
                                        <p:attrNameLst>
                                          <p:attrName>style.visibility</p:attrName>
                                        </p:attrNameLst>
                                      </p:cBhvr>
                                      <p:to>
                                        <p:strVal val="visible"/>
                                      </p:to>
                                    </p:set>
                                    <p:animEffect transition="in" filter="fade">
                                      <p:cBhvr>
                                        <p:cTn id="25" dur="1000"/>
                                        <p:tgtEl>
                                          <p:spTgt spid="1182"/>
                                        </p:tgtEl>
                                      </p:cBhvr>
                                    </p:animEffect>
                                  </p:childTnLst>
                                </p:cTn>
                              </p:par>
                              <p:par>
                                <p:cTn id="26" presetID="10" presetClass="entr" presetSubtype="0" fill="hold" nodeType="withEffect">
                                  <p:stCondLst>
                                    <p:cond delay="0"/>
                                  </p:stCondLst>
                                  <p:childTnLst>
                                    <p:set>
                                      <p:cBhvr>
                                        <p:cTn id="27" dur="1" fill="hold">
                                          <p:stCondLst>
                                            <p:cond delay="0"/>
                                          </p:stCondLst>
                                        </p:cTn>
                                        <p:tgtEl>
                                          <p:spTgt spid="1191"/>
                                        </p:tgtEl>
                                        <p:attrNameLst>
                                          <p:attrName>style.visibility</p:attrName>
                                        </p:attrNameLst>
                                      </p:cBhvr>
                                      <p:to>
                                        <p:strVal val="visible"/>
                                      </p:to>
                                    </p:set>
                                    <p:animEffect transition="in" filter="fade">
                                      <p:cBhvr>
                                        <p:cTn id="28" dur="1000"/>
                                        <p:tgtEl>
                                          <p:spTgt spid="1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1" name="Google Shape;1201;p43"/>
          <p:cNvSpPr txBox="1">
            <a:spLocks noGrp="1"/>
          </p:cNvSpPr>
          <p:nvPr>
            <p:ph type="subTitle" idx="1"/>
          </p:nvPr>
        </p:nvSpPr>
        <p:spPr>
          <a:xfrm>
            <a:off x="4674110" y="1470787"/>
            <a:ext cx="3756900" cy="2930983"/>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Developing a difficult system with all these technologies can be time-consuming, especially when implementing complex features like data validation.</a:t>
            </a:r>
          </a:p>
          <a:p>
            <a:pPr marL="285750" lvl="0" indent="-285750" algn="l" rtl="0">
              <a:spcBef>
                <a:spcPts val="0"/>
              </a:spcBef>
              <a:spcAft>
                <a:spcPts val="0"/>
              </a:spcAft>
              <a:buFont typeface="Arial" panose="020B0604020202020204" pitchFamily="34" charset="0"/>
              <a:buChar char="•"/>
            </a:pPr>
            <a:endParaRPr lang="en-US" dirty="0"/>
          </a:p>
          <a:p>
            <a:pPr marL="285750" lvl="0" indent="-285750" algn="l" rtl="0">
              <a:spcBef>
                <a:spcPts val="0"/>
              </a:spcBef>
              <a:spcAft>
                <a:spcPts val="0"/>
              </a:spcAft>
              <a:buFont typeface="Arial" panose="020B0604020202020204" pitchFamily="34" charset="0"/>
              <a:buChar char="•"/>
            </a:pPr>
            <a:r>
              <a:rPr lang="en-US" dirty="0"/>
              <a:t>Regular database maintenance is required to ensure performance and prevent data corruption, which adds to the operational workload.</a:t>
            </a:r>
            <a:endParaRPr dirty="0"/>
          </a:p>
        </p:txBody>
      </p:sp>
      <p:sp>
        <p:nvSpPr>
          <p:cNvPr id="1203" name="Google Shape;1203;p43"/>
          <p:cNvSpPr txBox="1">
            <a:spLocks noGrp="1"/>
          </p:cNvSpPr>
          <p:nvPr>
            <p:ph type="ctrTitle" idx="4294967295"/>
          </p:nvPr>
        </p:nvSpPr>
        <p:spPr>
          <a:xfrm>
            <a:off x="4657559"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dirty="0">
                <a:uFill>
                  <a:noFill/>
                </a:uFill>
                <a:hlinkClick r:id="" action="ppaction://hlinkshowjump?jump=nextslide"/>
              </a:rPr>
              <a:t>    Next </a:t>
            </a:r>
            <a:r>
              <a:rPr lang="en" sz="1800" dirty="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dirty="0">
              <a:solidFill>
                <a:schemeClr val="accent2"/>
              </a:solidFill>
            </a:endParaRPr>
          </a:p>
        </p:txBody>
      </p:sp>
      <p:sp>
        <p:nvSpPr>
          <p:cNvPr id="1204" name="Google Shape;1204;p43"/>
          <p:cNvSpPr txBox="1">
            <a:spLocks noGrp="1"/>
          </p:cNvSpPr>
          <p:nvPr>
            <p:ph type="ctrTitle" idx="4294967295"/>
          </p:nvPr>
        </p:nvSpPr>
        <p:spPr>
          <a:xfrm>
            <a:off x="3503641"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pic>
        <p:nvPicPr>
          <p:cNvPr id="2" name="Picture 1">
            <a:extLst>
              <a:ext uri="{FF2B5EF4-FFF2-40B4-BE49-F238E27FC236}">
                <a16:creationId xmlns:a16="http://schemas.microsoft.com/office/drawing/2014/main" id="{161ED938-A150-F2C3-4652-7A79D62A54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82" y="59584"/>
            <a:ext cx="371324" cy="388783"/>
          </a:xfrm>
          <a:prstGeom prst="rect">
            <a:avLst/>
          </a:prstGeom>
        </p:spPr>
      </p:pic>
      <p:pic>
        <p:nvPicPr>
          <p:cNvPr id="3" name="Picture 2">
            <a:extLst>
              <a:ext uri="{FF2B5EF4-FFF2-40B4-BE49-F238E27FC236}">
                <a16:creationId xmlns:a16="http://schemas.microsoft.com/office/drawing/2014/main" id="{2FED52DA-4581-361E-1ECE-EF16590AAE3F}"/>
              </a:ext>
            </a:extLst>
          </p:cNvPr>
          <p:cNvPicPr>
            <a:picLocks noChangeAspect="1"/>
          </p:cNvPicPr>
          <p:nvPr/>
        </p:nvPicPr>
        <p:blipFill>
          <a:blip r:embed="rId4"/>
          <a:stretch>
            <a:fillRect/>
          </a:stretch>
        </p:blipFill>
        <p:spPr>
          <a:xfrm>
            <a:off x="7738989" y="59584"/>
            <a:ext cx="1326630" cy="238726"/>
          </a:xfrm>
          <a:prstGeom prst="rect">
            <a:avLst/>
          </a:prstGeom>
        </p:spPr>
      </p:pic>
      <p:sp>
        <p:nvSpPr>
          <p:cNvPr id="4" name="Google Shape;1201;p43">
            <a:extLst>
              <a:ext uri="{FF2B5EF4-FFF2-40B4-BE49-F238E27FC236}">
                <a16:creationId xmlns:a16="http://schemas.microsoft.com/office/drawing/2014/main" id="{51CD2EA1-EB84-0965-F07C-E2D9227A7B3D}"/>
              </a:ext>
            </a:extLst>
          </p:cNvPr>
          <p:cNvSpPr txBox="1">
            <a:spLocks/>
          </p:cNvSpPr>
          <p:nvPr/>
        </p:nvSpPr>
        <p:spPr>
          <a:xfrm>
            <a:off x="900659" y="1468444"/>
            <a:ext cx="3756900" cy="34533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1pPr>
            <a:lvl2pPr marL="914400" marR="0" lvl="1" indent="-330200" algn="ctr" rtl="0">
              <a:lnSpc>
                <a:spcPct val="100000"/>
              </a:lnSpc>
              <a:spcBef>
                <a:spcPts val="0"/>
              </a:spcBef>
              <a:spcAft>
                <a:spcPts val="0"/>
              </a:spcAft>
              <a:buClr>
                <a:schemeClr val="dk1"/>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2pPr>
            <a:lvl3pPr marL="1371600" marR="0" lvl="2" indent="-330200" algn="ctr" rtl="0">
              <a:lnSpc>
                <a:spcPct val="100000"/>
              </a:lnSpc>
              <a:spcBef>
                <a:spcPts val="0"/>
              </a:spcBef>
              <a:spcAft>
                <a:spcPts val="0"/>
              </a:spcAft>
              <a:buClr>
                <a:schemeClr val="dk1"/>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3pPr>
            <a:lvl4pPr marL="1828800" marR="0" lvl="3" indent="-330200" algn="ctr" rtl="0">
              <a:lnSpc>
                <a:spcPct val="100000"/>
              </a:lnSpc>
              <a:spcBef>
                <a:spcPts val="0"/>
              </a:spcBef>
              <a:spcAft>
                <a:spcPts val="0"/>
              </a:spcAft>
              <a:buClr>
                <a:schemeClr val="dk1"/>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4pPr>
            <a:lvl5pPr marL="2286000" marR="0" lvl="4" indent="-330200" algn="ctr" rtl="0">
              <a:lnSpc>
                <a:spcPct val="100000"/>
              </a:lnSpc>
              <a:spcBef>
                <a:spcPts val="0"/>
              </a:spcBef>
              <a:spcAft>
                <a:spcPts val="0"/>
              </a:spcAft>
              <a:buClr>
                <a:schemeClr val="dk1"/>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5pPr>
            <a:lvl6pPr marL="2743200" marR="0" lvl="5" indent="-330200" algn="ctr" rtl="0">
              <a:lnSpc>
                <a:spcPct val="100000"/>
              </a:lnSpc>
              <a:spcBef>
                <a:spcPts val="0"/>
              </a:spcBef>
              <a:spcAft>
                <a:spcPts val="0"/>
              </a:spcAft>
              <a:buClr>
                <a:schemeClr val="dk1"/>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6pPr>
            <a:lvl7pPr marL="3200400" marR="0" lvl="6" indent="-330200" algn="ctr" rtl="0">
              <a:lnSpc>
                <a:spcPct val="100000"/>
              </a:lnSpc>
              <a:spcBef>
                <a:spcPts val="0"/>
              </a:spcBef>
              <a:spcAft>
                <a:spcPts val="0"/>
              </a:spcAft>
              <a:buClr>
                <a:schemeClr val="dk1"/>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7pPr>
            <a:lvl8pPr marL="3657600" marR="0" lvl="7" indent="-330200" algn="ctr" rtl="0">
              <a:lnSpc>
                <a:spcPct val="100000"/>
              </a:lnSpc>
              <a:spcBef>
                <a:spcPts val="0"/>
              </a:spcBef>
              <a:spcAft>
                <a:spcPts val="0"/>
              </a:spcAft>
              <a:buClr>
                <a:schemeClr val="dk1"/>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8pPr>
            <a:lvl9pPr marL="4114800" marR="0" lvl="8" indent="-330200" algn="ctr" rtl="0">
              <a:lnSpc>
                <a:spcPct val="100000"/>
              </a:lnSpc>
              <a:spcBef>
                <a:spcPts val="0"/>
              </a:spcBef>
              <a:spcAft>
                <a:spcPts val="0"/>
              </a:spcAft>
              <a:buClr>
                <a:schemeClr val="dk1"/>
              </a:buClr>
              <a:buSzPts val="1600"/>
              <a:buFont typeface="Quicksand Medium"/>
              <a:buNone/>
              <a:defRPr sz="1600" b="0" i="0" u="none" strike="noStrike" cap="none">
                <a:solidFill>
                  <a:schemeClr val="dk1"/>
                </a:solidFill>
                <a:latin typeface="Quicksand Medium"/>
                <a:ea typeface="Quicksand Medium"/>
                <a:cs typeface="Quicksand Medium"/>
                <a:sym typeface="Quicksand Medium"/>
              </a:defRPr>
            </a:lvl9pPr>
          </a:lstStyle>
          <a:p>
            <a:pPr marL="285750" indent="-285750">
              <a:buFont typeface="Arial" panose="020B0604020202020204" pitchFamily="34" charset="0"/>
              <a:buChar char="•"/>
            </a:pPr>
            <a:r>
              <a:rPr lang="en-US" dirty="0"/>
              <a:t>Utilizing appropriate data structures which can greatly optimize the system’s performance.</a:t>
            </a:r>
          </a:p>
          <a:p>
            <a:pPr marL="285750" indent="-285750">
              <a:buFont typeface="Arial" panose="020B0604020202020204" pitchFamily="34" charset="0"/>
              <a:buChar char="•"/>
            </a:pPr>
            <a:r>
              <a:rPr lang="en-US" dirty="0"/>
              <a:t>Reduces the need for manual order-taking, thus minimizing human errors and improving efficiency.</a:t>
            </a:r>
          </a:p>
          <a:p>
            <a:pPr marL="285750" indent="-285750">
              <a:buFont typeface="Arial" panose="020B0604020202020204" pitchFamily="34" charset="0"/>
              <a:buChar char="•"/>
            </a:pPr>
            <a:r>
              <a:rPr lang="en-US" dirty="0"/>
              <a:t>Java provides a set of standard libraries, which can speed up development by providing pre-built functionalities.</a:t>
            </a:r>
          </a:p>
          <a:p>
            <a:pPr marL="0" indent="0"/>
            <a:endParaRPr lang="en-US" dirty="0"/>
          </a:p>
        </p:txBody>
      </p:sp>
      <p:sp>
        <p:nvSpPr>
          <p:cNvPr id="8" name="Google Shape;1202;p43">
            <a:extLst>
              <a:ext uri="{FF2B5EF4-FFF2-40B4-BE49-F238E27FC236}">
                <a16:creationId xmlns:a16="http://schemas.microsoft.com/office/drawing/2014/main" id="{322E2553-78E9-CF3D-546E-0625F6DA8700}"/>
              </a:ext>
            </a:extLst>
          </p:cNvPr>
          <p:cNvSpPr txBox="1">
            <a:spLocks/>
          </p:cNvSpPr>
          <p:nvPr/>
        </p:nvSpPr>
        <p:spPr>
          <a:xfrm>
            <a:off x="900659" y="659324"/>
            <a:ext cx="7831908" cy="7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5"/>
              </a:buClr>
              <a:buSzPts val="3200"/>
              <a:buFont typeface="Patrick Hand"/>
              <a:buNone/>
              <a:defRPr sz="6000" b="1" i="0" u="none" strike="noStrike" cap="none">
                <a:solidFill>
                  <a:schemeClr val="accent5"/>
                </a:solidFill>
                <a:latin typeface="Patrick Hand"/>
                <a:ea typeface="Patrick Hand"/>
                <a:cs typeface="Patrick Hand"/>
                <a:sym typeface="Patrick Hand"/>
              </a:defRPr>
            </a:lvl1pPr>
            <a:lvl2pPr marR="0" lvl="1"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a:t>Merits            Demerits</a:t>
            </a:r>
          </a:p>
        </p:txBody>
      </p:sp>
    </p:spTree>
  </p:cSld>
  <p:clrMapOvr>
    <a:masterClrMapping/>
  </p:clrMapOvr>
</p:sld>
</file>

<file path=ppt/theme/theme1.xml><?xml version="1.0" encoding="utf-8"?>
<a:theme xmlns:a="http://schemas.openxmlformats.org/drawingml/2006/main" name="Fast Food Digital Menu Board XL by Slidesgo">
  <a:themeElements>
    <a:clrScheme name="Simple Light">
      <a:dk1>
        <a:srgbClr val="363636"/>
      </a:dk1>
      <a:lt1>
        <a:srgbClr val="FFFFFF"/>
      </a:lt1>
      <a:dk2>
        <a:srgbClr val="FFF3E0"/>
      </a:dk2>
      <a:lt2>
        <a:srgbClr val="E1F2FC"/>
      </a:lt2>
      <a:accent1>
        <a:srgbClr val="FAD4CF"/>
      </a:accent1>
      <a:accent2>
        <a:srgbClr val="FF3333"/>
      </a:accent2>
      <a:accent3>
        <a:srgbClr val="A9DB7F"/>
      </a:accent3>
      <a:accent4>
        <a:srgbClr val="FFCA2C"/>
      </a:accent4>
      <a:accent5>
        <a:srgbClr val="8F2A2A"/>
      </a:accent5>
      <a:accent6>
        <a:srgbClr val="EA9E76"/>
      </a:accent6>
      <a:hlink>
        <a:srgbClr val="3636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562</Words>
  <Application>Microsoft Office PowerPoint</Application>
  <PresentationFormat>On-screen Show (16:9)</PresentationFormat>
  <Paragraphs>101</Paragraphs>
  <Slides>11</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Proxima Nova</vt:lpstr>
      <vt:lpstr>Patrick Hand</vt:lpstr>
      <vt:lpstr>Quicksand Medium</vt:lpstr>
      <vt:lpstr>Dosis</vt:lpstr>
      <vt:lpstr>Quicksand</vt:lpstr>
      <vt:lpstr>Arial</vt:lpstr>
      <vt:lpstr>Titillium Web</vt:lpstr>
      <vt:lpstr>Fast Food Digital Menu Board XL by Slidesgo</vt:lpstr>
      <vt:lpstr>Slidesgo Final Pages</vt:lpstr>
      <vt:lpstr>FOOD ORDERING SYSTEM</vt:lpstr>
      <vt:lpstr>INTRODUCTION</vt:lpstr>
      <vt:lpstr>Purpose of this system</vt:lpstr>
      <vt:lpstr>PowerPoint Presentation</vt:lpstr>
      <vt:lpstr>PowerPoint Presentation</vt:lpstr>
      <vt:lpstr>    Next &gt;&gt;</vt:lpstr>
      <vt:lpstr>  Data Structure .</vt:lpstr>
      <vt:lpstr>Classes</vt:lpstr>
      <vt:lpstr>    Next &gt;&gt;</vt:lpstr>
      <vt:lpstr>Internet Integration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Aditya Nemade</dc:creator>
  <cp:lastModifiedBy>Dev Patel</cp:lastModifiedBy>
  <cp:revision>17</cp:revision>
  <dcterms:modified xsi:type="dcterms:W3CDTF">2024-08-30T20:48:08Z</dcterms:modified>
</cp:coreProperties>
</file>