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1" r:id="rId4"/>
    <p:sldId id="280" r:id="rId5"/>
    <p:sldId id="283" r:id="rId6"/>
    <p:sldId id="282" r:id="rId7"/>
    <p:sldId id="284" r:id="rId8"/>
    <p:sldId id="294" r:id="rId9"/>
    <p:sldId id="285" r:id="rId10"/>
    <p:sldId id="290" r:id="rId11"/>
    <p:sldId id="295"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82" d="100"/>
          <a:sy n="82" d="100"/>
        </p:scale>
        <p:origin x="672"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1" y="234669"/>
            <a:ext cx="5562883" cy="2974875"/>
          </a:xfrm>
        </p:spPr>
        <p:txBody>
          <a:bodyPr/>
          <a:lstStyle/>
          <a:p>
            <a:r>
              <a:rPr lang="en-US" sz="2000" dirty="0"/>
              <a:t>A Civic and Social Services Internship Report On Pratibha Foundation NGO Working for Children And Women Welfare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DEV PATEL</a:t>
            </a:r>
          </a:p>
          <a:p>
            <a:r>
              <a:rPr lang="en-US" dirty="0"/>
              <a:t>22BCP185</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178025"/>
            <a:ext cx="8165592" cy="1833655"/>
          </a:xfrm>
        </p:spPr>
        <p:txBody>
          <a:bodyPr/>
          <a:lstStyle/>
          <a:p>
            <a:r>
              <a:rPr lang="en-IN" dirty="0"/>
              <a:t>Chapter 4: Major Societal Problems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1764064"/>
            <a:ext cx="8165591" cy="4797836"/>
          </a:xfrm>
        </p:spPr>
        <p:txBody>
          <a:bodyPr/>
          <a:lstStyle/>
          <a:p>
            <a:pPr algn="just"/>
            <a:r>
              <a:rPr lang="en-US" sz="2000" dirty="0"/>
              <a:t>• Dealing and spending a few days with those village kids the major problem which we encountered was that watching the children eating ‘</a:t>
            </a:r>
            <a:r>
              <a:rPr lang="en-US" sz="2000" dirty="0" err="1"/>
              <a:t>Meethi</a:t>
            </a:r>
            <a:r>
              <a:rPr lang="en-US" sz="2000" dirty="0"/>
              <a:t> Supari’, ‘Vimal’ and many other addictive things which are injurious to health and seeing such small kids doing so and also influencing the children younger than them to do so was really heartbreaking. They were also proud of doing such things. When we told them to stop these things and explained them how these things can harm them and even asked them the reason of eating such things then they just replied “It’s our pleasure and we will continue eating these things”. Well according to me this is really a problem should be taken in concern. </a:t>
            </a:r>
          </a:p>
          <a:p>
            <a:pPr algn="just"/>
            <a:endParaRPr lang="en-US" sz="2000" dirty="0"/>
          </a:p>
          <a:p>
            <a:pPr algn="just"/>
            <a:r>
              <a:rPr lang="en-US" sz="2000" dirty="0"/>
              <a:t>• Another problem seen was that the children had lack of knowledge of English which in todays world can take them towards higher risk with rising competitions.</a:t>
            </a:r>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22846" y="731521"/>
            <a:ext cx="8410074" cy="2313432"/>
          </a:xfrm>
        </p:spPr>
        <p:txBody>
          <a:bodyPr/>
          <a:lstStyle/>
          <a:p>
            <a:pPr algn="just"/>
            <a:r>
              <a:rPr lang="en-IN" sz="3600" dirty="0"/>
              <a:t>Chapter 5 : Methodology to Solve Societal Problems Chapter </a:t>
            </a:r>
            <a:br>
              <a:rPr lang="en-IN" sz="3600" dirty="0"/>
            </a:br>
            <a:endParaRPr lang="en-US" sz="36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5726" y="2300438"/>
            <a:ext cx="8227194" cy="4389120"/>
          </a:xfrm>
        </p:spPr>
        <p:txBody>
          <a:bodyPr/>
          <a:lstStyle/>
          <a:p>
            <a:pPr algn="just"/>
            <a:endParaRPr lang="en-US" sz="2400" dirty="0"/>
          </a:p>
          <a:p>
            <a:pPr algn="just"/>
            <a:r>
              <a:rPr lang="en-US" sz="2400" dirty="0"/>
              <a:t>• According to me to solve the problem we should conduct a “ANTI TOBBACO PROGRAM” which could help the young minds understand how badly they are playing with their bodies and causing harm to themselves. In this program we can include ‘Dramas and plays’ spreading awareness. Along with this we can also conduct a short film program related to this. </a:t>
            </a:r>
          </a:p>
          <a:p>
            <a:pPr algn="just"/>
            <a:r>
              <a:rPr lang="en-US" sz="2400" dirty="0"/>
              <a:t>• For English they should be provided extra English classes so that they can learn and grow with the competitive world.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3406261" cy="274320"/>
          </a:xfrm>
        </p:spPr>
        <p:txBody>
          <a:bodyPr/>
          <a:lstStyle/>
          <a:p>
            <a:r>
              <a:rPr lang="en-US" sz="1200" dirty="0"/>
              <a:t>A Civic and Social Services Internship Report</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43584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529389"/>
            <a:ext cx="6766560" cy="2122371"/>
          </a:xfrm>
        </p:spPr>
        <p:txBody>
          <a:bodyPr/>
          <a:lstStyle/>
          <a:p>
            <a:r>
              <a:rPr lang="en-US" dirty="0"/>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2" y="-943276"/>
            <a:ext cx="3200400" cy="760396"/>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837398" y="1982803"/>
            <a:ext cx="7863840" cy="4504623"/>
          </a:xfrm>
        </p:spPr>
        <p:txBody>
          <a:bodyPr/>
          <a:lstStyle/>
          <a:p>
            <a:pPr algn="just"/>
            <a:r>
              <a:rPr lang="en-US" sz="1800" dirty="0"/>
              <a:t>CONCLUSION “These 15 Days”…Days of new learnings , new interactions , new bonds , new friendships. This internship taught us many things . The children of DENA VILLAGE accepted us whole heartedly it wasn’t as difficult as we thought would be interacting with them . They respected us , obeyed us but sometimes also demanded to do things as per their wish . A different type of bond was created with them during this period . Sometimes they even amazed us with their acceptance level how they accepted each others religion . They cared for each other and they even cared about us whether we are comfortable or not , just the bad thing we noticed about the children mainly the elder boys was their attractiveness towards the ‘TOBBACO’ , which I think should be taken in concern and necessary steps should be taken to explain then it’s harmful effect. </a:t>
            </a: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DEV PATEL</a:t>
            </a:r>
          </a:p>
          <a:p>
            <a:r>
              <a:rPr lang="en-US" dirty="0"/>
              <a:t>22BCP185</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965200"/>
            <a:ext cx="5693664" cy="1704848"/>
          </a:xfrm>
        </p:spPr>
        <p:txBody>
          <a:bodyPr/>
          <a:lstStyle/>
          <a:p>
            <a:r>
              <a:rPr lang="en-US" dirty="0">
                <a:latin typeface="Arial Black" panose="020B0604020202020204" pitchFamily="34" charset="0"/>
                <a:ea typeface="Arial Regular" pitchFamily="34" charset="-122"/>
                <a:cs typeface="Arial Black" panose="020B0604020202020204" pitchFamily="34" charset="0"/>
              </a:rPr>
              <a:t>CHAPTERS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998733"/>
            <a:ext cx="5693664" cy="3894067"/>
          </a:xfrm>
        </p:spPr>
        <p:txBody>
          <a:bodyPr/>
          <a:lstStyle/>
          <a:p>
            <a:r>
              <a:rPr lang="en-IN" dirty="0"/>
              <a:t>Chapter 1: Introduction and Aims 6 Chapter 2: NGO: Aims and Objectives 7 Chapter 3: Activities at NGO 8 </a:t>
            </a:r>
          </a:p>
          <a:p>
            <a:r>
              <a:rPr lang="en-IN" dirty="0"/>
              <a:t>Chapter 4: Major Societal Problems Encountered </a:t>
            </a:r>
          </a:p>
          <a:p>
            <a:r>
              <a:rPr lang="en-IN" dirty="0"/>
              <a:t>Chapter 5 : Methodology to Solve Societal Problems Chapter </a:t>
            </a:r>
          </a:p>
          <a:p>
            <a:r>
              <a:rPr lang="en-IN" dirty="0"/>
              <a:t>Conclusions </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599" y="3429000"/>
            <a:ext cx="6466885" cy="2389172"/>
          </a:xfrm>
        </p:spPr>
        <p:txBody>
          <a:bodyPr/>
          <a:lstStyle/>
          <a:p>
            <a:r>
              <a:rPr lang="en-IN" dirty="0"/>
              <a:t>Chapter 1: Introduction and Aims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08609"/>
            <a:ext cx="6766560" cy="1936343"/>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01628"/>
            <a:ext cx="6766560" cy="4021652"/>
          </a:xfrm>
        </p:spPr>
        <p:txBody>
          <a:bodyPr/>
          <a:lstStyle/>
          <a:p>
            <a:pPr marL="285750" indent="-285750">
              <a:buFont typeface="Arial" panose="020B0604020202020204" pitchFamily="34" charset="0"/>
              <a:buChar char="•"/>
            </a:pPr>
            <a:r>
              <a:rPr lang="en-US" dirty="0"/>
              <a:t>INTERNSHIP UNDER : PRATIBHA FOUNDATION, VADODARA - a unique platform provided by them to youth and kids as well as for Women Empowerment for the upliftment of society</a:t>
            </a:r>
          </a:p>
          <a:p>
            <a:pPr marL="285750" indent="-285750">
              <a:buFont typeface="Arial" panose="020B0604020202020204" pitchFamily="34" charset="0"/>
              <a:buChar char="•"/>
            </a:pPr>
            <a:r>
              <a:rPr lang="en-US" dirty="0"/>
              <a:t>INTERNSHIP DATE : 26th June to 9th July 2023</a:t>
            </a:r>
          </a:p>
          <a:p>
            <a:endParaRPr lang="en-US" dirty="0"/>
          </a:p>
          <a:p>
            <a:pPr marL="285750" indent="-285750">
              <a:buFont typeface="Arial" panose="020B0604020202020204" pitchFamily="34" charset="0"/>
              <a:buChar char="•"/>
            </a:pPr>
            <a:r>
              <a:rPr lang="en-US" dirty="0"/>
              <a:t>MAIN PROJECTS OF PRATIBHA FOUNDATION : </a:t>
            </a:r>
          </a:p>
          <a:p>
            <a:pPr marL="1028700" lvl="1" indent="-342900">
              <a:buAutoNum type="arabicPeriod"/>
            </a:pPr>
            <a:r>
              <a:rPr lang="en-US" dirty="0"/>
              <a:t>SKY-School for kids by youth </a:t>
            </a:r>
          </a:p>
          <a:p>
            <a:pPr marL="1028700" lvl="1" indent="-342900">
              <a:buAutoNum type="arabicPeriod"/>
            </a:pPr>
            <a:r>
              <a:rPr lang="en-US" dirty="0"/>
              <a:t>SWAA-Self welfare women association</a:t>
            </a:r>
          </a:p>
          <a:p>
            <a:pPr lvl="1" indent="0">
              <a:buNone/>
            </a:pPr>
            <a:endParaRPr lang="en-US" dirty="0"/>
          </a:p>
          <a:p>
            <a:pPr marL="285750" indent="-285750">
              <a:buFont typeface="Arial" panose="020B0604020202020204" pitchFamily="34" charset="0"/>
              <a:buChar char="•"/>
            </a:pPr>
            <a:r>
              <a:rPr lang="en-US" dirty="0"/>
              <a:t>This report is mainly focuses on pointing out the social issue in DENA VILLAGE (near Vadodara)</a:t>
            </a:r>
          </a:p>
          <a:p>
            <a:pPr marL="285750" indent="-285750">
              <a:buFont typeface="Arial" panose="020B0604020202020204" pitchFamily="34" charset="0"/>
              <a:buChar char="•"/>
            </a:pPr>
            <a:r>
              <a:rPr lang="en-US" dirty="0"/>
              <a:t>It also includes the reason by which the problems arises, how can we help them and what necessary steps to be taken to solve the issue under the SKY project</a:t>
            </a:r>
          </a:p>
          <a:p>
            <a:pPr marL="285750" indent="-285750">
              <a:buFont typeface="Arial" panose="020B0604020202020204" pitchFamily="34" charset="0"/>
              <a:buChar char="•"/>
            </a:pPr>
            <a:r>
              <a:rPr lang="en-US" dirty="0"/>
              <a:t>As we are aware that in India there are still a lot of villages which are yet to be developed. Through their grassroots programs, they are building a society where no child is deprived of education under the Pratibha foundation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3406261" cy="274320"/>
          </a:xfrm>
        </p:spPr>
        <p:txBody>
          <a:bodyPr/>
          <a:lstStyle/>
          <a:p>
            <a:r>
              <a:rPr lang="en-US" sz="1200" dirty="0"/>
              <a:t>A Civic and Social Services Internship Report</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5276"/>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AIMS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1" y="457200"/>
            <a:ext cx="3367581" cy="274320"/>
          </a:xfrm>
        </p:spPr>
        <p:txBody>
          <a:bodyPr/>
          <a:lstStyle/>
          <a:p>
            <a:r>
              <a:rPr lang="en-US" sz="1200" dirty="0"/>
              <a:t>A Civic and Social Services Internship Report</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902FFACE-8C3A-3914-CC56-F54ADE9800D4}"/>
              </a:ext>
            </a:extLst>
          </p:cNvPr>
          <p:cNvSpPr>
            <a:spLocks noGrp="1"/>
          </p:cNvSpPr>
          <p:nvPr>
            <p:ph sz="half" idx="1"/>
          </p:nvPr>
        </p:nvSpPr>
        <p:spPr>
          <a:xfrm>
            <a:off x="534924" y="1600200"/>
            <a:ext cx="11119104" cy="4434840"/>
          </a:xfrm>
        </p:spPr>
        <p:txBody>
          <a:bodyPr/>
          <a:lstStyle/>
          <a:p>
            <a:r>
              <a:rPr lang="en-IN" dirty="0"/>
              <a:t> Learning and Skill Development</a:t>
            </a:r>
          </a:p>
          <a:p>
            <a:pPr marL="0" indent="0">
              <a:buNone/>
            </a:pPr>
            <a:endParaRPr lang="en-IN" dirty="0"/>
          </a:p>
          <a:p>
            <a:r>
              <a:rPr lang="en-IN" dirty="0"/>
              <a:t>Exposure to NGO Operations</a:t>
            </a:r>
          </a:p>
          <a:p>
            <a:pPr marL="0" indent="0">
              <a:buNone/>
            </a:pPr>
            <a:endParaRPr lang="en-IN" dirty="0"/>
          </a:p>
          <a:p>
            <a:r>
              <a:rPr lang="en-IN" dirty="0"/>
              <a:t>Professional Development</a:t>
            </a:r>
          </a:p>
          <a:p>
            <a:pPr marL="0" indent="0">
              <a:buNone/>
            </a:pPr>
            <a:endParaRPr lang="en-IN" dirty="0"/>
          </a:p>
          <a:p>
            <a:r>
              <a:rPr lang="en-US" dirty="0"/>
              <a:t>Contribution to the Organization's Mission:</a:t>
            </a:r>
          </a:p>
          <a:p>
            <a:pPr marL="0" indent="0">
              <a:buNone/>
            </a:pPr>
            <a:endParaRPr lang="en-IN" dirty="0"/>
          </a:p>
          <a:p>
            <a:r>
              <a:rPr lang="en-IN" dirty="0"/>
              <a:t>Networking and Building Relationships</a:t>
            </a:r>
            <a:r>
              <a:rPr lang="en-US" dirty="0"/>
              <a:t> </a:t>
            </a:r>
          </a:p>
          <a:p>
            <a:pPr marL="0" indent="0">
              <a:buNone/>
            </a:pPr>
            <a:endParaRPr lang="en-US" dirty="0"/>
          </a:p>
          <a:p>
            <a:r>
              <a:rPr lang="en-US" dirty="0"/>
              <a:t>Cultural Exchange and Global Understanding:</a:t>
            </a:r>
          </a:p>
          <a:p>
            <a:pPr marL="0" indent="0">
              <a:buNone/>
            </a:pPr>
            <a:endParaRPr lang="en-US" dirty="0"/>
          </a:p>
          <a:p>
            <a:r>
              <a:rPr lang="en-IN" dirty="0"/>
              <a:t>Career Exploration and Decision-making</a:t>
            </a:r>
          </a:p>
          <a:p>
            <a:pPr marL="0" indent="0">
              <a:buNone/>
            </a:pPr>
            <a:endParaRPr lang="en-IN" dirty="0"/>
          </a:p>
          <a:p>
            <a:r>
              <a:rPr lang="en-US" dirty="0"/>
              <a:t>Social Impact and Personal Growth</a:t>
            </a:r>
            <a:endParaRPr lang="en-IN" dirty="0"/>
          </a:p>
          <a:p>
            <a:endParaRPr lang="en-US" dirty="0"/>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IN" dirty="0"/>
              <a:t>Chapter 2: NGO: Aims and Objectives </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199"/>
            <a:ext cx="9816934" cy="6704251"/>
          </a:xfrm>
        </p:spPr>
        <p:txBody>
          <a:bodyPr/>
          <a:lstStyle/>
          <a:p>
            <a:pPr marL="342900" indent="-342900">
              <a:buFont typeface="Arial" panose="020B0604020202020204" pitchFamily="34" charset="0"/>
              <a:buChar char="•"/>
            </a:pPr>
            <a:r>
              <a:rPr lang="en-US" sz="2000" dirty="0"/>
              <a:t>Target Groups: Children Youth Socially downtrodden people Rural women </a:t>
            </a:r>
          </a:p>
          <a:p>
            <a:pPr marL="342900" indent="-342900">
              <a:buFont typeface="Arial" panose="020B0604020202020204" pitchFamily="34" charset="0"/>
              <a:buChar char="•"/>
            </a:pPr>
            <a:r>
              <a:rPr lang="en-US" sz="2000" dirty="0"/>
              <a:t>Target areas: Vadodara and areas near Vadodara </a:t>
            </a:r>
          </a:p>
          <a:p>
            <a:pPr marL="342900" indent="-342900">
              <a:buFont typeface="Arial" panose="020B0604020202020204" pitchFamily="34" charset="0"/>
              <a:buChar char="•"/>
            </a:pPr>
            <a:r>
              <a:rPr lang="en-US" sz="2000" dirty="0"/>
              <a:t>Objectives: To eradicate the issues observed through the survey. Provide equal                opportunity to the underprivileged children. Enhance their academic as well as their talent. Help them with their behavioral modification. Helping with overall development of their personality. title</a:t>
            </a:r>
            <a:r>
              <a:rPr lang="en-US" sz="3200" dirty="0"/>
              <a:t> </a:t>
            </a:r>
          </a:p>
          <a:p>
            <a:pPr marL="342900" indent="-342900">
              <a:buFont typeface="Arial" panose="020B0604020202020204" pitchFamily="34" charset="0"/>
              <a:buChar char="•"/>
            </a:pPr>
            <a:r>
              <a:rPr lang="en-US" sz="2000" dirty="0"/>
              <a:t>Focus area: Academics - Reading ,Writing, Spoken English, Mathematics</a:t>
            </a:r>
          </a:p>
          <a:p>
            <a:pPr marL="342900" indent="-342900">
              <a:buFont typeface="Arial" panose="020B0604020202020204" pitchFamily="34" charset="0"/>
              <a:buChar char="•"/>
            </a:pPr>
            <a:r>
              <a:rPr lang="en-US" sz="2000" dirty="0"/>
              <a:t>Talent- Dance Singing Draw Morals - Good habits Health &amp; hygiene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599" y="3429000"/>
            <a:ext cx="6466885" cy="2389172"/>
          </a:xfrm>
        </p:spPr>
        <p:txBody>
          <a:bodyPr/>
          <a:lstStyle/>
          <a:p>
            <a:r>
              <a:rPr lang="en-IN" dirty="0"/>
              <a:t>Chapter 3: Activities At NGO</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07734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590719"/>
            <a:ext cx="10671048" cy="1409713"/>
          </a:xfrm>
        </p:spPr>
        <p:txBody>
          <a:bodyPr/>
          <a:lstStyle/>
          <a:p>
            <a:r>
              <a:rPr lang="en-US" sz="2000" dirty="0"/>
              <a:t>In NGO we conducted various activities with kids. We also noticed that kids enjoy painting, they are very creative in terms of artistic work. So we decided to do some artistic work with them and everyone participated in it very actively.</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DRAWINGS MADE BY STUDENTS</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PLAYING WITH KIDS</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TEACHING STUDENTS</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CRAFT WORK WITH THEM</a:t>
            </a:r>
          </a:p>
        </p:txBody>
      </p:sp>
      <p:pic>
        <p:nvPicPr>
          <p:cNvPr id="24" name="Picture Placeholder 23">
            <a:extLst>
              <a:ext uri="{FF2B5EF4-FFF2-40B4-BE49-F238E27FC236}">
                <a16:creationId xmlns:a16="http://schemas.microsoft.com/office/drawing/2014/main" id="{E581C91A-2E64-1EC1-D0D6-2181727B8D72}"/>
              </a:ext>
            </a:extLst>
          </p:cNvPr>
          <p:cNvPicPr>
            <a:picLocks noGrp="1" noChangeAspect="1"/>
          </p:cNvPicPr>
          <p:nvPr>
            <p:ph type="pic" sz="quarter" idx="13"/>
          </p:nvPr>
        </p:nvPicPr>
        <p:blipFill>
          <a:blip r:embed="rId2"/>
          <a:srcRect l="12500" r="12500"/>
          <a:stretch>
            <a:fillRect/>
          </a:stretch>
        </p:blipFill>
        <p:spPr/>
      </p:pic>
      <p:pic>
        <p:nvPicPr>
          <p:cNvPr id="63" name="Picture Placeholder 62">
            <a:extLst>
              <a:ext uri="{FF2B5EF4-FFF2-40B4-BE49-F238E27FC236}">
                <a16:creationId xmlns:a16="http://schemas.microsoft.com/office/drawing/2014/main" id="{569F95F8-26FC-F31A-9F70-5B85C10B5451}"/>
              </a:ext>
            </a:extLst>
          </p:cNvPr>
          <p:cNvPicPr>
            <a:picLocks noGrp="1" noChangeAspect="1"/>
          </p:cNvPicPr>
          <p:nvPr>
            <p:ph type="pic" sz="quarter" idx="17"/>
          </p:nvPr>
        </p:nvPicPr>
        <p:blipFill>
          <a:blip r:embed="rId3"/>
          <a:srcRect l="12500" r="12500"/>
          <a:stretch>
            <a:fillRect/>
          </a:stretch>
        </p:blipFill>
        <p:spPr/>
      </p:pic>
      <p:pic>
        <p:nvPicPr>
          <p:cNvPr id="65" name="Picture Placeholder 64">
            <a:extLst>
              <a:ext uri="{FF2B5EF4-FFF2-40B4-BE49-F238E27FC236}">
                <a16:creationId xmlns:a16="http://schemas.microsoft.com/office/drawing/2014/main" id="{E53E9705-60F6-6DF4-07AB-EF85BCEFE1AE}"/>
              </a:ext>
            </a:extLst>
          </p:cNvPr>
          <p:cNvPicPr>
            <a:picLocks noGrp="1" noChangeAspect="1"/>
          </p:cNvPicPr>
          <p:nvPr>
            <p:ph type="pic" sz="quarter" idx="20"/>
          </p:nvPr>
        </p:nvPicPr>
        <p:blipFill>
          <a:blip r:embed="rId4"/>
          <a:srcRect l="12477" r="12477"/>
          <a:stretch>
            <a:fillRect/>
          </a:stretch>
        </p:blipFill>
        <p:spPr/>
      </p:pic>
      <p:pic>
        <p:nvPicPr>
          <p:cNvPr id="8" name="Picture Placeholder 7">
            <a:extLst>
              <a:ext uri="{FF2B5EF4-FFF2-40B4-BE49-F238E27FC236}">
                <a16:creationId xmlns:a16="http://schemas.microsoft.com/office/drawing/2014/main" id="{73886663-D896-BFE7-5314-96CDA9107768}"/>
              </a:ext>
            </a:extLst>
          </p:cNvPr>
          <p:cNvPicPr>
            <a:picLocks noGrp="1" noChangeAspect="1"/>
          </p:cNvPicPr>
          <p:nvPr>
            <p:ph type="pic" sz="quarter" idx="23"/>
          </p:nvPr>
        </p:nvPicPr>
        <p:blipFill>
          <a:blip r:embed="rId5"/>
          <a:srcRect l="12477" r="12477"/>
          <a:stretch>
            <a:fillRect/>
          </a:stretch>
        </p:blipFill>
        <p:spPr/>
      </p:pic>
    </p:spTree>
    <p:extLst>
      <p:ext uri="{BB962C8B-B14F-4D97-AF65-F5344CB8AC3E}">
        <p14:creationId xmlns:p14="http://schemas.microsoft.com/office/powerpoint/2010/main" val="201193018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{C03F725A-3BA9-4C6D-953A-CBD985399686}tf78438558_win32</Template>
  <TotalTime>286</TotalTime>
  <Words>866</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Sabon Next LT</vt:lpstr>
      <vt:lpstr>Office Theme</vt:lpstr>
      <vt:lpstr>A Civic and Social Services Internship Report On Pratibha Foundation NGO Working for Children And Women Welfare </vt:lpstr>
      <vt:lpstr>CHAPTERS</vt:lpstr>
      <vt:lpstr>Chapter 1: Introduction and Aims</vt:lpstr>
      <vt:lpstr>Introduction</vt:lpstr>
      <vt:lpstr>AIMS</vt:lpstr>
      <vt:lpstr>Chapter 2: NGO: Aims and Objectives </vt:lpstr>
      <vt:lpstr>AREAS OF GROWTH</vt:lpstr>
      <vt:lpstr>Chapter 3: Activities At NGO</vt:lpstr>
      <vt:lpstr>In NGO we conducted various activities with kids. We also noticed that kids enjoy painting, they are very creative in terms of artistic work. So we decided to do some artistic work with them and everyone participated in it very actively.</vt:lpstr>
      <vt:lpstr>Chapter 4: Major Societal Problems</vt:lpstr>
      <vt:lpstr>Chapter 5 : Methodology to Solve Societal Problems Chapter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Civic and Social Services Internship Report On Pratibha Foundation NGO Working for Children And Women Welfare</dc:title>
  <dc:subject/>
  <dc:creator>BHISHMA</dc:creator>
  <cp:lastModifiedBy>Dev Patel</cp:lastModifiedBy>
  <cp:revision>3</cp:revision>
  <dcterms:created xsi:type="dcterms:W3CDTF">2023-08-08T03:40:55Z</dcterms:created>
  <dcterms:modified xsi:type="dcterms:W3CDTF">2023-08-10T08:11:00Z</dcterms:modified>
</cp:coreProperties>
</file>