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735750" cy="98694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7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50" lIns="94325" spcFirstLastPara="1" rIns="94325" wrap="square" tIns="4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7937" y="0"/>
            <a:ext cx="2917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50" lIns="94325" spcFirstLastPara="1" rIns="94325" wrap="square" tIns="4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8525" y="739775"/>
            <a:ext cx="49356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85762" y="4530725"/>
            <a:ext cx="5943600" cy="4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50" lIns="94325" spcFirstLastPara="1" rIns="94325" wrap="square" tIns="471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5775"/>
            <a:ext cx="2917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4325" spcFirstLastPara="1" rIns="94325" wrap="square" tIns="4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7937" y="9375775"/>
            <a:ext cx="2917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50" lIns="94325" spcFirstLastPara="1" rIns="94325" wrap="square" tIns="4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385762" y="4530725"/>
            <a:ext cx="5943600" cy="4776900"/>
          </a:xfrm>
          <a:prstGeom prst="rect">
            <a:avLst/>
          </a:prstGeom>
        </p:spPr>
        <p:txBody>
          <a:bodyPr anchorCtr="0" anchor="t" bIns="47150" lIns="94325" spcFirstLastPara="1" rIns="94325" wrap="square" tIns="4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898525" y="739775"/>
            <a:ext cx="49356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385762" y="4530725"/>
            <a:ext cx="5943600" cy="4776900"/>
          </a:xfrm>
          <a:prstGeom prst="rect">
            <a:avLst/>
          </a:prstGeom>
        </p:spPr>
        <p:txBody>
          <a:bodyPr anchorCtr="0" anchor="t" bIns="47150" lIns="94325" spcFirstLastPara="1" rIns="94325" wrap="square" tIns="4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898525" y="739775"/>
            <a:ext cx="49356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385762" y="4530725"/>
            <a:ext cx="5943600" cy="4776900"/>
          </a:xfrm>
          <a:prstGeom prst="rect">
            <a:avLst/>
          </a:prstGeom>
        </p:spPr>
        <p:txBody>
          <a:bodyPr anchorCtr="0" anchor="t" bIns="47150" lIns="94325" spcFirstLastPara="1" rIns="94325" wrap="square" tIns="4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898525" y="739775"/>
            <a:ext cx="49356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385762" y="4530725"/>
            <a:ext cx="5943600" cy="4776900"/>
          </a:xfrm>
          <a:prstGeom prst="rect">
            <a:avLst/>
          </a:prstGeom>
        </p:spPr>
        <p:txBody>
          <a:bodyPr anchorCtr="0" anchor="t" bIns="47150" lIns="94325" spcFirstLastPara="1" rIns="94325" wrap="square" tIns="4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898525" y="739775"/>
            <a:ext cx="49356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385762" y="4530725"/>
            <a:ext cx="5943600" cy="4776900"/>
          </a:xfrm>
          <a:prstGeom prst="rect">
            <a:avLst/>
          </a:prstGeom>
        </p:spPr>
        <p:txBody>
          <a:bodyPr anchorCtr="0" anchor="t" bIns="47150" lIns="94325" spcFirstLastPara="1" rIns="94325" wrap="square" tIns="4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898525" y="739775"/>
            <a:ext cx="49356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549275" y="982662"/>
            <a:ext cx="8015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20637" y="6435725"/>
            <a:ext cx="7686600" cy="2778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4D004D"/>
            </a:outerShdw>
          </a:effectLst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                       NAME OF THE INSTITUTE, PARUL UNIVERSITY</a:t>
            </a:r>
            <a:endParaRPr/>
          </a:p>
        </p:txBody>
      </p:sp>
      <p:cxnSp>
        <p:nvCxnSpPr>
          <p:cNvPr id="90" name="Google Shape;90;p13"/>
          <p:cNvCxnSpPr/>
          <p:nvPr/>
        </p:nvCxnSpPr>
        <p:spPr>
          <a:xfrm>
            <a:off x="0" y="960437"/>
            <a:ext cx="9144000" cy="1500"/>
          </a:xfrm>
          <a:prstGeom prst="straightConnector1">
            <a:avLst/>
          </a:prstGeom>
          <a:noFill/>
          <a:ln cap="flat" cmpd="sng" w="9525">
            <a:solidFill>
              <a:srgbClr val="F6924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" name="Google Shape;91;p13"/>
          <p:cNvSpPr txBox="1"/>
          <p:nvPr/>
        </p:nvSpPr>
        <p:spPr>
          <a:xfrm>
            <a:off x="0" y="6400800"/>
            <a:ext cx="8366100" cy="274500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8CC6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8428037" y="6400800"/>
            <a:ext cx="716100" cy="27450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8CC6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637" y="49212"/>
            <a:ext cx="1685925" cy="83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7960">
              <a:schemeClr val="lt2"/>
            </a:outerShdw>
          </a:effectLst>
        </p:spPr>
      </p:pic>
      <p:sp>
        <p:nvSpPr>
          <p:cNvPr id="94" name="Google Shape;94;p13"/>
          <p:cNvSpPr txBox="1"/>
          <p:nvPr/>
        </p:nvSpPr>
        <p:spPr>
          <a:xfrm>
            <a:off x="0" y="6389687"/>
            <a:ext cx="7686600" cy="2778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4D004D"/>
            </a:outerShdw>
          </a:effectLst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PARUL INSTITUTE OF TECHNOLOGY, PARUL UNIVERSITY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182562" y="936625"/>
            <a:ext cx="8778900" cy="48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B.Tech 5</a:t>
            </a:r>
            <a:r>
              <a:rPr b="1" baseline="30000" i="0" lang="en-US" sz="32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1" i="0" lang="en-US" sz="32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Semester Minor project presentation</a:t>
            </a:r>
            <a:endParaRPr b="1" i="0" sz="32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“Title”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63F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8CC6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	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the Students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(Enrollment Numbers)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Bookman Old Style"/>
              <a:buNone/>
            </a:pPr>
            <a:br>
              <a:rPr b="1" i="0" lang="en-US" sz="24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5365750" y="3440112"/>
            <a:ext cx="28638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Arial"/>
              <a:buNone/>
            </a:pPr>
            <a:r>
              <a:t/>
            </a:r>
            <a:endParaRPr b="1" i="1" sz="2400" u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Supervisors: 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993901" cy="9366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1841500" y="106362"/>
            <a:ext cx="55452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PARUL INSTITUTE OF TECHNOLOGY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FACULTY OF ENGINEERING &amp; TECHNOLOGY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PARUL UNIVERSITY</a:t>
            </a:r>
            <a:endParaRPr b="0" i="0" sz="1700" u="none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>
              <a:solidFill>
                <a:srgbClr val="FF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549275" y="982662"/>
            <a:ext cx="8015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20637" y="6435725"/>
            <a:ext cx="7686600" cy="2778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4D004D"/>
            </a:outerShdw>
          </a:effectLst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                       NAME OF THE INSTITUTE, PARUL UNIVERSITY</a:t>
            </a:r>
            <a:endParaRPr/>
          </a:p>
        </p:txBody>
      </p:sp>
      <p:cxnSp>
        <p:nvCxnSpPr>
          <p:cNvPr id="106" name="Google Shape;106;p14"/>
          <p:cNvCxnSpPr/>
          <p:nvPr/>
        </p:nvCxnSpPr>
        <p:spPr>
          <a:xfrm>
            <a:off x="0" y="960437"/>
            <a:ext cx="9144000" cy="1500"/>
          </a:xfrm>
          <a:prstGeom prst="straightConnector1">
            <a:avLst/>
          </a:prstGeom>
          <a:noFill/>
          <a:ln cap="flat" cmpd="sng" w="9525">
            <a:solidFill>
              <a:srgbClr val="F6924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7" name="Google Shape;107;p14"/>
          <p:cNvSpPr txBox="1"/>
          <p:nvPr/>
        </p:nvSpPr>
        <p:spPr>
          <a:xfrm>
            <a:off x="0" y="6400800"/>
            <a:ext cx="8366100" cy="274500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8CC6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8428037" y="6400800"/>
            <a:ext cx="716100" cy="27450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8CC6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6487" y="182562"/>
            <a:ext cx="1306512" cy="65563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7960">
              <a:schemeClr val="lt2"/>
            </a:outerShdw>
          </a:effectLst>
        </p:spPr>
      </p:pic>
      <p:sp>
        <p:nvSpPr>
          <p:cNvPr id="110" name="Google Shape;110;p14"/>
          <p:cNvSpPr txBox="1"/>
          <p:nvPr/>
        </p:nvSpPr>
        <p:spPr>
          <a:xfrm>
            <a:off x="0" y="6389687"/>
            <a:ext cx="7686600" cy="2778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4D004D"/>
            </a:outerShdw>
          </a:effectLst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                       NAME OF THE INSTITUTE, PARUL UNIVERSITY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300037" y="-28575"/>
            <a:ext cx="7086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of Presentation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889000" y="1214437"/>
            <a:ext cx="7536000" cy="5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rgbClr val="8CC6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rgbClr val="8CC6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(front end technology/back end technology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8CC6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/Aim and Objectives project/application  etc.)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rgbClr val="8CC6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Times New Roman"/>
              <a:buAutoNum type="arabicPeriod"/>
            </a:pPr>
            <a:r>
              <a:rPr b="1" i="0" lang="en-US" sz="2400" u="none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 (if any)</a:t>
            </a:r>
            <a:endParaRPr b="0" i="0" sz="2400" u="none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rgbClr val="8CC6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rgbClr val="8CC6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Module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rgbClr val="8CC6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diagram/ER diagram/Flow diagram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rgbClr val="8CC6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and software Requirement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rgbClr val="8CC6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Excepted Outcome of the Project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rgbClr val="8CC6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Limitation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rgbClr val="8CC6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Work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63F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rgbClr val="8CC6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8CC6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/>
        </p:nvSpPr>
        <p:spPr>
          <a:xfrm>
            <a:off x="549275" y="982662"/>
            <a:ext cx="8015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20637" y="6435725"/>
            <a:ext cx="7686600" cy="2778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4D004D"/>
            </a:outerShdw>
          </a:effectLst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                       NAME OF THE INSTITUTE, PARUL UNIVERSITY</a:t>
            </a:r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0" y="960437"/>
            <a:ext cx="9144000" cy="1500"/>
          </a:xfrm>
          <a:prstGeom prst="straightConnector1">
            <a:avLst/>
          </a:prstGeom>
          <a:noFill/>
          <a:ln cap="flat" cmpd="sng" w="9525">
            <a:solidFill>
              <a:srgbClr val="F6924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" name="Google Shape;121;p15"/>
          <p:cNvSpPr txBox="1"/>
          <p:nvPr/>
        </p:nvSpPr>
        <p:spPr>
          <a:xfrm>
            <a:off x="0" y="6400800"/>
            <a:ext cx="8366100" cy="274500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8CC6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8428037" y="6400800"/>
            <a:ext cx="716100" cy="27450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8CC6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6487" y="182562"/>
            <a:ext cx="1306512" cy="65563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7960">
              <a:schemeClr val="lt2"/>
            </a:outerShdw>
          </a:effectLst>
        </p:spPr>
      </p:pic>
      <p:sp>
        <p:nvSpPr>
          <p:cNvPr id="124" name="Google Shape;124;p15"/>
          <p:cNvSpPr txBox="1"/>
          <p:nvPr/>
        </p:nvSpPr>
        <p:spPr>
          <a:xfrm>
            <a:off x="0" y="6389687"/>
            <a:ext cx="7686600" cy="2778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4D004D"/>
            </a:outerShdw>
          </a:effectLst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                       NAME OF THE INSTITUTE, PARUL UNIVERSITY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274637" y="260350"/>
            <a:ext cx="708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/>
        </p:nvSpPr>
        <p:spPr>
          <a:xfrm>
            <a:off x="549275" y="982662"/>
            <a:ext cx="8015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20637" y="6435725"/>
            <a:ext cx="7686600" cy="2778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4D004D"/>
            </a:outerShdw>
          </a:effectLst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                       NAME OF THE INSTITUTE, PARUL UNIVERSITY</a:t>
            </a:r>
            <a:endParaRPr/>
          </a:p>
        </p:txBody>
      </p:sp>
      <p:cxnSp>
        <p:nvCxnSpPr>
          <p:cNvPr id="133" name="Google Shape;133;p16"/>
          <p:cNvCxnSpPr/>
          <p:nvPr/>
        </p:nvCxnSpPr>
        <p:spPr>
          <a:xfrm>
            <a:off x="0" y="960437"/>
            <a:ext cx="9144000" cy="1500"/>
          </a:xfrm>
          <a:prstGeom prst="straightConnector1">
            <a:avLst/>
          </a:prstGeom>
          <a:noFill/>
          <a:ln cap="flat" cmpd="sng" w="9525">
            <a:solidFill>
              <a:srgbClr val="F6924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4" name="Google Shape;134;p16"/>
          <p:cNvSpPr txBox="1"/>
          <p:nvPr/>
        </p:nvSpPr>
        <p:spPr>
          <a:xfrm>
            <a:off x="0" y="6400800"/>
            <a:ext cx="8366100" cy="274500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8CC6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8428037" y="6400800"/>
            <a:ext cx="716100" cy="27450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8CC6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6487" y="182562"/>
            <a:ext cx="1306512" cy="65563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7960">
              <a:schemeClr val="lt2"/>
            </a:outerShdw>
          </a:effectLst>
        </p:spPr>
      </p:pic>
      <p:sp>
        <p:nvSpPr>
          <p:cNvPr id="137" name="Google Shape;137;p16"/>
          <p:cNvSpPr txBox="1"/>
          <p:nvPr/>
        </p:nvSpPr>
        <p:spPr>
          <a:xfrm>
            <a:off x="0" y="6389687"/>
            <a:ext cx="7686600" cy="2778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4D004D"/>
            </a:outerShdw>
          </a:effectLst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                       NAME OF THE INSTITUTE, PARUL UNIVERSITY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274637" y="260350"/>
            <a:ext cx="708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63F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8CC63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549275" y="982662"/>
            <a:ext cx="8015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20637" y="6435725"/>
            <a:ext cx="7686600" cy="2778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4D004D"/>
            </a:outerShdw>
          </a:effectLst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                       NAME OF THE INSTITUTE, PARUL UNIVERSITY</a:t>
            </a:r>
            <a:endParaRPr/>
          </a:p>
        </p:txBody>
      </p:sp>
      <p:cxnSp>
        <p:nvCxnSpPr>
          <p:cNvPr id="146" name="Google Shape;146;p17"/>
          <p:cNvCxnSpPr/>
          <p:nvPr/>
        </p:nvCxnSpPr>
        <p:spPr>
          <a:xfrm>
            <a:off x="0" y="960437"/>
            <a:ext cx="9144000" cy="1500"/>
          </a:xfrm>
          <a:prstGeom prst="straightConnector1">
            <a:avLst/>
          </a:prstGeom>
          <a:noFill/>
          <a:ln cap="flat" cmpd="sng" w="9525">
            <a:solidFill>
              <a:srgbClr val="F6924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7" name="Google Shape;147;p17"/>
          <p:cNvSpPr txBox="1"/>
          <p:nvPr/>
        </p:nvSpPr>
        <p:spPr>
          <a:xfrm>
            <a:off x="0" y="6400800"/>
            <a:ext cx="8366100" cy="274500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8CC6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8428037" y="6400800"/>
            <a:ext cx="716100" cy="27450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8CC6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6487" y="182562"/>
            <a:ext cx="1306512" cy="65563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7960">
              <a:schemeClr val="lt2"/>
            </a:outerShdw>
          </a:effectLst>
        </p:spPr>
      </p:pic>
      <p:sp>
        <p:nvSpPr>
          <p:cNvPr id="150" name="Google Shape;150;p17"/>
          <p:cNvSpPr txBox="1"/>
          <p:nvPr/>
        </p:nvSpPr>
        <p:spPr>
          <a:xfrm>
            <a:off x="0" y="6389687"/>
            <a:ext cx="7686600" cy="2778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4D004D"/>
            </a:outerShdw>
          </a:effectLst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                       NAME OF THE INSTITUTE, PARUL UNIVERSITY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0" y="244475"/>
            <a:ext cx="792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