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306" r:id="rId6"/>
    <p:sldId id="263" r:id="rId7"/>
    <p:sldId id="261" r:id="rId8"/>
    <p:sldId id="307" r:id="rId9"/>
    <p:sldId id="308" r:id="rId10"/>
    <p:sldId id="309" r:id="rId11"/>
    <p:sldId id="310" r:id="rId12"/>
    <p:sldId id="264" r:id="rId13"/>
    <p:sldId id="312" r:id="rId14"/>
    <p:sldId id="285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lack" panose="00000A00000000000000" pitchFamily="2" charset="0"/>
      <p:bold r:id="rId22"/>
      <p:boldItalic r:id="rId23"/>
    </p:embeddedFont>
    <p:embeddedFont>
      <p:font typeface="Poppins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A474B-E256-4260-BD8D-1AA70A480053}">
  <a:tblStyle styleId="{C11A474B-E256-4260-BD8D-1AA70A480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e08127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e08127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83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88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76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799c5f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799c5f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17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83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56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635"/>
            <a:ext cx="9144001" cy="513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267">
            <a:off x="4572000" y="539700"/>
            <a:ext cx="3858900" cy="23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1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400">
            <a:off x="5853625" y="4060225"/>
            <a:ext cx="2577000" cy="53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dk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797650" y="2347655"/>
            <a:ext cx="33732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838650" y="1208980"/>
            <a:ext cx="1291200" cy="978300"/>
          </a:xfrm>
          <a:prstGeom prst="rect">
            <a:avLst/>
          </a:prstGeom>
          <a:solidFill>
            <a:srgbClr val="FFFFFF">
              <a:alpha val="272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75800" y="3315320"/>
            <a:ext cx="26169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5913250" y="1556898"/>
            <a:ext cx="23061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5913250" y="2992926"/>
            <a:ext cx="23061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5913250" y="1979725"/>
            <a:ext cx="23061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913250" y="3415660"/>
            <a:ext cx="23061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13225" y="1524912"/>
            <a:ext cx="4118400" cy="26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3225" y="1059462"/>
            <a:ext cx="4118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119250" y="1272875"/>
            <a:ext cx="4311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4119175" y="2047225"/>
            <a:ext cx="43116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7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1897275" y="1254800"/>
            <a:ext cx="25554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 hasCustomPrompt="1"/>
          </p:nvPr>
        </p:nvSpPr>
        <p:spPr>
          <a:xfrm>
            <a:off x="811074" y="1354450"/>
            <a:ext cx="932100" cy="704700"/>
          </a:xfrm>
          <a:prstGeom prst="rect">
            <a:avLst/>
          </a:prstGeom>
          <a:solidFill>
            <a:srgbClr val="FFFFFF">
              <a:alpha val="2706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1897275" y="1646949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/>
          </p:nvPr>
        </p:nvSpPr>
        <p:spPr>
          <a:xfrm>
            <a:off x="720000" y="539500"/>
            <a:ext cx="770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/>
          </p:nvPr>
        </p:nvSpPr>
        <p:spPr>
          <a:xfrm>
            <a:off x="1897275" y="2474276"/>
            <a:ext cx="25554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5" hasCustomPrompt="1"/>
          </p:nvPr>
        </p:nvSpPr>
        <p:spPr>
          <a:xfrm>
            <a:off x="811074" y="2573925"/>
            <a:ext cx="932100" cy="704700"/>
          </a:xfrm>
          <a:prstGeom prst="rect">
            <a:avLst/>
          </a:prstGeom>
          <a:solidFill>
            <a:srgbClr val="FFFFFF">
              <a:alpha val="272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1897275" y="2866424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/>
          </p:nvPr>
        </p:nvSpPr>
        <p:spPr>
          <a:xfrm>
            <a:off x="1897275" y="3693751"/>
            <a:ext cx="25554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8" hasCustomPrompt="1"/>
          </p:nvPr>
        </p:nvSpPr>
        <p:spPr>
          <a:xfrm>
            <a:off x="811074" y="3793400"/>
            <a:ext cx="932100" cy="704700"/>
          </a:xfrm>
          <a:prstGeom prst="rect">
            <a:avLst/>
          </a:prstGeom>
          <a:solidFill>
            <a:srgbClr val="FFFFFF">
              <a:alpha val="272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1897275" y="4085900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/>
          </p:nvPr>
        </p:nvSpPr>
        <p:spPr>
          <a:xfrm>
            <a:off x="5811525" y="1254800"/>
            <a:ext cx="25554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4" hasCustomPrompt="1"/>
          </p:nvPr>
        </p:nvSpPr>
        <p:spPr>
          <a:xfrm>
            <a:off x="4725249" y="1354450"/>
            <a:ext cx="932100" cy="704700"/>
          </a:xfrm>
          <a:prstGeom prst="rect">
            <a:avLst/>
          </a:prstGeom>
          <a:solidFill>
            <a:srgbClr val="FFFFFF">
              <a:alpha val="272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5"/>
          </p:nvPr>
        </p:nvSpPr>
        <p:spPr>
          <a:xfrm>
            <a:off x="5811525" y="1646949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6"/>
          </p:nvPr>
        </p:nvSpPr>
        <p:spPr>
          <a:xfrm>
            <a:off x="5811525" y="2474276"/>
            <a:ext cx="25554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7" hasCustomPrompt="1"/>
          </p:nvPr>
        </p:nvSpPr>
        <p:spPr>
          <a:xfrm>
            <a:off x="4725249" y="2573925"/>
            <a:ext cx="932100" cy="704700"/>
          </a:xfrm>
          <a:prstGeom prst="rect">
            <a:avLst/>
          </a:prstGeom>
          <a:solidFill>
            <a:srgbClr val="FFFFFF">
              <a:alpha val="272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8"/>
          </p:nvPr>
        </p:nvSpPr>
        <p:spPr>
          <a:xfrm>
            <a:off x="5811525" y="2866424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9"/>
          </p:nvPr>
        </p:nvSpPr>
        <p:spPr>
          <a:xfrm>
            <a:off x="5811525" y="3693751"/>
            <a:ext cx="25554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0" hasCustomPrompt="1"/>
          </p:nvPr>
        </p:nvSpPr>
        <p:spPr>
          <a:xfrm>
            <a:off x="4725249" y="3793400"/>
            <a:ext cx="932100" cy="704700"/>
          </a:xfrm>
          <a:prstGeom prst="rect">
            <a:avLst/>
          </a:prstGeom>
          <a:solidFill>
            <a:srgbClr val="FFFFFF">
              <a:alpha val="272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1"/>
          </p:nvPr>
        </p:nvSpPr>
        <p:spPr>
          <a:xfrm>
            <a:off x="5811525" y="4085900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41850" y="2572125"/>
            <a:ext cx="223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941850" y="3062000"/>
            <a:ext cx="22338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3455100" y="2572125"/>
            <a:ext cx="223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3455100" y="3062000"/>
            <a:ext cx="22338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5968350" y="2572125"/>
            <a:ext cx="223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5968350" y="3062000"/>
            <a:ext cx="22338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gradFill>
          <a:gsLst>
            <a:gs pos="0">
              <a:schemeClr val="dk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Poppins"/>
              <a:buChar char="■"/>
              <a:defRPr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4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devphde.github.io/LaBellezaDellaDuchess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hyperlink" Target="https://devphde.github.io/LaBellezaDellaDuchess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ctrTitle"/>
          </p:nvPr>
        </p:nvSpPr>
        <p:spPr>
          <a:xfrm rot="267">
            <a:off x="5007935" y="150"/>
            <a:ext cx="3858900" cy="23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solidFill>
                  <a:schemeClr val="lt1"/>
                </a:solidFill>
                <a:latin typeface="Poppins Black"/>
                <a:ea typeface="Poppins Light"/>
                <a:cs typeface="Poppins Black"/>
                <a:sym typeface="Poppins Black"/>
              </a:rPr>
              <a:t>LA BELLEZZA DELLA DUCHESSA</a:t>
            </a:r>
            <a:endParaRPr sz="98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7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 rot="400">
            <a:off x="6125718" y="4214658"/>
            <a:ext cx="25770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Daniella Werneck, Diego Baumbach, Paloma Avelino, </a:t>
            </a:r>
            <a:r>
              <a:rPr lang="en-US" dirty="0" err="1"/>
              <a:t>Indiane</a:t>
            </a:r>
            <a:r>
              <a:rPr lang="en-US" dirty="0"/>
              <a:t> Lopes, Rian Cardoso</a:t>
            </a:r>
          </a:p>
        </p:txBody>
      </p:sp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BF0ECE9A-94C9-4871-9F95-5055408F7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08" r="26107" b="21559"/>
          <a:stretch/>
        </p:blipFill>
        <p:spPr>
          <a:xfrm>
            <a:off x="6495865" y="1531231"/>
            <a:ext cx="2498652" cy="23300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Google Shape;146;p28">
            <a:extLst>
              <a:ext uri="{FF2B5EF4-FFF2-40B4-BE49-F238E27FC236}">
                <a16:creationId xmlns:a16="http://schemas.microsoft.com/office/drawing/2014/main" id="{18A12E7C-19CE-BA7D-0D5C-E8DD274F92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3105" t="14902" r="13105" b="3036"/>
          <a:stretch/>
        </p:blipFill>
        <p:spPr>
          <a:xfrm>
            <a:off x="4062824" y="3342151"/>
            <a:ext cx="1890040" cy="174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0" y="1469607"/>
            <a:ext cx="9005776" cy="342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pt-BR" dirty="0"/>
              <a:t> </a:t>
            </a:r>
            <a:r>
              <a:rPr lang="pt-BR" dirty="0">
                <a:solidFill>
                  <a:schemeClr val="tx2"/>
                </a:solidFill>
              </a:rPr>
              <a:t>Totalizantes e Colorações</a:t>
            </a:r>
            <a:r>
              <a:rPr lang="pt-BR" dirty="0"/>
              <a:t>          </a:t>
            </a:r>
            <a:r>
              <a:rPr lang="pt-BR" dirty="0">
                <a:solidFill>
                  <a:schemeClr val="bg1"/>
                </a:solidFill>
              </a:rPr>
              <a:t>        PREÇO                          </a:t>
            </a:r>
            <a:r>
              <a:rPr lang="pt-BR" dirty="0">
                <a:solidFill>
                  <a:schemeClr val="tx2"/>
                </a:solidFill>
              </a:rPr>
              <a:t>Festas e Casamentos</a:t>
            </a:r>
            <a:r>
              <a:rPr lang="pt-BR" dirty="0"/>
              <a:t>                      </a:t>
            </a:r>
            <a:r>
              <a:rPr lang="pt-BR" dirty="0">
                <a:solidFill>
                  <a:schemeClr val="bg1"/>
                </a:solidFill>
              </a:rPr>
              <a:t>PREÇO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dirty="0"/>
              <a:t>                                                                 </a:t>
            </a:r>
          </a:p>
          <a:p>
            <a:pPr marL="25400" indent="0">
              <a:buClr>
                <a:schemeClr val="lt1"/>
              </a:buClr>
              <a:buNone/>
            </a:pPr>
            <a:r>
              <a:rPr lang="pt-BR" dirty="0"/>
              <a:t>Escova de Brilho – Curto      </a:t>
            </a:r>
            <a:r>
              <a:rPr lang="en" dirty="0">
                <a:solidFill>
                  <a:schemeClr val="dk1"/>
                </a:solidFill>
              </a:rPr>
              <a:t>            R$ </a:t>
            </a:r>
            <a:r>
              <a:rPr lang="en" dirty="0"/>
              <a:t>45</a:t>
            </a:r>
            <a:r>
              <a:rPr lang="en" dirty="0">
                <a:solidFill>
                  <a:schemeClr val="dk1"/>
                </a:solidFill>
              </a:rPr>
              <a:t>,00                            Penteado Social                             R$ 80,00</a:t>
            </a:r>
            <a:endParaRPr dirty="0">
              <a:solidFill>
                <a:schemeClr val="dk1"/>
              </a:solidFill>
            </a:endParaRP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 err="1"/>
              <a:t>Escova</a:t>
            </a:r>
            <a:r>
              <a:rPr lang="en-US" dirty="0"/>
              <a:t> de </a:t>
            </a:r>
            <a:r>
              <a:rPr lang="en-US" dirty="0" err="1"/>
              <a:t>Brilho</a:t>
            </a:r>
            <a:r>
              <a:rPr lang="en-US" dirty="0"/>
              <a:t> – </a:t>
            </a:r>
            <a:r>
              <a:rPr lang="en-US" dirty="0" err="1"/>
              <a:t>Médio</a:t>
            </a:r>
            <a:r>
              <a:rPr lang="en-US" dirty="0"/>
              <a:t>                 </a:t>
            </a:r>
            <a:r>
              <a:rPr lang="en" dirty="0">
                <a:solidFill>
                  <a:schemeClr val="dk1"/>
                </a:solidFill>
              </a:rPr>
              <a:t>R$ 55,00</a:t>
            </a:r>
            <a:r>
              <a:rPr lang="en-US" dirty="0">
                <a:solidFill>
                  <a:schemeClr val="dk1"/>
                </a:solidFill>
              </a:rPr>
              <a:t>                            </a:t>
            </a:r>
            <a:r>
              <a:rPr lang="en-US" dirty="0" err="1">
                <a:solidFill>
                  <a:schemeClr val="dk1"/>
                </a:solidFill>
              </a:rPr>
              <a:t>Penteado</a:t>
            </a:r>
            <a:r>
              <a:rPr lang="en-US" dirty="0">
                <a:solidFill>
                  <a:schemeClr val="dk1"/>
                </a:solidFill>
              </a:rPr>
              <a:t> De Festa                        R$ 140,00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/>
              <a:t>Escova de Brilho – Longo </a:t>
            </a:r>
            <a:r>
              <a:rPr lang="pt-BR" dirty="0">
                <a:solidFill>
                  <a:schemeClr val="dk1"/>
                </a:solidFill>
              </a:rPr>
              <a:t>                </a:t>
            </a:r>
            <a:r>
              <a:rPr lang="en" dirty="0">
                <a:solidFill>
                  <a:schemeClr val="dk1"/>
                </a:solidFill>
              </a:rPr>
              <a:t>R$ </a:t>
            </a:r>
            <a:r>
              <a:rPr lang="en" dirty="0"/>
              <a:t>65</a:t>
            </a:r>
            <a:r>
              <a:rPr lang="en" dirty="0">
                <a:solidFill>
                  <a:schemeClr val="dk1"/>
                </a:solidFill>
              </a:rPr>
              <a:t>,00</a:t>
            </a:r>
            <a:r>
              <a:rPr lang="pt-BR" dirty="0">
                <a:solidFill>
                  <a:schemeClr val="dk1"/>
                </a:solidFill>
              </a:rPr>
              <a:t>               Penteado (Casamento e Debutantes)  R$ 200,00                            </a:t>
            </a:r>
            <a:r>
              <a:rPr lang="pt-BR" dirty="0"/>
              <a:t>Escova de Brilho – </a:t>
            </a:r>
            <a:r>
              <a:rPr lang="pt-BR" dirty="0" err="1"/>
              <a:t>Extra-Longo</a:t>
            </a:r>
            <a:r>
              <a:rPr lang="pt-BR" dirty="0"/>
              <a:t> </a:t>
            </a:r>
            <a:r>
              <a:rPr lang="pt-BR" dirty="0">
                <a:solidFill>
                  <a:schemeClr val="dk1"/>
                </a:solidFill>
              </a:rPr>
              <a:t>     </a:t>
            </a:r>
            <a:r>
              <a:rPr lang="en" dirty="0">
                <a:solidFill>
                  <a:schemeClr val="dk1"/>
                </a:solidFill>
              </a:rPr>
              <a:t>R$ </a:t>
            </a:r>
            <a:r>
              <a:rPr lang="en" dirty="0"/>
              <a:t>75</a:t>
            </a:r>
            <a:r>
              <a:rPr lang="en" dirty="0">
                <a:solidFill>
                  <a:schemeClr val="dk1"/>
                </a:solidFill>
              </a:rPr>
              <a:t>,00</a:t>
            </a:r>
            <a:r>
              <a:rPr lang="pt-BR" dirty="0">
                <a:solidFill>
                  <a:schemeClr val="dk1"/>
                </a:solidFill>
              </a:rPr>
              <a:t>          Maquiagem(Casamento e Debutantes)    R$ 100.00                                       </a:t>
            </a:r>
            <a:endParaRPr lang="en" dirty="0">
              <a:solidFill>
                <a:schemeClr val="dk1"/>
              </a:solidFill>
            </a:endParaRP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/>
              <a:t>Escova Inteligente – Curto </a:t>
            </a:r>
            <a:r>
              <a:rPr lang="pt-BR" dirty="0">
                <a:solidFill>
                  <a:schemeClr val="dk1"/>
                </a:solidFill>
              </a:rPr>
              <a:t>              </a:t>
            </a:r>
            <a:r>
              <a:rPr lang="en" dirty="0">
                <a:solidFill>
                  <a:schemeClr val="dk1"/>
                </a:solidFill>
              </a:rPr>
              <a:t>R$ 90,00</a:t>
            </a:r>
            <a:r>
              <a:rPr lang="pt-BR" dirty="0">
                <a:solidFill>
                  <a:schemeClr val="dk1"/>
                </a:solidFill>
              </a:rPr>
              <a:t>                         Maquiagem Social                         R$ 80,00                               </a:t>
            </a:r>
            <a:endParaRPr lang="en" dirty="0"/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/>
              <a:t>Escova Inteligente – Médio </a:t>
            </a:r>
            <a:r>
              <a:rPr lang="pt-BR" dirty="0">
                <a:solidFill>
                  <a:schemeClr val="dk1"/>
                </a:solidFill>
              </a:rPr>
              <a:t>             </a:t>
            </a:r>
            <a:r>
              <a:rPr lang="en" dirty="0">
                <a:solidFill>
                  <a:schemeClr val="dk1"/>
                </a:solidFill>
              </a:rPr>
              <a:t>R$ 120,00</a:t>
            </a:r>
            <a:r>
              <a:rPr lang="pt-BR" dirty="0">
                <a:solidFill>
                  <a:schemeClr val="dk1"/>
                </a:solidFill>
              </a:rPr>
              <a:t>                        Maquiagem Infantil                         R$ </a:t>
            </a:r>
            <a:r>
              <a:rPr lang="pt-BR" dirty="0"/>
              <a:t>5</a:t>
            </a:r>
            <a:r>
              <a:rPr lang="pt-BR" dirty="0">
                <a:solidFill>
                  <a:schemeClr val="dk1"/>
                </a:solidFill>
              </a:rPr>
              <a:t>0,00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/>
              <a:t>Escova Inteligente – Longo </a:t>
            </a:r>
            <a:r>
              <a:rPr lang="pt-BR" dirty="0">
                <a:solidFill>
                  <a:schemeClr val="dk1"/>
                </a:solidFill>
              </a:rPr>
              <a:t>             R$ 140,00                 </a:t>
            </a:r>
            <a:r>
              <a:rPr lang="en" dirty="0"/>
              <a:t>       </a:t>
            </a:r>
            <a:r>
              <a:rPr lang="pt-BR" dirty="0"/>
              <a:t>Penteado Infantil            </a:t>
            </a:r>
            <a:r>
              <a:rPr lang="pt-BR" dirty="0">
                <a:solidFill>
                  <a:schemeClr val="dk1"/>
                </a:solidFill>
              </a:rPr>
              <a:t>                  R$ 65,00</a:t>
            </a:r>
            <a:r>
              <a:rPr lang="en" dirty="0"/>
              <a:t>  </a:t>
            </a:r>
            <a:r>
              <a:rPr lang="pt-BR" dirty="0"/>
              <a:t>                </a:t>
            </a:r>
            <a:r>
              <a:rPr lang="pt-BR" dirty="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" dirty="0"/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Escova Inteligente – </a:t>
            </a:r>
            <a:r>
              <a:rPr lang="pt-BR" dirty="0" err="1">
                <a:solidFill>
                  <a:schemeClr val="dk1"/>
                </a:solidFill>
              </a:rPr>
              <a:t>Extra-Longo</a:t>
            </a:r>
            <a:r>
              <a:rPr lang="pt-BR" dirty="0">
                <a:solidFill>
                  <a:schemeClr val="dk1"/>
                </a:solidFill>
              </a:rPr>
              <a:t>   R$ 160,00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/>
              <a:t>Escova Botox – Curto                         R$ 65,00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Escova Botox – Médio                        R$ 75,00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/>
              <a:t>Escova Botox – Longo                        R$ 95,00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Escova Botox – </a:t>
            </a:r>
            <a:r>
              <a:rPr lang="pt-BR" dirty="0" err="1">
                <a:solidFill>
                  <a:schemeClr val="dk1"/>
                </a:solidFill>
              </a:rPr>
              <a:t>Extra-Longo</a:t>
            </a:r>
            <a:r>
              <a:rPr lang="pt-BR" dirty="0">
                <a:solidFill>
                  <a:schemeClr val="dk1"/>
                </a:solidFill>
              </a:rPr>
              <a:t>             R$ 115,00                                                    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2512800" y="811114"/>
            <a:ext cx="41184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 Serviços</a:t>
            </a:r>
            <a:endParaRPr dirty="0"/>
          </a:p>
        </p:txBody>
      </p:sp>
      <p:pic>
        <p:nvPicPr>
          <p:cNvPr id="6" name="Google Shape;643;p51">
            <a:extLst>
              <a:ext uri="{FF2B5EF4-FFF2-40B4-BE49-F238E27FC236}">
                <a16:creationId xmlns:a16="http://schemas.microsoft.com/office/drawing/2014/main" id="{ABD15381-81AF-82C1-C944-CF176CD165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2662">
            <a:off x="7667887" y="121814"/>
            <a:ext cx="720416" cy="120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40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5175799" y="3707311"/>
            <a:ext cx="26169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Queremos transformar o máximo de vidas possível 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797649" y="2392327"/>
            <a:ext cx="33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Nosso Próposito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>
            <a:off x="5768850" y="957675"/>
            <a:ext cx="1430799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05073">
            <a:off x="1750321" y="3571483"/>
            <a:ext cx="1937661" cy="89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2610">
            <a:off x="646075" y="1612159"/>
            <a:ext cx="1550726" cy="10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961231">
            <a:off x="2464571" y="827947"/>
            <a:ext cx="2316730" cy="1007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16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nos diferencia 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3"/>
          </p:nvPr>
        </p:nvSpPr>
        <p:spPr>
          <a:xfrm>
            <a:off x="6124625" y="3267064"/>
            <a:ext cx="23061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Nós não visamos apenas o dinheiro ou o lucro, focamos em transformar vidas, mesmo que apenas um pouco. Se sentir “bonita” ou bem consigo mesma, é algo que pode afetar toda a sua vida e nós levamos isso a sério.</a:t>
            </a:r>
            <a:endParaRPr dirty="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6124625" y="1469937"/>
            <a:ext cx="23061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desejamos é a satisfação da cliente</a:t>
            </a:r>
            <a:endParaRPr dirty="0"/>
          </a:p>
        </p:txBody>
      </p:sp>
      <p:pic>
        <p:nvPicPr>
          <p:cNvPr id="4" name="Google Shape;243;p36">
            <a:extLst>
              <a:ext uri="{FF2B5EF4-FFF2-40B4-BE49-F238E27FC236}">
                <a16:creationId xmlns:a16="http://schemas.microsoft.com/office/drawing/2014/main" id="{FAD9B603-44C3-D693-3FC5-20D236AB11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85" b="6385"/>
          <a:stretch/>
        </p:blipFill>
        <p:spPr>
          <a:xfrm flipH="1">
            <a:off x="979208" y="1567375"/>
            <a:ext cx="4545300" cy="264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5175799" y="3707311"/>
            <a:ext cx="26169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hlinkClick r:id="rId4"/>
              </a:rPr>
              <a:t>La Bellezza Della Duchessa (devphde.github.io)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797649" y="2392327"/>
            <a:ext cx="33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Visite nosso site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>
            <a:off x="5711074" y="1099353"/>
            <a:ext cx="15463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05073">
            <a:off x="1750321" y="3571483"/>
            <a:ext cx="1937661" cy="89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02610">
            <a:off x="646075" y="1612159"/>
            <a:ext cx="1550726" cy="10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961231">
            <a:off x="2464571" y="827947"/>
            <a:ext cx="2316730" cy="1007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22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7"/>
          <p:cNvSpPr txBox="1">
            <a:spLocks noGrp="1"/>
          </p:cNvSpPr>
          <p:nvPr>
            <p:ph type="ctrTitle" idx="4294967295"/>
          </p:nvPr>
        </p:nvSpPr>
        <p:spPr>
          <a:xfrm>
            <a:off x="708432" y="731838"/>
            <a:ext cx="3859213" cy="709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723" name="Google Shape;723;p57"/>
          <p:cNvSpPr txBox="1">
            <a:spLocks noGrp="1"/>
          </p:cNvSpPr>
          <p:nvPr>
            <p:ph type="subTitle" idx="4294967295"/>
          </p:nvPr>
        </p:nvSpPr>
        <p:spPr>
          <a:xfrm>
            <a:off x="502850" y="1814735"/>
            <a:ext cx="4270375" cy="1284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 b="1" dirty="0"/>
              <a:t>Ficou com alguma dúvida ou pergunta?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hlinkClick r:id="rId4"/>
              </a:rPr>
              <a:t>La Bellezza Della Duchessa (devphde.github.io)</a:t>
            </a: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725" name="Google Shape;72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94825">
            <a:off x="5396454" y="531042"/>
            <a:ext cx="1257188" cy="225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41646">
            <a:off x="5608749" y="3264092"/>
            <a:ext cx="2744418" cy="95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75" y="211861"/>
            <a:ext cx="1101302" cy="104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00002">
            <a:off x="8467515" y="579616"/>
            <a:ext cx="93915" cy="9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1897275" y="1254800"/>
            <a:ext cx="255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Quem somos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2"/>
          </p:nvPr>
        </p:nvSpPr>
        <p:spPr>
          <a:xfrm>
            <a:off x="811074" y="1354450"/>
            <a:ext cx="932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1897275" y="1646949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Nesta sessão iremos falar um pouco sobre a empresa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720000" y="539500"/>
            <a:ext cx="77040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4"/>
          </p:nvPr>
        </p:nvSpPr>
        <p:spPr>
          <a:xfrm>
            <a:off x="1939731" y="2404812"/>
            <a:ext cx="255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Produtos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 idx="5"/>
          </p:nvPr>
        </p:nvSpPr>
        <p:spPr>
          <a:xfrm>
            <a:off x="811074" y="2573925"/>
            <a:ext cx="932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6"/>
          </p:nvPr>
        </p:nvSpPr>
        <p:spPr>
          <a:xfrm>
            <a:off x="1915311" y="2983388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Produtos de excelente qualidade à preferencia da cliente</a:t>
            </a:r>
            <a:endParaRPr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 idx="8"/>
          </p:nvPr>
        </p:nvSpPr>
        <p:spPr>
          <a:xfrm>
            <a:off x="811074" y="3793400"/>
            <a:ext cx="932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9"/>
          </p:nvPr>
        </p:nvSpPr>
        <p:spPr>
          <a:xfrm>
            <a:off x="1897275" y="4185978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muito carinho, cuidado e sempre a disposição dos clientes, nossos serviços são feitos com muita excelência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13"/>
          </p:nvPr>
        </p:nvSpPr>
        <p:spPr>
          <a:xfrm>
            <a:off x="5811525" y="1254800"/>
            <a:ext cx="255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Próposito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14"/>
          </p:nvPr>
        </p:nvSpPr>
        <p:spPr>
          <a:xfrm>
            <a:off x="4725249" y="1354450"/>
            <a:ext cx="932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ubTitle" idx="15"/>
          </p:nvPr>
        </p:nvSpPr>
        <p:spPr>
          <a:xfrm>
            <a:off x="5811525" y="1646949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Fazemos por vocês e com vocês</a:t>
            </a:r>
            <a:endParaRPr dirty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 idx="16"/>
          </p:nvPr>
        </p:nvSpPr>
        <p:spPr>
          <a:xfrm>
            <a:off x="5811525" y="2377861"/>
            <a:ext cx="25554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Visite nosso site</a:t>
            </a:r>
            <a:endParaRPr dirty="0"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17"/>
          </p:nvPr>
        </p:nvSpPr>
        <p:spPr>
          <a:xfrm>
            <a:off x="4725249" y="2573925"/>
            <a:ext cx="932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18"/>
          </p:nvPr>
        </p:nvSpPr>
        <p:spPr>
          <a:xfrm>
            <a:off x="5839473" y="2969265"/>
            <a:ext cx="255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 excelentes feedbacks, sempre temos um ótimo atendimento, venha nos conhecer!</a:t>
            </a:r>
            <a:endParaRPr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E5B1C4A-BDFF-78DC-36C8-0F19F25A64A9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897275" y="3520815"/>
            <a:ext cx="2555400" cy="392100"/>
          </a:xfrm>
        </p:spPr>
        <p:txBody>
          <a:bodyPr/>
          <a:lstStyle/>
          <a:p>
            <a:r>
              <a:rPr lang="pt-BR" dirty="0"/>
              <a:t>Nossos Serviços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5175800" y="3419450"/>
            <a:ext cx="26169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La Bellezza Della </a:t>
            </a:r>
            <a:r>
              <a:rPr lang="pt-BR" dirty="0" err="1"/>
              <a:t>Duchessa</a:t>
            </a:r>
            <a:r>
              <a:rPr lang="pt-BR" dirty="0"/>
              <a:t> é uma empresa que tem como foco transformar vidas.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808283" y="2347655"/>
            <a:ext cx="33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Sobre nós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>
            <a:off x="5838650" y="1208980"/>
            <a:ext cx="12912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05073">
            <a:off x="1750321" y="3571483"/>
            <a:ext cx="1937661" cy="89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2610">
            <a:off x="646075" y="1612159"/>
            <a:ext cx="1550726" cy="10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961231">
            <a:off x="2464571" y="827947"/>
            <a:ext cx="2316730" cy="100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subTitle" idx="1"/>
          </p:nvPr>
        </p:nvSpPr>
        <p:spPr>
          <a:xfrm>
            <a:off x="4119172" y="792456"/>
            <a:ext cx="43116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história teve início em 2010, quando Francesca e Giovanni decidiram abrir um salão e homenagear suas origens Italianas chamando o salão de La Bellezza Della </a:t>
            </a:r>
            <a:r>
              <a:rPr lang="pt-BR" dirty="0" err="1"/>
              <a:t>Duchessa</a:t>
            </a:r>
            <a:r>
              <a:rPr lang="pt-BR" dirty="0"/>
              <a:t>. Os proprietários buscavam uma linha de cosméticos diferenciada, com qualidade, preço acessível e uma mão de obra especializada. Aliando conhecimento e experiência, os proprietários do salão iniciaram uma produção artesanal de cosméticos ricos em ativos naturais e sem crueldade animal. Nossa equipe, principalmente cabelereiros, é especializada e foram desenvolvidos e aprimorados ao longo de mais de 11 anos de história.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24264" y="196596"/>
            <a:ext cx="4311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empresa</a:t>
            </a:r>
            <a:endParaRPr dirty="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8" y="539496"/>
            <a:ext cx="2511589" cy="45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5175800" y="3419450"/>
            <a:ext cx="26169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melhores produtos do mercado de beleza, só encontram conosco</a:t>
            </a:r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893343" y="1879822"/>
            <a:ext cx="33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Nossos Produtos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>
            <a:off x="5934343" y="615700"/>
            <a:ext cx="12912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05073">
            <a:off x="1750321" y="3571483"/>
            <a:ext cx="1937661" cy="89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2610">
            <a:off x="646075" y="1612159"/>
            <a:ext cx="1550726" cy="10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961231">
            <a:off x="2464571" y="827947"/>
            <a:ext cx="2316730" cy="1007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25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699108" y="1345453"/>
            <a:ext cx="7717500" cy="3509838"/>
          </a:xfrm>
          <a:prstGeom prst="rect">
            <a:avLst/>
          </a:prstGeom>
          <a:solidFill>
            <a:srgbClr val="FFFFFF">
              <a:alpha val="2706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35"/>
          <p:cNvSpPr txBox="1">
            <a:spLocks noGrp="1"/>
          </p:cNvSpPr>
          <p:nvPr>
            <p:ph type="title" idx="6"/>
          </p:nvPr>
        </p:nvSpPr>
        <p:spPr>
          <a:xfrm>
            <a:off x="2123742" y="524860"/>
            <a:ext cx="77175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Nossas Linhas</a:t>
            </a:r>
            <a:endParaRPr sz="3600"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41850" y="2980957"/>
            <a:ext cx="223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 100% Natural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1006842" y="3678299"/>
            <a:ext cx="22338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Natu</a:t>
            </a:r>
            <a:r>
              <a:rPr lang="pt-BR" dirty="0"/>
              <a:t> é uma das mais queridinhas, com produtos e composições 100% Natural</a:t>
            </a:r>
            <a:endParaRPr dirty="0"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 idx="2"/>
          </p:nvPr>
        </p:nvSpPr>
        <p:spPr>
          <a:xfrm>
            <a:off x="4851452" y="3264783"/>
            <a:ext cx="223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Equilíbrio</a:t>
            </a:r>
            <a:endParaRPr dirty="0"/>
          </a:p>
        </p:txBody>
      </p:sp>
      <p:sp>
        <p:nvSpPr>
          <p:cNvPr id="228" name="Google Shape;228;p35"/>
          <p:cNvSpPr txBox="1">
            <a:spLocks noGrp="1"/>
          </p:cNvSpPr>
          <p:nvPr>
            <p:ph type="subTitle" idx="3"/>
          </p:nvPr>
        </p:nvSpPr>
        <p:spPr>
          <a:xfrm>
            <a:off x="4851452" y="3771957"/>
            <a:ext cx="22338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Equilíbrio é para todas </a:t>
            </a:r>
            <a:endParaRPr dirty="0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BCA95255-B8D2-35DC-793F-0763DE62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6" y="1314742"/>
            <a:ext cx="3657143" cy="1961664"/>
          </a:xfrm>
          <a:prstGeom prst="rect">
            <a:avLst/>
          </a:prstGeom>
        </p:spPr>
      </p:pic>
      <p:pic>
        <p:nvPicPr>
          <p:cNvPr id="5" name="Imagem 4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A2B6D731-89D4-A352-D463-36A5490A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993" y="1170196"/>
            <a:ext cx="4380615" cy="2269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453599" y="1605683"/>
            <a:ext cx="8552177" cy="2726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dirty="0"/>
              <a:t>Conheçam nossos produtos                        Linha </a:t>
            </a:r>
            <a:r>
              <a:rPr lang="pt-BR" dirty="0" err="1"/>
              <a:t>Natu</a:t>
            </a:r>
            <a:r>
              <a:rPr lang="pt-BR" dirty="0"/>
              <a:t>(100% Natural)                       Linha Equilíbrio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dirty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Shampoo(400ml)</a:t>
            </a:r>
            <a:r>
              <a:rPr lang="en" dirty="0">
                <a:solidFill>
                  <a:schemeClr val="dk1"/>
                </a:solidFill>
              </a:rPr>
              <a:t>                                           R$ 30,00                                                            R$ 25,00</a:t>
            </a:r>
            <a:endParaRPr dirty="0">
              <a:solidFill>
                <a:schemeClr val="dk1"/>
              </a:solidFill>
            </a:endParaRP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Condicionador</a:t>
            </a:r>
            <a:r>
              <a:rPr lang="en-US" dirty="0">
                <a:solidFill>
                  <a:schemeClr val="dk1"/>
                </a:solidFill>
              </a:rPr>
              <a:t>(400ml)                                  R$ 40,00                                                           R$ 30,00</a:t>
            </a: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Creme de pentear(400ml)                           R$ 20,00                                                            R$ 18,00</a:t>
            </a:r>
            <a:endParaRPr lang="en" dirty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Máscara de tratamento (300ml)                R$ 50,00                                                           R$ 40,00</a:t>
            </a:r>
            <a:endParaRPr lang="en" dirty="0">
              <a:solidFill>
                <a:schemeClr val="dk1"/>
              </a:solidFill>
            </a:endParaRP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Leave-in (200ml)                                             R$ 30,00                                                           R$ 30,00</a:t>
            </a:r>
            <a:endParaRPr lang="en" dirty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Protetor térmico (200ml)                               R$ 40,00                                                           R$ 30,00</a:t>
            </a:r>
            <a:endParaRPr lang="en" dirty="0">
              <a:solidFill>
                <a:schemeClr val="dk1"/>
              </a:solidFill>
            </a:endParaRPr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 err="1">
                <a:solidFill>
                  <a:schemeClr val="dk1"/>
                </a:solidFill>
              </a:rPr>
              <a:t>Tonalizante</a:t>
            </a:r>
            <a:r>
              <a:rPr lang="pt-BR" dirty="0">
                <a:solidFill>
                  <a:schemeClr val="dk1"/>
                </a:solidFill>
              </a:rPr>
              <a:t>                                                        R$ 40,00                                                           R$ 30,00</a:t>
            </a:r>
            <a:endParaRPr lang="en" dirty="0"/>
          </a:p>
          <a:p>
            <a:pPr marL="241300" lvl="0" indent="-215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Coloração permanente                                 R$ 50,00                                                           R$ 40,00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2512800" y="811114"/>
            <a:ext cx="41184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Produtos</a:t>
            </a:r>
            <a:endParaRPr dirty="0"/>
          </a:p>
        </p:txBody>
      </p:sp>
      <p:pic>
        <p:nvPicPr>
          <p:cNvPr id="6" name="Google Shape;643;p51">
            <a:extLst>
              <a:ext uri="{FF2B5EF4-FFF2-40B4-BE49-F238E27FC236}">
                <a16:creationId xmlns:a16="http://schemas.microsoft.com/office/drawing/2014/main" id="{ABD15381-81AF-82C1-C944-CF176CD165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2662">
            <a:off x="7646622" y="329338"/>
            <a:ext cx="720416" cy="120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5175800" y="3419450"/>
            <a:ext cx="26169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Serviços completos, com qualidade e eficácia</a:t>
            </a:r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893343" y="1879822"/>
            <a:ext cx="33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Nossos Serviços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>
            <a:off x="5651892" y="567411"/>
            <a:ext cx="1664715" cy="1074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05073">
            <a:off x="1750321" y="3571483"/>
            <a:ext cx="1937661" cy="89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2610">
            <a:off x="646075" y="1612159"/>
            <a:ext cx="1550726" cy="10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961231">
            <a:off x="2464571" y="827947"/>
            <a:ext cx="2316730" cy="1007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70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0" y="1605682"/>
            <a:ext cx="9005776" cy="342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pt-BR" dirty="0"/>
              <a:t>        </a:t>
            </a:r>
            <a:r>
              <a:rPr lang="pt-BR" dirty="0">
                <a:solidFill>
                  <a:schemeClr val="tx2"/>
                </a:solidFill>
              </a:rPr>
              <a:t>CORTES</a:t>
            </a:r>
            <a:r>
              <a:rPr lang="pt-BR" dirty="0"/>
              <a:t>                                      </a:t>
            </a:r>
            <a:r>
              <a:rPr lang="pt-BR" dirty="0">
                <a:solidFill>
                  <a:schemeClr val="bg1"/>
                </a:solidFill>
              </a:rPr>
              <a:t> PREÇO                          </a:t>
            </a:r>
            <a:r>
              <a:rPr lang="pt-BR" dirty="0">
                <a:solidFill>
                  <a:schemeClr val="tx2"/>
                </a:solidFill>
              </a:rPr>
              <a:t>RECONSTRUÇÕES</a:t>
            </a:r>
            <a:r>
              <a:rPr lang="pt-BR" dirty="0"/>
              <a:t>                              </a:t>
            </a:r>
            <a:r>
              <a:rPr lang="pt-BR" dirty="0">
                <a:solidFill>
                  <a:schemeClr val="bg1"/>
                </a:solidFill>
              </a:rPr>
              <a:t>PREÇO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dirty="0"/>
              <a:t>                                                                 </a:t>
            </a:r>
          </a:p>
          <a:p>
            <a:pPr marL="25400" indent="0">
              <a:buClr>
                <a:schemeClr val="lt1"/>
              </a:buClr>
              <a:buNone/>
            </a:pPr>
            <a:r>
              <a:rPr lang="pt-BR" dirty="0"/>
              <a:t>  Corte Feminino     </a:t>
            </a:r>
            <a:r>
              <a:rPr lang="en" dirty="0">
                <a:solidFill>
                  <a:schemeClr val="dk1"/>
                </a:solidFill>
              </a:rPr>
              <a:t>                     R$ 38,00                            Cauterização – Curto                   R$ 70,00</a:t>
            </a:r>
            <a:endParaRPr dirty="0">
              <a:solidFill>
                <a:schemeClr val="dk1"/>
              </a:solidFill>
            </a:endParaRP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  Corte </a:t>
            </a:r>
            <a:r>
              <a:rPr lang="en-US" dirty="0" err="1"/>
              <a:t>Masculino</a:t>
            </a:r>
            <a:r>
              <a:rPr lang="en-US" dirty="0"/>
              <a:t>                       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R$ 25,00</a:t>
            </a:r>
            <a:r>
              <a:rPr lang="en-US" dirty="0">
                <a:solidFill>
                  <a:schemeClr val="dk1"/>
                </a:solidFill>
              </a:rPr>
              <a:t>                            </a:t>
            </a:r>
            <a:r>
              <a:rPr lang="en-US" dirty="0" err="1">
                <a:solidFill>
                  <a:schemeClr val="dk1"/>
                </a:solidFill>
              </a:rPr>
              <a:t>Cauterização</a:t>
            </a:r>
            <a:r>
              <a:rPr lang="en-US" dirty="0">
                <a:solidFill>
                  <a:schemeClr val="dk1"/>
                </a:solidFill>
              </a:rPr>
              <a:t> – </a:t>
            </a:r>
            <a:r>
              <a:rPr lang="en-US" dirty="0" err="1">
                <a:solidFill>
                  <a:schemeClr val="dk1"/>
                </a:solidFill>
              </a:rPr>
              <a:t>Médio</a:t>
            </a:r>
            <a:r>
              <a:rPr lang="en-US" dirty="0">
                <a:solidFill>
                  <a:schemeClr val="dk1"/>
                </a:solidFill>
              </a:rPr>
              <a:t>                  R$ 90,00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  Corte Infantil                              </a:t>
            </a:r>
            <a:r>
              <a:rPr lang="en" dirty="0">
                <a:solidFill>
                  <a:schemeClr val="dk1"/>
                </a:solidFill>
              </a:rPr>
              <a:t>R$ 30,00</a:t>
            </a:r>
            <a:r>
              <a:rPr lang="pt-BR" dirty="0">
                <a:solidFill>
                  <a:schemeClr val="dk1"/>
                </a:solidFill>
              </a:rPr>
              <a:t>                            Cauterização – Longo                  R$ 120,00                            </a:t>
            </a:r>
            <a:endParaRPr lang="en" dirty="0"/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  Franja                                          </a:t>
            </a:r>
            <a:r>
              <a:rPr lang="en" dirty="0">
                <a:solidFill>
                  <a:schemeClr val="dk1"/>
                </a:solidFill>
              </a:rPr>
              <a:t>R$ 10,00</a:t>
            </a:r>
            <a:r>
              <a:rPr lang="pt-BR" dirty="0">
                <a:solidFill>
                  <a:schemeClr val="dk1"/>
                </a:solidFill>
              </a:rPr>
              <a:t>                             Cauterização – </a:t>
            </a:r>
            <a:r>
              <a:rPr lang="pt-BR" dirty="0" err="1">
                <a:solidFill>
                  <a:schemeClr val="dk1"/>
                </a:solidFill>
              </a:rPr>
              <a:t>Extra-Longo</a:t>
            </a:r>
            <a:r>
              <a:rPr lang="pt-BR" dirty="0">
                <a:solidFill>
                  <a:schemeClr val="dk1"/>
                </a:solidFill>
              </a:rPr>
              <a:t>       R$ 140.00                                       </a:t>
            </a:r>
            <a:endParaRPr lang="en" dirty="0">
              <a:solidFill>
                <a:schemeClr val="dk1"/>
              </a:solidFill>
            </a:endParaRP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  Higienização Capilar               </a:t>
            </a:r>
            <a:r>
              <a:rPr lang="en" dirty="0">
                <a:solidFill>
                  <a:schemeClr val="dk1"/>
                </a:solidFill>
              </a:rPr>
              <a:t>R$ 10,00</a:t>
            </a:r>
            <a:r>
              <a:rPr lang="pt-BR" dirty="0">
                <a:solidFill>
                  <a:schemeClr val="dk1"/>
                </a:solidFill>
              </a:rPr>
              <a:t>                             Plástica de Fios – Curto                R$ 70,00                               </a:t>
            </a:r>
            <a:endParaRPr lang="en" dirty="0"/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  Secagem                                    </a:t>
            </a:r>
            <a:r>
              <a:rPr lang="en" dirty="0">
                <a:solidFill>
                  <a:schemeClr val="dk1"/>
                </a:solidFill>
              </a:rPr>
              <a:t>R$ 15,00</a:t>
            </a:r>
            <a:r>
              <a:rPr lang="pt-BR" dirty="0">
                <a:solidFill>
                  <a:schemeClr val="dk1"/>
                </a:solidFill>
              </a:rPr>
              <a:t>                             Plástica de Fios – Médio              R$ 90,00</a:t>
            </a:r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                              </a:t>
            </a:r>
            <a:r>
              <a:rPr lang="en" dirty="0"/>
              <a:t>              </a:t>
            </a:r>
            <a:r>
              <a:rPr lang="pt-BR" dirty="0">
                <a:solidFill>
                  <a:schemeClr val="dk1"/>
                </a:solidFill>
              </a:rPr>
              <a:t>                                                        Plástica de Fios – Longo                R$ 130,00</a:t>
            </a:r>
            <a:r>
              <a:rPr lang="en" dirty="0"/>
              <a:t>  </a:t>
            </a:r>
            <a:r>
              <a:rPr lang="pt-BR" dirty="0"/>
              <a:t>                </a:t>
            </a:r>
            <a:r>
              <a:rPr lang="pt-BR" dirty="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" dirty="0"/>
          </a:p>
          <a:p>
            <a:pPr marL="254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pt-BR" dirty="0">
                <a:solidFill>
                  <a:schemeClr val="dk1"/>
                </a:solidFill>
              </a:rPr>
              <a:t>                                                                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2512800" y="811114"/>
            <a:ext cx="41184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 Serviços</a:t>
            </a:r>
            <a:endParaRPr dirty="0"/>
          </a:p>
        </p:txBody>
      </p:sp>
      <p:pic>
        <p:nvPicPr>
          <p:cNvPr id="6" name="Google Shape;643;p51">
            <a:extLst>
              <a:ext uri="{FF2B5EF4-FFF2-40B4-BE49-F238E27FC236}">
                <a16:creationId xmlns:a16="http://schemas.microsoft.com/office/drawing/2014/main" id="{ABD15381-81AF-82C1-C944-CF176CD165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2662">
            <a:off x="7646622" y="329338"/>
            <a:ext cx="720416" cy="120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73740"/>
      </p:ext>
    </p:extLst>
  </p:cSld>
  <p:clrMapOvr>
    <a:masterClrMapping/>
  </p:clrMapOvr>
</p:sld>
</file>

<file path=ppt/theme/theme1.xml><?xml version="1.0" encoding="utf-8"?>
<a:theme xmlns:a="http://schemas.openxmlformats.org/drawingml/2006/main" name="Hairdressing Salon MK Campaign by Slidesgo">
  <a:themeElements>
    <a:clrScheme name="Simple Light">
      <a:dk1>
        <a:srgbClr val="FFFFFF"/>
      </a:dk1>
      <a:lt1>
        <a:srgbClr val="FFDB63"/>
      </a:lt1>
      <a:dk2>
        <a:srgbClr val="B20451"/>
      </a:dk2>
      <a:lt2>
        <a:srgbClr val="002A35"/>
      </a:lt2>
      <a:accent1>
        <a:srgbClr val="B5004D"/>
      </a:accent1>
      <a:accent2>
        <a:srgbClr val="5A479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Apresentação na tela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Poppins Light</vt:lpstr>
      <vt:lpstr>Bebas Neue</vt:lpstr>
      <vt:lpstr>Poppins</vt:lpstr>
      <vt:lpstr>Poppins Black</vt:lpstr>
      <vt:lpstr>Arial</vt:lpstr>
      <vt:lpstr>Hairdressing Salon MK Campaign by Slidesgo</vt:lpstr>
      <vt:lpstr>LA BELLEZZA DELLA DUCHESSA </vt:lpstr>
      <vt:lpstr>Quem somos</vt:lpstr>
      <vt:lpstr>Sobre nós</vt:lpstr>
      <vt:lpstr>Nossa empresa</vt:lpstr>
      <vt:lpstr>Nossos Produtos</vt:lpstr>
      <vt:lpstr>Nossas Linhas</vt:lpstr>
      <vt:lpstr>Nossos Produtos</vt:lpstr>
      <vt:lpstr>Nossos Serviços</vt:lpstr>
      <vt:lpstr>Nossos  Serviços</vt:lpstr>
      <vt:lpstr>Nossos  Serviços</vt:lpstr>
      <vt:lpstr>Nosso Próposito</vt:lpstr>
      <vt:lpstr>O que nos diferencia </vt:lpstr>
      <vt:lpstr>Visite nosso site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BELLEZZA DELLA DUCHESSA </dc:title>
  <cp:lastModifiedBy>Rian Cardoso</cp:lastModifiedBy>
  <cp:revision>1</cp:revision>
  <dcterms:modified xsi:type="dcterms:W3CDTF">2022-10-07T19:12:37Z</dcterms:modified>
</cp:coreProperties>
</file>