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>
        <p:scale>
          <a:sx n="75" d="100"/>
          <a:sy n="75" d="100"/>
        </p:scale>
        <p:origin x="172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4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7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6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8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2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BF6E-BFAB-48E6-8DB1-1D8ABD5FADF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9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BF6E-BFAB-48E6-8DB1-1D8ABD5FADF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6151-B7B1-4993-B920-7593B6D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0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979660" y="4326503"/>
            <a:ext cx="962107" cy="145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2149" y="795131"/>
            <a:ext cx="1383528" cy="1208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Developers</a:t>
            </a:r>
            <a:endParaRPr lang="en-US" sz="1100" dirty="0"/>
          </a:p>
        </p:txBody>
      </p:sp>
      <p:sp>
        <p:nvSpPr>
          <p:cNvPr id="5" name="Oval 4"/>
          <p:cNvSpPr/>
          <p:nvPr/>
        </p:nvSpPr>
        <p:spPr>
          <a:xfrm>
            <a:off x="302149" y="4333461"/>
            <a:ext cx="1399429" cy="12404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Engineer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02149" y="2854518"/>
            <a:ext cx="1455089" cy="5724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JIRA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0706" y="2274073"/>
            <a:ext cx="580445" cy="19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br>
              <a:rPr lang="en-US" dirty="0" smtClean="0"/>
            </a:br>
            <a:r>
              <a:rPr lang="en-US" dirty="0" smtClean="0"/>
              <a:t>I</a:t>
            </a:r>
            <a:br>
              <a:rPr lang="en-US" dirty="0" smtClean="0"/>
            </a:b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863" y="2965837"/>
            <a:ext cx="319642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863" y="4334234"/>
            <a:ext cx="962107" cy="145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cxnSp>
        <p:nvCxnSpPr>
          <p:cNvPr id="11" name="Curved Connector 10"/>
          <p:cNvCxnSpPr>
            <a:stCxn id="4" idx="4"/>
            <a:endCxn id="7" idx="1"/>
          </p:cNvCxnSpPr>
          <p:nvPr/>
        </p:nvCxnSpPr>
        <p:spPr>
          <a:xfrm rot="16200000" flipH="1">
            <a:off x="960120" y="2037521"/>
            <a:ext cx="1244379" cy="117679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3"/>
            <a:endCxn id="8" idx="1"/>
          </p:cNvCxnSpPr>
          <p:nvPr/>
        </p:nvCxnSpPr>
        <p:spPr>
          <a:xfrm>
            <a:off x="2751151" y="3248108"/>
            <a:ext cx="373712" cy="3578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0"/>
          </p:cNvCxnSpPr>
          <p:nvPr/>
        </p:nvCxnSpPr>
        <p:spPr>
          <a:xfrm rot="5400000" flipH="1" flipV="1">
            <a:off x="1133061" y="3295816"/>
            <a:ext cx="906449" cy="116884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2780969" y="3427012"/>
            <a:ext cx="343894" cy="17492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15735" y="4333461"/>
            <a:ext cx="962107" cy="145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24863" y="2203450"/>
            <a:ext cx="1110587" cy="651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Maven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80156" y="2673350"/>
            <a:ext cx="0" cy="467415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68825" y="1130300"/>
            <a:ext cx="822075" cy="95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76650" y="1130300"/>
            <a:ext cx="1384300" cy="380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238750" y="984250"/>
            <a:ext cx="742950" cy="1019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Nexus</a:t>
            </a:r>
            <a:endParaRPr lang="en-US" sz="1600" dirty="0"/>
          </a:p>
        </p:txBody>
      </p:sp>
      <p:cxnSp>
        <p:nvCxnSpPr>
          <p:cNvPr id="34" name="Curved Connector 33"/>
          <p:cNvCxnSpPr>
            <a:stCxn id="27" idx="0"/>
          </p:cNvCxnSpPr>
          <p:nvPr/>
        </p:nvCxnSpPr>
        <p:spPr>
          <a:xfrm rot="16200000" flipV="1">
            <a:off x="3313279" y="1836571"/>
            <a:ext cx="323850" cy="409907"/>
          </a:xfrm>
          <a:prstGeom prst="curvedConnector2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 flipH="1" flipV="1">
            <a:off x="3892344" y="1650794"/>
            <a:ext cx="896344" cy="393617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flipV="1">
            <a:off x="4189579" y="1879599"/>
            <a:ext cx="1333270" cy="85565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124863" y="3765550"/>
            <a:ext cx="3196424" cy="311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Ansible</a:t>
            </a:r>
            <a:endParaRPr lang="en-US" dirty="0"/>
          </a:p>
        </p:txBody>
      </p:sp>
      <p:cxnSp>
        <p:nvCxnSpPr>
          <p:cNvPr id="43" name="Curved Connector 42"/>
          <p:cNvCxnSpPr/>
          <p:nvPr/>
        </p:nvCxnSpPr>
        <p:spPr>
          <a:xfrm rot="16200000" flipH="1">
            <a:off x="3132815" y="3897851"/>
            <a:ext cx="731520" cy="139700"/>
          </a:xfrm>
          <a:prstGeom prst="curvedConnector3">
            <a:avLst>
              <a:gd name="adj1" fmla="val 4131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/>
          <p:nvPr/>
        </p:nvCxnSpPr>
        <p:spPr>
          <a:xfrm rot="16200000" flipH="1">
            <a:off x="3532093" y="3897851"/>
            <a:ext cx="731520" cy="139700"/>
          </a:xfrm>
          <a:prstGeom prst="curvedConnector3">
            <a:avLst>
              <a:gd name="adj1" fmla="val 413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H="1">
            <a:off x="5581755" y="3788803"/>
            <a:ext cx="917878" cy="36226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H="1">
            <a:off x="4840909" y="3890893"/>
            <a:ext cx="731520" cy="139700"/>
          </a:xfrm>
          <a:prstGeom prst="curvedConnector3">
            <a:avLst>
              <a:gd name="adj1" fmla="val 413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H="1">
            <a:off x="5981287" y="3671598"/>
            <a:ext cx="1015448" cy="5262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>
            <a:off x="4343649" y="3786569"/>
            <a:ext cx="917878" cy="36226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7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9162" y="79513"/>
            <a:ext cx="24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DEV Compile &amp; Deploy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1208599" y="3156667"/>
            <a:ext cx="2282025" cy="89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6693" y="1494845"/>
            <a:ext cx="1240404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Job1: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Make a Package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6162" y="1494845"/>
            <a:ext cx="1053548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Job2: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Deploy to Dev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0111" y="5061410"/>
            <a:ext cx="1574358" cy="508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9910" y="1248355"/>
            <a:ext cx="1669773" cy="222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23397" y="1310179"/>
            <a:ext cx="150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Maven Slave</a:t>
            </a:r>
            <a:endParaRPr lang="en-US" dirty="0"/>
          </a:p>
        </p:txBody>
      </p:sp>
      <p:cxnSp>
        <p:nvCxnSpPr>
          <p:cNvPr id="12" name="Curved Connector 11"/>
          <p:cNvCxnSpPr>
            <a:stCxn id="8" idx="0"/>
          </p:cNvCxnSpPr>
          <p:nvPr/>
        </p:nvCxnSpPr>
        <p:spPr>
          <a:xfrm rot="16200000" flipV="1">
            <a:off x="5487293" y="3901412"/>
            <a:ext cx="1858821" cy="461175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265134" y="2035534"/>
            <a:ext cx="1534602" cy="92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Node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77593" y="1590261"/>
            <a:ext cx="1828800" cy="188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Ansible-Server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235688" y="3156666"/>
            <a:ext cx="715616" cy="1904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088341" y="2218414"/>
            <a:ext cx="1359673" cy="7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56459" y="1679511"/>
            <a:ext cx="1884459" cy="356023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44390" y="1488190"/>
            <a:ext cx="15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Pulling war file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229600" y="79513"/>
            <a:ext cx="1367624" cy="1001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GitLab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186115" y="448845"/>
            <a:ext cx="2305878" cy="1682105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913412" y="779228"/>
            <a:ext cx="81501" cy="1256306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6543923" y="3729162"/>
            <a:ext cx="1049574" cy="93030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Success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745940" y="397159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701961" y="397159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2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0480" y="190831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 </a:t>
            </a:r>
            <a:r>
              <a:rPr lang="en-US" dirty="0" err="1" smtClean="0"/>
              <a:t>WorkFlow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1663" y="1431235"/>
            <a:ext cx="1152939" cy="1264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Develope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2511" y="1494845"/>
            <a:ext cx="898498" cy="125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GitLab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45064" y="2695492"/>
            <a:ext cx="402336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74435" y="1121134"/>
            <a:ext cx="922351" cy="1335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0094" y="3538330"/>
            <a:ext cx="1415332" cy="45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Ansible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35896" y="4611757"/>
            <a:ext cx="2297927" cy="182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QA Node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6"/>
            <a:endCxn id="6" idx="1"/>
          </p:cNvCxnSpPr>
          <p:nvPr/>
        </p:nvCxnSpPr>
        <p:spPr>
          <a:xfrm>
            <a:off x="1534602" y="2063364"/>
            <a:ext cx="667909" cy="59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3101009" y="2122998"/>
            <a:ext cx="1280160" cy="811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59464" y="2186609"/>
            <a:ext cx="0" cy="747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>
            <a:off x="3959753" y="3291842"/>
            <a:ext cx="2592122" cy="52478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40123" y="1121134"/>
            <a:ext cx="1182096" cy="133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Selenium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26625" y="1141013"/>
            <a:ext cx="1009816" cy="133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021002" y="1598212"/>
            <a:ext cx="51683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825948" y="1804946"/>
            <a:ext cx="1645920" cy="795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622943" y="1001864"/>
            <a:ext cx="1232452" cy="1455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</a:t>
            </a:r>
            <a:br>
              <a:rPr lang="en-US" dirty="0" smtClean="0"/>
            </a:br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1464" y="179614"/>
            <a:ext cx="446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PROD-INFRA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922564"/>
            <a:ext cx="3551464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57550" y="2334986"/>
            <a:ext cx="2212521" cy="2563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br>
              <a:rPr lang="en-US" dirty="0" smtClean="0"/>
            </a:br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APP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1557" y="2334985"/>
            <a:ext cx="2212521" cy="2563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br>
              <a:rPr lang="en-US" dirty="0" smtClean="0"/>
            </a:br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1036" y="5559879"/>
            <a:ext cx="2359478" cy="88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69971" y="1502229"/>
            <a:ext cx="636815" cy="1396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82393" y="1518557"/>
            <a:ext cx="955221" cy="1424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76107" y="4516891"/>
            <a:ext cx="1008289" cy="1483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809014" y="4563836"/>
            <a:ext cx="571500" cy="1355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05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6764" y="2881993"/>
            <a:ext cx="1338943" cy="128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D’lper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6579" y="2939143"/>
            <a:ext cx="791935" cy="128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GitLab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57550" y="2604407"/>
            <a:ext cx="4196443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7293" y="1148443"/>
            <a:ext cx="1088571" cy="128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68937" y="1148443"/>
            <a:ext cx="1088571" cy="128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6843" y="3522889"/>
            <a:ext cx="4376057" cy="263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86350" y="3584121"/>
            <a:ext cx="2182587" cy="64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ANSIBLE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>
            <a:off x="6183993" y="2823029"/>
            <a:ext cx="1719036" cy="162650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338943" y="3298371"/>
            <a:ext cx="906236" cy="224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588078" y="3000374"/>
            <a:ext cx="906236" cy="224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804557" y="2073729"/>
            <a:ext cx="7711" cy="808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315733" y="1641021"/>
            <a:ext cx="3244396" cy="25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813222" y="2073729"/>
            <a:ext cx="1902278" cy="2090057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7026" y="4464833"/>
            <a:ext cx="216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Change Request (CR)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187117" y="134649"/>
            <a:ext cx="200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 Work -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0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06" y="495771"/>
            <a:ext cx="11483812" cy="52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3" y="151314"/>
            <a:ext cx="10941767" cy="630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9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</dc:creator>
  <cp:lastModifiedBy>Raghu K</cp:lastModifiedBy>
  <cp:revision>13</cp:revision>
  <dcterms:created xsi:type="dcterms:W3CDTF">2018-02-19T01:52:55Z</dcterms:created>
  <dcterms:modified xsi:type="dcterms:W3CDTF">2018-03-05T06:16:57Z</dcterms:modified>
</cp:coreProperties>
</file>