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5" r:id="rId2"/>
    <p:sldId id="367" r:id="rId3"/>
    <p:sldId id="371" r:id="rId4"/>
    <p:sldId id="372" r:id="rId5"/>
    <p:sldId id="373" r:id="rId6"/>
    <p:sldId id="369" r:id="rId7"/>
    <p:sldId id="353" r:id="rId8"/>
    <p:sldId id="3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25"/>
            <p14:sldId id="367"/>
            <p14:sldId id="371"/>
            <p14:sldId id="372"/>
            <p14:sldId id="373"/>
            <p14:sldId id="369"/>
          </p14:sldIdLst>
        </p14:section>
        <p14:section name="설계단계" id="{079FB007-4044-4E60-AD09-4E9512A5438F}">
          <p14:sldIdLst>
            <p14:sldId id="353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7" autoAdjust="0"/>
    <p:restoredTop sz="94766" autoAdjust="0"/>
  </p:normalViewPr>
  <p:slideViewPr>
    <p:cSldViewPr>
      <p:cViewPr varScale="1">
        <p:scale>
          <a:sx n="92" d="100"/>
          <a:sy n="92" d="100"/>
        </p:scale>
        <p:origin x="3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6FD503-733B-47DB-A8E1-6353EC46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048" y="1717865"/>
            <a:ext cx="7009903" cy="40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04574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번호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HOME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앱의 메인 화면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현재까지의 저금액과 저금 내역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 등을 한눈에 확인이 가능함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∎현재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저금액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현재까지의 저금액을 확인할 수 있음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자세히 보기 클릭 시 저금한 내역 확인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∎마지막으로 저금한 금액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마지막으로 저금했던 금액과 내역을 확인할 수 있음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자세히 보기 클릭 시 저금한 내역 확인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∎내 목표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목표와 진행상황을 확인할 수 있음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자세히 보기 클릭 시 목표 창으로 이동함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∎내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적립을 위한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활성화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∎연결되는 기능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내역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및 로그인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DAAAEA74-D51B-4D5D-BF39-EEB513C6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" y="1413530"/>
            <a:ext cx="2022986" cy="4380440"/>
          </a:xfrm>
          <a:prstGeom prst="roundRect">
            <a:avLst>
              <a:gd name="adj" fmla="val 5756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49127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번호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적립을 위한 화면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 주소를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코드로 생성하고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인식하여 잔돈 이체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소비자 측에서 판매자 측 기능으로 변동될 수 있음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적립을 취소하고 이전 화면으로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돌아감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및 로그인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1CA1EF3-2D95-4CF9-93A4-2F0546D2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98" y="1413530"/>
            <a:ext cx="2022986" cy="4380437"/>
          </a:xfrm>
          <a:prstGeom prst="roundRect">
            <a:avLst>
              <a:gd name="adj" fmla="val 5756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351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77886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번호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SAVE-LOG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내역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내역 화면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현재까지의 저금액과 저금내역을 확인할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∎추가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적립을 위한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화면으로 이동함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∎연결되는 기능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및 로그인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ABD2393-CBB0-4916-9828-91C730F1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9" y="1413530"/>
            <a:ext cx="2022985" cy="4380436"/>
          </a:xfrm>
          <a:prstGeom prst="roundRect">
            <a:avLst>
              <a:gd name="adj" fmla="val 5756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893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18511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번호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GOAL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 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저금액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목표를 설정하는 화면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목표만 설정 가능하며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자유롭게 수정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삭제가 가능함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∎목표 추가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저금액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목표를 추가함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∎목표 삭제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활성화 된 목표를 삭제함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∎목표 수정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목표금액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목표명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등을 수정함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∎지난 목표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현재까지 완료했던 목표 내역을 확인할 수 있음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∎연결되는 기능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지난 목표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및 로그인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BC7AEC8-5EFD-47DE-A27A-398666D21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349" y="1413530"/>
            <a:ext cx="2022985" cy="4380435"/>
          </a:xfrm>
          <a:prstGeom prst="roundRect">
            <a:avLst>
              <a:gd name="adj" fmla="val 5756"/>
            </a:avLst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63F07-D0E7-447A-BA7D-D507A300CEA6}"/>
              </a:ext>
            </a:extLst>
          </p:cNvPr>
          <p:cNvSpPr txBox="1"/>
          <p:nvPr/>
        </p:nvSpPr>
        <p:spPr>
          <a:xfrm>
            <a:off x="1399929" y="3034938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&amp;</a:t>
            </a:r>
            <a:endParaRPr lang="ko-KR" altLang="en-US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2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4B1E3-DDF8-4F98-97E4-D2E99ABE9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1355899"/>
            <a:ext cx="4392488" cy="47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561B8-292B-4DAF-B35B-AB2F8B906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5" y="1410374"/>
            <a:ext cx="5922049" cy="46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65B33-6583-4E15-9B16-0C265EE2A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03" y="1579931"/>
            <a:ext cx="6381994" cy="45463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7C768C-5DFD-455F-80C0-558E8DEF697C}"/>
              </a:ext>
            </a:extLst>
          </p:cNvPr>
          <p:cNvSpPr txBox="1"/>
          <p:nvPr/>
        </p:nvSpPr>
        <p:spPr>
          <a:xfrm>
            <a:off x="5508104" y="5014767"/>
            <a:ext cx="20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계좌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생성</a:t>
            </a:r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348</Words>
  <Application>Microsoft Office PowerPoint</Application>
  <PresentationFormat>화면 슬라이드 쇼(4:3)</PresentationFormat>
  <Paragraphs>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USER</cp:lastModifiedBy>
  <cp:revision>281</cp:revision>
  <dcterms:created xsi:type="dcterms:W3CDTF">2014-04-16T00:55:54Z</dcterms:created>
  <dcterms:modified xsi:type="dcterms:W3CDTF">2020-08-09T10:32:05Z</dcterms:modified>
</cp:coreProperties>
</file>