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0707D849-9830-473F-94C4-6357EDF276D9}">
          <p14:sldIdLst>
            <p14:sldId id="256"/>
          </p14:sldIdLst>
        </p14:section>
        <p14:section name="HOME" id="{6BEDBC57-09A2-44EE-AA25-18F937FE7202}">
          <p14:sldIdLst>
            <p14:sldId id="257"/>
          </p14:sldIdLst>
        </p14:section>
        <p14:section name="JOIN" id="{6BD7440D-5EE3-4358-B735-33C9C6B58C75}">
          <p14:sldIdLst/>
        </p14:section>
        <p14:section name="REGISTER" id="{02878EB0-EAA1-4F1E-B44E-11278127756E}">
          <p14:sldIdLst/>
        </p14:section>
        <p14:section name="ACCOUNT SEARCH" id="{04FB9923-6277-4533-8520-FD6EECBED87E}">
          <p14:sldIdLst/>
        </p14:section>
        <p14:section name="MAIN PAGE" id="{7B9D0A0D-E829-4E5D-B256-9071BCFBCBE7}">
          <p14:sldIdLst/>
        </p14:section>
        <p14:section name="USER MENU" id="{93191745-EE0F-4098-B3B8-248CF39FEF31}">
          <p14:sldIdLst/>
        </p14:section>
        <p14:section name="PROJECT ADD" id="{70052F02-9BB5-47C6-A415-D0AE9B524454}">
          <p14:sldIdLst/>
        </p14:section>
        <p14:section name="PROJECT LIST" id="{70298050-6DE4-4EC7-AC5A-A9160BBCFAA2}">
          <p14:sldIdLst/>
        </p14:section>
        <p14:section name="PORTFOLIO" id="{B3B8D13B-EFD1-45B4-BDA7-7F357735A24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>
        <p:scale>
          <a:sx n="100" d="100"/>
          <a:sy n="100" d="100"/>
        </p:scale>
        <p:origin x="7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2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5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4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8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6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0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DF19-47F7-4D8E-A8F8-DC87BBE9AE2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06E5-776A-4F78-8BC2-A988B9F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1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C5B5D5-7300-4780-8412-6214921F35CB}"/>
              </a:ext>
            </a:extLst>
          </p:cNvPr>
          <p:cNvSpPr txBox="1"/>
          <p:nvPr/>
        </p:nvSpPr>
        <p:spPr>
          <a:xfrm>
            <a:off x="4071481" y="2233183"/>
            <a:ext cx="380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우리지역 뉴스 </a:t>
            </a:r>
            <a:r>
              <a:rPr lang="ko-KR" altLang="en-US" sz="2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사이트</a:t>
            </a:r>
            <a:endParaRPr lang="en-US" altLang="ko-KR" sz="2400" b="1" smtClean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My </a:t>
            </a:r>
            <a:r>
              <a:rPr lang="en-US" altLang="ko-KR" sz="3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News</a:t>
            </a:r>
            <a:r>
              <a:rPr lang="en-US" altLang="ko-KR" sz="3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Paper</a:t>
            </a:r>
            <a:endParaRPr lang="ko-KR" altLang="en-US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1AB1A91-1143-4C26-B7A5-9680EE17C5C9}"/>
              </a:ext>
            </a:extLst>
          </p:cNvPr>
          <p:cNvSpPr txBox="1"/>
          <p:nvPr/>
        </p:nvSpPr>
        <p:spPr>
          <a:xfrm>
            <a:off x="5051596" y="5525075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데이터분석과 </a:t>
            </a:r>
            <a:r>
              <a:rPr lang="en-US" altLang="ko-KR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1920110012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박문수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E43E65E4-37BC-4C3D-8CB9-F1562C79E610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437BB974-A522-42C4-8804-38A6366BFBDA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5AA6DA2F-FF4B-4AAF-B155-E4D5D2A172F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5EA6942F-8ED1-4253-B2A5-E2A3688CD47A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92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16190" cy="6858001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9903158" y="478482"/>
            <a:ext cx="2051865" cy="533400"/>
          </a:xfrm>
          <a:prstGeom prst="wedgeRoundRectCallout">
            <a:avLst>
              <a:gd name="adj1" fmla="val 54057"/>
              <a:gd name="adj2" fmla="val 100000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03158" y="514350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bg1"/>
                </a:solidFill>
              </a:rPr>
              <a:t>스크롤바 최 하단 도착 시</a:t>
            </a:r>
            <a:endParaRPr lang="en-US" altLang="ko-KR" sz="1200" b="1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b="1" smtClean="0">
                <a:solidFill>
                  <a:schemeClr val="bg1"/>
                </a:solidFill>
              </a:rPr>
              <a:t>내용 무한 스크롤링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82724" y="0"/>
            <a:ext cx="1942924" cy="533400"/>
          </a:xfrm>
          <a:prstGeom prst="wedgeRoundRectCallout">
            <a:avLst>
              <a:gd name="adj1" fmla="val 54057"/>
              <a:gd name="adj2" fmla="val 100000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82724" y="35868"/>
            <a:ext cx="183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bg1"/>
                </a:solidFill>
              </a:rPr>
              <a:t>위치기반 좌표 불러와서</a:t>
            </a:r>
            <a:endParaRPr lang="en-US" altLang="ko-KR" sz="1200" b="1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b="1" smtClean="0">
                <a:solidFill>
                  <a:schemeClr val="bg1"/>
                </a:solidFill>
              </a:rPr>
              <a:t>좌표를 주소정보로 변환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136412" y="1962150"/>
            <a:ext cx="1789036" cy="533400"/>
          </a:xfrm>
          <a:prstGeom prst="wedgeRoundRectCallout">
            <a:avLst>
              <a:gd name="adj1" fmla="val 54057"/>
              <a:gd name="adj2" fmla="val 100000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36412" y="1998018"/>
            <a:ext cx="167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bg1"/>
                </a:solidFill>
              </a:rPr>
              <a:t>주소 정보를 기반으로</a:t>
            </a:r>
            <a:endParaRPr lang="en-US" altLang="ko-KR" sz="1200" b="1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b="1" smtClean="0">
                <a:solidFill>
                  <a:schemeClr val="bg1"/>
                </a:solidFill>
              </a:rPr>
              <a:t>뉴스 검색 후 크롤링</a:t>
            </a:r>
            <a:endParaRPr lang="ko-KR" alt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2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data-09</dc:creator>
  <cp:lastModifiedBy>홍두표</cp:lastModifiedBy>
  <cp:revision>51</cp:revision>
  <dcterms:created xsi:type="dcterms:W3CDTF">2020-06-02T04:44:38Z</dcterms:created>
  <dcterms:modified xsi:type="dcterms:W3CDTF">2020-06-23T09:59:43Z</dcterms:modified>
</cp:coreProperties>
</file>