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0707D849-9830-473F-94C4-6357EDF276D9}">
          <p14:sldIdLst>
            <p14:sldId id="256"/>
          </p14:sldIdLst>
        </p14:section>
        <p14:section name="HOME" id="{6BEDBC57-09A2-44EE-AA25-18F937FE7202}">
          <p14:sldIdLst>
            <p14:sldId id="258"/>
          </p14:sldIdLst>
        </p14:section>
        <p14:section name="JOIN" id="{6BD7440D-5EE3-4358-B735-33C9C6B58C75}">
          <p14:sldIdLst>
            <p14:sldId id="259"/>
            <p14:sldId id="260"/>
          </p14:sldIdLst>
        </p14:section>
        <p14:section name="REGISTER" id="{02878EB0-EAA1-4F1E-B44E-11278127756E}">
          <p14:sldIdLst>
            <p14:sldId id="261"/>
            <p14:sldId id="262"/>
            <p14:sldId id="263"/>
            <p14:sldId id="264"/>
          </p14:sldIdLst>
        </p14:section>
        <p14:section name="ACCOUNT SEARCH" id="{04FB9923-6277-4533-8520-FD6EECBED87E}">
          <p14:sldIdLst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MAIN PAGE" id="{7B9D0A0D-E829-4E5D-B256-9071BCFBCBE7}">
          <p14:sldIdLst>
            <p14:sldId id="272"/>
            <p14:sldId id="273"/>
          </p14:sldIdLst>
        </p14:section>
        <p14:section name="USER MENU" id="{93191745-EE0F-4098-B3B8-248CF39FEF31}">
          <p14:sldIdLst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PROJECT ADD" id="{70052F02-9BB5-47C6-A415-D0AE9B524454}">
          <p14:sldIdLst>
            <p14:sldId id="281"/>
            <p14:sldId id="282"/>
            <p14:sldId id="283"/>
          </p14:sldIdLst>
        </p14:section>
        <p14:section name="PROJECT LIST" id="{70298050-6DE4-4EC7-AC5A-A9160BBCFAA2}">
          <p14:sldIdLst>
            <p14:sldId id="284"/>
            <p14:sldId id="285"/>
            <p14:sldId id="286"/>
            <p14:sldId id="287"/>
            <p14:sldId id="288"/>
          </p14:sldIdLst>
        </p14:section>
        <p14:section name="PORTFOLIO" id="{B3B8D13B-EFD1-45B4-BDA7-7F357735A24B}">
          <p14:sldIdLst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4" autoAdjust="0"/>
    <p:restoredTop sz="94660"/>
  </p:normalViewPr>
  <p:slideViewPr>
    <p:cSldViewPr snapToGrid="0">
      <p:cViewPr varScale="1">
        <p:scale>
          <a:sx n="95" d="100"/>
          <a:sy n="95" d="100"/>
        </p:scale>
        <p:origin x="9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DF19-47F7-4D8E-A8F8-DC87BBE9AE2C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06E5-776A-4F78-8BC2-A988B9F51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420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DF19-47F7-4D8E-A8F8-DC87BBE9AE2C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06E5-776A-4F78-8BC2-A988B9F51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51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DF19-47F7-4D8E-A8F8-DC87BBE9AE2C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06E5-776A-4F78-8BC2-A988B9F51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34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DF19-47F7-4D8E-A8F8-DC87BBE9AE2C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06E5-776A-4F78-8BC2-A988B9F51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04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DF19-47F7-4D8E-A8F8-DC87BBE9AE2C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06E5-776A-4F78-8BC2-A988B9F51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688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DF19-47F7-4D8E-A8F8-DC87BBE9AE2C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06E5-776A-4F78-8BC2-A988B9F51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66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DF19-47F7-4D8E-A8F8-DC87BBE9AE2C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06E5-776A-4F78-8BC2-A988B9F51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51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DF19-47F7-4D8E-A8F8-DC87BBE9AE2C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06E5-776A-4F78-8BC2-A988B9F51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8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DF19-47F7-4D8E-A8F8-DC87BBE9AE2C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06E5-776A-4F78-8BC2-A988B9F51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8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DF19-47F7-4D8E-A8F8-DC87BBE9AE2C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06E5-776A-4F78-8BC2-A988B9F51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89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DF19-47F7-4D8E-A8F8-DC87BBE9AE2C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06E5-776A-4F78-8BC2-A988B9F51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20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2DF19-47F7-4D8E-A8F8-DC87BBE9AE2C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906E5-776A-4F78-8BC2-A988B9F51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91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5C5B5D5-7300-4780-8412-6214921F35CB}"/>
              </a:ext>
            </a:extLst>
          </p:cNvPr>
          <p:cNvSpPr txBox="1"/>
          <p:nvPr/>
        </p:nvSpPr>
        <p:spPr>
          <a:xfrm>
            <a:off x="4071481" y="2233183"/>
            <a:ext cx="380652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개인포트폴리오 제작 사이트</a:t>
            </a:r>
            <a:endParaRPr lang="en-US" altLang="ko-KR" sz="2400" b="1" smtClean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3000" b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My Portfolio</a:t>
            </a:r>
            <a:endParaRPr lang="ko-KR" altLang="en-US" sz="3000" b="1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1AB1A91-1143-4C26-B7A5-9680EE17C5C9}"/>
              </a:ext>
            </a:extLst>
          </p:cNvPr>
          <p:cNvSpPr txBox="1"/>
          <p:nvPr/>
        </p:nvSpPr>
        <p:spPr>
          <a:xfrm>
            <a:off x="5051596" y="5525075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데이터분석과 </a:t>
            </a:r>
            <a:r>
              <a:rPr lang="en-US" altLang="ko-KR" sz="12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1920110012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박문수</a:t>
            </a:r>
            <a:endParaRPr lang="ko-KR" altLang="en-US" sz="12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A108A3A-4E59-4EE1-A567-C4A3D9341CB2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화면설계서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E43E65E4-37BC-4C3D-8CB9-F1562C79E610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437BB974-A522-42C4-8804-38A6366BFBDA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5AA6DA2F-FF4B-4AAF-B155-E4D5D2A172F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5EA6942F-8ED1-4253-B2A5-E2A3688CD47A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5922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20132" y="904354"/>
            <a:ext cx="8856133" cy="56218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647185"/>
              </p:ext>
            </p:extLst>
          </p:nvPr>
        </p:nvGraphicFramePr>
        <p:xfrm>
          <a:off x="220133" y="98217"/>
          <a:ext cx="117856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2134">
                  <a:extLst>
                    <a:ext uri="{9D8B030D-6E8A-4147-A177-3AD203B41FA5}">
                      <a16:colId xmlns:a16="http://schemas.microsoft.com/office/drawing/2014/main" xmlns="" val="1307709906"/>
                    </a:ext>
                  </a:extLst>
                </a:gridCol>
                <a:gridCol w="4893733">
                  <a:extLst>
                    <a:ext uri="{9D8B030D-6E8A-4147-A177-3AD203B41FA5}">
                      <a16:colId xmlns:a16="http://schemas.microsoft.com/office/drawing/2014/main" xmlns="" val="2049727567"/>
                    </a:ext>
                  </a:extLst>
                </a:gridCol>
                <a:gridCol w="2099733">
                  <a:extLst>
                    <a:ext uri="{9D8B030D-6E8A-4147-A177-3AD203B41FA5}">
                      <a16:colId xmlns:a16="http://schemas.microsoft.com/office/drawing/2014/main" xmlns="" val="1633049308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xmlns="" val="1582861586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명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ACCOUNT</a:t>
                      </a:r>
                      <a:r>
                        <a:rPr lang="en-US" altLang="ko-KR" baseline="0" smtClean="0"/>
                        <a:t>_SEARCH-OK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업 무 구 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공통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8369886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 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/ACCOUNT_SEARCH/OK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아 이 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ACCOUNT_SEARCH-OK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2924592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781696"/>
              </p:ext>
            </p:extLst>
          </p:nvPr>
        </p:nvGraphicFramePr>
        <p:xfrm>
          <a:off x="9228667" y="914403"/>
          <a:ext cx="2777066" cy="5621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410">
                  <a:extLst>
                    <a:ext uri="{9D8B030D-6E8A-4147-A177-3AD203B41FA5}">
                      <a16:colId xmlns:a16="http://schemas.microsoft.com/office/drawing/2014/main" xmlns="" val="340855079"/>
                    </a:ext>
                  </a:extLst>
                </a:gridCol>
                <a:gridCol w="2226656">
                  <a:extLst>
                    <a:ext uri="{9D8B030D-6E8A-4147-A177-3AD203B41FA5}">
                      <a16:colId xmlns:a16="http://schemas.microsoft.com/office/drawing/2014/main" xmlns="" val="906919922"/>
                    </a:ext>
                  </a:extLst>
                </a:gridCol>
              </a:tblGrid>
              <a:tr h="4528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08834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*</a:t>
                      </a:r>
                      <a:endParaRPr lang="en-US" altLang="ko-K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/>
                        <a:t>이메일로 전송된 링크를 클릭하면 </a:t>
                      </a:r>
                      <a:r>
                        <a:rPr lang="en-US" altLang="ko-KR" sz="1000" smtClean="0"/>
                        <a:t>ACCOUNT_SEARCH/PW</a:t>
                      </a:r>
                      <a:r>
                        <a:rPr lang="ko-KR" altLang="en-US" sz="1000" smtClean="0"/>
                        <a:t>로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52632918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94009192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7283470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1074353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3581987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7303489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53826170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87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20132" y="904354"/>
            <a:ext cx="8856133" cy="56218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21518"/>
              </p:ext>
            </p:extLst>
          </p:nvPr>
        </p:nvGraphicFramePr>
        <p:xfrm>
          <a:off x="220133" y="98217"/>
          <a:ext cx="117856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2134">
                  <a:extLst>
                    <a:ext uri="{9D8B030D-6E8A-4147-A177-3AD203B41FA5}">
                      <a16:colId xmlns:a16="http://schemas.microsoft.com/office/drawing/2014/main" xmlns="" val="1307709906"/>
                    </a:ext>
                  </a:extLst>
                </a:gridCol>
                <a:gridCol w="4893733">
                  <a:extLst>
                    <a:ext uri="{9D8B030D-6E8A-4147-A177-3AD203B41FA5}">
                      <a16:colId xmlns:a16="http://schemas.microsoft.com/office/drawing/2014/main" xmlns="" val="2049727567"/>
                    </a:ext>
                  </a:extLst>
                </a:gridCol>
                <a:gridCol w="2099733">
                  <a:extLst>
                    <a:ext uri="{9D8B030D-6E8A-4147-A177-3AD203B41FA5}">
                      <a16:colId xmlns:a16="http://schemas.microsoft.com/office/drawing/2014/main" xmlns="" val="1633049308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xmlns="" val="1582861586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명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ACCOUNT</a:t>
                      </a:r>
                      <a:r>
                        <a:rPr lang="en-US" altLang="ko-KR" baseline="0" smtClean="0"/>
                        <a:t>_SEARCH-ERR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업 무 구 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공통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8369886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 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/ACCOUNT_SEARCH/ERR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아 이 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ACCOUNT_SEARCH-ERR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2924592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897198"/>
              </p:ext>
            </p:extLst>
          </p:nvPr>
        </p:nvGraphicFramePr>
        <p:xfrm>
          <a:off x="9228667" y="914403"/>
          <a:ext cx="2777066" cy="5621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410">
                  <a:extLst>
                    <a:ext uri="{9D8B030D-6E8A-4147-A177-3AD203B41FA5}">
                      <a16:colId xmlns:a16="http://schemas.microsoft.com/office/drawing/2014/main" xmlns="" val="340855079"/>
                    </a:ext>
                  </a:extLst>
                </a:gridCol>
                <a:gridCol w="2226656">
                  <a:extLst>
                    <a:ext uri="{9D8B030D-6E8A-4147-A177-3AD203B41FA5}">
                      <a16:colId xmlns:a16="http://schemas.microsoft.com/office/drawing/2014/main" xmlns="" val="906919922"/>
                    </a:ext>
                  </a:extLst>
                </a:gridCol>
              </a:tblGrid>
              <a:tr h="4528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08834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52632918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94009192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7283470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1074353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3581987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7303489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53826170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51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20132" y="904354"/>
            <a:ext cx="8856133" cy="56218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140139"/>
              </p:ext>
            </p:extLst>
          </p:nvPr>
        </p:nvGraphicFramePr>
        <p:xfrm>
          <a:off x="220133" y="98217"/>
          <a:ext cx="117856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2134">
                  <a:extLst>
                    <a:ext uri="{9D8B030D-6E8A-4147-A177-3AD203B41FA5}">
                      <a16:colId xmlns:a16="http://schemas.microsoft.com/office/drawing/2014/main" xmlns="" val="1307709906"/>
                    </a:ext>
                  </a:extLst>
                </a:gridCol>
                <a:gridCol w="4893733">
                  <a:extLst>
                    <a:ext uri="{9D8B030D-6E8A-4147-A177-3AD203B41FA5}">
                      <a16:colId xmlns:a16="http://schemas.microsoft.com/office/drawing/2014/main" xmlns="" val="2049727567"/>
                    </a:ext>
                  </a:extLst>
                </a:gridCol>
                <a:gridCol w="2099733">
                  <a:extLst>
                    <a:ext uri="{9D8B030D-6E8A-4147-A177-3AD203B41FA5}">
                      <a16:colId xmlns:a16="http://schemas.microsoft.com/office/drawing/2014/main" xmlns="" val="1633049308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xmlns="" val="1582861586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명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ACCOUNT</a:t>
                      </a:r>
                      <a:r>
                        <a:rPr lang="en-US" altLang="ko-KR" baseline="0" smtClean="0"/>
                        <a:t>_SEARCH-PW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업 무 구 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공통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8369886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 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/ACCOUNT_SEARCH/PW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아 이 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ACCOUNT_SEARCH-PW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2924592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451880"/>
              </p:ext>
            </p:extLst>
          </p:nvPr>
        </p:nvGraphicFramePr>
        <p:xfrm>
          <a:off x="9228667" y="914403"/>
          <a:ext cx="2777066" cy="5621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410">
                  <a:extLst>
                    <a:ext uri="{9D8B030D-6E8A-4147-A177-3AD203B41FA5}">
                      <a16:colId xmlns:a16="http://schemas.microsoft.com/office/drawing/2014/main" xmlns="" val="340855079"/>
                    </a:ext>
                  </a:extLst>
                </a:gridCol>
                <a:gridCol w="2226656">
                  <a:extLst>
                    <a:ext uri="{9D8B030D-6E8A-4147-A177-3AD203B41FA5}">
                      <a16:colId xmlns:a16="http://schemas.microsoft.com/office/drawing/2014/main" xmlns="" val="906919922"/>
                    </a:ext>
                  </a:extLst>
                </a:gridCol>
              </a:tblGrid>
              <a:tr h="4528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088343"/>
                  </a:ext>
                </a:extLst>
              </a:tr>
              <a:tr h="1192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en-US" altLang="ko-K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smtClean="0"/>
                        <a:t>입력값이 올바르면 </a:t>
                      </a:r>
                      <a:r>
                        <a:rPr lang="en-US" altLang="ko-KR" sz="1000" smtClean="0"/>
                        <a:t>/ACCOUNT_SEARCH/PW/OK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smtClean="0"/>
                        <a:t>입력값이 올바르지 않으면 </a:t>
                      </a:r>
                      <a:r>
                        <a:rPr lang="en-US" altLang="ko-KR" sz="1000" smtClean="0"/>
                        <a:t>/ACCOUNT_SEARCH/PW/ERR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smtClean="0"/>
                        <a:t>입력값이 없으면 </a:t>
                      </a:r>
                      <a:r>
                        <a:rPr lang="en-US" altLang="ko-KR" sz="1000" smtClean="0"/>
                        <a:t>/ACCOUNT_SEARCH/PW/NULL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52632918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1074353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3581987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7303489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53826170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타원 4"/>
          <p:cNvSpPr/>
          <p:nvPr/>
        </p:nvSpPr>
        <p:spPr>
          <a:xfrm>
            <a:off x="5860307" y="4332956"/>
            <a:ext cx="307264" cy="307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</a:rPr>
              <a:t>1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98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20132" y="904354"/>
            <a:ext cx="8856133" cy="56218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683674"/>
              </p:ext>
            </p:extLst>
          </p:nvPr>
        </p:nvGraphicFramePr>
        <p:xfrm>
          <a:off x="220133" y="98217"/>
          <a:ext cx="117856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2134">
                  <a:extLst>
                    <a:ext uri="{9D8B030D-6E8A-4147-A177-3AD203B41FA5}">
                      <a16:colId xmlns:a16="http://schemas.microsoft.com/office/drawing/2014/main" xmlns="" val="1307709906"/>
                    </a:ext>
                  </a:extLst>
                </a:gridCol>
                <a:gridCol w="4893733">
                  <a:extLst>
                    <a:ext uri="{9D8B030D-6E8A-4147-A177-3AD203B41FA5}">
                      <a16:colId xmlns:a16="http://schemas.microsoft.com/office/drawing/2014/main" xmlns="" val="2049727567"/>
                    </a:ext>
                  </a:extLst>
                </a:gridCol>
                <a:gridCol w="2099733">
                  <a:extLst>
                    <a:ext uri="{9D8B030D-6E8A-4147-A177-3AD203B41FA5}">
                      <a16:colId xmlns:a16="http://schemas.microsoft.com/office/drawing/2014/main" xmlns="" val="1633049308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xmlns="" val="1582861586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명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ACCOUNT</a:t>
                      </a:r>
                      <a:r>
                        <a:rPr lang="en-US" altLang="ko-KR" baseline="0" smtClean="0"/>
                        <a:t>_SEARCH-PW-OK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업 무 구 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공통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8369886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 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/ACCOUNT_SEARCH/PW/OK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아 이 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ACCOUNT_SEARCH-PW-OK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2924592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9228667" y="914403"/>
          <a:ext cx="2777066" cy="5621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410">
                  <a:extLst>
                    <a:ext uri="{9D8B030D-6E8A-4147-A177-3AD203B41FA5}">
                      <a16:colId xmlns:a16="http://schemas.microsoft.com/office/drawing/2014/main" xmlns="" val="340855079"/>
                    </a:ext>
                  </a:extLst>
                </a:gridCol>
                <a:gridCol w="2226656">
                  <a:extLst>
                    <a:ext uri="{9D8B030D-6E8A-4147-A177-3AD203B41FA5}">
                      <a16:colId xmlns:a16="http://schemas.microsoft.com/office/drawing/2014/main" xmlns="" val="906919922"/>
                    </a:ext>
                  </a:extLst>
                </a:gridCol>
              </a:tblGrid>
              <a:tr h="4528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08834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52632918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94009192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7283470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1074353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3581987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7303489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53826170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52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20132" y="904354"/>
            <a:ext cx="8856133" cy="56218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698400"/>
              </p:ext>
            </p:extLst>
          </p:nvPr>
        </p:nvGraphicFramePr>
        <p:xfrm>
          <a:off x="220133" y="98217"/>
          <a:ext cx="117856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2134">
                  <a:extLst>
                    <a:ext uri="{9D8B030D-6E8A-4147-A177-3AD203B41FA5}">
                      <a16:colId xmlns:a16="http://schemas.microsoft.com/office/drawing/2014/main" xmlns="" val="1307709906"/>
                    </a:ext>
                  </a:extLst>
                </a:gridCol>
                <a:gridCol w="4893733">
                  <a:extLst>
                    <a:ext uri="{9D8B030D-6E8A-4147-A177-3AD203B41FA5}">
                      <a16:colId xmlns:a16="http://schemas.microsoft.com/office/drawing/2014/main" xmlns="" val="2049727567"/>
                    </a:ext>
                  </a:extLst>
                </a:gridCol>
                <a:gridCol w="2099733">
                  <a:extLst>
                    <a:ext uri="{9D8B030D-6E8A-4147-A177-3AD203B41FA5}">
                      <a16:colId xmlns:a16="http://schemas.microsoft.com/office/drawing/2014/main" xmlns="" val="1633049308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xmlns="" val="1582861586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명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ACCOUNT</a:t>
                      </a:r>
                      <a:r>
                        <a:rPr lang="en-US" altLang="ko-KR" baseline="0" smtClean="0"/>
                        <a:t>_SEARCH-PW-ERR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업 무 구 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공통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8369886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 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/ACCOUNT_SEARCH/PW/ERR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아 이 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ACCOUNT_SEARCH-PW-ERR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2924592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9228667" y="914403"/>
          <a:ext cx="2777066" cy="5621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410">
                  <a:extLst>
                    <a:ext uri="{9D8B030D-6E8A-4147-A177-3AD203B41FA5}">
                      <a16:colId xmlns:a16="http://schemas.microsoft.com/office/drawing/2014/main" xmlns="" val="340855079"/>
                    </a:ext>
                  </a:extLst>
                </a:gridCol>
                <a:gridCol w="2226656">
                  <a:extLst>
                    <a:ext uri="{9D8B030D-6E8A-4147-A177-3AD203B41FA5}">
                      <a16:colId xmlns:a16="http://schemas.microsoft.com/office/drawing/2014/main" xmlns="" val="906919922"/>
                    </a:ext>
                  </a:extLst>
                </a:gridCol>
              </a:tblGrid>
              <a:tr h="4528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08834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52632918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94009192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7283470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1074353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3581987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7303489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53826170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35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20132" y="904354"/>
            <a:ext cx="8856133" cy="56218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031008"/>
              </p:ext>
            </p:extLst>
          </p:nvPr>
        </p:nvGraphicFramePr>
        <p:xfrm>
          <a:off x="220133" y="98217"/>
          <a:ext cx="117856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2134">
                  <a:extLst>
                    <a:ext uri="{9D8B030D-6E8A-4147-A177-3AD203B41FA5}">
                      <a16:colId xmlns:a16="http://schemas.microsoft.com/office/drawing/2014/main" xmlns="" val="1307709906"/>
                    </a:ext>
                  </a:extLst>
                </a:gridCol>
                <a:gridCol w="4893733">
                  <a:extLst>
                    <a:ext uri="{9D8B030D-6E8A-4147-A177-3AD203B41FA5}">
                      <a16:colId xmlns:a16="http://schemas.microsoft.com/office/drawing/2014/main" xmlns="" val="2049727567"/>
                    </a:ext>
                  </a:extLst>
                </a:gridCol>
                <a:gridCol w="2099733">
                  <a:extLst>
                    <a:ext uri="{9D8B030D-6E8A-4147-A177-3AD203B41FA5}">
                      <a16:colId xmlns:a16="http://schemas.microsoft.com/office/drawing/2014/main" xmlns="" val="1633049308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xmlns="" val="1582861586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명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ACCOUNT</a:t>
                      </a:r>
                      <a:r>
                        <a:rPr lang="en-US" altLang="ko-KR" baseline="0" smtClean="0"/>
                        <a:t>_SEARCH-PW-NULL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업 무 구 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공통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8369886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 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/ACCOUNT_SEARCH/PW/NULL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아 이 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ACCOUNT_SEARCH-PW-NULL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2924592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9228667" y="914403"/>
          <a:ext cx="2777066" cy="5621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410">
                  <a:extLst>
                    <a:ext uri="{9D8B030D-6E8A-4147-A177-3AD203B41FA5}">
                      <a16:colId xmlns:a16="http://schemas.microsoft.com/office/drawing/2014/main" xmlns="" val="340855079"/>
                    </a:ext>
                  </a:extLst>
                </a:gridCol>
                <a:gridCol w="2226656">
                  <a:extLst>
                    <a:ext uri="{9D8B030D-6E8A-4147-A177-3AD203B41FA5}">
                      <a16:colId xmlns:a16="http://schemas.microsoft.com/office/drawing/2014/main" xmlns="" val="906919922"/>
                    </a:ext>
                  </a:extLst>
                </a:gridCol>
              </a:tblGrid>
              <a:tr h="4528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08834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52632918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94009192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7283470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1074353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3581987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7303489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53826170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9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20132" y="904354"/>
            <a:ext cx="8856133" cy="56218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364227"/>
              </p:ext>
            </p:extLst>
          </p:nvPr>
        </p:nvGraphicFramePr>
        <p:xfrm>
          <a:off x="220133" y="98217"/>
          <a:ext cx="117856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2134">
                  <a:extLst>
                    <a:ext uri="{9D8B030D-6E8A-4147-A177-3AD203B41FA5}">
                      <a16:colId xmlns:a16="http://schemas.microsoft.com/office/drawing/2014/main" xmlns="" val="1307709906"/>
                    </a:ext>
                  </a:extLst>
                </a:gridCol>
                <a:gridCol w="4893733">
                  <a:extLst>
                    <a:ext uri="{9D8B030D-6E8A-4147-A177-3AD203B41FA5}">
                      <a16:colId xmlns:a16="http://schemas.microsoft.com/office/drawing/2014/main" xmlns="" val="2049727567"/>
                    </a:ext>
                  </a:extLst>
                </a:gridCol>
                <a:gridCol w="2099733">
                  <a:extLst>
                    <a:ext uri="{9D8B030D-6E8A-4147-A177-3AD203B41FA5}">
                      <a16:colId xmlns:a16="http://schemas.microsoft.com/office/drawing/2014/main" xmlns="" val="1633049308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xmlns="" val="1582861586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명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MAIN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업 무 구 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사용자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8369886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 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/MAIN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아 이 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2924592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022575"/>
              </p:ext>
            </p:extLst>
          </p:nvPr>
        </p:nvGraphicFramePr>
        <p:xfrm>
          <a:off x="9228667" y="914403"/>
          <a:ext cx="2777066" cy="5621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410">
                  <a:extLst>
                    <a:ext uri="{9D8B030D-6E8A-4147-A177-3AD203B41FA5}">
                      <a16:colId xmlns:a16="http://schemas.microsoft.com/office/drawing/2014/main" xmlns="" val="340855079"/>
                    </a:ext>
                  </a:extLst>
                </a:gridCol>
                <a:gridCol w="2226656">
                  <a:extLst>
                    <a:ext uri="{9D8B030D-6E8A-4147-A177-3AD203B41FA5}">
                      <a16:colId xmlns:a16="http://schemas.microsoft.com/office/drawing/2014/main" xmlns="" val="906919922"/>
                    </a:ext>
                  </a:extLst>
                </a:gridCol>
              </a:tblGrid>
              <a:tr h="4528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08834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en-US" altLang="ko-K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/>
                        <a:t>/MAIN/MENU</a:t>
                      </a:r>
                      <a:r>
                        <a:rPr lang="ko-KR" altLang="en-US" sz="1000" smtClean="0"/>
                        <a:t>로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52632918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/>
                        <a:t>/MAIN/PROJECTADD</a:t>
                      </a:r>
                      <a:r>
                        <a:rPr lang="en-US" altLang="ko-KR" sz="1000" baseline="0" smtClean="0"/>
                        <a:t> </a:t>
                      </a:r>
                      <a:r>
                        <a:rPr lang="ko-KR" altLang="en-US" sz="1000" baseline="0" smtClean="0"/>
                        <a:t>또는 </a:t>
                      </a:r>
                      <a:r>
                        <a:rPr lang="en-US" altLang="ko-KR" sz="1000" baseline="0" smtClean="0"/>
                        <a:t>/MAIN/PROJECTLIST</a:t>
                      </a:r>
                      <a:r>
                        <a:rPr lang="ko-KR" altLang="en-US" sz="1000" baseline="0" smtClean="0"/>
                        <a:t>로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94009192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/>
                        <a:t>/MAIN/PORTFOLIO</a:t>
                      </a:r>
                      <a:r>
                        <a:rPr lang="ko-KR" altLang="en-US" sz="1000" smtClean="0"/>
                        <a:t>로 이동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7283470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/>
                        <a:t>/MAIN/USERMENU</a:t>
                      </a:r>
                      <a:r>
                        <a:rPr lang="ko-KR" altLang="en-US" sz="1000" smtClean="0"/>
                        <a:t>로 이동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1074353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3581987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7303489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53826170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타원 4"/>
          <p:cNvSpPr/>
          <p:nvPr/>
        </p:nvSpPr>
        <p:spPr>
          <a:xfrm>
            <a:off x="303568" y="1006951"/>
            <a:ext cx="307264" cy="307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</a:rPr>
              <a:t>1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03568" y="5078208"/>
            <a:ext cx="307264" cy="307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FF0000"/>
                </a:solidFill>
              </a:rPr>
              <a:t>2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04500" y="5768717"/>
            <a:ext cx="307264" cy="307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FF0000"/>
                </a:solidFill>
              </a:rPr>
              <a:t>3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8485533" y="1006951"/>
            <a:ext cx="307264" cy="307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</a:rPr>
              <a:t>4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95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20132" y="904354"/>
            <a:ext cx="8856133" cy="56218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811042"/>
              </p:ext>
            </p:extLst>
          </p:nvPr>
        </p:nvGraphicFramePr>
        <p:xfrm>
          <a:off x="220133" y="98217"/>
          <a:ext cx="117856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2134">
                  <a:extLst>
                    <a:ext uri="{9D8B030D-6E8A-4147-A177-3AD203B41FA5}">
                      <a16:colId xmlns:a16="http://schemas.microsoft.com/office/drawing/2014/main" xmlns="" val="1307709906"/>
                    </a:ext>
                  </a:extLst>
                </a:gridCol>
                <a:gridCol w="4893733">
                  <a:extLst>
                    <a:ext uri="{9D8B030D-6E8A-4147-A177-3AD203B41FA5}">
                      <a16:colId xmlns:a16="http://schemas.microsoft.com/office/drawing/2014/main" xmlns="" val="2049727567"/>
                    </a:ext>
                  </a:extLst>
                </a:gridCol>
                <a:gridCol w="2099733">
                  <a:extLst>
                    <a:ext uri="{9D8B030D-6E8A-4147-A177-3AD203B41FA5}">
                      <a16:colId xmlns:a16="http://schemas.microsoft.com/office/drawing/2014/main" xmlns="" val="1633049308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xmlns="" val="1582861586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명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MAIN-MENU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업 무 구 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사용자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8369886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 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/MAIN/MENU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아 이 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MAIN-MENU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2924592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9228667" y="914403"/>
          <a:ext cx="2777066" cy="5621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410">
                  <a:extLst>
                    <a:ext uri="{9D8B030D-6E8A-4147-A177-3AD203B41FA5}">
                      <a16:colId xmlns:a16="http://schemas.microsoft.com/office/drawing/2014/main" xmlns="" val="340855079"/>
                    </a:ext>
                  </a:extLst>
                </a:gridCol>
                <a:gridCol w="2226656">
                  <a:extLst>
                    <a:ext uri="{9D8B030D-6E8A-4147-A177-3AD203B41FA5}">
                      <a16:colId xmlns:a16="http://schemas.microsoft.com/office/drawing/2014/main" xmlns="" val="906919922"/>
                    </a:ext>
                  </a:extLst>
                </a:gridCol>
              </a:tblGrid>
              <a:tr h="4528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08834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en-US" altLang="ko-K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/>
                        <a:t>/MAIN/MENU</a:t>
                      </a:r>
                      <a:r>
                        <a:rPr lang="ko-KR" altLang="en-US" sz="1000" smtClean="0"/>
                        <a:t>로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52632918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/>
                        <a:t>/MAIN/PROJECTADD</a:t>
                      </a:r>
                      <a:r>
                        <a:rPr lang="en-US" altLang="ko-KR" sz="1000" baseline="0" smtClean="0"/>
                        <a:t> </a:t>
                      </a:r>
                      <a:r>
                        <a:rPr lang="ko-KR" altLang="en-US" sz="1000" baseline="0" smtClean="0"/>
                        <a:t>또는 </a:t>
                      </a:r>
                      <a:r>
                        <a:rPr lang="en-US" altLang="ko-KR" sz="1000" baseline="0" smtClean="0"/>
                        <a:t>/MAIN/PROJECTLIST</a:t>
                      </a:r>
                      <a:r>
                        <a:rPr lang="ko-KR" altLang="en-US" sz="1000" baseline="0" smtClean="0"/>
                        <a:t>로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94009192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/>
                        <a:t>/MAIN/PORTFOLIO</a:t>
                      </a:r>
                      <a:r>
                        <a:rPr lang="ko-KR" altLang="en-US" sz="1000" smtClean="0"/>
                        <a:t>로 이동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7283470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/>
                        <a:t>/MAIN/USERMENU</a:t>
                      </a:r>
                      <a:r>
                        <a:rPr lang="ko-KR" altLang="en-US" sz="1000" smtClean="0"/>
                        <a:t>로 이동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1074353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3581987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7303489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53826170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5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20132" y="904354"/>
            <a:ext cx="8856133" cy="56218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344742"/>
              </p:ext>
            </p:extLst>
          </p:nvPr>
        </p:nvGraphicFramePr>
        <p:xfrm>
          <a:off x="220133" y="98217"/>
          <a:ext cx="117856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2134">
                  <a:extLst>
                    <a:ext uri="{9D8B030D-6E8A-4147-A177-3AD203B41FA5}">
                      <a16:colId xmlns:a16="http://schemas.microsoft.com/office/drawing/2014/main" xmlns="" val="1307709906"/>
                    </a:ext>
                  </a:extLst>
                </a:gridCol>
                <a:gridCol w="4893733">
                  <a:extLst>
                    <a:ext uri="{9D8B030D-6E8A-4147-A177-3AD203B41FA5}">
                      <a16:colId xmlns:a16="http://schemas.microsoft.com/office/drawing/2014/main" xmlns="" val="2049727567"/>
                    </a:ext>
                  </a:extLst>
                </a:gridCol>
                <a:gridCol w="2099733">
                  <a:extLst>
                    <a:ext uri="{9D8B030D-6E8A-4147-A177-3AD203B41FA5}">
                      <a16:colId xmlns:a16="http://schemas.microsoft.com/office/drawing/2014/main" xmlns="" val="1633049308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xmlns="" val="1582861586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명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MAIN-USERMENU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업 무 구 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사용자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8369886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 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/MAIN/USERMENU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아 이 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MAIN-USERMENU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2924592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947381"/>
              </p:ext>
            </p:extLst>
          </p:nvPr>
        </p:nvGraphicFramePr>
        <p:xfrm>
          <a:off x="9228667" y="914403"/>
          <a:ext cx="2777066" cy="5621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410">
                  <a:extLst>
                    <a:ext uri="{9D8B030D-6E8A-4147-A177-3AD203B41FA5}">
                      <a16:colId xmlns:a16="http://schemas.microsoft.com/office/drawing/2014/main" xmlns="" val="340855079"/>
                    </a:ext>
                  </a:extLst>
                </a:gridCol>
                <a:gridCol w="2226656">
                  <a:extLst>
                    <a:ext uri="{9D8B030D-6E8A-4147-A177-3AD203B41FA5}">
                      <a16:colId xmlns:a16="http://schemas.microsoft.com/office/drawing/2014/main" xmlns="" val="906919922"/>
                    </a:ext>
                  </a:extLst>
                </a:gridCol>
              </a:tblGrid>
              <a:tr h="4528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08834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en-US" altLang="ko-K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/>
                        <a:t>/USERMENU/USERMOD</a:t>
                      </a:r>
                      <a:r>
                        <a:rPr lang="ko-KR" altLang="en-US" sz="1000" smtClean="0"/>
                        <a:t>로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52632918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/>
                        <a:t>로그아웃 후 </a:t>
                      </a:r>
                      <a:r>
                        <a:rPr lang="en-US" altLang="ko-KR" sz="1000" smtClean="0"/>
                        <a:t>/HOME</a:t>
                      </a:r>
                      <a:r>
                        <a:rPr lang="ko-KR" altLang="en-US" sz="1000" smtClean="0"/>
                        <a:t>으로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94009192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7283470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1074353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3581987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7303489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53826170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타원 8"/>
          <p:cNvSpPr/>
          <p:nvPr/>
        </p:nvSpPr>
        <p:spPr>
          <a:xfrm>
            <a:off x="8053454" y="1137580"/>
            <a:ext cx="307264" cy="307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FF0000"/>
                </a:solidFill>
              </a:rPr>
              <a:t>1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8053454" y="1678070"/>
            <a:ext cx="307264" cy="307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FF0000"/>
                </a:solidFill>
              </a:rPr>
              <a:t>2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29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20132" y="904354"/>
            <a:ext cx="8856133" cy="56218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718477"/>
              </p:ext>
            </p:extLst>
          </p:nvPr>
        </p:nvGraphicFramePr>
        <p:xfrm>
          <a:off x="220133" y="98217"/>
          <a:ext cx="117856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2134">
                  <a:extLst>
                    <a:ext uri="{9D8B030D-6E8A-4147-A177-3AD203B41FA5}">
                      <a16:colId xmlns:a16="http://schemas.microsoft.com/office/drawing/2014/main" xmlns="" val="1307709906"/>
                    </a:ext>
                  </a:extLst>
                </a:gridCol>
                <a:gridCol w="4893733">
                  <a:extLst>
                    <a:ext uri="{9D8B030D-6E8A-4147-A177-3AD203B41FA5}">
                      <a16:colId xmlns:a16="http://schemas.microsoft.com/office/drawing/2014/main" xmlns="" val="2049727567"/>
                    </a:ext>
                  </a:extLst>
                </a:gridCol>
                <a:gridCol w="2099733">
                  <a:extLst>
                    <a:ext uri="{9D8B030D-6E8A-4147-A177-3AD203B41FA5}">
                      <a16:colId xmlns:a16="http://schemas.microsoft.com/office/drawing/2014/main" xmlns="" val="1633049308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xmlns="" val="1582861586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명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USERMENU-USERMOD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업 무 구 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사용자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8369886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 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/USERMENU/USERMOD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아 이 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USERMENU-USERMOD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2924592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701125"/>
              </p:ext>
            </p:extLst>
          </p:nvPr>
        </p:nvGraphicFramePr>
        <p:xfrm>
          <a:off x="9228667" y="914403"/>
          <a:ext cx="2777066" cy="5621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410">
                  <a:extLst>
                    <a:ext uri="{9D8B030D-6E8A-4147-A177-3AD203B41FA5}">
                      <a16:colId xmlns:a16="http://schemas.microsoft.com/office/drawing/2014/main" xmlns="" val="340855079"/>
                    </a:ext>
                  </a:extLst>
                </a:gridCol>
                <a:gridCol w="2226656">
                  <a:extLst>
                    <a:ext uri="{9D8B030D-6E8A-4147-A177-3AD203B41FA5}">
                      <a16:colId xmlns:a16="http://schemas.microsoft.com/office/drawing/2014/main" xmlns="" val="906919922"/>
                    </a:ext>
                  </a:extLst>
                </a:gridCol>
              </a:tblGrid>
              <a:tr h="4528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08834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en-US" altLang="ko-K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/>
                        <a:t>/USERMENU/PWMOD</a:t>
                      </a:r>
                      <a:r>
                        <a:rPr lang="ko-KR" altLang="en-US" sz="1000" smtClean="0"/>
                        <a:t>로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52632918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/>
                        <a:t>/USERMENU/EMMOD</a:t>
                      </a:r>
                      <a:r>
                        <a:rPr lang="ko-KR" altLang="en-US" sz="1000" smtClean="0"/>
                        <a:t>로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94009192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7283470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1074353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3581987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7303489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53826170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타원 8"/>
          <p:cNvSpPr/>
          <p:nvPr/>
        </p:nvSpPr>
        <p:spPr>
          <a:xfrm>
            <a:off x="3883388" y="3561654"/>
            <a:ext cx="307264" cy="307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FF0000"/>
                </a:solidFill>
              </a:rPr>
              <a:t>1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460601" y="3561654"/>
            <a:ext cx="307264" cy="307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FF0000"/>
                </a:solidFill>
              </a:rPr>
              <a:t>2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90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20133" y="914402"/>
            <a:ext cx="8856133" cy="56218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940394"/>
              </p:ext>
            </p:extLst>
          </p:nvPr>
        </p:nvGraphicFramePr>
        <p:xfrm>
          <a:off x="9228667" y="914403"/>
          <a:ext cx="2777066" cy="5621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410">
                  <a:extLst>
                    <a:ext uri="{9D8B030D-6E8A-4147-A177-3AD203B41FA5}">
                      <a16:colId xmlns:a16="http://schemas.microsoft.com/office/drawing/2014/main" xmlns="" val="340855079"/>
                    </a:ext>
                  </a:extLst>
                </a:gridCol>
                <a:gridCol w="2226656">
                  <a:extLst>
                    <a:ext uri="{9D8B030D-6E8A-4147-A177-3AD203B41FA5}">
                      <a16:colId xmlns:a16="http://schemas.microsoft.com/office/drawing/2014/main" xmlns="" val="906919922"/>
                    </a:ext>
                  </a:extLst>
                </a:gridCol>
              </a:tblGrid>
              <a:tr h="4528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08834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/>
                        <a:t>클릭 시 </a:t>
                      </a:r>
                      <a:r>
                        <a:rPr lang="en-US" altLang="ko-KR" sz="1000" smtClean="0"/>
                        <a:t>/HOME/JOIN</a:t>
                      </a:r>
                      <a:r>
                        <a:rPr lang="ko-KR" altLang="en-US" sz="1000" baseline="0" smtClean="0"/>
                        <a:t>으로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52632918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94009192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7283470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1074353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3581987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7303489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53826170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345540"/>
              </p:ext>
            </p:extLst>
          </p:nvPr>
        </p:nvGraphicFramePr>
        <p:xfrm>
          <a:off x="220133" y="98217"/>
          <a:ext cx="117856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2134">
                  <a:extLst>
                    <a:ext uri="{9D8B030D-6E8A-4147-A177-3AD203B41FA5}">
                      <a16:colId xmlns:a16="http://schemas.microsoft.com/office/drawing/2014/main" xmlns="" val="1307709906"/>
                    </a:ext>
                  </a:extLst>
                </a:gridCol>
                <a:gridCol w="4893733">
                  <a:extLst>
                    <a:ext uri="{9D8B030D-6E8A-4147-A177-3AD203B41FA5}">
                      <a16:colId xmlns:a16="http://schemas.microsoft.com/office/drawing/2014/main" xmlns="" val="2049727567"/>
                    </a:ext>
                  </a:extLst>
                </a:gridCol>
                <a:gridCol w="2099733">
                  <a:extLst>
                    <a:ext uri="{9D8B030D-6E8A-4147-A177-3AD203B41FA5}">
                      <a16:colId xmlns:a16="http://schemas.microsoft.com/office/drawing/2014/main" xmlns="" val="1633049308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xmlns="" val="1582861586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명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HOME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업 무 구 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공통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8369886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 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/HOME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아 이 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HOME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29245922"/>
                  </a:ext>
                </a:extLst>
              </a:tr>
            </a:tbl>
          </a:graphicData>
        </a:graphic>
      </p:graphicFrame>
      <p:sp>
        <p:nvSpPr>
          <p:cNvPr id="3" name="타원 2"/>
          <p:cNvSpPr/>
          <p:nvPr/>
        </p:nvSpPr>
        <p:spPr>
          <a:xfrm>
            <a:off x="4976051" y="3971216"/>
            <a:ext cx="307264" cy="307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</a:rPr>
              <a:t>1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85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20132" y="904354"/>
            <a:ext cx="8856133" cy="56218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784115"/>
              </p:ext>
            </p:extLst>
          </p:nvPr>
        </p:nvGraphicFramePr>
        <p:xfrm>
          <a:off x="220133" y="98217"/>
          <a:ext cx="117856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2134">
                  <a:extLst>
                    <a:ext uri="{9D8B030D-6E8A-4147-A177-3AD203B41FA5}">
                      <a16:colId xmlns:a16="http://schemas.microsoft.com/office/drawing/2014/main" xmlns="" val="1307709906"/>
                    </a:ext>
                  </a:extLst>
                </a:gridCol>
                <a:gridCol w="4893733">
                  <a:extLst>
                    <a:ext uri="{9D8B030D-6E8A-4147-A177-3AD203B41FA5}">
                      <a16:colId xmlns:a16="http://schemas.microsoft.com/office/drawing/2014/main" xmlns="" val="2049727567"/>
                    </a:ext>
                  </a:extLst>
                </a:gridCol>
                <a:gridCol w="2099733">
                  <a:extLst>
                    <a:ext uri="{9D8B030D-6E8A-4147-A177-3AD203B41FA5}">
                      <a16:colId xmlns:a16="http://schemas.microsoft.com/office/drawing/2014/main" xmlns="" val="1633049308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xmlns="" val="1582861586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명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USERMENU-PWMOD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업 무 구 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사용자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8369886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 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/USERMENU/PWMOD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아 이 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USERMENU-PWMOD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2924592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429523"/>
              </p:ext>
            </p:extLst>
          </p:nvPr>
        </p:nvGraphicFramePr>
        <p:xfrm>
          <a:off x="9228667" y="914403"/>
          <a:ext cx="2777066" cy="5621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410">
                  <a:extLst>
                    <a:ext uri="{9D8B030D-6E8A-4147-A177-3AD203B41FA5}">
                      <a16:colId xmlns:a16="http://schemas.microsoft.com/office/drawing/2014/main" xmlns="" val="340855079"/>
                    </a:ext>
                  </a:extLst>
                </a:gridCol>
                <a:gridCol w="2226656">
                  <a:extLst>
                    <a:ext uri="{9D8B030D-6E8A-4147-A177-3AD203B41FA5}">
                      <a16:colId xmlns:a16="http://schemas.microsoft.com/office/drawing/2014/main" xmlns="" val="906919922"/>
                    </a:ext>
                  </a:extLst>
                </a:gridCol>
              </a:tblGrid>
              <a:tr h="4528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08834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en-US" altLang="ko-K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/USERMENU/USERMOD</a:t>
                      </a:r>
                      <a:r>
                        <a:rPr lang="ko-KR" altLang="en-US" sz="1000" smtClean="0"/>
                        <a:t>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52632918"/>
                  </a:ext>
                </a:extLst>
              </a:tr>
              <a:tr h="1192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smtClean="0"/>
                        <a:t>입력값이 올바르면 </a:t>
                      </a:r>
                      <a:r>
                        <a:rPr lang="en-US" altLang="ko-KR" sz="1000" smtClean="0"/>
                        <a:t>/USERMENU/USERMOD/OK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smtClean="0"/>
                        <a:t>입력값이 없으면 </a:t>
                      </a:r>
                      <a:r>
                        <a:rPr lang="en-US" altLang="ko-KR" sz="1000" smtClean="0"/>
                        <a:t>/USERMENU/USERMOD/NULL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smtClean="0"/>
                        <a:t>입력값이 같지않으면 </a:t>
                      </a:r>
                      <a:r>
                        <a:rPr lang="en-US" altLang="ko-KR" sz="1000" smtClean="0"/>
                        <a:t>/USERMENU/USERMOD/NOS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94009192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3581987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7303489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53826170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타원 8"/>
          <p:cNvSpPr/>
          <p:nvPr/>
        </p:nvSpPr>
        <p:spPr>
          <a:xfrm>
            <a:off x="3883388" y="3561654"/>
            <a:ext cx="307264" cy="307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FF0000"/>
                </a:solidFill>
              </a:rPr>
              <a:t>1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581181" y="4234894"/>
            <a:ext cx="307264" cy="307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FF0000"/>
                </a:solidFill>
              </a:rPr>
              <a:t>2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60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20132" y="904354"/>
            <a:ext cx="8856133" cy="56218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268818"/>
              </p:ext>
            </p:extLst>
          </p:nvPr>
        </p:nvGraphicFramePr>
        <p:xfrm>
          <a:off x="220133" y="98217"/>
          <a:ext cx="117856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2134">
                  <a:extLst>
                    <a:ext uri="{9D8B030D-6E8A-4147-A177-3AD203B41FA5}">
                      <a16:colId xmlns:a16="http://schemas.microsoft.com/office/drawing/2014/main" xmlns="" val="1307709906"/>
                    </a:ext>
                  </a:extLst>
                </a:gridCol>
                <a:gridCol w="4893733">
                  <a:extLst>
                    <a:ext uri="{9D8B030D-6E8A-4147-A177-3AD203B41FA5}">
                      <a16:colId xmlns:a16="http://schemas.microsoft.com/office/drawing/2014/main" xmlns="" val="2049727567"/>
                    </a:ext>
                  </a:extLst>
                </a:gridCol>
                <a:gridCol w="2099733">
                  <a:extLst>
                    <a:ext uri="{9D8B030D-6E8A-4147-A177-3AD203B41FA5}">
                      <a16:colId xmlns:a16="http://schemas.microsoft.com/office/drawing/2014/main" xmlns="" val="1633049308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xmlns="" val="1582861586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명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USERMENU-PWMOD-OK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업 무 구 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사용자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8369886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 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/USERMENU/PWMOD/OK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아 이 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USERMENU-PWMOD-OK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2924592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228667" y="914403"/>
          <a:ext cx="2777066" cy="5621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410">
                  <a:extLst>
                    <a:ext uri="{9D8B030D-6E8A-4147-A177-3AD203B41FA5}">
                      <a16:colId xmlns:a16="http://schemas.microsoft.com/office/drawing/2014/main" xmlns="" val="340855079"/>
                    </a:ext>
                  </a:extLst>
                </a:gridCol>
                <a:gridCol w="2226656">
                  <a:extLst>
                    <a:ext uri="{9D8B030D-6E8A-4147-A177-3AD203B41FA5}">
                      <a16:colId xmlns:a16="http://schemas.microsoft.com/office/drawing/2014/main" xmlns="" val="906919922"/>
                    </a:ext>
                  </a:extLst>
                </a:gridCol>
              </a:tblGrid>
              <a:tr h="4528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08834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52632918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94009192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7283470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1074353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3581987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7303489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53826170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02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20132" y="904354"/>
            <a:ext cx="8856133" cy="56218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113935"/>
              </p:ext>
            </p:extLst>
          </p:nvPr>
        </p:nvGraphicFramePr>
        <p:xfrm>
          <a:off x="220133" y="98217"/>
          <a:ext cx="117856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2134">
                  <a:extLst>
                    <a:ext uri="{9D8B030D-6E8A-4147-A177-3AD203B41FA5}">
                      <a16:colId xmlns:a16="http://schemas.microsoft.com/office/drawing/2014/main" xmlns="" val="1307709906"/>
                    </a:ext>
                  </a:extLst>
                </a:gridCol>
                <a:gridCol w="4893733">
                  <a:extLst>
                    <a:ext uri="{9D8B030D-6E8A-4147-A177-3AD203B41FA5}">
                      <a16:colId xmlns:a16="http://schemas.microsoft.com/office/drawing/2014/main" xmlns="" val="2049727567"/>
                    </a:ext>
                  </a:extLst>
                </a:gridCol>
                <a:gridCol w="2099733">
                  <a:extLst>
                    <a:ext uri="{9D8B030D-6E8A-4147-A177-3AD203B41FA5}">
                      <a16:colId xmlns:a16="http://schemas.microsoft.com/office/drawing/2014/main" xmlns="" val="1633049308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xmlns="" val="1582861586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명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USERMENU-PWMOD-NULL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업 무 구 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사용자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8369886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 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/USERMENU/PWMOD/NULL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아 이 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USERMENU-PWMOD-NULL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2924592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228667" y="914403"/>
          <a:ext cx="2777066" cy="5621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410">
                  <a:extLst>
                    <a:ext uri="{9D8B030D-6E8A-4147-A177-3AD203B41FA5}">
                      <a16:colId xmlns:a16="http://schemas.microsoft.com/office/drawing/2014/main" xmlns="" val="340855079"/>
                    </a:ext>
                  </a:extLst>
                </a:gridCol>
                <a:gridCol w="2226656">
                  <a:extLst>
                    <a:ext uri="{9D8B030D-6E8A-4147-A177-3AD203B41FA5}">
                      <a16:colId xmlns:a16="http://schemas.microsoft.com/office/drawing/2014/main" xmlns="" val="906919922"/>
                    </a:ext>
                  </a:extLst>
                </a:gridCol>
              </a:tblGrid>
              <a:tr h="4528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08834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52632918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94009192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7283470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1074353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3581987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7303489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53826170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57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20132" y="904354"/>
            <a:ext cx="8856133" cy="56218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371863"/>
              </p:ext>
            </p:extLst>
          </p:nvPr>
        </p:nvGraphicFramePr>
        <p:xfrm>
          <a:off x="220133" y="98217"/>
          <a:ext cx="117856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2134">
                  <a:extLst>
                    <a:ext uri="{9D8B030D-6E8A-4147-A177-3AD203B41FA5}">
                      <a16:colId xmlns:a16="http://schemas.microsoft.com/office/drawing/2014/main" xmlns="" val="1307709906"/>
                    </a:ext>
                  </a:extLst>
                </a:gridCol>
                <a:gridCol w="4893733">
                  <a:extLst>
                    <a:ext uri="{9D8B030D-6E8A-4147-A177-3AD203B41FA5}">
                      <a16:colId xmlns:a16="http://schemas.microsoft.com/office/drawing/2014/main" xmlns="" val="2049727567"/>
                    </a:ext>
                  </a:extLst>
                </a:gridCol>
                <a:gridCol w="2099733">
                  <a:extLst>
                    <a:ext uri="{9D8B030D-6E8A-4147-A177-3AD203B41FA5}">
                      <a16:colId xmlns:a16="http://schemas.microsoft.com/office/drawing/2014/main" xmlns="" val="1633049308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xmlns="" val="1582861586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명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USERMENU-PWMOD-NOS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업 무 구 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사용자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8369886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 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/USERMENU/PWMOD/NOS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아 이 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USERMENU-PWMOD-NOS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2924592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228667" y="914403"/>
          <a:ext cx="2777066" cy="5621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410">
                  <a:extLst>
                    <a:ext uri="{9D8B030D-6E8A-4147-A177-3AD203B41FA5}">
                      <a16:colId xmlns:a16="http://schemas.microsoft.com/office/drawing/2014/main" xmlns="" val="340855079"/>
                    </a:ext>
                  </a:extLst>
                </a:gridCol>
                <a:gridCol w="2226656">
                  <a:extLst>
                    <a:ext uri="{9D8B030D-6E8A-4147-A177-3AD203B41FA5}">
                      <a16:colId xmlns:a16="http://schemas.microsoft.com/office/drawing/2014/main" xmlns="" val="906919922"/>
                    </a:ext>
                  </a:extLst>
                </a:gridCol>
              </a:tblGrid>
              <a:tr h="4528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08834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52632918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94009192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7283470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1074353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3581987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7303489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53826170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52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20132" y="904354"/>
            <a:ext cx="8856133" cy="56218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40518"/>
              </p:ext>
            </p:extLst>
          </p:nvPr>
        </p:nvGraphicFramePr>
        <p:xfrm>
          <a:off x="220133" y="98217"/>
          <a:ext cx="117856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2134">
                  <a:extLst>
                    <a:ext uri="{9D8B030D-6E8A-4147-A177-3AD203B41FA5}">
                      <a16:colId xmlns:a16="http://schemas.microsoft.com/office/drawing/2014/main" xmlns="" val="1307709906"/>
                    </a:ext>
                  </a:extLst>
                </a:gridCol>
                <a:gridCol w="4893733">
                  <a:extLst>
                    <a:ext uri="{9D8B030D-6E8A-4147-A177-3AD203B41FA5}">
                      <a16:colId xmlns:a16="http://schemas.microsoft.com/office/drawing/2014/main" xmlns="" val="2049727567"/>
                    </a:ext>
                  </a:extLst>
                </a:gridCol>
                <a:gridCol w="2099733">
                  <a:extLst>
                    <a:ext uri="{9D8B030D-6E8A-4147-A177-3AD203B41FA5}">
                      <a16:colId xmlns:a16="http://schemas.microsoft.com/office/drawing/2014/main" xmlns="" val="1633049308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xmlns="" val="1582861586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명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USERMENU-EMMOD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업 무 구 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사용자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8369886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 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/</a:t>
                      </a:r>
                      <a:r>
                        <a:rPr lang="en-US" altLang="ko-KR" sz="1800" smtClean="0"/>
                        <a:t>USERMENU/EMMOD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아 이 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USERMENU-EMMOD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2924592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228667" y="914403"/>
          <a:ext cx="2777066" cy="5621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410">
                  <a:extLst>
                    <a:ext uri="{9D8B030D-6E8A-4147-A177-3AD203B41FA5}">
                      <a16:colId xmlns:a16="http://schemas.microsoft.com/office/drawing/2014/main" xmlns="" val="340855079"/>
                    </a:ext>
                  </a:extLst>
                </a:gridCol>
                <a:gridCol w="2226656">
                  <a:extLst>
                    <a:ext uri="{9D8B030D-6E8A-4147-A177-3AD203B41FA5}">
                      <a16:colId xmlns:a16="http://schemas.microsoft.com/office/drawing/2014/main" xmlns="" val="906919922"/>
                    </a:ext>
                  </a:extLst>
                </a:gridCol>
              </a:tblGrid>
              <a:tr h="4528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08834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52632918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94009192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7283470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1074353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3581987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7303489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53826170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76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20132" y="904354"/>
            <a:ext cx="8856133" cy="56218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805182"/>
              </p:ext>
            </p:extLst>
          </p:nvPr>
        </p:nvGraphicFramePr>
        <p:xfrm>
          <a:off x="220133" y="98217"/>
          <a:ext cx="117856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2134">
                  <a:extLst>
                    <a:ext uri="{9D8B030D-6E8A-4147-A177-3AD203B41FA5}">
                      <a16:colId xmlns:a16="http://schemas.microsoft.com/office/drawing/2014/main" xmlns="" val="1307709906"/>
                    </a:ext>
                  </a:extLst>
                </a:gridCol>
                <a:gridCol w="4893733">
                  <a:extLst>
                    <a:ext uri="{9D8B030D-6E8A-4147-A177-3AD203B41FA5}">
                      <a16:colId xmlns:a16="http://schemas.microsoft.com/office/drawing/2014/main" xmlns="" val="2049727567"/>
                    </a:ext>
                  </a:extLst>
                </a:gridCol>
                <a:gridCol w="2099733">
                  <a:extLst>
                    <a:ext uri="{9D8B030D-6E8A-4147-A177-3AD203B41FA5}">
                      <a16:colId xmlns:a16="http://schemas.microsoft.com/office/drawing/2014/main" xmlns="" val="1633049308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xmlns="" val="1582861586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명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PROJECTADD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업 무 구 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사용자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8369886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 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/MAIN/PROJECTADD</a:t>
                      </a:r>
                      <a:r>
                        <a:rPr lang="en-US" altLang="ko-KR" sz="1800" baseline="0" smtClean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아 이 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PROJECTADD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2924592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519022"/>
              </p:ext>
            </p:extLst>
          </p:nvPr>
        </p:nvGraphicFramePr>
        <p:xfrm>
          <a:off x="9228667" y="914403"/>
          <a:ext cx="2777066" cy="5621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410">
                  <a:extLst>
                    <a:ext uri="{9D8B030D-6E8A-4147-A177-3AD203B41FA5}">
                      <a16:colId xmlns:a16="http://schemas.microsoft.com/office/drawing/2014/main" xmlns="" val="340855079"/>
                    </a:ext>
                  </a:extLst>
                </a:gridCol>
                <a:gridCol w="2226656">
                  <a:extLst>
                    <a:ext uri="{9D8B030D-6E8A-4147-A177-3AD203B41FA5}">
                      <a16:colId xmlns:a16="http://schemas.microsoft.com/office/drawing/2014/main" xmlns="" val="906919922"/>
                    </a:ext>
                  </a:extLst>
                </a:gridCol>
              </a:tblGrid>
              <a:tr h="4528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088343"/>
                  </a:ext>
                </a:extLst>
              </a:tr>
              <a:tr h="7952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en-US" altLang="ko-K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smtClean="0"/>
                        <a:t>입력값이 올바르면 </a:t>
                      </a:r>
                      <a:r>
                        <a:rPr lang="en-US" altLang="ko-KR" sz="1000" smtClean="0"/>
                        <a:t>/MAIN/PROJECTADD/OK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smtClean="0"/>
                        <a:t>입력값이 없으면</a:t>
                      </a:r>
                      <a:r>
                        <a:rPr lang="en-US" altLang="ko-KR" sz="1000" smtClean="0"/>
                        <a:t>/MAIN/PROJECTADD/NULL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52632918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/>
                        <a:t>/MAIN</a:t>
                      </a:r>
                      <a:r>
                        <a:rPr lang="ko-KR" altLang="en-US" sz="1000" smtClean="0"/>
                        <a:t>으로 이동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7283470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1074353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3581987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7303489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53826170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타원 4"/>
          <p:cNvSpPr/>
          <p:nvPr/>
        </p:nvSpPr>
        <p:spPr>
          <a:xfrm>
            <a:off x="1893814" y="5619145"/>
            <a:ext cx="307264" cy="307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FF0000"/>
                </a:solidFill>
              </a:rPr>
              <a:t>1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2898649" y="5619145"/>
            <a:ext cx="307264" cy="307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</a:rPr>
              <a:t>2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89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20132" y="904354"/>
            <a:ext cx="8856133" cy="56218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426513"/>
              </p:ext>
            </p:extLst>
          </p:nvPr>
        </p:nvGraphicFramePr>
        <p:xfrm>
          <a:off x="220133" y="98217"/>
          <a:ext cx="117856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2134">
                  <a:extLst>
                    <a:ext uri="{9D8B030D-6E8A-4147-A177-3AD203B41FA5}">
                      <a16:colId xmlns:a16="http://schemas.microsoft.com/office/drawing/2014/main" xmlns="" val="1307709906"/>
                    </a:ext>
                  </a:extLst>
                </a:gridCol>
                <a:gridCol w="4893733">
                  <a:extLst>
                    <a:ext uri="{9D8B030D-6E8A-4147-A177-3AD203B41FA5}">
                      <a16:colId xmlns:a16="http://schemas.microsoft.com/office/drawing/2014/main" xmlns="" val="2049727567"/>
                    </a:ext>
                  </a:extLst>
                </a:gridCol>
                <a:gridCol w="2099733">
                  <a:extLst>
                    <a:ext uri="{9D8B030D-6E8A-4147-A177-3AD203B41FA5}">
                      <a16:colId xmlns:a16="http://schemas.microsoft.com/office/drawing/2014/main" xmlns="" val="1633049308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xmlns="" val="1582861586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명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PROJECTADD-OK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업 무 구 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사용자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8369886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 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/MAIN/PROJECTADD</a:t>
                      </a:r>
                      <a:r>
                        <a:rPr lang="en-US" altLang="ko-KR" sz="1800" baseline="0" smtClean="0"/>
                        <a:t>/OK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아 이 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PROJECTADD-OK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2924592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9228667" y="914403"/>
          <a:ext cx="2777066" cy="5621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410">
                  <a:extLst>
                    <a:ext uri="{9D8B030D-6E8A-4147-A177-3AD203B41FA5}">
                      <a16:colId xmlns:a16="http://schemas.microsoft.com/office/drawing/2014/main" xmlns="" val="340855079"/>
                    </a:ext>
                  </a:extLst>
                </a:gridCol>
                <a:gridCol w="2226656">
                  <a:extLst>
                    <a:ext uri="{9D8B030D-6E8A-4147-A177-3AD203B41FA5}">
                      <a16:colId xmlns:a16="http://schemas.microsoft.com/office/drawing/2014/main" xmlns="" val="906919922"/>
                    </a:ext>
                  </a:extLst>
                </a:gridCol>
              </a:tblGrid>
              <a:tr h="4528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08834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52632918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94009192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7283470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1074353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3581987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7303489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53826170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26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20132" y="904354"/>
            <a:ext cx="8856133" cy="56218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321478"/>
              </p:ext>
            </p:extLst>
          </p:nvPr>
        </p:nvGraphicFramePr>
        <p:xfrm>
          <a:off x="220133" y="98217"/>
          <a:ext cx="117856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2134">
                  <a:extLst>
                    <a:ext uri="{9D8B030D-6E8A-4147-A177-3AD203B41FA5}">
                      <a16:colId xmlns:a16="http://schemas.microsoft.com/office/drawing/2014/main" xmlns="" val="1307709906"/>
                    </a:ext>
                  </a:extLst>
                </a:gridCol>
                <a:gridCol w="4893733">
                  <a:extLst>
                    <a:ext uri="{9D8B030D-6E8A-4147-A177-3AD203B41FA5}">
                      <a16:colId xmlns:a16="http://schemas.microsoft.com/office/drawing/2014/main" xmlns="" val="2049727567"/>
                    </a:ext>
                  </a:extLst>
                </a:gridCol>
                <a:gridCol w="2099733">
                  <a:extLst>
                    <a:ext uri="{9D8B030D-6E8A-4147-A177-3AD203B41FA5}">
                      <a16:colId xmlns:a16="http://schemas.microsoft.com/office/drawing/2014/main" xmlns="" val="1633049308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xmlns="" val="1582861586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명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PROJECTADD-NULL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업 무 구 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사용자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8369886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 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/MAIN/PROJECTADD</a:t>
                      </a:r>
                      <a:r>
                        <a:rPr lang="en-US" altLang="ko-KR" sz="1800" baseline="0" smtClean="0"/>
                        <a:t>/NULL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아 이 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PROJECTADD-NULL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2924592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9228667" y="914403"/>
          <a:ext cx="2777066" cy="5621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410">
                  <a:extLst>
                    <a:ext uri="{9D8B030D-6E8A-4147-A177-3AD203B41FA5}">
                      <a16:colId xmlns:a16="http://schemas.microsoft.com/office/drawing/2014/main" xmlns="" val="340855079"/>
                    </a:ext>
                  </a:extLst>
                </a:gridCol>
                <a:gridCol w="2226656">
                  <a:extLst>
                    <a:ext uri="{9D8B030D-6E8A-4147-A177-3AD203B41FA5}">
                      <a16:colId xmlns:a16="http://schemas.microsoft.com/office/drawing/2014/main" xmlns="" val="906919922"/>
                    </a:ext>
                  </a:extLst>
                </a:gridCol>
              </a:tblGrid>
              <a:tr h="4528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08834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52632918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94009192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7283470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1074353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3581987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7303489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53826170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00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20132" y="904354"/>
            <a:ext cx="8856133" cy="56218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659679"/>
              </p:ext>
            </p:extLst>
          </p:nvPr>
        </p:nvGraphicFramePr>
        <p:xfrm>
          <a:off x="220133" y="98217"/>
          <a:ext cx="117856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2134">
                  <a:extLst>
                    <a:ext uri="{9D8B030D-6E8A-4147-A177-3AD203B41FA5}">
                      <a16:colId xmlns:a16="http://schemas.microsoft.com/office/drawing/2014/main" xmlns="" val="1307709906"/>
                    </a:ext>
                  </a:extLst>
                </a:gridCol>
                <a:gridCol w="4893733">
                  <a:extLst>
                    <a:ext uri="{9D8B030D-6E8A-4147-A177-3AD203B41FA5}">
                      <a16:colId xmlns:a16="http://schemas.microsoft.com/office/drawing/2014/main" xmlns="" val="2049727567"/>
                    </a:ext>
                  </a:extLst>
                </a:gridCol>
                <a:gridCol w="2099733">
                  <a:extLst>
                    <a:ext uri="{9D8B030D-6E8A-4147-A177-3AD203B41FA5}">
                      <a16:colId xmlns:a16="http://schemas.microsoft.com/office/drawing/2014/main" xmlns="" val="1633049308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xmlns="" val="1582861586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명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PROJECTLIST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업 무 구 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사용자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8369886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 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/MAIN/PROJECTLIST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아 이 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PROJECTLIST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2924592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607743"/>
              </p:ext>
            </p:extLst>
          </p:nvPr>
        </p:nvGraphicFramePr>
        <p:xfrm>
          <a:off x="9228667" y="914403"/>
          <a:ext cx="2777066" cy="5621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410">
                  <a:extLst>
                    <a:ext uri="{9D8B030D-6E8A-4147-A177-3AD203B41FA5}">
                      <a16:colId xmlns:a16="http://schemas.microsoft.com/office/drawing/2014/main" xmlns="" val="340855079"/>
                    </a:ext>
                  </a:extLst>
                </a:gridCol>
                <a:gridCol w="2226656">
                  <a:extLst>
                    <a:ext uri="{9D8B030D-6E8A-4147-A177-3AD203B41FA5}">
                      <a16:colId xmlns:a16="http://schemas.microsoft.com/office/drawing/2014/main" xmlns="" val="906919922"/>
                    </a:ext>
                  </a:extLst>
                </a:gridCol>
              </a:tblGrid>
              <a:tr h="4528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08834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en-US" altLang="ko-K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/>
                        <a:t>/MAIN/PROJECTLIST/PAGE</a:t>
                      </a:r>
                      <a:r>
                        <a:rPr lang="ko-KR" altLang="en-US" sz="1000" smtClean="0"/>
                        <a:t>로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52632918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/>
                        <a:t>/FILEUPLOAD</a:t>
                      </a:r>
                      <a:r>
                        <a:rPr lang="ko-KR" altLang="en-US" sz="1000" smtClean="0"/>
                        <a:t>로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94009192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7283470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1074353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3581987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7303489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53826170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타원 4"/>
          <p:cNvSpPr/>
          <p:nvPr/>
        </p:nvSpPr>
        <p:spPr>
          <a:xfrm>
            <a:off x="2858456" y="4001361"/>
            <a:ext cx="307264" cy="307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FF0000"/>
                </a:solidFill>
              </a:rPr>
              <a:t>1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2186891" y="4877243"/>
            <a:ext cx="307264" cy="307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</a:rPr>
              <a:t>2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28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20132" y="904354"/>
            <a:ext cx="8856133" cy="56218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458915"/>
              </p:ext>
            </p:extLst>
          </p:nvPr>
        </p:nvGraphicFramePr>
        <p:xfrm>
          <a:off x="220133" y="98217"/>
          <a:ext cx="117856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2134">
                  <a:extLst>
                    <a:ext uri="{9D8B030D-6E8A-4147-A177-3AD203B41FA5}">
                      <a16:colId xmlns:a16="http://schemas.microsoft.com/office/drawing/2014/main" xmlns="" val="1307709906"/>
                    </a:ext>
                  </a:extLst>
                </a:gridCol>
                <a:gridCol w="4893733">
                  <a:extLst>
                    <a:ext uri="{9D8B030D-6E8A-4147-A177-3AD203B41FA5}">
                      <a16:colId xmlns:a16="http://schemas.microsoft.com/office/drawing/2014/main" xmlns="" val="2049727567"/>
                    </a:ext>
                  </a:extLst>
                </a:gridCol>
                <a:gridCol w="2099733">
                  <a:extLst>
                    <a:ext uri="{9D8B030D-6E8A-4147-A177-3AD203B41FA5}">
                      <a16:colId xmlns:a16="http://schemas.microsoft.com/office/drawing/2014/main" xmlns="" val="1633049308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xmlns="" val="1582861586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명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PROJECTLIST-PAGE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업 무 구 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사용자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8369886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 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/MAIN/PROJECTLIST/PAGE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아 이 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PROJECTLIST-PAGE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2924592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517675"/>
              </p:ext>
            </p:extLst>
          </p:nvPr>
        </p:nvGraphicFramePr>
        <p:xfrm>
          <a:off x="9228667" y="914403"/>
          <a:ext cx="2777066" cy="5621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410">
                  <a:extLst>
                    <a:ext uri="{9D8B030D-6E8A-4147-A177-3AD203B41FA5}">
                      <a16:colId xmlns:a16="http://schemas.microsoft.com/office/drawing/2014/main" xmlns="" val="340855079"/>
                    </a:ext>
                  </a:extLst>
                </a:gridCol>
                <a:gridCol w="2226656">
                  <a:extLst>
                    <a:ext uri="{9D8B030D-6E8A-4147-A177-3AD203B41FA5}">
                      <a16:colId xmlns:a16="http://schemas.microsoft.com/office/drawing/2014/main" xmlns="" val="906919922"/>
                    </a:ext>
                  </a:extLst>
                </a:gridCol>
              </a:tblGrid>
              <a:tr h="4528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08834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en-US" altLang="ko-K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/>
                        <a:t>/PROJECTLIST/PAGE/EDIT</a:t>
                      </a:r>
                      <a:r>
                        <a:rPr lang="ko-KR" altLang="en-US" sz="1000" smtClean="0"/>
                        <a:t>으로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52632918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94009192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7283470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1074353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3581987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7303489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53826170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타원 4"/>
          <p:cNvSpPr/>
          <p:nvPr/>
        </p:nvSpPr>
        <p:spPr>
          <a:xfrm>
            <a:off x="1441639" y="3137203"/>
            <a:ext cx="307264" cy="307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FF0000"/>
                </a:solidFill>
              </a:rPr>
              <a:t>1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21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20133" y="914402"/>
            <a:ext cx="8856133" cy="56218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789092"/>
              </p:ext>
            </p:extLst>
          </p:nvPr>
        </p:nvGraphicFramePr>
        <p:xfrm>
          <a:off x="9228667" y="914403"/>
          <a:ext cx="2777066" cy="5621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410">
                  <a:extLst>
                    <a:ext uri="{9D8B030D-6E8A-4147-A177-3AD203B41FA5}">
                      <a16:colId xmlns:a16="http://schemas.microsoft.com/office/drawing/2014/main" xmlns="" val="340855079"/>
                    </a:ext>
                  </a:extLst>
                </a:gridCol>
                <a:gridCol w="2226656">
                  <a:extLst>
                    <a:ext uri="{9D8B030D-6E8A-4147-A177-3AD203B41FA5}">
                      <a16:colId xmlns:a16="http://schemas.microsoft.com/office/drawing/2014/main" xmlns="" val="906919922"/>
                    </a:ext>
                  </a:extLst>
                </a:gridCol>
              </a:tblGrid>
              <a:tr h="4528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088343"/>
                  </a:ext>
                </a:extLst>
              </a:tr>
              <a:tr h="7952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baseline="0" smtClean="0"/>
                        <a:t>로그인 정보가 맞으면 </a:t>
                      </a:r>
                      <a:r>
                        <a:rPr lang="en-US" altLang="ko-KR" sz="1000" baseline="0" smtClean="0"/>
                        <a:t>/MAIN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baseline="0" smtClean="0"/>
                        <a:t>로그인 정보가 틀리면 </a:t>
                      </a:r>
                      <a:r>
                        <a:rPr lang="en-US" altLang="ko-KR" sz="1000" baseline="0" smtClean="0"/>
                        <a:t>/JOIN/ERR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52632918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/>
                        <a:t>/REGISTER</a:t>
                      </a:r>
                      <a:r>
                        <a:rPr lang="ko-KR" altLang="en-US" sz="1000" smtClean="0"/>
                        <a:t>로 이동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7283470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/>
                        <a:t>/ACCOUNT_SEARCH</a:t>
                      </a:r>
                      <a:r>
                        <a:rPr lang="ko-KR" altLang="en-US" sz="1000" smtClean="0"/>
                        <a:t>로 이동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1074353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3581987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7303489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53826170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529587"/>
              </p:ext>
            </p:extLst>
          </p:nvPr>
        </p:nvGraphicFramePr>
        <p:xfrm>
          <a:off x="220133" y="98217"/>
          <a:ext cx="117856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2134">
                  <a:extLst>
                    <a:ext uri="{9D8B030D-6E8A-4147-A177-3AD203B41FA5}">
                      <a16:colId xmlns:a16="http://schemas.microsoft.com/office/drawing/2014/main" xmlns="" val="1307709906"/>
                    </a:ext>
                  </a:extLst>
                </a:gridCol>
                <a:gridCol w="4893733">
                  <a:extLst>
                    <a:ext uri="{9D8B030D-6E8A-4147-A177-3AD203B41FA5}">
                      <a16:colId xmlns:a16="http://schemas.microsoft.com/office/drawing/2014/main" xmlns="" val="2049727567"/>
                    </a:ext>
                  </a:extLst>
                </a:gridCol>
                <a:gridCol w="2099733">
                  <a:extLst>
                    <a:ext uri="{9D8B030D-6E8A-4147-A177-3AD203B41FA5}">
                      <a16:colId xmlns:a16="http://schemas.microsoft.com/office/drawing/2014/main" xmlns="" val="1633049308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xmlns="" val="1582861586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명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JOIN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업 무 구 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공통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8369886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 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/JOIN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아 이 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JOIN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29245922"/>
                  </a:ext>
                </a:extLst>
              </a:tr>
            </a:tbl>
          </a:graphicData>
        </a:graphic>
      </p:graphicFrame>
      <p:sp>
        <p:nvSpPr>
          <p:cNvPr id="3" name="타원 2"/>
          <p:cNvSpPr/>
          <p:nvPr/>
        </p:nvSpPr>
        <p:spPr>
          <a:xfrm>
            <a:off x="5810064" y="4704746"/>
            <a:ext cx="307264" cy="307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</a:rPr>
              <a:t>1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204002" y="5449998"/>
            <a:ext cx="307264" cy="307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FF0000"/>
                </a:solidFill>
              </a:rPr>
              <a:t>2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5329417" y="5449998"/>
            <a:ext cx="307264" cy="307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FF0000"/>
                </a:solidFill>
              </a:rPr>
              <a:t>3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89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20132" y="904354"/>
            <a:ext cx="8856133" cy="56218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81885"/>
              </p:ext>
            </p:extLst>
          </p:nvPr>
        </p:nvGraphicFramePr>
        <p:xfrm>
          <a:off x="220133" y="98217"/>
          <a:ext cx="117856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2134">
                  <a:extLst>
                    <a:ext uri="{9D8B030D-6E8A-4147-A177-3AD203B41FA5}">
                      <a16:colId xmlns:a16="http://schemas.microsoft.com/office/drawing/2014/main" xmlns="" val="1307709906"/>
                    </a:ext>
                  </a:extLst>
                </a:gridCol>
                <a:gridCol w="4893733">
                  <a:extLst>
                    <a:ext uri="{9D8B030D-6E8A-4147-A177-3AD203B41FA5}">
                      <a16:colId xmlns:a16="http://schemas.microsoft.com/office/drawing/2014/main" xmlns="" val="2049727567"/>
                    </a:ext>
                  </a:extLst>
                </a:gridCol>
                <a:gridCol w="2099733">
                  <a:extLst>
                    <a:ext uri="{9D8B030D-6E8A-4147-A177-3AD203B41FA5}">
                      <a16:colId xmlns:a16="http://schemas.microsoft.com/office/drawing/2014/main" xmlns="" val="1633049308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xmlns="" val="1582861586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명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PROJECTLIST-PAGE-EDIT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업 무 구 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사용자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8369886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 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/MAIN/PROJECTLIST/PAGE/EDIT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아 이 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PROJECTLIST-PAGE-EDIT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2924592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457665"/>
              </p:ext>
            </p:extLst>
          </p:nvPr>
        </p:nvGraphicFramePr>
        <p:xfrm>
          <a:off x="9228667" y="914403"/>
          <a:ext cx="2777066" cy="5621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410">
                  <a:extLst>
                    <a:ext uri="{9D8B030D-6E8A-4147-A177-3AD203B41FA5}">
                      <a16:colId xmlns:a16="http://schemas.microsoft.com/office/drawing/2014/main" xmlns="" val="340855079"/>
                    </a:ext>
                  </a:extLst>
                </a:gridCol>
                <a:gridCol w="2226656">
                  <a:extLst>
                    <a:ext uri="{9D8B030D-6E8A-4147-A177-3AD203B41FA5}">
                      <a16:colId xmlns:a16="http://schemas.microsoft.com/office/drawing/2014/main" xmlns="" val="906919922"/>
                    </a:ext>
                  </a:extLst>
                </a:gridCol>
              </a:tblGrid>
              <a:tr h="4528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08834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en-US" altLang="ko-K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/>
                        <a:t>/PROJECTLIST/PAGE</a:t>
                      </a:r>
                      <a:r>
                        <a:rPr lang="ko-KR" altLang="en-US" sz="1000" smtClean="0"/>
                        <a:t>로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52632918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94009192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7283470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1074353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3581987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7303489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53826170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타원 4"/>
          <p:cNvSpPr/>
          <p:nvPr/>
        </p:nvSpPr>
        <p:spPr>
          <a:xfrm>
            <a:off x="1813428" y="3715286"/>
            <a:ext cx="307264" cy="307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FF0000"/>
                </a:solidFill>
              </a:rPr>
              <a:t>1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76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20132" y="904354"/>
            <a:ext cx="8856133" cy="56218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49467"/>
              </p:ext>
            </p:extLst>
          </p:nvPr>
        </p:nvGraphicFramePr>
        <p:xfrm>
          <a:off x="220133" y="98217"/>
          <a:ext cx="117856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2134">
                  <a:extLst>
                    <a:ext uri="{9D8B030D-6E8A-4147-A177-3AD203B41FA5}">
                      <a16:colId xmlns:a16="http://schemas.microsoft.com/office/drawing/2014/main" xmlns="" val="1307709906"/>
                    </a:ext>
                  </a:extLst>
                </a:gridCol>
                <a:gridCol w="4893733">
                  <a:extLst>
                    <a:ext uri="{9D8B030D-6E8A-4147-A177-3AD203B41FA5}">
                      <a16:colId xmlns:a16="http://schemas.microsoft.com/office/drawing/2014/main" xmlns="" val="2049727567"/>
                    </a:ext>
                  </a:extLst>
                </a:gridCol>
                <a:gridCol w="2099733">
                  <a:extLst>
                    <a:ext uri="{9D8B030D-6E8A-4147-A177-3AD203B41FA5}">
                      <a16:colId xmlns:a16="http://schemas.microsoft.com/office/drawing/2014/main" xmlns="" val="1633049308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xmlns="" val="1582861586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명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FILEUPLOAD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업 무 구 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사용자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8369886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 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/FILEUPLOAD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아 이 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FILEUPLOAD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2924592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486330"/>
              </p:ext>
            </p:extLst>
          </p:nvPr>
        </p:nvGraphicFramePr>
        <p:xfrm>
          <a:off x="9228667" y="914403"/>
          <a:ext cx="2777066" cy="5621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410">
                  <a:extLst>
                    <a:ext uri="{9D8B030D-6E8A-4147-A177-3AD203B41FA5}">
                      <a16:colId xmlns:a16="http://schemas.microsoft.com/office/drawing/2014/main" xmlns="" val="340855079"/>
                    </a:ext>
                  </a:extLst>
                </a:gridCol>
                <a:gridCol w="2226656">
                  <a:extLst>
                    <a:ext uri="{9D8B030D-6E8A-4147-A177-3AD203B41FA5}">
                      <a16:colId xmlns:a16="http://schemas.microsoft.com/office/drawing/2014/main" xmlns="" val="906919922"/>
                    </a:ext>
                  </a:extLst>
                </a:gridCol>
              </a:tblGrid>
              <a:tr h="4528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08834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en-US" altLang="ko-K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/>
                        <a:t>/FILEUPLOAD/OK</a:t>
                      </a:r>
                      <a:r>
                        <a:rPr lang="ko-KR" altLang="en-US" sz="1000" smtClean="0"/>
                        <a:t>로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52632918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94009192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7283470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1074353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3581987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7303489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53826170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타원 4"/>
          <p:cNvSpPr/>
          <p:nvPr/>
        </p:nvSpPr>
        <p:spPr>
          <a:xfrm>
            <a:off x="6546202" y="5353168"/>
            <a:ext cx="307264" cy="307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FF0000"/>
                </a:solidFill>
              </a:rPr>
              <a:t>1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19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20132" y="904354"/>
            <a:ext cx="8856133" cy="56218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998518"/>
              </p:ext>
            </p:extLst>
          </p:nvPr>
        </p:nvGraphicFramePr>
        <p:xfrm>
          <a:off x="220133" y="98217"/>
          <a:ext cx="117856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2134">
                  <a:extLst>
                    <a:ext uri="{9D8B030D-6E8A-4147-A177-3AD203B41FA5}">
                      <a16:colId xmlns:a16="http://schemas.microsoft.com/office/drawing/2014/main" xmlns="" val="1307709906"/>
                    </a:ext>
                  </a:extLst>
                </a:gridCol>
                <a:gridCol w="4893733">
                  <a:extLst>
                    <a:ext uri="{9D8B030D-6E8A-4147-A177-3AD203B41FA5}">
                      <a16:colId xmlns:a16="http://schemas.microsoft.com/office/drawing/2014/main" xmlns="" val="2049727567"/>
                    </a:ext>
                  </a:extLst>
                </a:gridCol>
                <a:gridCol w="2099733">
                  <a:extLst>
                    <a:ext uri="{9D8B030D-6E8A-4147-A177-3AD203B41FA5}">
                      <a16:colId xmlns:a16="http://schemas.microsoft.com/office/drawing/2014/main" xmlns="" val="1633049308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xmlns="" val="1582861586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명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FILEUPLOAD-OK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업 무 구 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사용자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8369886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 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/FILEUPLOAD/OK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아 이 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FILEUPLOAD-OK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2924592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95301"/>
              </p:ext>
            </p:extLst>
          </p:nvPr>
        </p:nvGraphicFramePr>
        <p:xfrm>
          <a:off x="9228667" y="914403"/>
          <a:ext cx="2777066" cy="5621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410">
                  <a:extLst>
                    <a:ext uri="{9D8B030D-6E8A-4147-A177-3AD203B41FA5}">
                      <a16:colId xmlns:a16="http://schemas.microsoft.com/office/drawing/2014/main" xmlns="" val="340855079"/>
                    </a:ext>
                  </a:extLst>
                </a:gridCol>
                <a:gridCol w="2226656">
                  <a:extLst>
                    <a:ext uri="{9D8B030D-6E8A-4147-A177-3AD203B41FA5}">
                      <a16:colId xmlns:a16="http://schemas.microsoft.com/office/drawing/2014/main" xmlns="" val="906919922"/>
                    </a:ext>
                  </a:extLst>
                </a:gridCol>
              </a:tblGrid>
              <a:tr h="4528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08834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52632918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94009192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7283470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1074353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3581987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7303489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53826170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87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20132" y="904354"/>
            <a:ext cx="8856133" cy="56218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452754"/>
              </p:ext>
            </p:extLst>
          </p:nvPr>
        </p:nvGraphicFramePr>
        <p:xfrm>
          <a:off x="220133" y="98217"/>
          <a:ext cx="117856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2134">
                  <a:extLst>
                    <a:ext uri="{9D8B030D-6E8A-4147-A177-3AD203B41FA5}">
                      <a16:colId xmlns:a16="http://schemas.microsoft.com/office/drawing/2014/main" xmlns="" val="1307709906"/>
                    </a:ext>
                  </a:extLst>
                </a:gridCol>
                <a:gridCol w="4893733">
                  <a:extLst>
                    <a:ext uri="{9D8B030D-6E8A-4147-A177-3AD203B41FA5}">
                      <a16:colId xmlns:a16="http://schemas.microsoft.com/office/drawing/2014/main" xmlns="" val="2049727567"/>
                    </a:ext>
                  </a:extLst>
                </a:gridCol>
                <a:gridCol w="2099733">
                  <a:extLst>
                    <a:ext uri="{9D8B030D-6E8A-4147-A177-3AD203B41FA5}">
                      <a16:colId xmlns:a16="http://schemas.microsoft.com/office/drawing/2014/main" xmlns="" val="1633049308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xmlns="" val="1582861586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명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PORTFOLIO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업 무 구 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사용자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8369886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 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/MAIN/PORTFOLIO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아 이 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PORTFOLIO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2924592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282187"/>
              </p:ext>
            </p:extLst>
          </p:nvPr>
        </p:nvGraphicFramePr>
        <p:xfrm>
          <a:off x="9228667" y="914403"/>
          <a:ext cx="2777066" cy="5621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410">
                  <a:extLst>
                    <a:ext uri="{9D8B030D-6E8A-4147-A177-3AD203B41FA5}">
                      <a16:colId xmlns:a16="http://schemas.microsoft.com/office/drawing/2014/main" xmlns="" val="340855079"/>
                    </a:ext>
                  </a:extLst>
                </a:gridCol>
                <a:gridCol w="2226656">
                  <a:extLst>
                    <a:ext uri="{9D8B030D-6E8A-4147-A177-3AD203B41FA5}">
                      <a16:colId xmlns:a16="http://schemas.microsoft.com/office/drawing/2014/main" xmlns="" val="906919922"/>
                    </a:ext>
                  </a:extLst>
                </a:gridCol>
              </a:tblGrid>
              <a:tr h="4528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08834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en-US" altLang="ko-K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/>
                        <a:t>/PORTFOLIO/PAGE</a:t>
                      </a:r>
                      <a:r>
                        <a:rPr lang="ko-KR" altLang="en-US" sz="1000" smtClean="0"/>
                        <a:t>로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52632918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94009192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7283470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1074353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3581987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7303489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53826170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타원 4"/>
          <p:cNvSpPr/>
          <p:nvPr/>
        </p:nvSpPr>
        <p:spPr>
          <a:xfrm>
            <a:off x="2999134" y="4338285"/>
            <a:ext cx="307264" cy="307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FF0000"/>
                </a:solidFill>
              </a:rPr>
              <a:t>1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70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20132" y="904354"/>
            <a:ext cx="8856133" cy="56218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573763"/>
              </p:ext>
            </p:extLst>
          </p:nvPr>
        </p:nvGraphicFramePr>
        <p:xfrm>
          <a:off x="220133" y="98217"/>
          <a:ext cx="117856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2134">
                  <a:extLst>
                    <a:ext uri="{9D8B030D-6E8A-4147-A177-3AD203B41FA5}">
                      <a16:colId xmlns:a16="http://schemas.microsoft.com/office/drawing/2014/main" xmlns="" val="1307709906"/>
                    </a:ext>
                  </a:extLst>
                </a:gridCol>
                <a:gridCol w="4893733">
                  <a:extLst>
                    <a:ext uri="{9D8B030D-6E8A-4147-A177-3AD203B41FA5}">
                      <a16:colId xmlns:a16="http://schemas.microsoft.com/office/drawing/2014/main" xmlns="" val="2049727567"/>
                    </a:ext>
                  </a:extLst>
                </a:gridCol>
                <a:gridCol w="2099733">
                  <a:extLst>
                    <a:ext uri="{9D8B030D-6E8A-4147-A177-3AD203B41FA5}">
                      <a16:colId xmlns:a16="http://schemas.microsoft.com/office/drawing/2014/main" xmlns="" val="1633049308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xmlns="" val="1582861586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명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PORTFOLIO-PAGE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업 무 구 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사용자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8369886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 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/MAIN/PORTFOLIO/PAGE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아 이 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PORTFOLIO-PAGE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2924592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194800"/>
              </p:ext>
            </p:extLst>
          </p:nvPr>
        </p:nvGraphicFramePr>
        <p:xfrm>
          <a:off x="9228667" y="914403"/>
          <a:ext cx="2777066" cy="5621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410">
                  <a:extLst>
                    <a:ext uri="{9D8B030D-6E8A-4147-A177-3AD203B41FA5}">
                      <a16:colId xmlns:a16="http://schemas.microsoft.com/office/drawing/2014/main" xmlns="" val="340855079"/>
                    </a:ext>
                  </a:extLst>
                </a:gridCol>
                <a:gridCol w="2226656">
                  <a:extLst>
                    <a:ext uri="{9D8B030D-6E8A-4147-A177-3AD203B41FA5}">
                      <a16:colId xmlns:a16="http://schemas.microsoft.com/office/drawing/2014/main" xmlns="" val="906919922"/>
                    </a:ext>
                  </a:extLst>
                </a:gridCol>
              </a:tblGrid>
              <a:tr h="4528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08834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52632918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94009192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7283470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1074353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3581987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7303489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53826170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76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20133" y="914402"/>
            <a:ext cx="8856133" cy="56218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458287"/>
              </p:ext>
            </p:extLst>
          </p:nvPr>
        </p:nvGraphicFramePr>
        <p:xfrm>
          <a:off x="9228667" y="914403"/>
          <a:ext cx="2777066" cy="5621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410">
                  <a:extLst>
                    <a:ext uri="{9D8B030D-6E8A-4147-A177-3AD203B41FA5}">
                      <a16:colId xmlns:a16="http://schemas.microsoft.com/office/drawing/2014/main" xmlns="" val="340855079"/>
                    </a:ext>
                  </a:extLst>
                </a:gridCol>
                <a:gridCol w="2226656">
                  <a:extLst>
                    <a:ext uri="{9D8B030D-6E8A-4147-A177-3AD203B41FA5}">
                      <a16:colId xmlns:a16="http://schemas.microsoft.com/office/drawing/2014/main" xmlns="" val="906919922"/>
                    </a:ext>
                  </a:extLst>
                </a:gridCol>
              </a:tblGrid>
              <a:tr h="4528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08834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52632918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94009192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7283470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1074353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3581987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7303489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53826170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192901"/>
              </p:ext>
            </p:extLst>
          </p:nvPr>
        </p:nvGraphicFramePr>
        <p:xfrm>
          <a:off x="220133" y="98217"/>
          <a:ext cx="117856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2134">
                  <a:extLst>
                    <a:ext uri="{9D8B030D-6E8A-4147-A177-3AD203B41FA5}">
                      <a16:colId xmlns:a16="http://schemas.microsoft.com/office/drawing/2014/main" xmlns="" val="1307709906"/>
                    </a:ext>
                  </a:extLst>
                </a:gridCol>
                <a:gridCol w="4893733">
                  <a:extLst>
                    <a:ext uri="{9D8B030D-6E8A-4147-A177-3AD203B41FA5}">
                      <a16:colId xmlns:a16="http://schemas.microsoft.com/office/drawing/2014/main" xmlns="" val="2049727567"/>
                    </a:ext>
                  </a:extLst>
                </a:gridCol>
                <a:gridCol w="2099733">
                  <a:extLst>
                    <a:ext uri="{9D8B030D-6E8A-4147-A177-3AD203B41FA5}">
                      <a16:colId xmlns:a16="http://schemas.microsoft.com/office/drawing/2014/main" xmlns="" val="1633049308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xmlns="" val="1582861586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명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JOIN-ERR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업 무 구 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공통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8369886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 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/JOIN/ERR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아 이 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JOIN-ERR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29245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29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20133" y="914402"/>
            <a:ext cx="8856133" cy="56218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577849"/>
              </p:ext>
            </p:extLst>
          </p:nvPr>
        </p:nvGraphicFramePr>
        <p:xfrm>
          <a:off x="9228667" y="914403"/>
          <a:ext cx="2777066" cy="5621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410">
                  <a:extLst>
                    <a:ext uri="{9D8B030D-6E8A-4147-A177-3AD203B41FA5}">
                      <a16:colId xmlns:a16="http://schemas.microsoft.com/office/drawing/2014/main" xmlns="" val="340855079"/>
                    </a:ext>
                  </a:extLst>
                </a:gridCol>
                <a:gridCol w="2226656">
                  <a:extLst>
                    <a:ext uri="{9D8B030D-6E8A-4147-A177-3AD203B41FA5}">
                      <a16:colId xmlns:a16="http://schemas.microsoft.com/office/drawing/2014/main" xmlns="" val="906919922"/>
                    </a:ext>
                  </a:extLst>
                </a:gridCol>
              </a:tblGrid>
              <a:tr h="4528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088343"/>
                  </a:ext>
                </a:extLst>
              </a:tr>
              <a:tr h="1192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baseline="0" smtClean="0"/>
                        <a:t>입력값이 올바르면 </a:t>
                      </a:r>
                      <a:r>
                        <a:rPr lang="en-US" altLang="ko-KR" sz="1000" baseline="0" smtClean="0"/>
                        <a:t>/REGISTER/OK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smtClean="0"/>
                        <a:t>입력값이 없으면 </a:t>
                      </a:r>
                      <a:r>
                        <a:rPr lang="en-US" altLang="ko-KR" sz="1000" smtClean="0"/>
                        <a:t>/REGISTER/NULLERR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smtClean="0"/>
                        <a:t>입력값이 올바르지 않으면 </a:t>
                      </a:r>
                      <a:r>
                        <a:rPr lang="en-US" altLang="ko-KR" sz="1000" smtClean="0"/>
                        <a:t>/REGISTER/INPUTERR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52632918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1074353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3581987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7303489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53826170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390057"/>
              </p:ext>
            </p:extLst>
          </p:nvPr>
        </p:nvGraphicFramePr>
        <p:xfrm>
          <a:off x="220133" y="98217"/>
          <a:ext cx="117856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2134">
                  <a:extLst>
                    <a:ext uri="{9D8B030D-6E8A-4147-A177-3AD203B41FA5}">
                      <a16:colId xmlns:a16="http://schemas.microsoft.com/office/drawing/2014/main" xmlns="" val="1307709906"/>
                    </a:ext>
                  </a:extLst>
                </a:gridCol>
                <a:gridCol w="4893733">
                  <a:extLst>
                    <a:ext uri="{9D8B030D-6E8A-4147-A177-3AD203B41FA5}">
                      <a16:colId xmlns:a16="http://schemas.microsoft.com/office/drawing/2014/main" xmlns="" val="2049727567"/>
                    </a:ext>
                  </a:extLst>
                </a:gridCol>
                <a:gridCol w="2099733">
                  <a:extLst>
                    <a:ext uri="{9D8B030D-6E8A-4147-A177-3AD203B41FA5}">
                      <a16:colId xmlns:a16="http://schemas.microsoft.com/office/drawing/2014/main" xmlns="" val="1633049308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xmlns="" val="1582861586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명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REGISTER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업 무 구 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공통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8369886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 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/REGISTER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아 이 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REGISTER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29245922"/>
                  </a:ext>
                </a:extLst>
              </a:tr>
            </a:tbl>
          </a:graphicData>
        </a:graphic>
      </p:graphicFrame>
      <p:sp>
        <p:nvSpPr>
          <p:cNvPr id="3" name="타원 2"/>
          <p:cNvSpPr/>
          <p:nvPr/>
        </p:nvSpPr>
        <p:spPr>
          <a:xfrm>
            <a:off x="5850258" y="5448323"/>
            <a:ext cx="307264" cy="307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</a:rPr>
              <a:t>1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13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20133" y="914402"/>
            <a:ext cx="8856133" cy="56218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56241"/>
              </p:ext>
            </p:extLst>
          </p:nvPr>
        </p:nvGraphicFramePr>
        <p:xfrm>
          <a:off x="220133" y="98217"/>
          <a:ext cx="117856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2134">
                  <a:extLst>
                    <a:ext uri="{9D8B030D-6E8A-4147-A177-3AD203B41FA5}">
                      <a16:colId xmlns:a16="http://schemas.microsoft.com/office/drawing/2014/main" xmlns="" val="1307709906"/>
                    </a:ext>
                  </a:extLst>
                </a:gridCol>
                <a:gridCol w="4893733">
                  <a:extLst>
                    <a:ext uri="{9D8B030D-6E8A-4147-A177-3AD203B41FA5}">
                      <a16:colId xmlns:a16="http://schemas.microsoft.com/office/drawing/2014/main" xmlns="" val="2049727567"/>
                    </a:ext>
                  </a:extLst>
                </a:gridCol>
                <a:gridCol w="2099733">
                  <a:extLst>
                    <a:ext uri="{9D8B030D-6E8A-4147-A177-3AD203B41FA5}">
                      <a16:colId xmlns:a16="http://schemas.microsoft.com/office/drawing/2014/main" xmlns="" val="1633049308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xmlns="" val="1582861586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명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REGISTER-NULL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업 무 구 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공통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8369886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 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/REGISTER/NULLERR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아 이 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REGISTER-NULL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2924592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209185"/>
              </p:ext>
            </p:extLst>
          </p:nvPr>
        </p:nvGraphicFramePr>
        <p:xfrm>
          <a:off x="9228667" y="914403"/>
          <a:ext cx="2777066" cy="5621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410">
                  <a:extLst>
                    <a:ext uri="{9D8B030D-6E8A-4147-A177-3AD203B41FA5}">
                      <a16:colId xmlns:a16="http://schemas.microsoft.com/office/drawing/2014/main" xmlns="" val="340855079"/>
                    </a:ext>
                  </a:extLst>
                </a:gridCol>
                <a:gridCol w="2226656">
                  <a:extLst>
                    <a:ext uri="{9D8B030D-6E8A-4147-A177-3AD203B41FA5}">
                      <a16:colId xmlns:a16="http://schemas.microsoft.com/office/drawing/2014/main" xmlns="" val="906919922"/>
                    </a:ext>
                  </a:extLst>
                </a:gridCol>
              </a:tblGrid>
              <a:tr h="4528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08834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52632918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94009192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7283470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1074353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3581987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7303489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53826170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63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20133" y="914402"/>
            <a:ext cx="8856133" cy="56218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841663"/>
              </p:ext>
            </p:extLst>
          </p:nvPr>
        </p:nvGraphicFramePr>
        <p:xfrm>
          <a:off x="220133" y="98217"/>
          <a:ext cx="117856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2134">
                  <a:extLst>
                    <a:ext uri="{9D8B030D-6E8A-4147-A177-3AD203B41FA5}">
                      <a16:colId xmlns:a16="http://schemas.microsoft.com/office/drawing/2014/main" xmlns="" val="1307709906"/>
                    </a:ext>
                  </a:extLst>
                </a:gridCol>
                <a:gridCol w="4893733">
                  <a:extLst>
                    <a:ext uri="{9D8B030D-6E8A-4147-A177-3AD203B41FA5}">
                      <a16:colId xmlns:a16="http://schemas.microsoft.com/office/drawing/2014/main" xmlns="" val="2049727567"/>
                    </a:ext>
                  </a:extLst>
                </a:gridCol>
                <a:gridCol w="2099733">
                  <a:extLst>
                    <a:ext uri="{9D8B030D-6E8A-4147-A177-3AD203B41FA5}">
                      <a16:colId xmlns:a16="http://schemas.microsoft.com/office/drawing/2014/main" xmlns="" val="1633049308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xmlns="" val="1582861586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명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REGISTER-INPUTERR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업 무 구 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공통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8369886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 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/REGISTER/INPUTERR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아 이 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REGISTER-INPUTERR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2924592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228667" y="914403"/>
          <a:ext cx="2777066" cy="5621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410">
                  <a:extLst>
                    <a:ext uri="{9D8B030D-6E8A-4147-A177-3AD203B41FA5}">
                      <a16:colId xmlns:a16="http://schemas.microsoft.com/office/drawing/2014/main" xmlns="" val="340855079"/>
                    </a:ext>
                  </a:extLst>
                </a:gridCol>
                <a:gridCol w="2226656">
                  <a:extLst>
                    <a:ext uri="{9D8B030D-6E8A-4147-A177-3AD203B41FA5}">
                      <a16:colId xmlns:a16="http://schemas.microsoft.com/office/drawing/2014/main" xmlns="" val="906919922"/>
                    </a:ext>
                  </a:extLst>
                </a:gridCol>
              </a:tblGrid>
              <a:tr h="4528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08834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52632918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94009192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7283470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1074353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3581987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7303489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53826170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53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20133" y="914402"/>
            <a:ext cx="8856133" cy="56218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858009"/>
              </p:ext>
            </p:extLst>
          </p:nvPr>
        </p:nvGraphicFramePr>
        <p:xfrm>
          <a:off x="220133" y="98217"/>
          <a:ext cx="117856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2134">
                  <a:extLst>
                    <a:ext uri="{9D8B030D-6E8A-4147-A177-3AD203B41FA5}">
                      <a16:colId xmlns:a16="http://schemas.microsoft.com/office/drawing/2014/main" xmlns="" val="1307709906"/>
                    </a:ext>
                  </a:extLst>
                </a:gridCol>
                <a:gridCol w="4893733">
                  <a:extLst>
                    <a:ext uri="{9D8B030D-6E8A-4147-A177-3AD203B41FA5}">
                      <a16:colId xmlns:a16="http://schemas.microsoft.com/office/drawing/2014/main" xmlns="" val="2049727567"/>
                    </a:ext>
                  </a:extLst>
                </a:gridCol>
                <a:gridCol w="2099733">
                  <a:extLst>
                    <a:ext uri="{9D8B030D-6E8A-4147-A177-3AD203B41FA5}">
                      <a16:colId xmlns:a16="http://schemas.microsoft.com/office/drawing/2014/main" xmlns="" val="1633049308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xmlns="" val="1582861586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명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REGISTER-OK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업 무 구 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공통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8369886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 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/REGISTER/OK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아 이 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REGISTER-OK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2924592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228667" y="914403"/>
          <a:ext cx="2777066" cy="5621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410">
                  <a:extLst>
                    <a:ext uri="{9D8B030D-6E8A-4147-A177-3AD203B41FA5}">
                      <a16:colId xmlns:a16="http://schemas.microsoft.com/office/drawing/2014/main" xmlns="" val="340855079"/>
                    </a:ext>
                  </a:extLst>
                </a:gridCol>
                <a:gridCol w="2226656">
                  <a:extLst>
                    <a:ext uri="{9D8B030D-6E8A-4147-A177-3AD203B41FA5}">
                      <a16:colId xmlns:a16="http://schemas.microsoft.com/office/drawing/2014/main" xmlns="" val="906919922"/>
                    </a:ext>
                  </a:extLst>
                </a:gridCol>
              </a:tblGrid>
              <a:tr h="4528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08834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52632918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94009192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7283470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1074353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3581987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7303489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53826170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46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20133" y="914402"/>
            <a:ext cx="8856133" cy="56218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82629"/>
              </p:ext>
            </p:extLst>
          </p:nvPr>
        </p:nvGraphicFramePr>
        <p:xfrm>
          <a:off x="220133" y="98217"/>
          <a:ext cx="117856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2134">
                  <a:extLst>
                    <a:ext uri="{9D8B030D-6E8A-4147-A177-3AD203B41FA5}">
                      <a16:colId xmlns:a16="http://schemas.microsoft.com/office/drawing/2014/main" xmlns="" val="1307709906"/>
                    </a:ext>
                  </a:extLst>
                </a:gridCol>
                <a:gridCol w="4893733">
                  <a:extLst>
                    <a:ext uri="{9D8B030D-6E8A-4147-A177-3AD203B41FA5}">
                      <a16:colId xmlns:a16="http://schemas.microsoft.com/office/drawing/2014/main" xmlns="" val="2049727567"/>
                    </a:ext>
                  </a:extLst>
                </a:gridCol>
                <a:gridCol w="2099733">
                  <a:extLst>
                    <a:ext uri="{9D8B030D-6E8A-4147-A177-3AD203B41FA5}">
                      <a16:colId xmlns:a16="http://schemas.microsoft.com/office/drawing/2014/main" xmlns="" val="1633049308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xmlns="" val="1582861586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명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ACCOUNT</a:t>
                      </a:r>
                      <a:r>
                        <a:rPr lang="en-US" altLang="ko-KR" baseline="0" smtClean="0"/>
                        <a:t>_SEARCH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업 무 구 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공통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8369886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 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/ACCOUNT_SEARCH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 면 아 이 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ACCOUNT_SEARCH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2924592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342856"/>
              </p:ext>
            </p:extLst>
          </p:nvPr>
        </p:nvGraphicFramePr>
        <p:xfrm>
          <a:off x="9228667" y="914403"/>
          <a:ext cx="2777066" cy="5621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410">
                  <a:extLst>
                    <a:ext uri="{9D8B030D-6E8A-4147-A177-3AD203B41FA5}">
                      <a16:colId xmlns:a16="http://schemas.microsoft.com/office/drawing/2014/main" xmlns="" val="340855079"/>
                    </a:ext>
                  </a:extLst>
                </a:gridCol>
                <a:gridCol w="2226656">
                  <a:extLst>
                    <a:ext uri="{9D8B030D-6E8A-4147-A177-3AD203B41FA5}">
                      <a16:colId xmlns:a16="http://schemas.microsoft.com/office/drawing/2014/main" xmlns="" val="906919922"/>
                    </a:ext>
                  </a:extLst>
                </a:gridCol>
              </a:tblGrid>
              <a:tr h="4528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088343"/>
                  </a:ext>
                </a:extLst>
              </a:tr>
              <a:tr h="7952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en-US" altLang="ko-K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smtClean="0"/>
                        <a:t>입력값이 올바르면 </a:t>
                      </a:r>
                      <a:r>
                        <a:rPr lang="en-US" altLang="ko-KR" sz="1000" smtClean="0"/>
                        <a:t>/ACCOUNT_SEARCH/OK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smtClean="0"/>
                        <a:t>입력값이 올바르지 않으면 </a:t>
                      </a:r>
                      <a:r>
                        <a:rPr lang="en-US" altLang="ko-KR" sz="1000" smtClean="0"/>
                        <a:t>/ACCOUNT_SEARCH/ERR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52632918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7283470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1074353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3581987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7303489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53826170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  <a:tr h="3976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타원 4"/>
          <p:cNvSpPr/>
          <p:nvPr/>
        </p:nvSpPr>
        <p:spPr>
          <a:xfrm>
            <a:off x="5860307" y="4332956"/>
            <a:ext cx="307264" cy="307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</a:rPr>
              <a:t>1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648199" y="4867193"/>
            <a:ext cx="307264" cy="307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FF0000"/>
                </a:solidFill>
              </a:rPr>
              <a:t>2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00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899</Words>
  <Application>Microsoft Office PowerPoint</Application>
  <PresentationFormat>와이드스크린</PresentationFormat>
  <Paragraphs>397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나눔고딕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data-09</dc:creator>
  <cp:lastModifiedBy>홍두표</cp:lastModifiedBy>
  <cp:revision>46</cp:revision>
  <dcterms:created xsi:type="dcterms:W3CDTF">2020-06-02T04:44:38Z</dcterms:created>
  <dcterms:modified xsi:type="dcterms:W3CDTF">2020-06-03T10:57:02Z</dcterms:modified>
</cp:coreProperties>
</file>