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7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8C085-75CE-6548-9D85-03661B567381}" type="datetimeFigureOut">
              <a:rPr lang="en-US" smtClean="0"/>
              <a:t>8/1/20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39AAD-B6E8-3042-A8AB-ADFFCD95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6272-C353-8D4E-98AD-99E62721E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35A0-2BA6-4A4A-9E94-4E875C052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C0FF-EAE0-2246-A7D1-68E6F640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D1FE-EB6D-A740-A583-712CEE6768C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65A5-8905-D54A-9C12-CFD9C1BC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0124-5B3B-4348-964D-0106797E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EA5-A7A1-E245-85D0-CC0A5FD6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0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9A85-0FA9-3343-9519-7E74A477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DEB62-C31E-C34A-A44C-9AA9F8D16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0FE9-4601-8543-8D2B-55FE08E7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D1FE-EB6D-A740-A583-712CEE6768C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CEE81-CABA-6F4C-A552-C9677B0D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1525-4D31-134B-88DF-19984472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EA5-A7A1-E245-85D0-CC0A5FD6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7960A-EBDD-8542-B499-EA5940711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759F4-D127-3040-98E4-06D623D72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45215-16F1-654C-8274-5DB690C5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D1FE-EB6D-A740-A583-712CEE6768C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D762-1F17-EC41-A937-1BAA126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F7478-F184-9949-8331-C8314688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EA5-A7A1-E245-85D0-CC0A5FD6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C142-59A6-D643-B4B5-86DDDB17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F6CF-8409-1941-A3D3-FA3B182B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FBDC-920F-AD44-90BF-E61313A9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D1FE-EB6D-A740-A583-712CEE6768C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5BDE-200C-ED4A-B3B2-EC3CD2C4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D180-8EC2-2248-AC5D-0FEE70C7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EA5-A7A1-E245-85D0-CC0A5FD6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375B-8495-974F-A6E6-5F3BC087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F5DD5-D7E6-4D41-982A-314D9F744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CF909-3F03-D94E-A13C-003D9E91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D1FE-EB6D-A740-A583-712CEE6768C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6A5D-22C2-B14B-BD6A-177B8FF1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69BD-27F9-B945-A408-94A08AC0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EA5-A7A1-E245-85D0-CC0A5FD6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2E86-C152-DA42-91AC-4D113DBF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9CBE0-156E-9345-9D4D-58E32C8CD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1B017-0F82-CF4B-B1C5-1593E75FB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AF185-07CE-9742-A30F-26DD1EFE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D1FE-EB6D-A740-A583-712CEE6768CD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0463B-3297-C141-BD5C-AC94E677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70B4-2E96-394E-A279-2D0DFB6B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EA5-A7A1-E245-85D0-CC0A5FD6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C02D-AF9A-7D4B-A9EF-96DC9B1A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7A37-A781-BA4B-8428-AFC534EA2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2574F-4EBB-014A-A56E-ED597BCC6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C1F91-583D-DF45-B6A9-335307D98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69B18-882C-A142-BBEB-988C7ECD8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6B244-C9E7-8544-A25B-D9229338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D1FE-EB6D-A740-A583-712CEE6768CD}" type="datetimeFigureOut">
              <a:rPr lang="en-US" smtClean="0"/>
              <a:t>8/1/20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1BAE3-B14D-0646-9B1E-11B40E6E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75CAE-3FDF-8347-A771-958E15DF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EA5-A7A1-E245-85D0-CC0A5FD6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FD47-DF79-7445-ABF9-5368F25F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C8C8B-702F-F643-BB54-A210B95E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D1FE-EB6D-A740-A583-712CEE6768CD}" type="datetimeFigureOut">
              <a:rPr lang="en-US" smtClean="0"/>
              <a:t>8/1/20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3B496-00FC-DF4A-A440-19A3C8E9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31454-0670-A945-8C3D-E4DFB26B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EA5-A7A1-E245-85D0-CC0A5FD6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7D972-41BE-214E-90B3-97C76F99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D1FE-EB6D-A740-A583-712CEE6768CD}" type="datetimeFigureOut">
              <a:rPr lang="en-US" smtClean="0"/>
              <a:t>8/1/20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EABF1-1BFE-2E48-A28E-6403D537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93F13-9C1D-8142-81E5-63B13489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EA5-A7A1-E245-85D0-CC0A5FD6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8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F3FD-51DD-C14F-99FB-4725EDFF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1F5E-028F-3D4D-A459-0E35BE49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36C8-79D0-FF41-A329-F2F09CDBF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3A407-46CB-EE40-95CF-45119DD9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D1FE-EB6D-A740-A583-712CEE6768CD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20AEB-6A38-5C47-BE5C-5DAF6C4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AF77-2B65-3143-99C5-F3FE22E2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EA5-A7A1-E245-85D0-CC0A5FD6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4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C4B3-520E-FD4E-9764-4983DC0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D1631-F4F5-1343-88D1-7A1882524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60454-9932-B047-8C46-BD21323FF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4B3E0-4549-4948-A7D0-35F9EF92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D1FE-EB6D-A740-A583-712CEE6768CD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A870-6CD8-0B45-81B8-8B8C5D8D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651F3-C5FE-114C-9BC7-E7FBD89E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EA5-A7A1-E245-85D0-CC0A5FD6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3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6FDF1-B15B-5D4F-B799-28162353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1374-393A-D446-A7A8-D94BF2AE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38998-B1C7-A041-A16F-4CAA6D7B9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4D1FE-EB6D-A740-A583-712CEE6768C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8466-95FC-E24C-BEB3-2B2D988AF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8719-0904-954B-907C-FA182E310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AEA5-A7A1-E245-85D0-CC0A5FD6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9438A-93B4-FF48-A087-D65E84BCC962}"/>
              </a:ext>
            </a:extLst>
          </p:cNvPr>
          <p:cNvSpPr/>
          <p:nvPr/>
        </p:nvSpPr>
        <p:spPr>
          <a:xfrm>
            <a:off x="375781" y="200416"/>
            <a:ext cx="11411211" cy="2192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3A449-F2F7-A04A-8988-20FA5AC1F144}"/>
              </a:ext>
            </a:extLst>
          </p:cNvPr>
          <p:cNvSpPr txBox="1"/>
          <p:nvPr/>
        </p:nvSpPr>
        <p:spPr>
          <a:xfrm>
            <a:off x="5225441" y="325677"/>
            <a:ext cx="174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Budget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E30F-1E9D-B34F-8646-4922AECF809F}"/>
              </a:ext>
            </a:extLst>
          </p:cNvPr>
          <p:cNvSpPr txBox="1"/>
          <p:nvPr/>
        </p:nvSpPr>
        <p:spPr>
          <a:xfrm>
            <a:off x="5585564" y="820270"/>
            <a:ext cx="174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$ 0.00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BF13F-EEB2-D54A-8553-2BF4B0DFB379}"/>
              </a:ext>
            </a:extLst>
          </p:cNvPr>
          <p:cNvSpPr txBox="1"/>
          <p:nvPr/>
        </p:nvSpPr>
        <p:spPr>
          <a:xfrm>
            <a:off x="5047989" y="1258911"/>
            <a:ext cx="344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Income: 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A506-4DB3-5F47-A869-982A9821CB53}"/>
              </a:ext>
            </a:extLst>
          </p:cNvPr>
          <p:cNvSpPr txBox="1"/>
          <p:nvPr/>
        </p:nvSpPr>
        <p:spPr>
          <a:xfrm>
            <a:off x="5047989" y="1624790"/>
            <a:ext cx="281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Expenses: 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B19E3-42C2-BB43-B9EC-2E5F88B5E894}"/>
              </a:ext>
            </a:extLst>
          </p:cNvPr>
          <p:cNvSpPr txBox="1"/>
          <p:nvPr/>
        </p:nvSpPr>
        <p:spPr>
          <a:xfrm>
            <a:off x="375781" y="2480153"/>
            <a:ext cx="11323529" cy="94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8BCC7-DFBF-AD44-9E5C-B1F58F6459DD}"/>
              </a:ext>
            </a:extLst>
          </p:cNvPr>
          <p:cNvSpPr/>
          <p:nvPr/>
        </p:nvSpPr>
        <p:spPr>
          <a:xfrm>
            <a:off x="405008" y="2517732"/>
            <a:ext cx="1141121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A7F11-A000-3646-8513-CE6B4E5C5FFA}"/>
              </a:ext>
            </a:extLst>
          </p:cNvPr>
          <p:cNvSpPr txBox="1"/>
          <p:nvPr/>
        </p:nvSpPr>
        <p:spPr>
          <a:xfrm>
            <a:off x="2304789" y="2686738"/>
            <a:ext cx="14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income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B8BC5-42F5-6345-82BB-150F58B0864B}"/>
              </a:ext>
            </a:extLst>
          </p:cNvPr>
          <p:cNvSpPr txBox="1"/>
          <p:nvPr/>
        </p:nvSpPr>
        <p:spPr>
          <a:xfrm>
            <a:off x="3620022" y="2686738"/>
            <a:ext cx="14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expense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6A9C10-A650-CD45-82C5-97C45B167124}"/>
              </a:ext>
            </a:extLst>
          </p:cNvPr>
          <p:cNvSpPr txBox="1"/>
          <p:nvPr/>
        </p:nvSpPr>
        <p:spPr>
          <a:xfrm>
            <a:off x="5047989" y="2686738"/>
            <a:ext cx="209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4E7A6-3570-0A40-BE71-BE0540CF1C43}"/>
              </a:ext>
            </a:extLst>
          </p:cNvPr>
          <p:cNvSpPr txBox="1"/>
          <p:nvPr/>
        </p:nvSpPr>
        <p:spPr>
          <a:xfrm>
            <a:off x="6966558" y="2671595"/>
            <a:ext cx="209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F582A-EE2F-2146-9711-4D6DFA53EC03}"/>
              </a:ext>
            </a:extLst>
          </p:cNvPr>
          <p:cNvSpPr txBox="1"/>
          <p:nvPr/>
        </p:nvSpPr>
        <p:spPr>
          <a:xfrm>
            <a:off x="9173227" y="2658742"/>
            <a:ext cx="14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button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5F689-ED3A-2D47-B9C6-BC1B22F7972C}"/>
              </a:ext>
            </a:extLst>
          </p:cNvPr>
          <p:cNvSpPr/>
          <p:nvPr/>
        </p:nvSpPr>
        <p:spPr>
          <a:xfrm>
            <a:off x="616906" y="3516682"/>
            <a:ext cx="4968658" cy="284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1C391-7A63-2848-8F3D-F223E32171F8}"/>
              </a:ext>
            </a:extLst>
          </p:cNvPr>
          <p:cNvSpPr/>
          <p:nvPr/>
        </p:nvSpPr>
        <p:spPr>
          <a:xfrm>
            <a:off x="6330863" y="3516682"/>
            <a:ext cx="4968658" cy="284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471130-9538-D140-A678-8B69D428E2FA}"/>
              </a:ext>
            </a:extLst>
          </p:cNvPr>
          <p:cNvSpPr txBox="1"/>
          <p:nvPr/>
        </p:nvSpPr>
        <p:spPr>
          <a:xfrm>
            <a:off x="2473890" y="3598006"/>
            <a:ext cx="174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ADCEAB-A14C-534A-A916-C2D0096DFF0B}"/>
              </a:ext>
            </a:extLst>
          </p:cNvPr>
          <p:cNvSpPr txBox="1"/>
          <p:nvPr/>
        </p:nvSpPr>
        <p:spPr>
          <a:xfrm>
            <a:off x="1522956" y="4180794"/>
            <a:ext cx="315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Sr. No.           Value                Edit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B5313-5538-B04D-B8DB-DB8F654242A4}"/>
              </a:ext>
            </a:extLst>
          </p:cNvPr>
          <p:cNvSpPr txBox="1"/>
          <p:nvPr/>
        </p:nvSpPr>
        <p:spPr>
          <a:xfrm>
            <a:off x="1522956" y="4537902"/>
            <a:ext cx="315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Sr. No.           Value                Edit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8F75E3-7306-B445-A446-977BA4A99BDA}"/>
              </a:ext>
            </a:extLst>
          </p:cNvPr>
          <p:cNvSpPr txBox="1"/>
          <p:nvPr/>
        </p:nvSpPr>
        <p:spPr>
          <a:xfrm>
            <a:off x="1522956" y="4938385"/>
            <a:ext cx="315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Sr. No.           Value                Edit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332864-D7EC-1742-A5EE-6AEE880EDCFA}"/>
              </a:ext>
            </a:extLst>
          </p:cNvPr>
          <p:cNvSpPr txBox="1"/>
          <p:nvPr/>
        </p:nvSpPr>
        <p:spPr>
          <a:xfrm>
            <a:off x="1522956" y="5338868"/>
            <a:ext cx="315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Sr. No.           Value                Edit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E13B42-A364-894A-B43C-CC6D75FAD244}"/>
              </a:ext>
            </a:extLst>
          </p:cNvPr>
          <p:cNvSpPr txBox="1"/>
          <p:nvPr/>
        </p:nvSpPr>
        <p:spPr>
          <a:xfrm>
            <a:off x="8418534" y="3600761"/>
            <a:ext cx="174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Expenses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62E5C2-65F1-F841-AF49-0FF33A4BB82E}"/>
              </a:ext>
            </a:extLst>
          </p:cNvPr>
          <p:cNvSpPr txBox="1"/>
          <p:nvPr/>
        </p:nvSpPr>
        <p:spPr>
          <a:xfrm>
            <a:off x="7467600" y="4183549"/>
            <a:ext cx="315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Sr. No.           Value                Edit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5AD2D-2C9E-2D4D-A630-088E3AB87CF7}"/>
              </a:ext>
            </a:extLst>
          </p:cNvPr>
          <p:cNvSpPr txBox="1"/>
          <p:nvPr/>
        </p:nvSpPr>
        <p:spPr>
          <a:xfrm>
            <a:off x="7467600" y="4540657"/>
            <a:ext cx="315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Sr. No.           Value                Edit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93DC2F-03D0-2F4A-9BC8-7B081EEA7FBE}"/>
              </a:ext>
            </a:extLst>
          </p:cNvPr>
          <p:cNvSpPr txBox="1"/>
          <p:nvPr/>
        </p:nvSpPr>
        <p:spPr>
          <a:xfrm>
            <a:off x="7467600" y="4941140"/>
            <a:ext cx="315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Sr. No.           Value                Edit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382A73-5371-0B44-9028-83EF355BFFCD}"/>
              </a:ext>
            </a:extLst>
          </p:cNvPr>
          <p:cNvSpPr txBox="1"/>
          <p:nvPr/>
        </p:nvSpPr>
        <p:spPr>
          <a:xfrm>
            <a:off x="7467600" y="5341623"/>
            <a:ext cx="315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Sr. No.           Value                Edit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44693-41F1-8142-8EBC-E3BF03A8B3C5}"/>
              </a:ext>
            </a:extLst>
          </p:cNvPr>
          <p:cNvSpPr txBox="1"/>
          <p:nvPr/>
        </p:nvSpPr>
        <p:spPr>
          <a:xfrm>
            <a:off x="616906" y="325677"/>
            <a:ext cx="229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summary-component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C5CDFC-756A-454D-ADCE-CB2229C2969A}"/>
              </a:ext>
            </a:extLst>
          </p:cNvPr>
          <p:cNvSpPr txBox="1"/>
          <p:nvPr/>
        </p:nvSpPr>
        <p:spPr>
          <a:xfrm>
            <a:off x="405008" y="2480153"/>
            <a:ext cx="229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input-component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A52219-6278-9B44-BA75-94FE6A380C4A}"/>
              </a:ext>
            </a:extLst>
          </p:cNvPr>
          <p:cNvSpPr txBox="1"/>
          <p:nvPr/>
        </p:nvSpPr>
        <p:spPr>
          <a:xfrm>
            <a:off x="582459" y="3535516"/>
            <a:ext cx="229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Income-list-component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CAB208-D09D-4743-ACFB-25793659E959}"/>
              </a:ext>
            </a:extLst>
          </p:cNvPr>
          <p:cNvSpPr txBox="1"/>
          <p:nvPr/>
        </p:nvSpPr>
        <p:spPr>
          <a:xfrm>
            <a:off x="6342344" y="3568901"/>
            <a:ext cx="229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Expense-list-component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040D76-6098-A049-813D-57ED61EDC0C2}"/>
              </a:ext>
            </a:extLst>
          </p:cNvPr>
          <p:cNvSpPr txBox="1"/>
          <p:nvPr/>
        </p:nvSpPr>
        <p:spPr>
          <a:xfrm>
            <a:off x="616905" y="5713758"/>
            <a:ext cx="229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Income-item-component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F2527A-9356-9F46-A114-C9ADD67925E6}"/>
              </a:ext>
            </a:extLst>
          </p:cNvPr>
          <p:cNvSpPr txBox="1"/>
          <p:nvPr/>
        </p:nvSpPr>
        <p:spPr>
          <a:xfrm>
            <a:off x="6342344" y="5729333"/>
            <a:ext cx="229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expense-item-component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7914BA-A8B0-A045-85FD-0CFF47E33910}"/>
              </a:ext>
            </a:extLst>
          </p:cNvPr>
          <p:cNvCxnSpPr>
            <a:cxnSpLocks/>
          </p:cNvCxnSpPr>
          <p:nvPr/>
        </p:nvCxnSpPr>
        <p:spPr>
          <a:xfrm flipH="1">
            <a:off x="1991638" y="5739351"/>
            <a:ext cx="705633" cy="374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CA8DD2-8EBF-604E-918B-4D64580A6F19}"/>
              </a:ext>
            </a:extLst>
          </p:cNvPr>
          <p:cNvSpPr/>
          <p:nvPr/>
        </p:nvSpPr>
        <p:spPr>
          <a:xfrm>
            <a:off x="1522956" y="5338868"/>
            <a:ext cx="315655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5C8EB3-9A46-D943-9B02-9AC0D96622C3}"/>
              </a:ext>
            </a:extLst>
          </p:cNvPr>
          <p:cNvCxnSpPr>
            <a:cxnSpLocks/>
          </p:cNvCxnSpPr>
          <p:nvPr/>
        </p:nvCxnSpPr>
        <p:spPr>
          <a:xfrm flipH="1">
            <a:off x="7795363" y="5760484"/>
            <a:ext cx="705633" cy="374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EA4006-4EF4-0C42-93D6-4467FC5F283F}"/>
              </a:ext>
            </a:extLst>
          </p:cNvPr>
          <p:cNvSpPr/>
          <p:nvPr/>
        </p:nvSpPr>
        <p:spPr>
          <a:xfrm>
            <a:off x="7326681" y="5360001"/>
            <a:ext cx="315655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FBBE4-E553-4F45-B6AD-4C072B447971}"/>
              </a:ext>
            </a:extLst>
          </p:cNvPr>
          <p:cNvSpPr txBox="1"/>
          <p:nvPr/>
        </p:nvSpPr>
        <p:spPr>
          <a:xfrm>
            <a:off x="2029215" y="388307"/>
            <a:ext cx="21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Transaction-service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D0AEC-2AF9-0048-8F8B-2AE8C7F3B2EA}"/>
              </a:ext>
            </a:extLst>
          </p:cNvPr>
          <p:cNvSpPr txBox="1"/>
          <p:nvPr/>
        </p:nvSpPr>
        <p:spPr>
          <a:xfrm>
            <a:off x="2029215" y="843677"/>
            <a:ext cx="6563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Properties:</a:t>
            </a:r>
          </a:p>
          <a:p>
            <a:pPr marL="342900" indent="-342900">
              <a:buAutoNum type="arabicParenR"/>
            </a:pPr>
            <a:r>
              <a:rPr lang="en-US" dirty="0"/>
              <a:t>Array which stores income-items</a:t>
            </a:r>
          </a:p>
          <a:p>
            <a:pPr marL="342900" indent="-342900">
              <a:buAutoNum type="arabicParenR"/>
            </a:pPr>
            <a:r>
              <a:rPr lang="en-US" dirty="0"/>
              <a:t>Array which stores expense-items</a:t>
            </a:r>
          </a:p>
          <a:p>
            <a:endParaRPr lang="en-US" dirty="0"/>
          </a:p>
          <a:p>
            <a:r>
              <a:rPr lang="en-US" dirty="0"/>
              <a:t>Methods:</a:t>
            </a:r>
          </a:p>
          <a:p>
            <a:pPr marL="342900" indent="-342900">
              <a:buAutoNum type="arabicParenR"/>
            </a:pPr>
            <a:r>
              <a:rPr lang="en-US" dirty="0"/>
              <a:t>Add income item</a:t>
            </a:r>
          </a:p>
          <a:p>
            <a:pPr marL="342900" indent="-342900">
              <a:buAutoNum type="arabicParenR"/>
            </a:pPr>
            <a:r>
              <a:rPr lang="en-US" dirty="0"/>
              <a:t>Add expense item</a:t>
            </a:r>
          </a:p>
          <a:p>
            <a:pPr marL="342900" indent="-342900">
              <a:buAutoNum type="arabicParenR"/>
            </a:pPr>
            <a:r>
              <a:rPr lang="en-US" dirty="0"/>
              <a:t>Remove income item</a:t>
            </a:r>
          </a:p>
          <a:p>
            <a:pPr marL="342900" indent="-342900">
              <a:buAutoNum type="arabicParenR"/>
            </a:pPr>
            <a:r>
              <a:rPr lang="en-US" dirty="0"/>
              <a:t>Remove expense item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35743-54E3-FA4D-865F-008B98673974}"/>
              </a:ext>
            </a:extLst>
          </p:cNvPr>
          <p:cNvSpPr txBox="1"/>
          <p:nvPr/>
        </p:nvSpPr>
        <p:spPr>
          <a:xfrm>
            <a:off x="2029215" y="3515038"/>
            <a:ext cx="21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icom</a:t>
            </a:r>
            <a:r>
              <a:rPr lang="en-US" dirty="0">
                <a:solidFill>
                  <a:srgbClr val="FF0000"/>
                </a:solidFill>
              </a:rPr>
              <a:t>-item-model / expense-item-model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E9B51-E95F-6247-A7FD-6F80C601B6C8}"/>
              </a:ext>
            </a:extLst>
          </p:cNvPr>
          <p:cNvSpPr txBox="1"/>
          <p:nvPr/>
        </p:nvSpPr>
        <p:spPr>
          <a:xfrm>
            <a:off x="2029215" y="4247407"/>
            <a:ext cx="6563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Transaction</a:t>
            </a:r>
          </a:p>
          <a:p>
            <a:r>
              <a:rPr lang="en-US" dirty="0"/>
              <a:t>Properties</a:t>
            </a:r>
          </a:p>
          <a:p>
            <a:pPr marL="342900" indent="-342900">
              <a:buAutoNum type="arabicParenR"/>
            </a:pPr>
            <a:r>
              <a:rPr lang="en-US" dirty="0"/>
              <a:t>Id</a:t>
            </a:r>
          </a:p>
          <a:p>
            <a:pPr marL="342900" indent="-342900">
              <a:buAutoNum type="arabicParenR"/>
            </a:pPr>
            <a:r>
              <a:rPr lang="en-US" dirty="0"/>
              <a:t>Value</a:t>
            </a:r>
          </a:p>
          <a:p>
            <a:pPr marL="342900" indent="-342900">
              <a:buAutoNum type="arabicParenR"/>
            </a:pPr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8551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112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apoorva.lele93@outlook.com</dc:creator>
  <cp:lastModifiedBy>apoorva.lele93@outlook.com</cp:lastModifiedBy>
  <cp:revision>4</cp:revision>
  <dcterms:created xsi:type="dcterms:W3CDTF">2020-08-01T06:44:14Z</dcterms:created>
  <dcterms:modified xsi:type="dcterms:W3CDTF">2020-08-01T07:41:31Z</dcterms:modified>
</cp:coreProperties>
</file>